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image/vnd.ms-photo" Extension="wdp"/>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chart+xml" PartName="/ppt/charts/chart1.xml"/>
  <Override ContentType="application/vnd.openxmlformats-officedocument.drawingml.chart+xml" PartName="/ppt/charts/chart2.xml"/>
  <Override ContentType="application/vnd.ms-office.chartcolorstyle+xml" PartName="/ppt/charts/colors1.xml"/>
  <Override ContentType="application/vnd.ms-office.chartcolorstyle+xml" PartName="/ppt/charts/colors2.xml"/>
  <Override ContentType="application/vnd.ms-office.chartstyle+xml" PartName="/ppt/charts/style1.xml"/>
  <Override ContentType="application/vnd.ms-office.chartstyle+xml" PartName="/ppt/charts/style2.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presentationml.tags+xml" PartName="/ppt/tags/tag42.xml"/>
  <Override ContentType="application/vnd.openxmlformats-officedocument.presentationml.tags+xml" PartName="/ppt/tags/tag43.xml"/>
  <Override ContentType="application/vnd.openxmlformats-officedocument.presentationml.tags+xml" PartName="/ppt/tags/tag44.xml"/>
  <Override ContentType="application/vnd.openxmlformats-officedocument.presentationml.tags+xml" PartName="/ppt/tags/tag45.xml"/>
  <Override ContentType="application/vnd.openxmlformats-officedocument.presentationml.tags+xml" PartName="/ppt/tags/tag46.xml"/>
  <Override ContentType="application/vnd.openxmlformats-officedocument.presentationml.tags+xml" PartName="/ppt/tags/tag47.xml"/>
  <Override ContentType="application/vnd.openxmlformats-officedocument.presentationml.tags+xml" PartName="/ppt/tags/tag48.xml"/>
  <Override ContentType="application/vnd.openxmlformats-officedocument.presentationml.tags+xml" PartName="/ppt/tags/tag49.xml"/>
  <Override ContentType="application/vnd.openxmlformats-officedocument.presentationml.tags+xml" PartName="/ppt/tags/tag50.xml"/>
  <Override ContentType="application/vnd.openxmlformats-officedocument.presentationml.tags+xml" PartName="/ppt/tags/tag51.xml"/>
  <Override ContentType="application/vnd.openxmlformats-officedocument.presentationml.tags+xml" PartName="/ppt/tags/tag52.xml"/>
  <Override ContentType="application/vnd.openxmlformats-officedocument.presentationml.tags+xml" PartName="/ppt/tags/tag53.xml"/>
  <Override ContentType="application/vnd.openxmlformats-officedocument.presentationml.tags+xml" PartName="/ppt/tags/tag54.xml"/>
  <Override ContentType="application/vnd.openxmlformats-officedocument.presentationml.tags+xml" PartName="/ppt/tags/tag55.xml"/>
  <Override ContentType="application/vnd.openxmlformats-officedocument.presentationml.tags+xml" PartName="/ppt/tags/tag56.xml"/>
  <Override ContentType="application/vnd.openxmlformats-officedocument.presentationml.tags+xml" PartName="/ppt/tags/tag57.xml"/>
  <Override ContentType="application/vnd.openxmlformats-officedocument.presentationml.tags+xml" PartName="/ppt/tags/tag58.xml"/>
  <Override ContentType="application/vnd.openxmlformats-officedocument.presentationml.tags+xml" PartName="/ppt/tags/tag59.xml"/>
  <Override ContentType="application/vnd.openxmlformats-officedocument.presentationml.tags+xml" PartName="/ppt/tags/tag60.xml"/>
  <Override ContentType="application/vnd.openxmlformats-officedocument.presentationml.tags+xml" PartName="/ppt/tags/tag61.xml"/>
  <Override ContentType="application/vnd.openxmlformats-officedocument.presentationml.tags+xml" PartName="/ppt/tags/tag62.xml"/>
  <Override ContentType="application/vnd.openxmlformats-officedocument.presentationml.tags+xml" PartName="/ppt/tags/tag63.xml"/>
  <Override ContentType="application/vnd.openxmlformats-officedocument.presentationml.tags+xml" PartName="/ppt/tags/tag64.xml"/>
  <Override ContentType="application/vnd.openxmlformats-officedocument.presentationml.tags+xml" PartName="/ppt/tags/tag65.xml"/>
  <Override ContentType="application/vnd.openxmlformats-officedocument.presentationml.tags+xml" PartName="/ppt/tags/tag66.xml"/>
  <Override ContentType="application/vnd.openxmlformats-officedocument.presentationml.tags+xml" PartName="/ppt/tags/tag67.xml"/>
  <Override ContentType="application/vnd.openxmlformats-officedocument.presentationml.tags+xml" PartName="/ppt/tags/tag68.xml"/>
  <Override ContentType="application/vnd.openxmlformats-officedocument.presentationml.tags+xml" PartName="/ppt/tags/tag69.xml"/>
  <Override ContentType="application/vnd.openxmlformats-officedocument.presentationml.tags+xml" PartName="/ppt/tags/tag70.xml"/>
  <Override ContentType="application/vnd.openxmlformats-officedocument.presentationml.tags+xml" PartName="/ppt/tags/tag71.xml"/>
  <Override ContentType="application/vnd.openxmlformats-officedocument.presentationml.tags+xml" PartName="/ppt/tags/tag72.xml"/>
  <Override ContentType="application/vnd.openxmlformats-officedocument.presentationml.tags+xml" PartName="/ppt/tags/tag73.xml"/>
  <Override ContentType="application/vnd.openxmlformats-officedocument.presentationml.tags+xml" PartName="/ppt/tags/tag74.xml"/>
  <Override ContentType="application/vnd.openxmlformats-officedocument.presentationml.tags+xml" PartName="/ppt/tags/tag75.xml"/>
  <Override ContentType="application/vnd.openxmlformats-officedocument.presentationml.tags+xml" PartName="/ppt/tags/tag76.xml"/>
  <Override ContentType="application/vnd.openxmlformats-officedocument.presentationml.tags+xml" PartName="/ppt/tags/tag77.xml"/>
  <Override ContentType="application/vnd.openxmlformats-officedocument.presentationml.tags+xml" PartName="/ppt/tags/tag78.xml"/>
  <Override ContentType="application/vnd.openxmlformats-officedocument.presentationml.tags+xml" PartName="/ppt/tags/tag79.xml"/>
  <Override ContentType="application/vnd.openxmlformats-officedocument.presentationml.tags+xml" PartName="/ppt/tags/tag80.xml"/>
  <Override ContentType="application/vnd.openxmlformats-officedocument.presentationml.tags+xml" PartName="/ppt/tags/tag81.xml"/>
  <Override ContentType="application/vnd.openxmlformats-officedocument.presentationml.tags+xml" PartName="/ppt/tags/tag82.xml"/>
  <Override ContentType="application/vnd.openxmlformats-officedocument.presentationml.tags+xml" PartName="/ppt/tags/tag83.xml"/>
  <Override ContentType="application/vnd.openxmlformats-officedocument.presentationml.tags+xml" PartName="/ppt/tags/tag84.xml"/>
  <Override ContentType="application/vnd.openxmlformats-officedocument.presentationml.tags+xml" PartName="/ppt/tags/tag85.xml"/>
  <Override ContentType="application/vnd.openxmlformats-officedocument.presentationml.tags+xml" PartName="/ppt/tags/tag86.xml"/>
  <Override ContentType="application/vnd.openxmlformats-officedocument.presentationml.tags+xml" PartName="/ppt/tags/tag87.xml"/>
  <Override ContentType="application/vnd.openxmlformats-officedocument.presentationml.tags+xml" PartName="/ppt/tags/tag88.xml"/>
  <Override ContentType="application/vnd.openxmlformats-officedocument.presentationml.tags+xml" PartName="/ppt/tags/tag89.xml"/>
  <Override ContentType="application/vnd.openxmlformats-officedocument.presentationml.tags+xml" PartName="/ppt/tags/tag90.xml"/>
  <Override ContentType="application/vnd.openxmlformats-officedocument.presentationml.tags+xml" PartName="/ppt/tags/tag91.xml"/>
  <Override ContentType="application/vnd.openxmlformats-officedocument.presentationml.tags+xml" PartName="/ppt/tags/tag92.xml"/>
  <Override ContentType="application/vnd.openxmlformats-officedocument.presentationml.tags+xml" PartName="/ppt/tags/tag93.xml"/>
  <Override ContentType="application/vnd.openxmlformats-officedocument.presentationml.tags+xml" PartName="/ppt/tags/tag94.xml"/>
  <Override ContentType="application/vnd.openxmlformats-officedocument.presentationml.tags+xml" PartName="/ppt/tags/tag95.xml"/>
  <Override ContentType="application/vnd.openxmlformats-officedocument.presentationml.tags+xml" PartName="/ppt/tags/tag96.xml"/>
  <Override ContentType="application/vnd.openxmlformats-officedocument.presentationml.tags+xml" PartName="/ppt/tags/tag97.xml"/>
  <Override ContentType="application/vnd.openxmlformats-officedocument.presentationml.tags+xml" PartName="/ppt/tags/tag98.xml"/>
  <Override ContentType="application/vnd.openxmlformats-officedocument.presentationml.tags+xml" PartName="/ppt/tags/tag99.xml"/>
  <Override ContentType="application/vnd.openxmlformats-officedocument.presentationml.tags+xml" PartName="/ppt/tags/tag100.xml"/>
  <Override ContentType="application/vnd.openxmlformats-officedocument.presentationml.tags+xml" PartName="/ppt/tags/tag101.xml"/>
  <Override ContentType="application/vnd.openxmlformats-officedocument.presentationml.tags+xml" PartName="/ppt/tags/tag102.xml"/>
  <Override ContentType="application/vnd.openxmlformats-officedocument.presentationml.tags+xml" PartName="/ppt/tags/tag103.xml"/>
  <Override ContentType="application/vnd.openxmlformats-officedocument.presentationml.tags+xml" PartName="/ppt/tags/tag104.xml"/>
  <Override ContentType="application/vnd.openxmlformats-officedocument.presentationml.tags+xml" PartName="/ppt/tags/tag105.xml"/>
  <Override ContentType="application/vnd.openxmlformats-officedocument.presentationml.tags+xml" PartName="/ppt/tags/tag106.xml"/>
  <Override ContentType="application/vnd.openxmlformats-officedocument.presentationml.tags+xml" PartName="/ppt/tags/tag107.xml"/>
  <Override ContentType="application/vnd.openxmlformats-officedocument.presentationml.tags+xml" PartName="/ppt/tags/tag108.xml"/>
  <Override ContentType="application/vnd.openxmlformats-officedocument.presentationml.tags+xml" PartName="/ppt/tags/tag109.xml"/>
  <Override ContentType="application/vnd.openxmlformats-officedocument.presentationml.tags+xml" PartName="/ppt/tags/tag110.xml"/>
  <Override ContentType="application/vnd.openxmlformats-officedocument.presentationml.tags+xml" PartName="/ppt/tags/tag111.xml"/>
  <Override ContentType="application/vnd.openxmlformats-officedocument.presentationml.tags+xml" PartName="/ppt/tags/tag112.xml"/>
  <Override ContentType="application/vnd.openxmlformats-officedocument.presentationml.tags+xml" PartName="/ppt/tags/tag113.xml"/>
  <Override ContentType="application/vnd.openxmlformats-officedocument.presentationml.tags+xml" PartName="/ppt/tags/tag114.xml"/>
  <Override ContentType="application/vnd.openxmlformats-officedocument.presentationml.tags+xml" PartName="/ppt/tags/tag115.xml"/>
  <Override ContentType="application/vnd.openxmlformats-officedocument.presentationml.tags+xml" PartName="/ppt/tags/tag116.xml"/>
  <Override ContentType="application/vnd.openxmlformats-officedocument.presentationml.tags+xml" PartName="/ppt/tags/tag117.xml"/>
  <Override ContentType="application/vnd.openxmlformats-officedocument.presentationml.tags+xml" PartName="/ppt/tags/tag118.xml"/>
  <Override ContentType="application/vnd.openxmlformats-officedocument.presentationml.tags+xml" PartName="/ppt/tags/tag119.xml"/>
  <Override ContentType="application/vnd.openxmlformats-officedocument.presentationml.tags+xml" PartName="/ppt/tags/tag120.xml"/>
  <Override ContentType="application/vnd.openxmlformats-officedocument.presentationml.tags+xml" PartName="/ppt/tags/tag121.xml"/>
  <Override ContentType="application/vnd.openxmlformats-officedocument.presentationml.tags+xml" PartName="/ppt/tags/tag122.xml"/>
  <Override ContentType="application/vnd.openxmlformats-officedocument.presentationml.tags+xml" PartName="/ppt/tags/tag123.xml"/>
  <Override ContentType="application/vnd.openxmlformats-officedocument.presentationml.tags+xml" PartName="/ppt/tags/tag124.xml"/>
  <Override ContentType="application/vnd.openxmlformats-officedocument.presentationml.tags+xml" PartName="/ppt/tags/tag125.xml"/>
  <Override ContentType="application/vnd.openxmlformats-officedocument.presentationml.tags+xml" PartName="/ppt/tags/tag126.xml"/>
  <Override ContentType="application/vnd.openxmlformats-officedocument.presentationml.tags+xml" PartName="/ppt/tags/tag127.xml"/>
  <Override ContentType="application/vnd.openxmlformats-officedocument.presentationml.tags+xml" PartName="/ppt/tags/tag128.xml"/>
  <Override ContentType="application/vnd.openxmlformats-officedocument.presentationml.tags+xml" PartName="/ppt/tags/tag129.xml"/>
  <Override ContentType="application/vnd.openxmlformats-officedocument.presentationml.tags+xml" PartName="/ppt/tags/tag130.xml"/>
  <Override ContentType="application/vnd.openxmlformats-officedocument.presentationml.tags+xml" PartName="/ppt/tags/tag131.xml"/>
  <Override ContentType="application/vnd.openxmlformats-officedocument.presentationml.tags+xml" PartName="/ppt/tags/tag132.xml"/>
  <Override ContentType="application/vnd.openxmlformats-officedocument.presentationml.tags+xml" PartName="/ppt/tags/tag133.xml"/>
  <Override ContentType="application/vnd.openxmlformats-officedocument.presentationml.tags+xml" PartName="/ppt/tags/tag134.xml"/>
  <Override ContentType="application/vnd.openxmlformats-officedocument.presentationml.tags+xml" PartName="/ppt/tags/tag135.xml"/>
  <Override ContentType="application/vnd.openxmlformats-officedocument.presentationml.tags+xml" PartName="/ppt/tags/tag136.xml"/>
  <Override ContentType="application/vnd.openxmlformats-officedocument.presentationml.tags+xml" PartName="/ppt/tags/tag137.xml"/>
  <Override ContentType="application/vnd.openxmlformats-officedocument.presentationml.tags+xml" PartName="/ppt/tags/tag138.xml"/>
  <Override ContentType="application/vnd.openxmlformats-officedocument.presentationml.tags+xml" PartName="/ppt/tags/tag139.xml"/>
  <Override ContentType="application/vnd.openxmlformats-officedocument.presentationml.tags+xml" PartName="/ppt/tags/tag140.xml"/>
  <Override ContentType="application/vnd.openxmlformats-officedocument.presentationml.tags+xml" PartName="/ppt/tags/tag141.xml"/>
  <Override ContentType="application/vnd.openxmlformats-officedocument.presentationml.tags+xml" PartName="/ppt/tags/tag142.xml"/>
  <Override ContentType="application/vnd.openxmlformats-officedocument.presentationml.tags+xml" PartName="/ppt/tags/tag143.xml"/>
  <Override ContentType="application/vnd.openxmlformats-officedocument.presentationml.tags+xml" PartName="/ppt/tags/tag144.xml"/>
  <Override ContentType="application/vnd.openxmlformats-officedocument.presentationml.tags+xml" PartName="/ppt/tags/tag145.xml"/>
  <Override ContentType="application/vnd.openxmlformats-officedocument.presentationml.tags+xml" PartName="/ppt/tags/tag146.xml"/>
  <Override ContentType="application/vnd.openxmlformats-officedocument.presentationml.tags+xml" PartName="/ppt/tags/tag147.xml"/>
  <Override ContentType="application/vnd.openxmlformats-officedocument.presentationml.tags+xml" PartName="/ppt/tags/tag148.xml"/>
  <Override ContentType="application/vnd.openxmlformats-officedocument.presentationml.tags+xml" PartName="/ppt/tags/tag149.xml"/>
  <Override ContentType="application/vnd.openxmlformats-officedocument.presentationml.tags+xml" PartName="/ppt/tags/tag150.xml"/>
  <Override ContentType="application/vnd.openxmlformats-officedocument.presentationml.tags+xml" PartName="/ppt/tags/tag151.xml"/>
  <Override ContentType="application/vnd.openxmlformats-officedocument.presentationml.tags+xml" PartName="/ppt/tags/tag152.xml"/>
  <Override ContentType="application/vnd.openxmlformats-officedocument.presentationml.tags+xml" PartName="/ppt/tags/tag153.xml"/>
  <Override ContentType="application/vnd.openxmlformats-officedocument.presentationml.tags+xml" PartName="/ppt/tags/tag154.xml"/>
  <Override ContentType="application/vnd.openxmlformats-officedocument.presentationml.tags+xml" PartName="/ppt/tags/tag155.xml"/>
  <Override ContentType="application/vnd.openxmlformats-officedocument.presentationml.tags+xml" PartName="/ppt/tags/tag156.xml"/>
  <Override ContentType="application/vnd.openxmlformats-officedocument.presentationml.tags+xml" PartName="/ppt/tags/tag157.xml"/>
  <Override ContentType="application/vnd.openxmlformats-officedocument.presentationml.tags+xml" PartName="/ppt/tags/tag158.xml"/>
  <Override ContentType="application/vnd.openxmlformats-officedocument.presentationml.tags+xml" PartName="/ppt/tags/tag159.xml"/>
  <Override ContentType="application/vnd.openxmlformats-officedocument.presentationml.tags+xml" PartName="/ppt/tags/tag160.xml"/>
  <Override ContentType="application/vnd.openxmlformats-officedocument.presentationml.tags+xml" PartName="/ppt/tags/tag161.xml"/>
  <Override ContentType="application/vnd.openxmlformats-officedocument.presentationml.tags+xml" PartName="/ppt/tags/tag162.xml"/>
  <Override ContentType="application/vnd.openxmlformats-officedocument.presentationml.tags+xml" PartName="/ppt/tags/tag163.xml"/>
  <Override ContentType="application/vnd.openxmlformats-officedocument.presentationml.tags+xml" PartName="/ppt/tags/tag164.xml"/>
  <Override ContentType="application/vnd.openxmlformats-officedocument.presentationml.tags+xml" PartName="/ppt/tags/tag165.xml"/>
  <Override ContentType="application/vnd.openxmlformats-officedocument.presentationml.tags+xml" PartName="/ppt/tags/tag166.xml"/>
  <Override ContentType="application/vnd.openxmlformats-officedocument.presentationml.tags+xml" PartName="/ppt/tags/tag167.xml"/>
  <Override ContentType="application/vnd.openxmlformats-officedocument.presentationml.tags+xml" PartName="/ppt/tags/tag168.xml"/>
  <Override ContentType="application/vnd.openxmlformats-officedocument.presentationml.tags+xml" PartName="/ppt/tags/tag169.xml"/>
  <Override ContentType="application/vnd.openxmlformats-officedocument.presentationml.tags+xml" PartName="/ppt/tags/tag170.xml"/>
  <Override ContentType="application/vnd.openxmlformats-officedocument.presentationml.tags+xml" PartName="/ppt/tags/tag171.xml"/>
  <Override ContentType="application/vnd.openxmlformats-officedocument.presentationml.tags+xml" PartName="/ppt/tags/tag172.xml"/>
  <Override ContentType="application/vnd.openxmlformats-officedocument.presentationml.tags+xml" PartName="/ppt/tags/tag173.xml"/>
  <Override ContentType="application/vnd.openxmlformats-officedocument.presentationml.tags+xml" PartName="/ppt/tags/tag174.xml"/>
  <Override ContentType="application/vnd.openxmlformats-officedocument.presentationml.tags+xml" PartName="/ppt/tags/tag175.xml"/>
  <Override ContentType="application/vnd.openxmlformats-officedocument.presentationml.tags+xml" PartName="/ppt/tags/tag176.xml"/>
  <Override ContentType="application/vnd.openxmlformats-officedocument.presentationml.tags+xml" PartName="/ppt/tags/tag177.xml"/>
  <Override ContentType="application/vnd.openxmlformats-officedocument.presentationml.tags+xml" PartName="/ppt/tags/tag178.xml"/>
  <Override ContentType="application/vnd.openxmlformats-officedocument.presentationml.tags+xml" PartName="/ppt/tags/tag179.xml"/>
  <Override ContentType="application/vnd.openxmlformats-officedocument.presentationml.tags+xml" PartName="/ppt/tags/tag180.xml"/>
  <Override ContentType="application/vnd.openxmlformats-officedocument.presentationml.tags+xml" PartName="/ppt/tags/tag181.xml"/>
  <Override ContentType="application/vnd.openxmlformats-officedocument.presentationml.tags+xml" PartName="/ppt/tags/tag182.xml"/>
  <Override ContentType="application/vnd.openxmlformats-officedocument.presentationml.tags+xml" PartName="/ppt/tags/tag183.xml"/>
  <Override ContentType="application/vnd.openxmlformats-officedocument.presentationml.tags+xml" PartName="/ppt/tags/tag184.xml"/>
  <Override ContentType="application/vnd.openxmlformats-officedocument.presentationml.tags+xml" PartName="/ppt/tags/tag185.xml"/>
  <Override ContentType="application/vnd.openxmlformats-officedocument.presentationml.tags+xml" PartName="/ppt/tags/tag186.xml"/>
  <Override ContentType="application/vnd.openxmlformats-officedocument.presentationml.tags+xml" PartName="/ppt/tags/tag187.xml"/>
  <Override ContentType="application/vnd.openxmlformats-officedocument.presentationml.tags+xml" PartName="/ppt/tags/tag188.xml"/>
  <Override ContentType="application/vnd.openxmlformats-officedocument.presentationml.tags+xml" PartName="/ppt/tags/tag189.xml"/>
  <Override ContentType="application/vnd.openxmlformats-officedocument.presentationml.tags+xml" PartName="/ppt/tags/tag190.xml"/>
  <Override ContentType="application/vnd.openxmlformats-officedocument.presentationml.tags+xml" PartName="/ppt/tags/tag191.xml"/>
  <Override ContentType="application/vnd.openxmlformats-officedocument.presentationml.tags+xml" PartName="/ppt/tags/tag192.xml"/>
  <Override ContentType="application/vnd.openxmlformats-officedocument.presentationml.tags+xml" PartName="/ppt/tags/tag193.xml"/>
  <Override ContentType="application/vnd.openxmlformats-officedocument.presentationml.tags+xml" PartName="/ppt/tags/tag194.xml"/>
  <Override ContentType="application/vnd.openxmlformats-officedocument.presentationml.tags+xml" PartName="/ppt/tags/tag195.xml"/>
  <Override ContentType="application/vnd.openxmlformats-officedocument.presentationml.tags+xml" PartName="/ppt/tags/tag196.xml"/>
  <Override ContentType="application/vnd.openxmlformats-officedocument.presentationml.tags+xml" PartName="/ppt/tags/tag197.xml"/>
  <Override ContentType="application/vnd.openxmlformats-officedocument.presentationml.tags+xml" PartName="/ppt/tags/tag198.xml"/>
  <Override ContentType="application/vnd.openxmlformats-officedocument.presentationml.tags+xml" PartName="/ppt/tags/tag199.xml"/>
  <Override ContentType="application/vnd.openxmlformats-officedocument.presentationml.tags+xml" PartName="/ppt/tags/tag200.xml"/>
  <Override ContentType="application/vnd.openxmlformats-officedocument.presentationml.tags+xml" PartName="/ppt/tags/tag201.xml"/>
  <Override ContentType="application/vnd.openxmlformats-officedocument.presentationml.tags+xml" PartName="/ppt/tags/tag202.xml"/>
  <Override ContentType="application/vnd.openxmlformats-officedocument.presentationml.tags+xml" PartName="/ppt/tags/tag203.xml"/>
  <Override ContentType="application/vnd.openxmlformats-officedocument.presentationml.tags+xml" PartName="/ppt/tags/tag204.xml"/>
  <Override ContentType="application/vnd.openxmlformats-officedocument.presentationml.tags+xml" PartName="/ppt/tags/tag205.xml"/>
  <Override ContentType="application/vnd.openxmlformats-officedocument.presentationml.tags+xml" PartName="/ppt/tags/tag206.xml"/>
  <Override ContentType="application/vnd.openxmlformats-officedocument.presentationml.tags+xml" PartName="/ppt/tags/tag207.xml"/>
  <Override ContentType="application/vnd.openxmlformats-officedocument.presentationml.tags+xml" PartName="/ppt/tags/tag208.xml"/>
  <Override ContentType="application/vnd.openxmlformats-officedocument.presentationml.tags+xml" PartName="/ppt/tags/tag209.xml"/>
  <Override ContentType="application/vnd.openxmlformats-officedocument.presentationml.tags+xml" PartName="/ppt/tags/tag210.xml"/>
  <Override ContentType="application/vnd.openxmlformats-officedocument.presentationml.tags+xml" PartName="/ppt/tags/tag211.xml"/>
  <Override ContentType="application/vnd.openxmlformats-officedocument.presentationml.tags+xml" PartName="/ppt/tags/tag212.xml"/>
  <Override ContentType="application/vnd.openxmlformats-officedocument.presentationml.tags+xml" PartName="/ppt/tags/tag213.xml"/>
  <Override ContentType="application/vnd.openxmlformats-officedocument.presentationml.tags+xml" PartName="/ppt/tags/tag214.xml"/>
  <Override ContentType="application/vnd.openxmlformats-officedocument.presentationml.tags+xml" PartName="/ppt/tags/tag215.xml"/>
  <Override ContentType="application/vnd.openxmlformats-officedocument.presentationml.tags+xml" PartName="/ppt/tags/tag216.xml"/>
  <Override ContentType="application/vnd.openxmlformats-officedocument.presentationml.tags+xml" PartName="/ppt/tags/tag217.xml"/>
  <Override ContentType="application/vnd.openxmlformats-officedocument.presentationml.tags+xml" PartName="/ppt/tags/tag218.xml"/>
  <Override ContentType="application/vnd.openxmlformats-officedocument.presentationml.tags+xml" PartName="/ppt/tags/tag219.xml"/>
  <Override ContentType="application/vnd.openxmlformats-officedocument.presentationml.tags+xml" PartName="/ppt/tags/tag220.xml"/>
  <Override ContentType="application/vnd.openxmlformats-officedocument.presentationml.tags+xml" PartName="/ppt/tags/tag221.xml"/>
  <Override ContentType="application/vnd.openxmlformats-officedocument.presentationml.tags+xml" PartName="/ppt/tags/tag222.xml"/>
  <Override ContentType="application/vnd.openxmlformats-officedocument.presentationml.tags+xml" PartName="/ppt/tags/tag223.xml"/>
  <Override ContentType="application/vnd.openxmlformats-officedocument.presentationml.tags+xml" PartName="/ppt/tags/tag224.xml"/>
  <Override ContentType="application/vnd.openxmlformats-officedocument.presentationml.tags+xml" PartName="/ppt/tags/tag225.xml"/>
  <Override ContentType="application/vnd.openxmlformats-officedocument.presentationml.tags+xml" PartName="/ppt/tags/tag226.xml"/>
  <Override ContentType="application/vnd.openxmlformats-officedocument.presentationml.tags+xml" PartName="/ppt/tags/tag227.xml"/>
  <Override ContentType="application/vnd.openxmlformats-officedocument.presentationml.tags+xml" PartName="/ppt/tags/tag228.xml"/>
  <Override ContentType="application/vnd.openxmlformats-officedocument.presentationml.tags+xml" PartName="/ppt/tags/tag229.xml"/>
  <Override ContentType="application/vnd.openxmlformats-officedocument.presentationml.tags+xml" PartName="/ppt/tags/tag230.xml"/>
  <Override ContentType="application/vnd.openxmlformats-officedocument.presentationml.tags+xml" PartName="/ppt/tags/tag231.xml"/>
  <Override ContentType="application/vnd.openxmlformats-officedocument.presentationml.tags+xml" PartName="/ppt/tags/tag232.xml"/>
  <Override ContentType="application/vnd.openxmlformats-officedocument.presentationml.tags+xml" PartName="/ppt/tags/tag233.xml"/>
  <Override ContentType="application/vnd.openxmlformats-officedocument.presentationml.tags+xml" PartName="/ppt/tags/tag234.xml"/>
  <Override ContentType="application/vnd.openxmlformats-officedocument.presentationml.tags+xml" PartName="/ppt/tags/tag235.xml"/>
  <Override ContentType="application/vnd.openxmlformats-officedocument.presentationml.tags+xml" PartName="/ppt/tags/tag236.xml"/>
  <Override ContentType="application/vnd.openxmlformats-officedocument.presentationml.tags+xml" PartName="/ppt/tags/tag237.xml"/>
  <Override ContentType="application/vnd.openxmlformats-officedocument.presentationml.tags+xml" PartName="/ppt/tags/tag238.xml"/>
  <Override ContentType="application/vnd.openxmlformats-officedocument.presentationml.tags+xml" PartName="/ppt/tags/tag239.xml"/>
  <Override ContentType="application/vnd.openxmlformats-officedocument.presentationml.tags+xml" PartName="/ppt/tags/tag240.xml"/>
  <Override ContentType="application/vnd.openxmlformats-officedocument.presentationml.tags+xml" PartName="/ppt/tags/tag241.xml"/>
  <Override ContentType="application/vnd.openxmlformats-officedocument.presentationml.tags+xml" PartName="/ppt/tags/tag242.xml"/>
  <Override ContentType="application/vnd.openxmlformats-officedocument.presentationml.tags+xml" PartName="/ppt/tags/tag243.xml"/>
  <Override ContentType="application/vnd.openxmlformats-officedocument.presentationml.tags+xml" PartName="/ppt/tags/tag244.xml"/>
  <Override ContentType="application/vnd.openxmlformats-officedocument.presentationml.tags+xml" PartName="/ppt/tags/tag245.xml"/>
  <Override ContentType="application/vnd.openxmlformats-officedocument.presentationml.tags+xml" PartName="/ppt/tags/tag246.xml"/>
  <Override ContentType="application/vnd.openxmlformats-officedocument.presentationml.tags+xml" PartName="/ppt/tags/tag247.xml"/>
  <Override ContentType="application/vnd.openxmlformats-officedocument.presentationml.tags+xml" PartName="/ppt/tags/tag248.xml"/>
  <Override ContentType="application/vnd.openxmlformats-officedocument.presentationml.tags+xml" PartName="/ppt/tags/tag249.xml"/>
  <Override ContentType="application/vnd.openxmlformats-officedocument.presentationml.tags+xml" PartName="/ppt/tags/tag250.xml"/>
  <Override ContentType="application/vnd.openxmlformats-officedocument.presentationml.tags+xml" PartName="/ppt/tags/tag251.xml"/>
  <Override ContentType="application/vnd.openxmlformats-officedocument.presentationml.tags+xml" PartName="/ppt/tags/tag252.xml"/>
  <Override ContentType="application/vnd.openxmlformats-officedocument.presentationml.tags+xml" PartName="/ppt/tags/tag253.xml"/>
  <Override ContentType="application/vnd.openxmlformats-officedocument.presentationml.tags+xml" PartName="/ppt/tags/tag254.xml"/>
  <Override ContentType="application/vnd.openxmlformats-officedocument.presentationml.tags+xml" PartName="/ppt/tags/tag255.xml"/>
  <Override ContentType="application/vnd.openxmlformats-officedocument.presentationml.tags+xml" PartName="/ppt/tags/tag256.xml"/>
  <Override ContentType="application/vnd.openxmlformats-officedocument.presentationml.tags+xml" PartName="/ppt/tags/tag257.xml"/>
  <Override ContentType="application/vnd.openxmlformats-officedocument.presentationml.tags+xml" PartName="/ppt/tags/tag258.xml"/>
  <Override ContentType="application/vnd.openxmlformats-officedocument.presentationml.tags+xml" PartName="/ppt/tags/tag259.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 Id="rId4" Target="docProps/thumbnail.jpeg" Type="http://schemas.openxmlformats.org/package/2006/relationships/metadata/thumbnail"/></Relationships>
</file>

<file path=ppt/presentation.xml><?xml version="1.0" encoding="utf-8"?>
<p:presentation xmlns:r="http://schemas.openxmlformats.org/officeDocument/2006/relationships" xmlns:a="http://schemas.openxmlformats.org/drawingml/2006/main" xmlns:p="http://schemas.openxmlformats.org/presentationml/2006/main" saveSubsetFonts="1">
  <p:sldMasterIdLst>
    <p:sldMasterId id="2147483648" r:id="rId1"/>
    <p:sldMasterId id="2147483660" r:id="rId2"/>
    <p:sldMasterId id="2147483672" r:id="rId3"/>
  </p:sldMasterIdLst>
  <p:notesMasterIdLst>
    <p:notesMasterId r:id="rId4"/>
  </p:notesMasterIdLst>
  <p:sldIdLst>
    <p:sldId id="256" r:id="rId5"/>
    <p:sldId id="259" r:id="rId6"/>
    <p:sldId id="258" r:id="rId7"/>
    <p:sldId id="263" r:id="rId8"/>
    <p:sldId id="266" r:id="rId9"/>
    <p:sldId id="268" r:id="rId10"/>
    <p:sldId id="279" r:id="rId11"/>
    <p:sldId id="269" r:id="rId12"/>
    <p:sldId id="270" r:id="rId13"/>
    <p:sldId id="261" r:id="rId14"/>
    <p:sldId id="281" r:id="rId15"/>
    <p:sldId id="271" r:id="rId16"/>
    <p:sldId id="272" r:id="rId17"/>
    <p:sldId id="278" r:id="rId18"/>
    <p:sldId id="277" r:id="rId19"/>
    <p:sldId id="260" r:id="rId20"/>
    <p:sldId id="276" r:id="rId21"/>
    <p:sldId id="265" r:id="rId22"/>
    <p:sldId id="267" r:id="rId23"/>
    <p:sldId id="264" r:id="rId24"/>
    <p:sldId id="262" r:id="rId25"/>
    <p:sldId id="280" r:id="rId26"/>
    <p:sldId id="282" r:id="rId27"/>
    <p:sldId id="283" r:id="rId28"/>
    <p:sldId id="284" r:id="rId29"/>
    <p:sldId id="285" r:id="rId30"/>
    <p:sldId id="286"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showGuides="1">
      <p:cViewPr varScale="1">
        <p:scale>
          <a:sx n="88" d="100"/>
          <a:sy n="88" d="100"/>
        </p:scale>
        <p:origin x="162" y="126"/>
      </p:cViewPr>
      <p:guideLst>
        <p:guide orient="horz" pos="2160"/>
        <p:guide pos="3840"/>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slideMasters/slideMaster2.xml" Type="http://schemas.openxmlformats.org/officeDocument/2006/relationships/slideMaster"/><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slideMasters/slideMaster3.xml" Type="http://schemas.openxmlformats.org/officeDocument/2006/relationships/slideMaster"/><Relationship Id="rId30" Target="slides/slide26.xml" Type="http://schemas.openxmlformats.org/officeDocument/2006/relationships/slide"/><Relationship Id="rId31" Target="slides/slide27.xml" Type="http://schemas.openxmlformats.org/officeDocument/2006/relationships/slide"/><Relationship Id="rId33" Target="tags/tag259.xml" Type="http://schemas.openxmlformats.org/officeDocument/2006/relationships/tags"/><Relationship Id="rId34" Target="presProps.xml" Type="http://schemas.openxmlformats.org/officeDocument/2006/relationships/presProps"/><Relationship Id="rId35" Target="viewProps.xml" Type="http://schemas.openxmlformats.org/officeDocument/2006/relationships/viewProps"/><Relationship Id="rId36" Target="theme/theme1.xml" Type="http://schemas.openxmlformats.org/officeDocument/2006/relationships/theme"/><Relationship Id="rId37" Target="tableStyles.xml" Type="http://schemas.openxmlformats.org/officeDocument/2006/relationships/tableStyles"/><Relationship Id="rId4" Target="notesMasters/notesMaster1.xml" Type="http://schemas.openxmlformats.org/officeDocument/2006/relationships/notesMaster"/><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charts/_rels/chart1.xml.rels><?xml version="1.0" encoding="UTF-8" standalone="yes"?><Relationships xmlns="http://schemas.openxmlformats.org/package/2006/relationships"><Relationship Id="rId1" Target="../embeddings/Microsoft_Excel_Worksheet1.xlsx" Type="http://schemas.openxmlformats.org/officeDocument/2006/relationships/package"/><Relationship Id="rId2" Target="colors1.xml" Type="http://schemas.microsoft.com/office/2011/relationships/chartColorStyle"/><Relationship Id="rId3" Target="style1.xml" Type="http://schemas.microsoft.com/office/2011/relationships/chartStyle"/></Relationships>
</file>

<file path=ppt/charts/_rels/chart2.xml.rels><?xml version="1.0" encoding="UTF-8" standalone="yes"?><Relationships xmlns="http://schemas.openxmlformats.org/package/2006/relationships"><Relationship Id="rId1" Target="../embeddings/Microsoft_Excel_Worksheet2.xlsx" Type="http://schemas.openxmlformats.org/officeDocument/2006/relationships/package"/><Relationship Id="rId2" Target="colors2.xml" Type="http://schemas.microsoft.com/office/2011/relationships/chartColorStyle"/><Relationship Id="rId3" Target="style2.xml" Type="http://schemas.microsoft.com/office/2011/relationships/chartStyle"/></Relationships>
</file>

<file path=ppt/charts/chart1.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ineChart>
        <c:grouping/>
        <c:varyColors val="0"/>
        <c:ser>
          <c:idx val="0"/>
          <c:order val="0"/>
          <c:tx>
            <c:strRef>
              <c:f>Sheet1!$B$1</c:f>
              <c:strCache>
                <c:ptCount val="1"/>
                <c:pt idx="0">
                  <c:v>系列 1</c:v>
                </c:pt>
              </c:strCache>
            </c:strRef>
          </c:tx>
          <c:spPr>
            <a:ln w="28575" cap="rnd">
              <a:solidFill>
                <a:srgbClr val="FBA6A5"/>
              </a:solidFill>
              <a:round/>
            </a:ln>
            <a:effectLst/>
          </c:spPr>
          <c:marker>
            <c:symbol val="none"/>
          </c:marker>
          <c:cat>
            <c:numRef>
              <c:f>Sheet1!$A$2:$A$5</c:f>
              <c:numCache>
                <c:formatCode>General</c:formatCode>
                <c:ptCount val="4"/>
                <c:pt idx="0">
                  <c:v>2012</c:v>
                </c:pt>
                <c:pt idx="1">
                  <c:v>2013</c:v>
                </c:pt>
                <c:pt idx="2">
                  <c:v>2014</c:v>
                </c:pt>
                <c:pt idx="3">
                  <c:v>2015</c:v>
                </c:pt>
              </c:numCache>
            </c:num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7CBF-4A4F-8533-92F6016976B0}"/>
            </c:ext>
          </c:extLst>
        </c:ser>
        <c:ser>
          <c:idx val="1"/>
          <c:order val="1"/>
          <c:tx>
            <c:strRef>
              <c:f>Sheet1!$C$1</c:f>
              <c:strCache>
                <c:ptCount val="1"/>
                <c:pt idx="0">
                  <c:v>系列 2</c:v>
                </c:pt>
              </c:strCache>
            </c:strRef>
          </c:tx>
          <c:spPr>
            <a:ln w="28575" cap="rnd">
              <a:solidFill>
                <a:srgbClr val="FBA6A5"/>
              </a:solidFill>
              <a:prstDash val="lgDash"/>
              <a:round/>
            </a:ln>
            <a:effectLst/>
          </c:spPr>
          <c:marker>
            <c:symbol val="none"/>
          </c:marker>
          <c:cat>
            <c:numRef>
              <c:f>Sheet1!$A$2:$A$5</c:f>
              <c:numCache>
                <c:formatCode>General</c:formatCode>
                <c:ptCount val="4"/>
                <c:pt idx="0">
                  <c:v>2012</c:v>
                </c:pt>
                <c:pt idx="1">
                  <c:v>2013</c:v>
                </c:pt>
                <c:pt idx="2">
                  <c:v>2014</c:v>
                </c:pt>
                <c:pt idx="3">
                  <c:v>2015</c:v>
                </c:pt>
              </c:numCache>
            </c:numRef>
          </c:cat>
          <c:val>
            <c:numRef>
              <c:f>Sheet1!$C$2:$C$5</c:f>
              <c:numCache>
                <c:formatCode>General</c:formatCode>
                <c:ptCount val="4"/>
                <c:pt idx="0">
                  <c:v>2.4</c:v>
                </c:pt>
                <c:pt idx="1">
                  <c:v>4.4</c:v>
                </c:pt>
                <c:pt idx="2">
                  <c:v>1.8</c:v>
                </c:pt>
                <c:pt idx="3">
                  <c:v>2.8</c:v>
                </c:pt>
              </c:numCache>
            </c:numRef>
          </c:val>
          <c:smooth val="0"/>
          <c:extLst>
            <c:ext xmlns:c16="http://schemas.microsoft.com/office/drawing/2014/chart" uri="{C3380CC4-5D6E-409C-BE32-E72D297353CC}">
              <c16:uniqueId val="{00000001-7CBF-4A4F-8533-92F6016976B0}"/>
            </c:ext>
          </c:extLst>
        </c:ser>
        <c:dLbls>
          <c:showLegendKey val="0"/>
          <c:showVal val="0"/>
          <c:showCatName val="0"/>
          <c:showSerName val="0"/>
          <c:showPercent val="0"/>
          <c:showBubbleSize val="0"/>
          <c:showLeaderLines val="0"/>
        </c:dLbls>
        <c:axId val="186832352"/>
        <c:axId val="186836832"/>
      </c:lineChart>
      <c:catAx>
        <c:axId val="186832352"/>
        <c:scaling>
          <c:orientation/>
        </c:scaling>
        <c:delete val="0"/>
        <c:axPos val="b"/>
        <c:numFmt formatCode="General" sourceLinked="1"/>
        <c:majorTickMark val="none"/>
        <c:minorTickMark val="none"/>
        <c:spPr>
          <a:noFill/>
          <a:ln w="9525" cap="flat" cmpd="sng" algn="ctr">
            <a:solidFill>
              <a:srgbClr val="FBA6A5"/>
            </a:solidFill>
            <a:round/>
          </a:ln>
          <a:effectLst/>
        </c:spPr>
        <c:txPr>
          <a:bodyPr rot="-60000000" spcFirstLastPara="1" vertOverflow="ellipsis" vert="horz" wrap="square" anchor="ctr" anchorCtr="1"/>
          <a:p>
            <a:pPr>
              <a:defRPr sz="1197" b="0" i="0" u="none" strike="noStrike" kern="1200" baseline="0" smtId="4294967295">
                <a:solidFill>
                  <a:schemeClr val="bg1"/>
                </a:solidFill>
                <a:latin typeface="+mn-lt"/>
                <a:ea typeface="+mn-ea"/>
                <a:cs typeface="+mn-cs"/>
              </a:defRPr>
            </a:pPr>
            <a:endParaRPr sz="1197" b="0" i="0" u="none" strike="noStrike" kern="1200" baseline="0" smtId="4294967295">
              <a:solidFill>
                <a:schemeClr val="bg1"/>
              </a:solidFill>
              <a:latin typeface="+mn-lt"/>
              <a:ea typeface="+mn-ea"/>
              <a:cs typeface="+mn-cs"/>
            </a:endParaRPr>
          </a:p>
        </c:txPr>
        <c:crossAx val="186836832"/>
        <c:crosses val="autoZero"/>
        <c:auto val="0"/>
        <c:lblAlgn val="ctr"/>
        <c:lblOffset/>
        <c:noMultiLvlLbl val="0"/>
      </c:catAx>
      <c:valAx>
        <c:axId val="186836832"/>
        <c:scaling>
          <c:orientation/>
        </c:scaling>
        <c:delete val="0"/>
        <c:axPos val="l"/>
        <c:majorGridlines>
          <c:spPr>
            <a:ln w="9525" cap="flat" cmpd="sng" algn="ctr">
              <a:solidFill>
                <a:srgbClr val="FBA6A5"/>
              </a:solidFill>
              <a:prstDash val="dashDot"/>
              <a:round/>
            </a:ln>
            <a:effectLst/>
          </c:spPr>
        </c:majorGridlines>
        <c:numFmt formatCode="General" sourceLinked="1"/>
        <c:majorTickMark val="none"/>
        <c:minorTickMark val="none"/>
        <c:spPr>
          <a:noFill/>
          <a:ln>
            <a:noFill/>
          </a:ln>
          <a:effectLst/>
        </c:spPr>
        <c:txPr>
          <a:bodyPr rot="-60000000" spcFirstLastPara="1" vertOverflow="ellipsis" vert="horz" wrap="square" anchor="ctr" anchorCtr="1"/>
          <a:p>
            <a:pPr>
              <a:defRPr sz="1197" b="0" i="0" u="none" strike="noStrike" kern="1200" baseline="0" smtId="4294967295">
                <a:solidFill>
                  <a:schemeClr val="bg1"/>
                </a:solidFill>
                <a:latin typeface="+mn-lt"/>
                <a:ea typeface="+mn-ea"/>
                <a:cs typeface="+mn-cs"/>
              </a:defRPr>
            </a:pPr>
            <a:endParaRPr sz="1197" b="0" i="0" u="none" strike="noStrike" kern="1200" baseline="0" smtId="4294967295">
              <a:solidFill>
                <a:schemeClr val="bg1"/>
              </a:solidFill>
              <a:latin typeface="+mn-lt"/>
              <a:ea typeface="+mn-ea"/>
              <a:cs typeface="+mn-cs"/>
            </a:endParaRPr>
          </a:p>
        </c:txPr>
        <c:crossAx val="186832352"/>
        <c:crosses val="autoZero"/>
        <c:crossBetween val="between"/>
      </c:valAx>
      <c:spPr>
        <a:noFill/>
        <a:ln>
          <a:noFill/>
        </a:ln>
        <a:effectLst/>
      </c:spPr>
    </c:plotArea>
    <c:plotVisOnly val="1"/>
    <c:dispBlanksAs val="gap"/>
    <c:showDLblsOverMax val="0"/>
  </c:chart>
  <c:spPr>
    <a:noFill/>
    <a:ln>
      <a:noFill/>
    </a:ln>
    <a:effectLst/>
  </c:spPr>
  <c:txPr>
    <a:bodyPr/>
    <a:p>
      <a:pPr>
        <a:defRPr smtId="4294967295">
          <a:solidFill>
            <a:schemeClr val="bg1"/>
          </a:solidFill>
        </a:defRPr>
      </a:pPr>
      <a:endParaRPr smtId="4294967295">
        <a:solidFill>
          <a:schemeClr val="bg1"/>
        </a:solidFill>
      </a:endParaRPr>
    </a:p>
  </c:txPr>
  <c:externalData r:id="rId1">
    <c:autoUpdate val="0"/>
  </c:externalData>
</c:chartSpace>
</file>

<file path=ppt/charts/chart2.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9959208369255066"/>
          <c:y val="0.051256000995635986"/>
          <c:w val="0.92180198431015015"/>
          <c:h val="0.77844333648681641"/>
        </c:manualLayout>
      </c:layout>
      <c:barChart>
        <c:barDir val="col"/>
        <c:grouping val="clustered"/>
        <c:varyColors val="0"/>
        <c:ser>
          <c:idx val="0"/>
          <c:order val="0"/>
          <c:tx>
            <c:strRef>
              <c:f>Sheet1!$B$1</c:f>
              <c:strCache>
                <c:ptCount val="1"/>
                <c:pt idx="0">
                  <c:v>系列 1</c:v>
                </c:pt>
              </c:strCache>
            </c:strRef>
          </c:tx>
          <c:spPr>
            <a:noFill/>
            <a:ln w="25400" cap="rnd">
              <a:solidFill>
                <a:srgbClr val="FBA6A5"/>
              </a:solidFill>
            </a:ln>
            <a:effectLst/>
          </c:spPr>
          <c:invertIfNegative val="0"/>
          <c:cat>
            <c:strRef>
              <c:f>Sheet1!$A$2:$A$5</c:f>
              <c:strCache>
                <c:ptCount val="4"/>
                <c:pt idx="0">
                  <c:v>产品1</c:v>
                </c:pt>
                <c:pt idx="1">
                  <c:v>产品2</c:v>
                </c:pt>
                <c:pt idx="2">
                  <c:v>产品3</c:v>
                </c:pt>
                <c:pt idx="3">
                  <c:v>产品4</c:v>
                </c:pt>
              </c:strCache>
            </c:strRef>
          </c:cat>
          <c:val>
            <c:numRef>
              <c:f>Sheet1!$B$2:$B$5</c:f>
              <c:numCache>
                <c:formatCode>General</c:formatCode>
                <c:ptCount val="4"/>
                <c:pt idx="0">
                  <c:v>4300</c:v>
                </c:pt>
                <c:pt idx="1">
                  <c:v>2500</c:v>
                </c:pt>
                <c:pt idx="2">
                  <c:v>3500</c:v>
                </c:pt>
                <c:pt idx="3">
                  <c:v>5100</c:v>
                </c:pt>
              </c:numCache>
            </c:numRef>
          </c:val>
          <c:extLst>
            <c:ext xmlns:c16="http://schemas.microsoft.com/office/drawing/2014/chart" uri="{C3380CC4-5D6E-409C-BE32-E72D297353CC}">
              <c16:uniqueId val="{00000000-904D-4FF1-8595-E17144DBED9D}"/>
            </c:ext>
          </c:extLst>
        </c:ser>
        <c:dLbls>
          <c:showLegendKey val="0"/>
          <c:showVal val="0"/>
          <c:showCatName val="0"/>
          <c:showSerName val="0"/>
          <c:showPercent val="0"/>
          <c:showBubbleSize val="0"/>
          <c:showLeaderLines val="0"/>
        </c:dLbls>
        <c:gapWidth val="53"/>
        <c:overlap val="-27"/>
        <c:axId val="253134032"/>
        <c:axId val="253132912"/>
      </c:barChart>
      <c:catAx>
        <c:axId val="253134032"/>
        <c:scaling>
          <c:orientation/>
        </c:scaling>
        <c:delete val="0"/>
        <c:axPos val="b"/>
        <c:numFmt formatCode="General" sourceLinked="1"/>
        <c:majorTickMark val="none"/>
        <c:minorTickMark val="none"/>
        <c:spPr>
          <a:noFill/>
          <a:ln w="25400" cap="flat" cmpd="sng" algn="ctr">
            <a:solidFill>
              <a:srgbClr val="FBA6A5"/>
            </a:solidFill>
            <a:round/>
          </a:ln>
          <a:effectLst/>
        </c:spPr>
        <c:txPr>
          <a:bodyPr rot="-60000000" spcFirstLastPara="1" vertOverflow="ellipsis" vert="horz" wrap="square" anchor="ctr" anchorCtr="1"/>
          <a:p>
            <a:pPr>
              <a:defRPr sz="1197" b="0" i="0" u="none" strike="noStrike" kern="1200" baseline="0" smtId="4294967295">
                <a:solidFill>
                  <a:srgbClr val="FBA6A5"/>
                </a:solidFill>
                <a:latin typeface="华康娃娃体W5" panose="040b0509000000000000" pitchFamily="81" charset="-122"/>
                <a:ea typeface="华康娃娃体W5" panose="040b0509000000000000" pitchFamily="81" charset="-122"/>
                <a:cs typeface="+mn-cs"/>
              </a:defRPr>
            </a:pPr>
            <a:endParaRPr sz="1197" b="0" i="0" u="none" strike="noStrike" kern="1200" baseline="0" smtId="4294967295">
              <a:solidFill>
                <a:srgbClr val="FBA6A5"/>
              </a:solidFill>
              <a:latin typeface="华康娃娃体W5" panose="040b0509000000000000" pitchFamily="81" charset="-122"/>
              <a:ea typeface="华康娃娃体W5" panose="040b0509000000000000" pitchFamily="81" charset="-122"/>
              <a:cs typeface="+mn-cs"/>
            </a:endParaRPr>
          </a:p>
        </c:txPr>
        <c:crossAx val="253132912"/>
        <c:crosses val="autoZero"/>
        <c:auto val="0"/>
        <c:lblAlgn val="ctr"/>
        <c:lblOffset/>
        <c:noMultiLvlLbl val="0"/>
      </c:catAx>
      <c:valAx>
        <c:axId val="253132912"/>
        <c:scaling>
          <c:orientation/>
        </c:scaling>
        <c:delete val="1"/>
        <c:axPos val="l"/>
        <c:numFmt formatCode="General" sourceLinked="1"/>
        <c:majorTickMark val="none"/>
        <c:minorTickMark val="none"/>
        <c:crossAx val="253134032"/>
        <c:crossBetween val="between"/>
      </c:valAx>
      <c:spPr>
        <a:noFill/>
        <a:ln>
          <a:noFill/>
        </a:ln>
        <a:effectLst/>
      </c:spPr>
    </c:plotArea>
    <c:plotVisOnly val="1"/>
    <c:dispBlanksAs val="gap"/>
    <c:showDLblsOverMax val="0"/>
  </c:chart>
  <c:spPr>
    <a:noFill/>
    <a:ln>
      <a:noFill/>
    </a:ln>
    <a:effectLst/>
  </c:spPr>
  <c:txPr>
    <a:bodyPr/>
    <a:p>
      <a:pPr>
        <a:defRPr smtId="4294967295">
          <a:solidFill>
            <a:srgbClr val="FBA6A5"/>
          </a:solidFill>
        </a:defRPr>
      </a:pPr>
      <a:endParaRPr smtId="4294967295">
        <a:solidFill>
          <a:srgbClr val="FBA6A5"/>
        </a:solidFill>
      </a:endParaRPr>
    </a:p>
  </c:txPr>
  <c:externalData r:id="rId1">
    <c:autoUpdate val="0"/>
  </c:externalData>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r="http://schemas.openxmlformats.org/officeDocument/2006/relationships" xmlns:cs="http://schemas.microsoft.com/office/drawing/2012/chartStyle"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a="http://schemas.openxmlformats.org/drawingml/2006/main" xmlns:r="http://schemas.openxmlformats.org/officeDocument/2006/relationships"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Relationships xmlns="http://schemas.openxmlformats.org/package/2006/relationships"><Relationship Id="rId1" Target="../theme/theme4.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08F8B-42B9-4C29-B4E5-703141F1B416}" type="datetimeFigureOut">
              <a:rPr lang="zh-CN" altLang="en-US" smtClean="0"/>
              <a:t>2018/8/8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349A56-FB48-4C2D-A356-CED512BCC588}" type="slidenum">
              <a:rPr lang="zh-CN" altLang="en-US" smtClean="0"/>
              <a:t>‹#›</a:t>
            </a:fld>
            <a:endParaRPr lang="zh-CN" altLang="en-US"/>
          </a:p>
        </p:txBody>
      </p:sp>
    </p:spTree>
    <p:extLst>
      <p:ext uri="{BB962C8B-B14F-4D97-AF65-F5344CB8AC3E}">
        <p14:creationId val="896214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slides/slide1.xml" Type="http://schemas.openxmlformats.org/officeDocument/2006/relationships/slide"/><Relationship Id="rId2" Target="../notesMasters/notesMaster1.xml" Type="http://schemas.openxmlformats.org/officeDocument/2006/relationships/notesMaster"/></Relationships>
</file>

<file path=ppt/notesSlides/_rels/notesSlide10.xml.rels><?xml version="1.0" encoding="UTF-8" standalone="yes"?><Relationships xmlns="http://schemas.openxmlformats.org/package/2006/relationships"><Relationship Id="rId1" Target="../slides/slide10.xml" Type="http://schemas.openxmlformats.org/officeDocument/2006/relationships/slide"/><Relationship Id="rId2" Target="../notesMasters/notesMaster1.xml" Type="http://schemas.openxmlformats.org/officeDocument/2006/relationships/notesMaster"/></Relationships>
</file>

<file path=ppt/notesSlides/_rels/notesSlide11.xml.rels><?xml version="1.0" encoding="UTF-8" standalone="yes"?><Relationships xmlns="http://schemas.openxmlformats.org/package/2006/relationships"><Relationship Id="rId1" Target="../slides/slide11.xml" Type="http://schemas.openxmlformats.org/officeDocument/2006/relationships/slide"/><Relationship Id="rId2" Target="../notesMasters/notesMaster1.xml" Type="http://schemas.openxmlformats.org/officeDocument/2006/relationships/notesMaster"/></Relationships>
</file>

<file path=ppt/notesSlides/_rels/notesSlide12.xml.rels><?xml version="1.0" encoding="UTF-8" standalone="yes"?><Relationships xmlns="http://schemas.openxmlformats.org/package/2006/relationships"><Relationship Id="rId1" Target="../slides/slide12.xml" Type="http://schemas.openxmlformats.org/officeDocument/2006/relationships/slide"/><Relationship Id="rId2" Target="../notesMasters/notesMaster1.xml" Type="http://schemas.openxmlformats.org/officeDocument/2006/relationships/notesMaster"/></Relationships>
</file>

<file path=ppt/notesSlides/_rels/notesSlide13.xml.rels><?xml version="1.0" encoding="UTF-8" standalone="yes"?><Relationships xmlns="http://schemas.openxmlformats.org/package/2006/relationships"><Relationship Id="rId1" Target="../slides/slide13.xml" Type="http://schemas.openxmlformats.org/officeDocument/2006/relationships/slide"/><Relationship Id="rId2" Target="../notesMasters/notesMaster1.xml" Type="http://schemas.openxmlformats.org/officeDocument/2006/relationships/notesMaster"/></Relationships>
</file>

<file path=ppt/notesSlides/_rels/notesSlide14.xml.rels><?xml version="1.0" encoding="UTF-8" standalone="yes"?><Relationships xmlns="http://schemas.openxmlformats.org/package/2006/relationships"><Relationship Id="rId1" Target="../slides/slide14.xml" Type="http://schemas.openxmlformats.org/officeDocument/2006/relationships/slide"/><Relationship Id="rId2" Target="../notesMasters/notesMaster1.xml" Type="http://schemas.openxmlformats.org/officeDocument/2006/relationships/notesMaster"/></Relationships>
</file>

<file path=ppt/notesSlides/_rels/notesSlide15.xml.rels><?xml version="1.0" encoding="UTF-8" standalone="yes"?><Relationships xmlns="http://schemas.openxmlformats.org/package/2006/relationships"><Relationship Id="rId1" Target="../slides/slide15.xml" Type="http://schemas.openxmlformats.org/officeDocument/2006/relationships/slide"/><Relationship Id="rId2" Target="../notesMasters/notesMaster1.xml" Type="http://schemas.openxmlformats.org/officeDocument/2006/relationships/notesMaster"/></Relationships>
</file>

<file path=ppt/notesSlides/_rels/notesSlide16.xml.rels><?xml version="1.0" encoding="UTF-8" standalone="yes"?><Relationships xmlns="http://schemas.openxmlformats.org/package/2006/relationships"><Relationship Id="rId1" Target="../slides/slide16.xml" Type="http://schemas.openxmlformats.org/officeDocument/2006/relationships/slide"/><Relationship Id="rId2" Target="../notesMasters/notesMaster1.xml" Type="http://schemas.openxmlformats.org/officeDocument/2006/relationships/notesMaster"/></Relationships>
</file>

<file path=ppt/notesSlides/_rels/notesSlide17.xml.rels><?xml version="1.0" encoding="UTF-8" standalone="yes"?><Relationships xmlns="http://schemas.openxmlformats.org/package/2006/relationships"><Relationship Id="rId1" Target="../slides/slide17.xml" Type="http://schemas.openxmlformats.org/officeDocument/2006/relationships/slide"/><Relationship Id="rId2" Target="../notesMasters/notesMaster1.xml" Type="http://schemas.openxmlformats.org/officeDocument/2006/relationships/notesMaster"/></Relationships>
</file>

<file path=ppt/notesSlides/_rels/notesSlide18.xml.rels><?xml version="1.0" encoding="UTF-8" standalone="yes"?><Relationships xmlns="http://schemas.openxmlformats.org/package/2006/relationships"><Relationship Id="rId1" Target="../slides/slide18.xml" Type="http://schemas.openxmlformats.org/officeDocument/2006/relationships/slide"/><Relationship Id="rId2" Target="../notesMasters/notesMaster1.xml" Type="http://schemas.openxmlformats.org/officeDocument/2006/relationships/notesMaster"/></Relationships>
</file>

<file path=ppt/notesSlides/_rels/notesSlide19.xml.rels><?xml version="1.0" encoding="UTF-8" standalone="yes"?><Relationships xmlns="http://schemas.openxmlformats.org/package/2006/relationships"><Relationship Id="rId1" Target="../slides/slide19.xml" Type="http://schemas.openxmlformats.org/officeDocument/2006/relationships/slide"/><Relationship Id="rId2" Target="../notesMasters/notesMaster1.xml" Type="http://schemas.openxmlformats.org/officeDocument/2006/relationships/notesMaster"/></Relationships>
</file>

<file path=ppt/notesSlides/_rels/notesSlide2.xml.rels><?xml version="1.0" encoding="UTF-8" standalone="yes"?><Relationships xmlns="http://schemas.openxmlformats.org/package/2006/relationships"><Relationship Id="rId1" Target="../slides/slide2.xml" Type="http://schemas.openxmlformats.org/officeDocument/2006/relationships/slide"/><Relationship Id="rId2" Target="../notesMasters/notesMaster1.xml" Type="http://schemas.openxmlformats.org/officeDocument/2006/relationships/notesMaster"/></Relationships>
</file>

<file path=ppt/notesSlides/_rels/notesSlide20.xml.rels><?xml version="1.0" encoding="UTF-8" standalone="yes"?><Relationships xmlns="http://schemas.openxmlformats.org/package/2006/relationships"><Relationship Id="rId1" Target="../slides/slide20.xml" Type="http://schemas.openxmlformats.org/officeDocument/2006/relationships/slide"/><Relationship Id="rId2" Target="../notesMasters/notesMaster1.xml" Type="http://schemas.openxmlformats.org/officeDocument/2006/relationships/notesMaster"/></Relationships>
</file>

<file path=ppt/notesSlides/_rels/notesSlide21.xml.rels><?xml version="1.0" encoding="UTF-8" standalone="yes"?><Relationships xmlns="http://schemas.openxmlformats.org/package/2006/relationships"><Relationship Id="rId1" Target="../slides/slide21.xml" Type="http://schemas.openxmlformats.org/officeDocument/2006/relationships/slide"/><Relationship Id="rId2" Target="../notesMasters/notesMaster1.xml" Type="http://schemas.openxmlformats.org/officeDocument/2006/relationships/notesMaster"/></Relationships>
</file>

<file path=ppt/notesSlides/_rels/notesSlide22.xml.rels><?xml version="1.0" encoding="UTF-8" standalone="yes"?><Relationships xmlns="http://schemas.openxmlformats.org/package/2006/relationships"><Relationship Id="rId1" Target="../slides/slide22.xml" Type="http://schemas.openxmlformats.org/officeDocument/2006/relationships/slide"/><Relationship Id="rId2" Target="../notesMasters/notesMaster1.xml" Type="http://schemas.openxmlformats.org/officeDocument/2006/relationships/notesMaster"/></Relationships>
</file>

<file path=ppt/notesSlides/_rels/notesSlide23.xml.rels><?xml version="1.0" encoding="UTF-8" standalone="yes"?><Relationships xmlns="http://schemas.openxmlformats.org/package/2006/relationships"><Relationship Id="rId1" Target="../slides/slide23.xml" Type="http://schemas.openxmlformats.org/officeDocument/2006/relationships/slide"/><Relationship Id="rId2" Target="../notesMasters/notesMaster1.xml" Type="http://schemas.openxmlformats.org/officeDocument/2006/relationships/notesMaster"/></Relationships>
</file>

<file path=ppt/notesSlides/_rels/notesSlide24.xml.rels><?xml version="1.0" encoding="UTF-8" standalone="yes"?><Relationships xmlns="http://schemas.openxmlformats.org/package/2006/relationships"><Relationship Id="rId1" Target="../slides/slide24.xml" Type="http://schemas.openxmlformats.org/officeDocument/2006/relationships/slide"/><Relationship Id="rId2" Target="../notesMasters/notesMaster1.xml" Type="http://schemas.openxmlformats.org/officeDocument/2006/relationships/notesMaster"/></Relationships>
</file>

<file path=ppt/notesSlides/_rels/notesSlide25.xml.rels><?xml version="1.0" encoding="UTF-8" standalone="yes"?><Relationships xmlns="http://schemas.openxmlformats.org/package/2006/relationships"><Relationship Id="rId1" Target="../slides/slide25.xml" Type="http://schemas.openxmlformats.org/officeDocument/2006/relationships/slide"/><Relationship Id="rId2" Target="../notesMasters/notesMaster1.xml" Type="http://schemas.openxmlformats.org/officeDocument/2006/relationships/notesMaster"/></Relationships>
</file>

<file path=ppt/notesSlides/_rels/notesSlide26.xml.rels><?xml version="1.0" encoding="UTF-8" standalone="yes"?><Relationships xmlns="http://schemas.openxmlformats.org/package/2006/relationships"><Relationship Id="rId1" Target="../slides/slide26.xml" Type="http://schemas.openxmlformats.org/officeDocument/2006/relationships/slide"/><Relationship Id="rId2" Target="../notesMasters/notesMaster1.xml" Type="http://schemas.openxmlformats.org/officeDocument/2006/relationships/notesMaster"/></Relationships>
</file>

<file path=ppt/notesSlides/_rels/notesSlide27.xml.rels><?xml version="1.0" encoding="UTF-8" standalone="yes"?><Relationships xmlns="http://schemas.openxmlformats.org/package/2006/relationships"><Relationship Id="rId1" Target="../slides/slide28.xml" Type="http://schemas.openxmlformats.org/officeDocument/2006/relationships/slide"/><Relationship Id="rId2" Target="../notesMasters/notesMaster1.xml" Type="http://schemas.openxmlformats.org/officeDocument/2006/relationships/notesMaster"/></Relationships>
</file>

<file path=ppt/notesSlides/_rels/notesSlide3.xml.rels><?xml version="1.0" encoding="UTF-8" standalone="yes"?><Relationships xmlns="http://schemas.openxmlformats.org/package/2006/relationships"><Relationship Id="rId1" Target="../slides/slide3.xml" Type="http://schemas.openxmlformats.org/officeDocument/2006/relationships/slide"/><Relationship Id="rId2" Target="../notesMasters/notesMaster1.xml" Type="http://schemas.openxmlformats.org/officeDocument/2006/relationships/notesMaster"/></Relationships>
</file>

<file path=ppt/notesSlides/_rels/notesSlide4.xml.rels><?xml version="1.0" encoding="UTF-8" standalone="yes"?><Relationships xmlns="http://schemas.openxmlformats.org/package/2006/relationships"><Relationship Id="rId1" Target="../slides/slide4.xml" Type="http://schemas.openxmlformats.org/officeDocument/2006/relationships/slide"/><Relationship Id="rId2" Target="../notesMasters/notesMaster1.xml" Type="http://schemas.openxmlformats.org/officeDocument/2006/relationships/notesMaster"/></Relationships>
</file>

<file path=ppt/notesSlides/_rels/notesSlide5.xml.rels><?xml version="1.0" encoding="UTF-8" standalone="yes"?><Relationships xmlns="http://schemas.openxmlformats.org/package/2006/relationships"><Relationship Id="rId1" Target="../slides/slide5.xml" Type="http://schemas.openxmlformats.org/officeDocument/2006/relationships/slide"/><Relationship Id="rId2" Target="../notesMasters/notesMaster1.xml" Type="http://schemas.openxmlformats.org/officeDocument/2006/relationships/notesMaster"/></Relationships>
</file>

<file path=ppt/notesSlides/_rels/notesSlide6.xml.rels><?xml version="1.0" encoding="UTF-8" standalone="yes"?><Relationships xmlns="http://schemas.openxmlformats.org/package/2006/relationships"><Relationship Id="rId1" Target="../slides/slide6.xml" Type="http://schemas.openxmlformats.org/officeDocument/2006/relationships/slide"/><Relationship Id="rId2" Target="../notesMasters/notesMaster1.xml" Type="http://schemas.openxmlformats.org/officeDocument/2006/relationships/notesMaster"/></Relationships>
</file>

<file path=ppt/notesSlides/_rels/notesSlide7.xml.rels><?xml version="1.0" encoding="UTF-8" standalone="yes"?><Relationships xmlns="http://schemas.openxmlformats.org/package/2006/relationships"><Relationship Id="rId1" Target="../slides/slide7.xml" Type="http://schemas.openxmlformats.org/officeDocument/2006/relationships/slide"/><Relationship Id="rId2" Target="../notesMasters/notesMaster1.xml" Type="http://schemas.openxmlformats.org/officeDocument/2006/relationships/notesMaster"/></Relationships>
</file>

<file path=ppt/notesSlides/_rels/notesSlide8.xml.rels><?xml version="1.0" encoding="UTF-8" standalone="yes"?><Relationships xmlns="http://schemas.openxmlformats.org/package/2006/relationships"><Relationship Id="rId1" Target="../slides/slide8.xml" Type="http://schemas.openxmlformats.org/officeDocument/2006/relationships/slide"/><Relationship Id="rId2" Target="../notesMasters/notesMaster1.xml" Type="http://schemas.openxmlformats.org/officeDocument/2006/relationships/notesMaster"/></Relationships>
</file>

<file path=ppt/notesSlides/_rels/notesSlide9.xml.rels><?xml version="1.0" encoding="UTF-8" standalone="yes"?><Relationships xmlns="http://schemas.openxmlformats.org/package/2006/relationships"><Relationship Id="rId1" Target="../slides/slide9.xml" Type="http://schemas.openxmlformats.org/officeDocument/2006/relationships/slide"/><Relationship Id="rId2"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920027349"/>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483933734"/>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775697565"/>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244562696"/>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110340740"/>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021324007"/>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881648903"/>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454045306"/>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182215276"/>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91035800"/>
      </p:ext>
    </p:extLst>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73127678"/>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718239228"/>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060219465"/>
      </p:ext>
    </p:extLst>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605624762"/>
      </p:ext>
    </p:extLst>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940878370"/>
      </p:ext>
    </p:extLst>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074285025"/>
      </p:ext>
    </p:extLst>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221960357"/>
      </p:ext>
    </p:extLst>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917705648"/>
      </p:ext>
    </p:extLst>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123993986"/>
      </p:ext>
    </p:extLst>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614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http://www.ypppt.com</a:t>
            </a:r>
            <a:endParaRPr lang="zh-CN" altLang="en-US" smtClean="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E5ED1824-6DB2-4029-B0DF-1D3CDCF11CDA}" type="slidenum">
              <a:rPr lang="zh-CN" altLang="en-US" smtClean="0">
                <a:solidFill>
                  <a:prstClr val="black"/>
                </a:solidFill>
                <a:latin typeface="Calibri" panose="020f0502020204030204" pitchFamily="34" charset="0"/>
                <a:ea typeface="宋体" panose="02010600030101010101" pitchFamily="2" charset="-122"/>
              </a:rPr>
              <a:pPr fontAlgn="base">
                <a:spcBef>
                  <a:spcPct val="0"/>
                </a:spcBef>
                <a:spcAft>
                  <a:spcPct val="0"/>
                </a:spcAft>
              </a:pPr>
              <a:t>28</a:t>
            </a:fld>
            <a:endParaRPr lang="zh-CN" altLang="en-US" smtClean="0">
              <a:solidFill>
                <a:prstClr val="black"/>
              </a:solidFill>
              <a:latin typeface="Calibri" pitchFamily="34" charset="0"/>
              <a:ea typeface="宋体" pitchFamily="2" charset="-122"/>
            </a:endParaRPr>
          </a:p>
        </p:txBody>
      </p:sp>
    </p:spTree>
    <p:extLst>
      <p:ext uri="{BB962C8B-B14F-4D97-AF65-F5344CB8AC3E}">
        <p14:creationId xmlns:p14="http://schemas.microsoft.com/office/powerpoint/2010/main" val="1181024656"/>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371018257"/>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199824894"/>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507241175"/>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63608898"/>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852997218"/>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551662763"/>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424630160"/>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B56D053E-0145-4EA3-8DEF-492FE0624038}" type="datetimeFigureOut">
              <a:rPr lang="zh-CN" altLang="en-US" smtClean="0"/>
              <a:t>2018/8/8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B1EBA1-5A14-4F9B-8AA1-3B5CC161F3E2}" type="slidenum">
              <a:rPr lang="zh-CN" altLang="en-US" smtClean="0"/>
              <a:t>‹#›</a:t>
            </a:fld>
            <a:endParaRPr lang="zh-CN" altLang="en-US"/>
          </a:p>
        </p:txBody>
      </p:sp>
    </p:spTree>
    <p:extLst>
      <p:ext uri="{BB962C8B-B14F-4D97-AF65-F5344CB8AC3E}">
        <p14:creationId val="3626175770"/>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56D053E-0145-4EA3-8DEF-492FE0624038}" type="datetimeFigureOut">
              <a:rPr lang="zh-CN" altLang="en-US" smtClean="0"/>
              <a:t>2018/8/8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B1EBA1-5A14-4F9B-8AA1-3B5CC161F3E2}" type="slidenum">
              <a:rPr lang="zh-CN" altLang="en-US" smtClean="0"/>
              <a:t>‹#›</a:t>
            </a:fld>
            <a:endParaRPr lang="zh-CN" altLang="en-US"/>
          </a:p>
        </p:txBody>
      </p:sp>
    </p:spTree>
    <p:extLst>
      <p:ext uri="{BB962C8B-B14F-4D97-AF65-F5344CB8AC3E}">
        <p14:creationId val="198723185"/>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56D053E-0145-4EA3-8DEF-492FE0624038}" type="datetimeFigureOut">
              <a:rPr lang="zh-CN" altLang="en-US" smtClean="0"/>
              <a:t>2018/8/8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B1EBA1-5A14-4F9B-8AA1-3B5CC161F3E2}" type="slidenum">
              <a:rPr lang="zh-CN" altLang="en-US" smtClean="0"/>
              <a:t>‹#›</a:t>
            </a:fld>
            <a:endParaRPr lang="zh-CN" altLang="en-US"/>
          </a:p>
        </p:txBody>
      </p:sp>
    </p:spTree>
    <p:extLst>
      <p:ext uri="{BB962C8B-B14F-4D97-AF65-F5344CB8AC3E}">
        <p14:creationId val="296392261"/>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3927265663"/>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173002903"/>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885542676"/>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774769432"/>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883325731"/>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880007029"/>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2064216620"/>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2884497283"/>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56D053E-0145-4EA3-8DEF-492FE0624038}" type="datetimeFigureOut">
              <a:rPr lang="zh-CN" altLang="en-US" smtClean="0"/>
              <a:t>2018/8/8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B1EBA1-5A14-4F9B-8AA1-3B5CC161F3E2}" type="slidenum">
              <a:rPr lang="zh-CN" altLang="en-US" smtClean="0"/>
              <a:t>‹#›</a:t>
            </a:fld>
            <a:endParaRPr lang="zh-CN" altLang="en-US"/>
          </a:p>
        </p:txBody>
      </p:sp>
    </p:spTree>
    <p:extLst>
      <p:ext uri="{BB962C8B-B14F-4D97-AF65-F5344CB8AC3E}">
        <p14:creationId val="1411074400"/>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2203374841"/>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315778055"/>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nvGrpSpPr>
      <p:grpSpPr>
        <a:xfrm>
          <a:off x="0" y="0"/>
          <a: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2580792570"/>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3751535504"/>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4199825401"/>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2124264744"/>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4211352694"/>
      </p:ext>
    </p:extLst>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Date Placeholder 6"/>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923611452"/>
      </p:ext>
    </p:extLst>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3138960477"/>
      </p:ext>
    </p:extLst>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237143076"/>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B56D053E-0145-4EA3-8DEF-492FE0624038}" type="datetimeFigureOut">
              <a:rPr lang="zh-CN" altLang="en-US" smtClean="0"/>
              <a:t>2018/8/8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B1EBA1-5A14-4F9B-8AA1-3B5CC161F3E2}" type="slidenum">
              <a:rPr lang="zh-CN" altLang="en-US" smtClean="0"/>
              <a:t>‹#›</a:t>
            </a:fld>
            <a:endParaRPr lang="zh-CN" altLang="en-US"/>
          </a:p>
        </p:txBody>
      </p:sp>
    </p:spTree>
    <p:extLst>
      <p:ext uri="{BB962C8B-B14F-4D97-AF65-F5344CB8AC3E}">
        <p14:creationId val="75784967"/>
      </p:ext>
    </p:extLst>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933641636"/>
      </p:ext>
    </p:extLst>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4199008826"/>
      </p:ext>
    </p:extLst>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053448865"/>
      </p:ext>
    </p:extLst>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nvGrpSpPr>
      <p:grpSpPr>
        <a:xfrm>
          <a:off x="0" y="0"/>
          <a: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776138588"/>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56D053E-0145-4EA3-8DEF-492FE0624038}" type="datetimeFigureOut">
              <a:rPr lang="zh-CN" altLang="en-US" smtClean="0"/>
              <a:t>2018/8/8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B1EBA1-5A14-4F9B-8AA1-3B5CC161F3E2}" type="slidenum">
              <a:rPr lang="zh-CN" altLang="en-US" smtClean="0"/>
              <a:t>‹#›</a:t>
            </a:fld>
            <a:endParaRPr lang="zh-CN" altLang="en-US"/>
          </a:p>
        </p:txBody>
      </p:sp>
    </p:spTree>
    <p:extLst>
      <p:ext uri="{BB962C8B-B14F-4D97-AF65-F5344CB8AC3E}">
        <p14:creationId val="629999844"/>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56D053E-0145-4EA3-8DEF-492FE0624038}" type="datetimeFigureOut">
              <a:rPr lang="zh-CN" altLang="en-US" smtClean="0"/>
              <a:t>2018/8/8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B1EBA1-5A14-4F9B-8AA1-3B5CC161F3E2}" type="slidenum">
              <a:rPr lang="zh-CN" altLang="en-US" smtClean="0"/>
              <a:t>‹#›</a:t>
            </a:fld>
            <a:endParaRPr lang="zh-CN" altLang="en-US"/>
          </a:p>
        </p:txBody>
      </p:sp>
    </p:spTree>
    <p:extLst>
      <p:ext uri="{BB962C8B-B14F-4D97-AF65-F5344CB8AC3E}">
        <p14:creationId val="2062525400"/>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56D053E-0145-4EA3-8DEF-492FE0624038}" type="datetimeFigureOut">
              <a:rPr lang="zh-CN" altLang="en-US" smtClean="0"/>
              <a:t>2018/8/8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B1EBA1-5A14-4F9B-8AA1-3B5CC161F3E2}" type="slidenum">
              <a:rPr lang="zh-CN" altLang="en-US" smtClean="0"/>
              <a:t>‹#›</a:t>
            </a:fld>
            <a:endParaRPr lang="zh-CN" altLang="en-US"/>
          </a:p>
        </p:txBody>
      </p:sp>
    </p:spTree>
    <p:extLst>
      <p:ext uri="{BB962C8B-B14F-4D97-AF65-F5344CB8AC3E}">
        <p14:creationId val="1369779700"/>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B56D053E-0145-4EA3-8DEF-492FE0624038}" type="datetimeFigureOut">
              <a:rPr lang="zh-CN" altLang="en-US" smtClean="0"/>
              <a:t>2018/8/8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B1EBA1-5A14-4F9B-8AA1-3B5CC161F3E2}" type="slidenum">
              <a:rPr lang="zh-CN" altLang="en-US" smtClean="0"/>
              <a:t>‹#›</a:t>
            </a:fld>
            <a:endParaRPr lang="zh-CN" altLang="en-US"/>
          </a:p>
        </p:txBody>
      </p:sp>
    </p:spTree>
    <p:extLst>
      <p:ext uri="{BB962C8B-B14F-4D97-AF65-F5344CB8AC3E}">
        <p14:creationId val="804320587"/>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B56D053E-0145-4EA3-8DEF-492FE0624038}" type="datetimeFigureOut">
              <a:rPr lang="zh-CN" altLang="en-US" smtClean="0"/>
              <a:t>2018/8/8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B1EBA1-5A14-4F9B-8AA1-3B5CC161F3E2}" type="slidenum">
              <a:rPr lang="zh-CN" altLang="en-US" smtClean="0"/>
              <a:t>‹#›</a:t>
            </a:fld>
            <a:endParaRPr lang="zh-CN" altLang="en-US"/>
          </a:p>
        </p:txBody>
      </p:sp>
    </p:spTree>
    <p:extLst>
      <p:ext uri="{BB962C8B-B14F-4D97-AF65-F5344CB8AC3E}">
        <p14:creationId val="2306596327"/>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B56D053E-0145-4EA3-8DEF-492FE0624038}" type="datetimeFigureOut">
              <a:rPr lang="zh-CN" altLang="en-US" smtClean="0"/>
              <a:t>2018/8/8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B1EBA1-5A14-4F9B-8AA1-3B5CC161F3E2}" type="slidenum">
              <a:rPr lang="zh-CN" altLang="en-US" smtClean="0"/>
              <a:t>‹#›</a:t>
            </a:fld>
            <a:endParaRPr lang="zh-CN" altLang="en-US"/>
          </a:p>
        </p:txBody>
      </p:sp>
    </p:spTree>
    <p:extLst>
      <p:ext uri="{BB962C8B-B14F-4D97-AF65-F5344CB8AC3E}">
        <p14:creationId val="3240088717"/>
      </p:ext>
    </p:extLst>
  </p:cSld>
  <p:clrMapOvr>
    <a:masterClrMapping/>
  </p:clrMapOvr>
  <p:transition/>
  <p:timing/>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media/image1.jpeg" Type="http://schemas.openxmlformats.org/officeDocument/2006/relationships/image"/><Relationship Id="rId13"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2.xml" Type="http://schemas.openxmlformats.org/officeDocument/2006/relationships/slideLayout"/><Relationship Id="rId10" Target="../slideLayouts/slideLayout21.xml" Type="http://schemas.openxmlformats.org/officeDocument/2006/relationships/slideLayout"/><Relationship Id="rId11" Target="../slideLayouts/slideLayout22.xml" Type="http://schemas.openxmlformats.org/officeDocument/2006/relationships/slideLayout"/><Relationship Id="rId12" Target="../theme/theme2.xml" Type="http://schemas.openxmlformats.org/officeDocument/2006/relationships/theme"/><Relationship Id="rId2" Target="../slideLayouts/slideLayout13.xml" Type="http://schemas.openxmlformats.org/officeDocument/2006/relationships/slideLayout"/><Relationship Id="rId3" Target="../slideLayouts/slideLayout14.xml" Type="http://schemas.openxmlformats.org/officeDocument/2006/relationships/slideLayout"/><Relationship Id="rId4" Target="../slideLayouts/slideLayout15.xml" Type="http://schemas.openxmlformats.org/officeDocument/2006/relationships/slideLayout"/><Relationship Id="rId5" Target="../slideLayouts/slideLayout16.xml" Type="http://schemas.openxmlformats.org/officeDocument/2006/relationships/slideLayout"/><Relationship Id="rId6" Target="../slideLayouts/slideLayout17.xml" Type="http://schemas.openxmlformats.org/officeDocument/2006/relationships/slideLayout"/><Relationship Id="rId7" Target="../slideLayouts/slideLayout18.xml" Type="http://schemas.openxmlformats.org/officeDocument/2006/relationships/slideLayout"/><Relationship Id="rId8" Target="../slideLayouts/slideLayout19.xml" Type="http://schemas.openxmlformats.org/officeDocument/2006/relationships/slideLayout"/><Relationship Id="rId9" Target="../slideLayouts/slideLayout20.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3.xml" Type="http://schemas.openxmlformats.org/officeDocument/2006/relationships/slideLayout"/><Relationship Id="rId10" Target="../slideLayouts/slideLayout32.xml" Type="http://schemas.openxmlformats.org/officeDocument/2006/relationships/slideLayout"/><Relationship Id="rId11" Target="../slideLayouts/slideLayout33.xml" Type="http://schemas.openxmlformats.org/officeDocument/2006/relationships/slideLayout"/><Relationship Id="rId12" Target="../theme/theme3.xml" Type="http://schemas.openxmlformats.org/officeDocument/2006/relationships/theme"/><Relationship Id="rId2" Target="../slideLayouts/slideLayout24.xml" Type="http://schemas.openxmlformats.org/officeDocument/2006/relationships/slideLayout"/><Relationship Id="rId3" Target="../slideLayouts/slideLayout25.xml" Type="http://schemas.openxmlformats.org/officeDocument/2006/relationships/slideLayout"/><Relationship Id="rId4" Target="../slideLayouts/slideLayout26.xml" Type="http://schemas.openxmlformats.org/officeDocument/2006/relationships/slideLayout"/><Relationship Id="rId5" Target="../slideLayouts/slideLayout27.xml" Type="http://schemas.openxmlformats.org/officeDocument/2006/relationships/slideLayout"/><Relationship Id="rId6" Target="../slideLayouts/slideLayout28.xml" Type="http://schemas.openxmlformats.org/officeDocument/2006/relationships/slideLayout"/><Relationship Id="rId7" Target="../slideLayouts/slideLayout29.xml" Type="http://schemas.openxmlformats.org/officeDocument/2006/relationships/slideLayout"/><Relationship Id="rId8" Target="../slideLayouts/slideLayout30.xml" Type="http://schemas.openxmlformats.org/officeDocument/2006/relationships/slideLayout"/><Relationship Id="rId9" Target="../slideLayouts/slideLayout31.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alphaModFix amt="80000"/>
            <a:lum/>
          </a:blip>
          <a:stretch>
            <a:fillRect/>
          </a:stretch>
        </a:blip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D053E-0145-4EA3-8DEF-492FE0624038}" type="datetimeFigureOut">
              <a:rPr lang="zh-CN" altLang="en-US" smtClean="0"/>
              <a:t>2018/8/8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1EBA1-5A14-4F9B-8AA1-3B5CC161F3E2}"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300" b="0" i="0" u="none" strike="noStrike" kern="1200" cap="none" spc="0" normalizeH="0" baseline="0" noProof="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600" b="0" i="0" u="none" strike="noStrike" kern="1200" cap="none" spc="0" normalizeH="0" baseline="0" noProof="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val="346634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AEDD4-642A-46B3-9FB2-A65B34D35797}"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B5773-CCB3-4323-998A-8607E0AC9EF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3579511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5758D-A3C3-4E88-8AC0-22500507BD7E}" type="datetimeFigureOut">
              <a:rPr lang="zh-CN" altLang="en-US" smtClean="0">
                <a:solidFill>
                  <a:prstClr val="black">
                    <a:tint val="75000"/>
                  </a:prstClr>
                </a:solidFill>
              </a:rPr>
              <a:t>2018/8/8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976976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png" Type="http://schemas.openxmlformats.org/officeDocument/2006/relationships/image"/><Relationship Id="rId4" Target="../tags/tag1.xml" Type="http://schemas.openxmlformats.org/officeDocument/2006/relationships/tags"/><Relationship Id="rId5" Target="../tags/tag2.xml" Type="http://schemas.openxmlformats.org/officeDocument/2006/relationships/tags"/><Relationship Id="rId6" Target="../tags/tag3.xml" Type="http://schemas.openxmlformats.org/officeDocument/2006/relationships/tags"/><Relationship Id="rId7" Target="../media/image3.png" Type="http://schemas.openxmlformats.org/officeDocument/2006/relationships/image"/><Relationship Id="rId8" Target="../tags/tag4.xml" Type="http://schemas.openxmlformats.org/officeDocument/2006/relationships/tags"/><Relationship Id="rId9" Target="../tags/tag5.xml" Type="http://schemas.openxmlformats.org/officeDocument/2006/relationships/tags"/></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102.xml" Type="http://schemas.openxmlformats.org/officeDocument/2006/relationships/tags"/><Relationship Id="rId11" Target="../media/image3.png" Type="http://schemas.openxmlformats.org/officeDocument/2006/relationships/image"/><Relationship Id="rId12" Target="../tags/tag103.xml" Type="http://schemas.openxmlformats.org/officeDocument/2006/relationships/tags"/><Relationship Id="rId13" Target="../tags/tag104.xml" Type="http://schemas.openxmlformats.org/officeDocument/2006/relationships/tags"/><Relationship Id="rId2" Target="../notesSlides/notesSlide10.xml" Type="http://schemas.openxmlformats.org/officeDocument/2006/relationships/notesSlide"/><Relationship Id="rId3" Target="../media/image4.png" Type="http://schemas.openxmlformats.org/officeDocument/2006/relationships/image"/><Relationship Id="rId4" Target="../tags/tag98.xml" Type="http://schemas.openxmlformats.org/officeDocument/2006/relationships/tags"/><Relationship Id="rId5" Target="../tags/tag99.xml" Type="http://schemas.openxmlformats.org/officeDocument/2006/relationships/tags"/><Relationship Id="rId6" Target="../media/image5.png" Type="http://schemas.openxmlformats.org/officeDocument/2006/relationships/image"/><Relationship Id="rId7" Target="../tags/tag100.xml" Type="http://schemas.openxmlformats.org/officeDocument/2006/relationships/tags"/><Relationship Id="rId8" Target="../media/image6.png" Type="http://schemas.openxmlformats.org/officeDocument/2006/relationships/image"/><Relationship Id="rId9" Target="../tags/tag101.xml" Type="http://schemas.openxmlformats.org/officeDocument/2006/relationships/tags"/></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108.xml" Type="http://schemas.openxmlformats.org/officeDocument/2006/relationships/tags"/><Relationship Id="rId11" Target="../tags/tag109.xml" Type="http://schemas.openxmlformats.org/officeDocument/2006/relationships/tags"/><Relationship Id="rId12" Target="../tags/tag110.xml" Type="http://schemas.openxmlformats.org/officeDocument/2006/relationships/tags"/><Relationship Id="rId13" Target="../tags/tag111.xml" Type="http://schemas.openxmlformats.org/officeDocument/2006/relationships/tags"/><Relationship Id="rId14" Target="../tags/tag112.xml" Type="http://schemas.openxmlformats.org/officeDocument/2006/relationships/tags"/><Relationship Id="rId15" Target="../tags/tag113.xml" Type="http://schemas.openxmlformats.org/officeDocument/2006/relationships/tags"/><Relationship Id="rId16" Target="../tags/tag114.xml" Type="http://schemas.openxmlformats.org/officeDocument/2006/relationships/tags"/><Relationship Id="rId17" Target="../tags/tag115.xml" Type="http://schemas.openxmlformats.org/officeDocument/2006/relationships/tags"/><Relationship Id="rId18" Target="../tags/tag116.xml" Type="http://schemas.openxmlformats.org/officeDocument/2006/relationships/tags"/><Relationship Id="rId19" Target="../tags/tag117.xml" Type="http://schemas.openxmlformats.org/officeDocument/2006/relationships/tags"/><Relationship Id="rId2" Target="../notesSlides/notesSlide11.xml" Type="http://schemas.openxmlformats.org/officeDocument/2006/relationships/notesSlide"/><Relationship Id="rId20" Target="../tags/tag118.xml" Type="http://schemas.openxmlformats.org/officeDocument/2006/relationships/tags"/><Relationship Id="rId21" Target="../tags/tag119.xml" Type="http://schemas.openxmlformats.org/officeDocument/2006/relationships/tags"/><Relationship Id="rId22" Target="../tags/tag120.xml" Type="http://schemas.openxmlformats.org/officeDocument/2006/relationships/tags"/><Relationship Id="rId23" Target="../tags/tag121.xml" Type="http://schemas.openxmlformats.org/officeDocument/2006/relationships/tags"/><Relationship Id="rId24" Target="../tags/tag122.xml" Type="http://schemas.openxmlformats.org/officeDocument/2006/relationships/tags"/><Relationship Id="rId25" Target="../tags/tag123.xml" Type="http://schemas.openxmlformats.org/officeDocument/2006/relationships/tags"/><Relationship Id="rId3" Target="../media/image4.png" Type="http://schemas.openxmlformats.org/officeDocument/2006/relationships/image"/><Relationship Id="rId4" Target="../media/image19.wdp" Type="http://schemas.microsoft.com/office/2007/relationships/hdphoto"/><Relationship Id="rId5" Target="../media/image7.png" Type="http://schemas.openxmlformats.org/officeDocument/2006/relationships/image"/><Relationship Id="rId6" Target="../media/image3.png" Type="http://schemas.openxmlformats.org/officeDocument/2006/relationships/image"/><Relationship Id="rId7" Target="../tags/tag105.xml" Type="http://schemas.openxmlformats.org/officeDocument/2006/relationships/tags"/><Relationship Id="rId8" Target="../tags/tag106.xml" Type="http://schemas.openxmlformats.org/officeDocument/2006/relationships/tags"/><Relationship Id="rId9" Target="../tags/tag107.xml" Type="http://schemas.openxmlformats.org/officeDocument/2006/relationships/tags"/></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130.xml" Type="http://schemas.openxmlformats.org/officeDocument/2006/relationships/tags"/><Relationship Id="rId11" Target="../tags/tag131.xml" Type="http://schemas.openxmlformats.org/officeDocument/2006/relationships/tags"/><Relationship Id="rId12" Target="../tags/tag132.xml" Type="http://schemas.openxmlformats.org/officeDocument/2006/relationships/tags"/><Relationship Id="rId13" Target="../tags/tag133.xml" Type="http://schemas.openxmlformats.org/officeDocument/2006/relationships/tags"/><Relationship Id="rId14" Target="../media/image20.png" Type="http://schemas.openxmlformats.org/officeDocument/2006/relationships/image"/><Relationship Id="rId15" Target="../tags/tag134.xml" Type="http://schemas.openxmlformats.org/officeDocument/2006/relationships/tags"/><Relationship Id="rId16" Target="../tags/tag135.xml" Type="http://schemas.openxmlformats.org/officeDocument/2006/relationships/tags"/><Relationship Id="rId17" Target="../media/image8.png" Type="http://schemas.openxmlformats.org/officeDocument/2006/relationships/image"/><Relationship Id="rId18" Target="../media/image4.png" Type="http://schemas.openxmlformats.org/officeDocument/2006/relationships/image"/><Relationship Id="rId19" Target="../media/image21.wdp" Type="http://schemas.microsoft.com/office/2007/relationships/hdphoto"/><Relationship Id="rId2" Target="../notesSlides/notesSlide12.xml" Type="http://schemas.openxmlformats.org/officeDocument/2006/relationships/notesSlide"/><Relationship Id="rId3" Target="../tags/tag124.xml" Type="http://schemas.openxmlformats.org/officeDocument/2006/relationships/tags"/><Relationship Id="rId4" Target="../media/image3.png" Type="http://schemas.openxmlformats.org/officeDocument/2006/relationships/image"/><Relationship Id="rId5" Target="../tags/tag125.xml" Type="http://schemas.openxmlformats.org/officeDocument/2006/relationships/tags"/><Relationship Id="rId6" Target="../tags/tag126.xml" Type="http://schemas.openxmlformats.org/officeDocument/2006/relationships/tags"/><Relationship Id="rId7" Target="../tags/tag127.xml" Type="http://schemas.openxmlformats.org/officeDocument/2006/relationships/tags"/><Relationship Id="rId8" Target="../tags/tag128.xml" Type="http://schemas.openxmlformats.org/officeDocument/2006/relationships/tags"/><Relationship Id="rId9" Target="../tags/tag129.xml" Type="http://schemas.openxmlformats.org/officeDocument/2006/relationships/tags"/></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143.xml" Type="http://schemas.openxmlformats.org/officeDocument/2006/relationships/tags"/><Relationship Id="rId11" Target="../tags/tag144.xml" Type="http://schemas.openxmlformats.org/officeDocument/2006/relationships/tags"/><Relationship Id="rId12" Target="../media/image8.png" Type="http://schemas.openxmlformats.org/officeDocument/2006/relationships/image"/><Relationship Id="rId13" Target="../media/image4.png" Type="http://schemas.openxmlformats.org/officeDocument/2006/relationships/image"/><Relationship Id="rId14" Target="../media/image22.wdp" Type="http://schemas.microsoft.com/office/2007/relationships/hdphoto"/><Relationship Id="rId2" Target="../notesSlides/notesSlide13.xml" Type="http://schemas.openxmlformats.org/officeDocument/2006/relationships/notesSlide"/><Relationship Id="rId3" Target="../tags/tag136.xml" Type="http://schemas.openxmlformats.org/officeDocument/2006/relationships/tags"/><Relationship Id="rId4" Target="../tags/tag137.xml" Type="http://schemas.openxmlformats.org/officeDocument/2006/relationships/tags"/><Relationship Id="rId5" Target="../tags/tag138.xml" Type="http://schemas.openxmlformats.org/officeDocument/2006/relationships/tags"/><Relationship Id="rId6" Target="../tags/tag139.xml" Type="http://schemas.openxmlformats.org/officeDocument/2006/relationships/tags"/><Relationship Id="rId7" Target="../tags/tag140.xml" Type="http://schemas.openxmlformats.org/officeDocument/2006/relationships/tags"/><Relationship Id="rId8" Target="../tags/tag141.xml" Type="http://schemas.openxmlformats.org/officeDocument/2006/relationships/tags"/><Relationship Id="rId9" Target="../tags/tag142.xml" Type="http://schemas.openxmlformats.org/officeDocument/2006/relationships/tags"/></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148.xml" Type="http://schemas.openxmlformats.org/officeDocument/2006/relationships/tags"/><Relationship Id="rId11" Target="../tags/tag149.xml" Type="http://schemas.openxmlformats.org/officeDocument/2006/relationships/tags"/><Relationship Id="rId12" Target="../tags/tag150.xml" Type="http://schemas.openxmlformats.org/officeDocument/2006/relationships/tags"/><Relationship Id="rId13" Target="../tags/tag151.xml" Type="http://schemas.openxmlformats.org/officeDocument/2006/relationships/tags"/><Relationship Id="rId14" Target="../tags/tag152.xml" Type="http://schemas.openxmlformats.org/officeDocument/2006/relationships/tags"/><Relationship Id="rId15" Target="../tags/tag153.xml" Type="http://schemas.openxmlformats.org/officeDocument/2006/relationships/tags"/><Relationship Id="rId16" Target="../tags/tag154.xml" Type="http://schemas.openxmlformats.org/officeDocument/2006/relationships/tags"/><Relationship Id="rId17" Target="../tags/tag155.xml" Type="http://schemas.openxmlformats.org/officeDocument/2006/relationships/tags"/><Relationship Id="rId18" Target="../tags/tag156.xml" Type="http://schemas.openxmlformats.org/officeDocument/2006/relationships/tags"/><Relationship Id="rId19" Target="../tags/tag157.xml" Type="http://schemas.openxmlformats.org/officeDocument/2006/relationships/tags"/><Relationship Id="rId2" Target="../notesSlides/notesSlide14.xml" Type="http://schemas.openxmlformats.org/officeDocument/2006/relationships/notesSlide"/><Relationship Id="rId20" Target="../tags/tag158.xml" Type="http://schemas.openxmlformats.org/officeDocument/2006/relationships/tags"/><Relationship Id="rId21" Target="../tags/tag159.xml" Type="http://schemas.openxmlformats.org/officeDocument/2006/relationships/tags"/><Relationship Id="rId22" Target="../tags/tag160.xml" Type="http://schemas.openxmlformats.org/officeDocument/2006/relationships/tags"/><Relationship Id="rId3" Target="../media/image4.png" Type="http://schemas.openxmlformats.org/officeDocument/2006/relationships/image"/><Relationship Id="rId4" Target="../media/image23.wdp" Type="http://schemas.microsoft.com/office/2007/relationships/hdphoto"/><Relationship Id="rId5" Target="../media/image7.png" Type="http://schemas.openxmlformats.org/officeDocument/2006/relationships/image"/><Relationship Id="rId6" Target="../media/image3.png" Type="http://schemas.openxmlformats.org/officeDocument/2006/relationships/image"/><Relationship Id="rId7" Target="../tags/tag145.xml" Type="http://schemas.openxmlformats.org/officeDocument/2006/relationships/tags"/><Relationship Id="rId8" Target="../tags/tag146.xml" Type="http://schemas.openxmlformats.org/officeDocument/2006/relationships/tags"/><Relationship Id="rId9" Target="../tags/tag147.xml" Type="http://schemas.openxmlformats.org/officeDocument/2006/relationships/tags"/></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164.xml" Type="http://schemas.openxmlformats.org/officeDocument/2006/relationships/tags"/><Relationship Id="rId11" Target="../tags/tag165.xml" Type="http://schemas.openxmlformats.org/officeDocument/2006/relationships/tags"/><Relationship Id="rId12" Target="../tags/tag166.xml" Type="http://schemas.openxmlformats.org/officeDocument/2006/relationships/tags"/><Relationship Id="rId13" Target="../tags/tag167.xml" Type="http://schemas.openxmlformats.org/officeDocument/2006/relationships/tags"/><Relationship Id="rId14" Target="../tags/tag168.xml" Type="http://schemas.openxmlformats.org/officeDocument/2006/relationships/tags"/><Relationship Id="rId15" Target="../tags/tag169.xml" Type="http://schemas.openxmlformats.org/officeDocument/2006/relationships/tags"/><Relationship Id="rId16" Target="../tags/tag170.xml" Type="http://schemas.openxmlformats.org/officeDocument/2006/relationships/tags"/><Relationship Id="rId17" Target="../tags/tag171.xml" Type="http://schemas.openxmlformats.org/officeDocument/2006/relationships/tags"/><Relationship Id="rId18" Target="../tags/tag172.xml" Type="http://schemas.openxmlformats.org/officeDocument/2006/relationships/tags"/><Relationship Id="rId2" Target="../notesSlides/notesSlide15.xml" Type="http://schemas.openxmlformats.org/officeDocument/2006/relationships/notesSlide"/><Relationship Id="rId3" Target="../media/image4.png" Type="http://schemas.openxmlformats.org/officeDocument/2006/relationships/image"/><Relationship Id="rId4" Target="../media/image24.wdp" Type="http://schemas.microsoft.com/office/2007/relationships/hdphoto"/><Relationship Id="rId5" Target="../media/image7.png" Type="http://schemas.openxmlformats.org/officeDocument/2006/relationships/image"/><Relationship Id="rId6" Target="../media/image3.png" Type="http://schemas.openxmlformats.org/officeDocument/2006/relationships/image"/><Relationship Id="rId7" Target="../tags/tag161.xml" Type="http://schemas.openxmlformats.org/officeDocument/2006/relationships/tags"/><Relationship Id="rId8" Target="../tags/tag162.xml" Type="http://schemas.openxmlformats.org/officeDocument/2006/relationships/tags"/><Relationship Id="rId9" Target="../tags/tag163.xml" Type="http://schemas.openxmlformats.org/officeDocument/2006/relationships/tags"/></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tags/tag177.xml" Type="http://schemas.openxmlformats.org/officeDocument/2006/relationships/tags"/><Relationship Id="rId12" Target="../tags/tag178.xml" Type="http://schemas.openxmlformats.org/officeDocument/2006/relationships/tags"/><Relationship Id="rId2" Target="../notesSlides/notesSlide16.xml" Type="http://schemas.openxmlformats.org/officeDocument/2006/relationships/notesSlide"/><Relationship Id="rId3" Target="../media/image4.png" Type="http://schemas.openxmlformats.org/officeDocument/2006/relationships/image"/><Relationship Id="rId4" Target="../tags/tag173.xml" Type="http://schemas.openxmlformats.org/officeDocument/2006/relationships/tags"/><Relationship Id="rId5" Target="../media/image5.png" Type="http://schemas.openxmlformats.org/officeDocument/2006/relationships/image"/><Relationship Id="rId6" Target="../tags/tag174.xml" Type="http://schemas.openxmlformats.org/officeDocument/2006/relationships/tags"/><Relationship Id="rId7" Target="../media/image6.png" Type="http://schemas.openxmlformats.org/officeDocument/2006/relationships/image"/><Relationship Id="rId8" Target="../tags/tag175.xml" Type="http://schemas.openxmlformats.org/officeDocument/2006/relationships/tags"/><Relationship Id="rId9" Target="../tags/tag176.xml" Type="http://schemas.openxmlformats.org/officeDocument/2006/relationships/tags"/></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181.xml" Type="http://schemas.openxmlformats.org/officeDocument/2006/relationships/tags"/><Relationship Id="rId11" Target="../tags/tag182.xml" Type="http://schemas.openxmlformats.org/officeDocument/2006/relationships/tags"/><Relationship Id="rId12" Target="../tags/tag183.xml" Type="http://schemas.openxmlformats.org/officeDocument/2006/relationships/tags"/><Relationship Id="rId13" Target="../tags/tag184.xml" Type="http://schemas.openxmlformats.org/officeDocument/2006/relationships/tags"/><Relationship Id="rId2" Target="../notesSlides/notesSlide17.xml" Type="http://schemas.openxmlformats.org/officeDocument/2006/relationships/notesSlide"/><Relationship Id="rId3" Target="../media/image4.png" Type="http://schemas.openxmlformats.org/officeDocument/2006/relationships/image"/><Relationship Id="rId4" Target="../media/image25.wdp" Type="http://schemas.microsoft.com/office/2007/relationships/hdphoto"/><Relationship Id="rId5" Target="../media/image7.png" Type="http://schemas.openxmlformats.org/officeDocument/2006/relationships/image"/><Relationship Id="rId6" Target="../media/image3.png" Type="http://schemas.openxmlformats.org/officeDocument/2006/relationships/image"/><Relationship Id="rId7" Target="../charts/chart1.xml" Type="http://schemas.openxmlformats.org/officeDocument/2006/relationships/chart"/><Relationship Id="rId8" Target="../tags/tag179.xml" Type="http://schemas.openxmlformats.org/officeDocument/2006/relationships/tags"/><Relationship Id="rId9" Target="../tags/tag180.xml" Type="http://schemas.openxmlformats.org/officeDocument/2006/relationships/tags"/></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189.xml" Type="http://schemas.openxmlformats.org/officeDocument/2006/relationships/tags"/><Relationship Id="rId11" Target="../tags/tag190.xml" Type="http://schemas.openxmlformats.org/officeDocument/2006/relationships/tags"/><Relationship Id="rId12" Target="../tags/tag191.xml" Type="http://schemas.openxmlformats.org/officeDocument/2006/relationships/tags"/><Relationship Id="rId13" Target="../tags/tag192.xml" Type="http://schemas.openxmlformats.org/officeDocument/2006/relationships/tags"/><Relationship Id="rId14" Target="../tags/tag193.xml" Type="http://schemas.openxmlformats.org/officeDocument/2006/relationships/tags"/><Relationship Id="rId15" Target="../media/image3.png" Type="http://schemas.openxmlformats.org/officeDocument/2006/relationships/image"/><Relationship Id="rId16" Target="../tags/tag194.xml" Type="http://schemas.openxmlformats.org/officeDocument/2006/relationships/tags"/><Relationship Id="rId17" Target="../tags/tag195.xml" Type="http://schemas.openxmlformats.org/officeDocument/2006/relationships/tags"/><Relationship Id="rId18" Target="../tags/tag196.xml" Type="http://schemas.openxmlformats.org/officeDocument/2006/relationships/tags"/><Relationship Id="rId19" Target="../tags/tag197.xml" Type="http://schemas.openxmlformats.org/officeDocument/2006/relationships/tags"/><Relationship Id="rId2" Target="../notesSlides/notesSlide18.xml" Type="http://schemas.openxmlformats.org/officeDocument/2006/relationships/notesSlide"/><Relationship Id="rId20" Target="../tags/tag198.xml" Type="http://schemas.openxmlformats.org/officeDocument/2006/relationships/tags"/><Relationship Id="rId21" Target="../tags/tag199.xml" Type="http://schemas.openxmlformats.org/officeDocument/2006/relationships/tags"/><Relationship Id="rId22" Target="../tags/tag200.xml" Type="http://schemas.openxmlformats.org/officeDocument/2006/relationships/tags"/><Relationship Id="rId3" Target="../media/image4.png" Type="http://schemas.openxmlformats.org/officeDocument/2006/relationships/image"/><Relationship Id="rId4" Target="../media/image26.wdp" Type="http://schemas.microsoft.com/office/2007/relationships/hdphoto"/><Relationship Id="rId5" Target="../media/image8.png" Type="http://schemas.openxmlformats.org/officeDocument/2006/relationships/image"/><Relationship Id="rId6" Target="../tags/tag185.xml" Type="http://schemas.openxmlformats.org/officeDocument/2006/relationships/tags"/><Relationship Id="rId7" Target="../tags/tag186.xml" Type="http://schemas.openxmlformats.org/officeDocument/2006/relationships/tags"/><Relationship Id="rId8" Target="../tags/tag187.xml" Type="http://schemas.openxmlformats.org/officeDocument/2006/relationships/tags"/><Relationship Id="rId9" Target="../tags/tag188.xml" Type="http://schemas.openxmlformats.org/officeDocument/2006/relationships/tags"/></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4.png" Type="http://schemas.openxmlformats.org/officeDocument/2006/relationships/image"/><Relationship Id="rId4" Target="../media/image27.wdp" Type="http://schemas.microsoft.com/office/2007/relationships/hdphoto"/><Relationship Id="rId5" Target="../media/image3.png" Type="http://schemas.openxmlformats.org/officeDocument/2006/relationships/image"/><Relationship Id="rId6" Target="../tags/tag201.xml" Type="http://schemas.openxmlformats.org/officeDocument/2006/relationships/tags"/><Relationship Id="rId7"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8.xml" Type="http://schemas.openxmlformats.org/officeDocument/2006/relationships/tags"/><Relationship Id="rId11" Target="../media/image8.png" Type="http://schemas.openxmlformats.org/officeDocument/2006/relationships/image"/><Relationship Id="rId12" Target="../tags/tag9.xml" Type="http://schemas.openxmlformats.org/officeDocument/2006/relationships/tags"/><Relationship Id="rId13" Target="../tags/tag10.xml" Type="http://schemas.openxmlformats.org/officeDocument/2006/relationships/tags"/><Relationship Id="rId14" Target="../tags/tag11.xml" Type="http://schemas.openxmlformats.org/officeDocument/2006/relationships/tags"/><Relationship Id="rId15" Target="../tags/tag12.xml" Type="http://schemas.openxmlformats.org/officeDocument/2006/relationships/tags"/><Relationship Id="rId16" Target="../tags/tag13.xml" Type="http://schemas.openxmlformats.org/officeDocument/2006/relationships/tags"/><Relationship Id="rId17" Target="../tags/tag14.xml" Type="http://schemas.openxmlformats.org/officeDocument/2006/relationships/tags"/><Relationship Id="rId18" Target="../tags/tag15.xml" Type="http://schemas.openxmlformats.org/officeDocument/2006/relationships/tags"/><Relationship Id="rId19" Target="../tags/tag16.xml" Type="http://schemas.openxmlformats.org/officeDocument/2006/relationships/tags"/><Relationship Id="rId2" Target="../notesSlides/notesSlide2.xml" Type="http://schemas.openxmlformats.org/officeDocument/2006/relationships/notesSlide"/><Relationship Id="rId20" Target="../tags/tag17.xml" Type="http://schemas.openxmlformats.org/officeDocument/2006/relationships/tags"/><Relationship Id="rId21" Target="../tags/tag18.xml" Type="http://schemas.openxmlformats.org/officeDocument/2006/relationships/tags"/><Relationship Id="rId22" Target="../tags/tag19.xml" Type="http://schemas.openxmlformats.org/officeDocument/2006/relationships/tags"/><Relationship Id="rId3" Target="../media/image4.png" Type="http://schemas.openxmlformats.org/officeDocument/2006/relationships/image"/><Relationship Id="rId4" Target="../tags/tag6.xml" Type="http://schemas.openxmlformats.org/officeDocument/2006/relationships/tags"/><Relationship Id="rId5" Target="../tags/tag7.xml" Type="http://schemas.openxmlformats.org/officeDocument/2006/relationships/tags"/><Relationship Id="rId6" Target="../media/image5.png" Type="http://schemas.openxmlformats.org/officeDocument/2006/relationships/image"/><Relationship Id="rId7" Target="../media/image6.png" Type="http://schemas.openxmlformats.org/officeDocument/2006/relationships/image"/><Relationship Id="rId8" Target="../media/image3.png" Type="http://schemas.openxmlformats.org/officeDocument/2006/relationships/image"/><Relationship Id="rId9"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205.xml" Type="http://schemas.openxmlformats.org/officeDocument/2006/relationships/tags"/><Relationship Id="rId11" Target="../tags/tag206.xml" Type="http://schemas.openxmlformats.org/officeDocument/2006/relationships/tags"/><Relationship Id="rId12" Target="../tags/tag207.xml" Type="http://schemas.openxmlformats.org/officeDocument/2006/relationships/tags"/><Relationship Id="rId13" Target="../tags/tag208.xml" Type="http://schemas.openxmlformats.org/officeDocument/2006/relationships/tags"/><Relationship Id="rId14" Target="../tags/tag209.xml" Type="http://schemas.openxmlformats.org/officeDocument/2006/relationships/tags"/><Relationship Id="rId15" Target="../tags/tag210.xml" Type="http://schemas.openxmlformats.org/officeDocument/2006/relationships/tags"/><Relationship Id="rId16" Target="../tags/tag211.xml" Type="http://schemas.openxmlformats.org/officeDocument/2006/relationships/tags"/><Relationship Id="rId17" Target="../tags/tag212.xml" Type="http://schemas.openxmlformats.org/officeDocument/2006/relationships/tags"/><Relationship Id="rId18" Target="../tags/tag213.xml" Type="http://schemas.openxmlformats.org/officeDocument/2006/relationships/tags"/><Relationship Id="rId19" Target="../tags/tag214.xml" Type="http://schemas.openxmlformats.org/officeDocument/2006/relationships/tags"/><Relationship Id="rId2" Target="../notesSlides/notesSlide20.xml" Type="http://schemas.openxmlformats.org/officeDocument/2006/relationships/notesSlide"/><Relationship Id="rId20" Target="../tags/tag215.xml" Type="http://schemas.openxmlformats.org/officeDocument/2006/relationships/tags"/><Relationship Id="rId21" Target="../tags/tag216.xml" Type="http://schemas.openxmlformats.org/officeDocument/2006/relationships/tags"/><Relationship Id="rId22" Target="../tags/tag217.xml" Type="http://schemas.openxmlformats.org/officeDocument/2006/relationships/tags"/><Relationship Id="rId3" Target="../media/image4.png" Type="http://schemas.openxmlformats.org/officeDocument/2006/relationships/image"/><Relationship Id="rId4" Target="../media/image28.wdp" Type="http://schemas.microsoft.com/office/2007/relationships/hdphoto"/><Relationship Id="rId5" Target="../media/image7.png" Type="http://schemas.openxmlformats.org/officeDocument/2006/relationships/image"/><Relationship Id="rId6" Target="../tags/tag202.xml" Type="http://schemas.openxmlformats.org/officeDocument/2006/relationships/tags"/><Relationship Id="rId7" Target="../media/image3.png" Type="http://schemas.openxmlformats.org/officeDocument/2006/relationships/image"/><Relationship Id="rId8" Target="../tags/tag203.xml" Type="http://schemas.openxmlformats.org/officeDocument/2006/relationships/tags"/><Relationship Id="rId9" Target="../tags/tag204.xml" Type="http://schemas.openxmlformats.org/officeDocument/2006/relationships/tags"/></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222.xml" Type="http://schemas.openxmlformats.org/officeDocument/2006/relationships/tags"/><Relationship Id="rId11" Target="../media/image3.png" Type="http://schemas.openxmlformats.org/officeDocument/2006/relationships/image"/><Relationship Id="rId12" Target="../tags/tag223.xml" Type="http://schemas.openxmlformats.org/officeDocument/2006/relationships/tags"/><Relationship Id="rId13" Target="../tags/tag224.xml" Type="http://schemas.openxmlformats.org/officeDocument/2006/relationships/tags"/><Relationship Id="rId2" Target="../notesSlides/notesSlide21.xml" Type="http://schemas.openxmlformats.org/officeDocument/2006/relationships/notesSlide"/><Relationship Id="rId3" Target="../media/image4.png" Type="http://schemas.openxmlformats.org/officeDocument/2006/relationships/image"/><Relationship Id="rId4" Target="../tags/tag218.xml" Type="http://schemas.openxmlformats.org/officeDocument/2006/relationships/tags"/><Relationship Id="rId5" Target="../tags/tag219.xml" Type="http://schemas.openxmlformats.org/officeDocument/2006/relationships/tags"/><Relationship Id="rId6" Target="../media/image5.png" Type="http://schemas.openxmlformats.org/officeDocument/2006/relationships/image"/><Relationship Id="rId7" Target="../tags/tag220.xml" Type="http://schemas.openxmlformats.org/officeDocument/2006/relationships/tags"/><Relationship Id="rId8" Target="../media/image6.png" Type="http://schemas.openxmlformats.org/officeDocument/2006/relationships/image"/><Relationship Id="rId9" Target="../tags/tag221.xml" Type="http://schemas.openxmlformats.org/officeDocument/2006/relationships/tags"/></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228.xml" Type="http://schemas.openxmlformats.org/officeDocument/2006/relationships/tags"/><Relationship Id="rId11" Target="../tags/tag229.xml" Type="http://schemas.openxmlformats.org/officeDocument/2006/relationships/tags"/><Relationship Id="rId12" Target="../tags/tag230.xml" Type="http://schemas.openxmlformats.org/officeDocument/2006/relationships/tags"/><Relationship Id="rId13" Target="../tags/tag231.xml" Type="http://schemas.openxmlformats.org/officeDocument/2006/relationships/tags"/><Relationship Id="rId14" Target="../tags/tag232.xml" Type="http://schemas.openxmlformats.org/officeDocument/2006/relationships/tags"/><Relationship Id="rId15" Target="../tags/tag233.xml" Type="http://schemas.openxmlformats.org/officeDocument/2006/relationships/tags"/><Relationship Id="rId16" Target="../tags/tag234.xml" Type="http://schemas.openxmlformats.org/officeDocument/2006/relationships/tags"/><Relationship Id="rId17" Target="../tags/tag235.xml" Type="http://schemas.openxmlformats.org/officeDocument/2006/relationships/tags"/><Relationship Id="rId18" Target="../tags/tag236.xml" Type="http://schemas.openxmlformats.org/officeDocument/2006/relationships/tags"/><Relationship Id="rId2" Target="../notesSlides/notesSlide22.xml" Type="http://schemas.openxmlformats.org/officeDocument/2006/relationships/notesSlide"/><Relationship Id="rId3" Target="../media/image4.png" Type="http://schemas.openxmlformats.org/officeDocument/2006/relationships/image"/><Relationship Id="rId4" Target="../media/image29.wdp" Type="http://schemas.microsoft.com/office/2007/relationships/hdphoto"/><Relationship Id="rId5" Target="../media/image7.png" Type="http://schemas.openxmlformats.org/officeDocument/2006/relationships/image"/><Relationship Id="rId6" Target="../media/image3.png" Type="http://schemas.openxmlformats.org/officeDocument/2006/relationships/image"/><Relationship Id="rId7" Target="../tags/tag225.xml" Type="http://schemas.openxmlformats.org/officeDocument/2006/relationships/tags"/><Relationship Id="rId8" Target="../tags/tag226.xml" Type="http://schemas.openxmlformats.org/officeDocument/2006/relationships/tags"/><Relationship Id="rId9" Target="../tags/tag227.xml" Type="http://schemas.openxmlformats.org/officeDocument/2006/relationships/tags"/></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240.xml" Type="http://schemas.openxmlformats.org/officeDocument/2006/relationships/tags"/><Relationship Id="rId11" Target="../tags/tag241.xml" Type="http://schemas.openxmlformats.org/officeDocument/2006/relationships/tags"/><Relationship Id="rId12" Target="../tags/tag242.xml" Type="http://schemas.openxmlformats.org/officeDocument/2006/relationships/tags"/><Relationship Id="rId13" Target="../tags/tag243.xml" Type="http://schemas.openxmlformats.org/officeDocument/2006/relationships/tags"/><Relationship Id="rId14" Target="../tags/tag244.xml" Type="http://schemas.openxmlformats.org/officeDocument/2006/relationships/tags"/><Relationship Id="rId2" Target="../notesSlides/notesSlide23.xml" Type="http://schemas.openxmlformats.org/officeDocument/2006/relationships/notesSlide"/><Relationship Id="rId3" Target="../media/image4.png" Type="http://schemas.openxmlformats.org/officeDocument/2006/relationships/image"/><Relationship Id="rId4" Target="../media/image30.wdp" Type="http://schemas.microsoft.com/office/2007/relationships/hdphoto"/><Relationship Id="rId5" Target="../media/image7.png" Type="http://schemas.openxmlformats.org/officeDocument/2006/relationships/image"/><Relationship Id="rId6" Target="../media/image3.png" Type="http://schemas.openxmlformats.org/officeDocument/2006/relationships/image"/><Relationship Id="rId7" Target="../tags/tag237.xml" Type="http://schemas.openxmlformats.org/officeDocument/2006/relationships/tags"/><Relationship Id="rId8" Target="../tags/tag238.xml" Type="http://schemas.openxmlformats.org/officeDocument/2006/relationships/tags"/><Relationship Id="rId9" Target="../tags/tag239.xml" Type="http://schemas.openxmlformats.org/officeDocument/2006/relationships/tags"/></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247.xml" Type="http://schemas.openxmlformats.org/officeDocument/2006/relationships/tags"/><Relationship Id="rId11" Target="../tags/tag248.xml" Type="http://schemas.openxmlformats.org/officeDocument/2006/relationships/tags"/><Relationship Id="rId12" Target="../tags/tag249.xml" Type="http://schemas.openxmlformats.org/officeDocument/2006/relationships/tags"/><Relationship Id="rId13" Target="../tags/tag250.xml" Type="http://schemas.openxmlformats.org/officeDocument/2006/relationships/tags"/><Relationship Id="rId14" Target="../tags/tag251.xml" Type="http://schemas.openxmlformats.org/officeDocument/2006/relationships/tags"/><Relationship Id="rId15" Target="../tags/tag252.xml" Type="http://schemas.openxmlformats.org/officeDocument/2006/relationships/tags"/><Relationship Id="rId2" Target="../notesSlides/notesSlide24.xml" Type="http://schemas.openxmlformats.org/officeDocument/2006/relationships/notesSlide"/><Relationship Id="rId3" Target="../media/image4.png" Type="http://schemas.openxmlformats.org/officeDocument/2006/relationships/image"/><Relationship Id="rId4" Target="../media/image31.wdp" Type="http://schemas.microsoft.com/office/2007/relationships/hdphoto"/><Relationship Id="rId5" Target="../media/image7.png" Type="http://schemas.openxmlformats.org/officeDocument/2006/relationships/image"/><Relationship Id="rId6" Target="../media/image3.png" Type="http://schemas.openxmlformats.org/officeDocument/2006/relationships/image"/><Relationship Id="rId7" Target="../charts/chart2.xml" Type="http://schemas.openxmlformats.org/officeDocument/2006/relationships/chart"/><Relationship Id="rId8" Target="../tags/tag245.xml" Type="http://schemas.openxmlformats.org/officeDocument/2006/relationships/tags"/><Relationship Id="rId9" Target="../tags/tag246.xml" Type="http://schemas.openxmlformats.org/officeDocument/2006/relationships/tags"/></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4.png" Type="http://schemas.openxmlformats.org/officeDocument/2006/relationships/image"/><Relationship Id="rId4" Target="../media/image32.wdp" Type="http://schemas.microsoft.com/office/2007/relationships/hdphoto"/><Relationship Id="rId5" Target="../media/image7.png" Type="http://schemas.openxmlformats.org/officeDocument/2006/relationships/image"/><Relationship Id="rId6" Target="../media/image3.png" Type="http://schemas.openxmlformats.org/officeDocument/2006/relationships/image"/><Relationship Id="rId7" Target="../tags/tag253.xml" Type="http://schemas.openxmlformats.org/officeDocument/2006/relationships/tags"/><Relationship Id="rId8" Target="../tags/tag254.xml" Type="http://schemas.openxmlformats.org/officeDocument/2006/relationships/tags"/></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2.png" Type="http://schemas.openxmlformats.org/officeDocument/2006/relationships/image"/><Relationship Id="rId4" Target="../tags/tag255.xml" Type="http://schemas.openxmlformats.org/officeDocument/2006/relationships/tags"/><Relationship Id="rId5" Target="../tags/tag256.xml" Type="http://schemas.openxmlformats.org/officeDocument/2006/relationships/tags"/><Relationship Id="rId6" Target="../tags/tag257.xml" Type="http://schemas.openxmlformats.org/officeDocument/2006/relationships/tags"/><Relationship Id="rId7" Target="../media/image3.png" Type="http://schemas.openxmlformats.org/officeDocument/2006/relationships/image"/><Relationship Id="rId8" Target="../tags/tag258.xml" Type="http://schemas.openxmlformats.org/officeDocument/2006/relationships/tags"/></Relationships>
</file>

<file path=ppt/slides/_rels/slide27.xml.rels><?xml version="1.0" encoding="UTF-8" standalone="yes"?><Relationships xmlns="http://schemas.openxmlformats.org/package/2006/relationships"><Relationship Id="rId1" Target="../slideLayouts/slideLayout12.xml" Type="http://schemas.openxmlformats.org/officeDocument/2006/relationships/slideLayout"/><Relationship Id="rId2" Target="../media/image33.png" Type="http://schemas.openxmlformats.org/officeDocument/2006/relationships/image"/><Relationship Id="rId3" Target="../media/image3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9.xml" Type="http://schemas.openxmlformats.org/officeDocument/2006/relationships/slideLayout"/><Relationship Id="rId2" Target="../notesSlides/notesSlide27.xml" Type="http://schemas.openxmlformats.org/officeDocument/2006/relationships/notesSlid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24.xml" Type="http://schemas.openxmlformats.org/officeDocument/2006/relationships/tags"/><Relationship Id="rId11" Target="../media/image3.png" Type="http://schemas.openxmlformats.org/officeDocument/2006/relationships/image"/><Relationship Id="rId12" Target="../tags/tag25.xml" Type="http://schemas.openxmlformats.org/officeDocument/2006/relationships/tags"/><Relationship Id="rId13" Target="../tags/tag26.xml" Type="http://schemas.openxmlformats.org/officeDocument/2006/relationships/tags"/><Relationship Id="rId2" Target="../notesSlides/notesSlide3.xml" Type="http://schemas.openxmlformats.org/officeDocument/2006/relationships/notesSlide"/><Relationship Id="rId3" Target="../media/image4.png" Type="http://schemas.openxmlformats.org/officeDocument/2006/relationships/image"/><Relationship Id="rId4" Target="../tags/tag20.xml" Type="http://schemas.openxmlformats.org/officeDocument/2006/relationships/tags"/><Relationship Id="rId5" Target="../tags/tag21.xml" Type="http://schemas.openxmlformats.org/officeDocument/2006/relationships/tags"/><Relationship Id="rId6" Target="../media/image5.png" Type="http://schemas.openxmlformats.org/officeDocument/2006/relationships/image"/><Relationship Id="rId7" Target="../tags/tag22.xml" Type="http://schemas.openxmlformats.org/officeDocument/2006/relationships/tags"/><Relationship Id="rId8" Target="../media/image6.png" Type="http://schemas.openxmlformats.org/officeDocument/2006/relationships/image"/><Relationship Id="rId9" Target="../tags/tag23.xml" Type="http://schemas.openxmlformats.org/officeDocument/2006/relationships/tags"/></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jpeg" Type="http://schemas.openxmlformats.org/officeDocument/2006/relationships/image"/><Relationship Id="rId11" Target="../tags/tag31.xml" Type="http://schemas.openxmlformats.org/officeDocument/2006/relationships/tags"/><Relationship Id="rId12" Target="../tags/tag32.xml" Type="http://schemas.openxmlformats.org/officeDocument/2006/relationships/tags"/><Relationship Id="rId13" Target="../tags/tag33.xml" Type="http://schemas.openxmlformats.org/officeDocument/2006/relationships/tags"/><Relationship Id="rId14" Target="../tags/tag34.xml" Type="http://schemas.openxmlformats.org/officeDocument/2006/relationships/tags"/><Relationship Id="rId15" Target="../tags/tag35.xml" Type="http://schemas.openxmlformats.org/officeDocument/2006/relationships/tags"/><Relationship Id="rId16" Target="../tags/tag36.xml" Type="http://schemas.openxmlformats.org/officeDocument/2006/relationships/tags"/><Relationship Id="rId17" Target="../tags/tag37.xml" Type="http://schemas.openxmlformats.org/officeDocument/2006/relationships/tags"/><Relationship Id="rId18" Target="../tags/tag38.xml" Type="http://schemas.openxmlformats.org/officeDocument/2006/relationships/tags"/><Relationship Id="rId19" Target="../tags/tag39.xml" Type="http://schemas.openxmlformats.org/officeDocument/2006/relationships/tags"/><Relationship Id="rId2" Target="../notesSlides/notesSlide4.xml" Type="http://schemas.openxmlformats.org/officeDocument/2006/relationships/notesSlide"/><Relationship Id="rId20" Target="../tags/tag40.xml" Type="http://schemas.openxmlformats.org/officeDocument/2006/relationships/tags"/><Relationship Id="rId21" Target="../tags/tag41.xml" Type="http://schemas.openxmlformats.org/officeDocument/2006/relationships/tags"/><Relationship Id="rId3" Target="../media/image4.png" Type="http://schemas.openxmlformats.org/officeDocument/2006/relationships/image"/><Relationship Id="rId4" Target="../media/image9.wdp" Type="http://schemas.microsoft.com/office/2007/relationships/hdphoto"/><Relationship Id="rId5" Target="../media/image8.png" Type="http://schemas.openxmlformats.org/officeDocument/2006/relationships/image"/><Relationship Id="rId6" Target="../tags/tag27.xml" Type="http://schemas.openxmlformats.org/officeDocument/2006/relationships/tags"/><Relationship Id="rId7" Target="../tags/tag28.xml" Type="http://schemas.openxmlformats.org/officeDocument/2006/relationships/tags"/><Relationship Id="rId8" Target="../tags/tag29.xml" Type="http://schemas.openxmlformats.org/officeDocument/2006/relationships/tags"/><Relationship Id="rId9" Target="../tags/tag30.xml" Type="http://schemas.openxmlformats.org/officeDocument/2006/relationships/tags"/></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46.xml" Type="http://schemas.openxmlformats.org/officeDocument/2006/relationships/tags"/><Relationship Id="rId11" Target="../tags/tag47.xml" Type="http://schemas.openxmlformats.org/officeDocument/2006/relationships/tags"/><Relationship Id="rId12" Target="../tags/tag48.xml" Type="http://schemas.openxmlformats.org/officeDocument/2006/relationships/tags"/><Relationship Id="rId13" Target="../media/image12.png" Type="http://schemas.openxmlformats.org/officeDocument/2006/relationships/image"/><Relationship Id="rId14" Target="../tags/tag49.xml" Type="http://schemas.openxmlformats.org/officeDocument/2006/relationships/tags"/><Relationship Id="rId15" Target="../tags/tag50.xml" Type="http://schemas.openxmlformats.org/officeDocument/2006/relationships/tags"/><Relationship Id="rId16" Target="../tags/tag51.xml" Type="http://schemas.openxmlformats.org/officeDocument/2006/relationships/tags"/><Relationship Id="rId17" Target="../tags/tag52.xml" Type="http://schemas.openxmlformats.org/officeDocument/2006/relationships/tags"/><Relationship Id="rId18" Target="../tags/tag53.xml" Type="http://schemas.openxmlformats.org/officeDocument/2006/relationships/tags"/><Relationship Id="rId19" Target="../tags/tag54.xml" Type="http://schemas.openxmlformats.org/officeDocument/2006/relationships/tags"/><Relationship Id="rId2" Target="../notesSlides/notesSlide5.xml" Type="http://schemas.openxmlformats.org/officeDocument/2006/relationships/notesSlide"/><Relationship Id="rId20" Target="../tags/tag55.xml" Type="http://schemas.openxmlformats.org/officeDocument/2006/relationships/tags"/><Relationship Id="rId21" Target="../tags/tag56.xml" Type="http://schemas.openxmlformats.org/officeDocument/2006/relationships/tags"/><Relationship Id="rId22" Target="../tags/tag57.xml" Type="http://schemas.openxmlformats.org/officeDocument/2006/relationships/tags"/><Relationship Id="rId23" Target="../tags/tag58.xml" Type="http://schemas.openxmlformats.org/officeDocument/2006/relationships/tags"/><Relationship Id="rId24" Target="../tags/tag59.xml" Type="http://schemas.openxmlformats.org/officeDocument/2006/relationships/tags"/><Relationship Id="rId25" Target="../tags/tag60.xml" Type="http://schemas.openxmlformats.org/officeDocument/2006/relationships/tags"/><Relationship Id="rId3" Target="../media/image4.png" Type="http://schemas.openxmlformats.org/officeDocument/2006/relationships/image"/><Relationship Id="rId4" Target="../media/image11.wdp" Type="http://schemas.microsoft.com/office/2007/relationships/hdphoto"/><Relationship Id="rId5" Target="../media/image8.png" Type="http://schemas.openxmlformats.org/officeDocument/2006/relationships/image"/><Relationship Id="rId6" Target="../tags/tag42.xml" Type="http://schemas.openxmlformats.org/officeDocument/2006/relationships/tags"/><Relationship Id="rId7" Target="../tags/tag43.xml" Type="http://schemas.openxmlformats.org/officeDocument/2006/relationships/tags"/><Relationship Id="rId8" Target="../tags/tag44.xml" Type="http://schemas.openxmlformats.org/officeDocument/2006/relationships/tags"/><Relationship Id="rId9" Target="../tags/tag45.xml" Type="http://schemas.openxmlformats.org/officeDocument/2006/relationships/tags"/></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wdp" Type="http://schemas.microsoft.com/office/2007/relationships/hdphoto"/><Relationship Id="rId2" Target="../notesSlides/notesSlide6.xml" Type="http://schemas.openxmlformats.org/officeDocument/2006/relationships/notesSlide"/><Relationship Id="rId3" Target="../media/image3.png" Type="http://schemas.openxmlformats.org/officeDocument/2006/relationships/image"/><Relationship Id="rId4" Target="../tags/tag61.xml" Type="http://schemas.openxmlformats.org/officeDocument/2006/relationships/tags"/><Relationship Id="rId5" Target="../media/image10.jpeg" Type="http://schemas.openxmlformats.org/officeDocument/2006/relationships/image"/><Relationship Id="rId6" Target="../tags/tag62.xml" Type="http://schemas.openxmlformats.org/officeDocument/2006/relationships/tags"/><Relationship Id="rId7" Target="../tags/tag63.xml" Type="http://schemas.openxmlformats.org/officeDocument/2006/relationships/tags"/><Relationship Id="rId8" Target="../media/image8.png" Type="http://schemas.openxmlformats.org/officeDocument/2006/relationships/image"/><Relationship Id="rId9"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67.xml" Type="http://schemas.openxmlformats.org/officeDocument/2006/relationships/tags"/><Relationship Id="rId11" Target="../tags/tag68.xml" Type="http://schemas.openxmlformats.org/officeDocument/2006/relationships/tags"/><Relationship Id="rId12" Target="../tags/tag69.xml" Type="http://schemas.openxmlformats.org/officeDocument/2006/relationships/tags"/><Relationship Id="rId13" Target="../tags/tag70.xml" Type="http://schemas.openxmlformats.org/officeDocument/2006/relationships/tags"/><Relationship Id="rId14" Target="../tags/tag71.xml" Type="http://schemas.openxmlformats.org/officeDocument/2006/relationships/tags"/><Relationship Id="rId15" Target="../tags/tag72.xml" Type="http://schemas.openxmlformats.org/officeDocument/2006/relationships/tags"/><Relationship Id="rId16" Target="../tags/tag73.xml" Type="http://schemas.openxmlformats.org/officeDocument/2006/relationships/tags"/><Relationship Id="rId17" Target="../tags/tag74.xml" Type="http://schemas.openxmlformats.org/officeDocument/2006/relationships/tags"/><Relationship Id="rId18" Target="../tags/tag75.xml" Type="http://schemas.openxmlformats.org/officeDocument/2006/relationships/tags"/><Relationship Id="rId2" Target="../notesSlides/notesSlide7.xml" Type="http://schemas.openxmlformats.org/officeDocument/2006/relationships/notesSlide"/><Relationship Id="rId3" Target="../media/image4.png" Type="http://schemas.openxmlformats.org/officeDocument/2006/relationships/image"/><Relationship Id="rId4" Target="../media/image14.wdp" Type="http://schemas.microsoft.com/office/2007/relationships/hdphoto"/><Relationship Id="rId5" Target="../media/image7.png" Type="http://schemas.openxmlformats.org/officeDocument/2006/relationships/image"/><Relationship Id="rId6" Target="../media/image3.png" Type="http://schemas.openxmlformats.org/officeDocument/2006/relationships/image"/><Relationship Id="rId7" Target="../tags/tag64.xml" Type="http://schemas.openxmlformats.org/officeDocument/2006/relationships/tags"/><Relationship Id="rId8" Target="../tags/tag65.xml" Type="http://schemas.openxmlformats.org/officeDocument/2006/relationships/tags"/><Relationship Id="rId9" Target="../tags/tag66.xml" Type="http://schemas.openxmlformats.org/officeDocument/2006/relationships/tags"/></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wdp" Type="http://schemas.microsoft.com/office/2007/relationships/hdphoto"/><Relationship Id="rId2" Target="../notesSlides/notesSlide8.xml" Type="http://schemas.openxmlformats.org/officeDocument/2006/relationships/notesSlide"/><Relationship Id="rId3" Target="../media/image3.png" Type="http://schemas.openxmlformats.org/officeDocument/2006/relationships/image"/><Relationship Id="rId4" Target="../tags/tag76.xml" Type="http://schemas.openxmlformats.org/officeDocument/2006/relationships/tags"/><Relationship Id="rId5" Target="../tags/tag77.xml" Type="http://schemas.openxmlformats.org/officeDocument/2006/relationships/tags"/><Relationship Id="rId6" Target="../tags/tag78.xml" Type="http://schemas.openxmlformats.org/officeDocument/2006/relationships/tags"/><Relationship Id="rId7" Target="../tags/tag79.xml" Type="http://schemas.openxmlformats.org/officeDocument/2006/relationships/tags"/><Relationship Id="rId8" Target="../media/image8.png" Type="http://schemas.openxmlformats.org/officeDocument/2006/relationships/image"/><Relationship Id="rId9" Target="../media/image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tags/tag85.xml" Type="http://schemas.openxmlformats.org/officeDocument/2006/relationships/tags"/><Relationship Id="rId11" Target="../tags/tag86.xml" Type="http://schemas.openxmlformats.org/officeDocument/2006/relationships/tags"/><Relationship Id="rId12" Target="../tags/tag87.xml" Type="http://schemas.openxmlformats.org/officeDocument/2006/relationships/tags"/><Relationship Id="rId13" Target="../tags/tag88.xml" Type="http://schemas.openxmlformats.org/officeDocument/2006/relationships/tags"/><Relationship Id="rId14" Target="../tags/tag89.xml" Type="http://schemas.openxmlformats.org/officeDocument/2006/relationships/tags"/><Relationship Id="rId15" Target="../tags/tag90.xml" Type="http://schemas.openxmlformats.org/officeDocument/2006/relationships/tags"/><Relationship Id="rId16" Target="../tags/tag91.xml" Type="http://schemas.openxmlformats.org/officeDocument/2006/relationships/tags"/><Relationship Id="rId17" Target="../tags/tag92.xml" Type="http://schemas.openxmlformats.org/officeDocument/2006/relationships/tags"/><Relationship Id="rId18" Target="../tags/tag93.xml" Type="http://schemas.openxmlformats.org/officeDocument/2006/relationships/tags"/><Relationship Id="rId19" Target="../tags/tag94.xml" Type="http://schemas.openxmlformats.org/officeDocument/2006/relationships/tags"/><Relationship Id="rId2" Target="../notesSlides/notesSlide9.xml" Type="http://schemas.openxmlformats.org/officeDocument/2006/relationships/notesSlide"/><Relationship Id="rId20" Target="../tags/tag95.xml" Type="http://schemas.openxmlformats.org/officeDocument/2006/relationships/tags"/><Relationship Id="rId21" Target="../tags/tag96.xml" Type="http://schemas.openxmlformats.org/officeDocument/2006/relationships/tags"/><Relationship Id="rId22" Target="../tags/tag97.xml" Type="http://schemas.openxmlformats.org/officeDocument/2006/relationships/tags"/><Relationship Id="rId23" Target="../media/image8.png" Type="http://schemas.openxmlformats.org/officeDocument/2006/relationships/image"/><Relationship Id="rId24" Target="../media/image4.png" Type="http://schemas.openxmlformats.org/officeDocument/2006/relationships/image"/><Relationship Id="rId25" Target="../media/image18.wdp" Type="http://schemas.microsoft.com/office/2007/relationships/hdphoto"/><Relationship Id="rId3" Target="../media/image16.png" Type="http://schemas.openxmlformats.org/officeDocument/2006/relationships/image"/><Relationship Id="rId4" Target="../media/image17.jpeg" Type="http://schemas.openxmlformats.org/officeDocument/2006/relationships/image"/><Relationship Id="rId5" Target="../tags/tag80.xml" Type="http://schemas.openxmlformats.org/officeDocument/2006/relationships/tags"/><Relationship Id="rId6" Target="../tags/tag81.xml" Type="http://schemas.openxmlformats.org/officeDocument/2006/relationships/tags"/><Relationship Id="rId7" Target="../tags/tag82.xml" Type="http://schemas.openxmlformats.org/officeDocument/2006/relationships/tags"/><Relationship Id="rId8" Target="../tags/tag83.xml" Type="http://schemas.openxmlformats.org/officeDocument/2006/relationships/tags"/><Relationship Id="rId9" Target="../tags/tag84.xml" Type="http://schemas.openxmlformats.org/officeDocument/2006/relationships/tags"/></Relationships>
</file>

<file path=ppt/slides/slide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9" name="PA_图片 8"/>
          <p:cNvPicPr>
            <a:picLocks noChangeAspect="1"/>
          </p:cNvPicPr>
          <p:nvPr>
            <p:custDataLst>
              <p:tags r:id="rId4"/>
            </p:custDataLst>
          </p:nvPr>
        </p:nvPicPr>
        <p:blipFill>
          <a:blip r:embed="rId3">
            <a:extLst>
              <a:ext uri="{28A0092B-C50C-407E-A947-70E740481C1C}">
                <a14:useLocalDpi val="0"/>
              </a:ext>
            </a:extLst>
          </a:blip>
          <a:stretch>
            <a:fillRect/>
          </a:stretch>
        </p:blipFill>
        <p:spPr>
          <a:xfrm>
            <a:off x="0" y="-989303"/>
            <a:ext cx="12192000" cy="7847303"/>
          </a:xfrm>
          <a:prstGeom prst="rect">
            <a:avLst/>
          </a:prstGeom>
        </p:spPr>
      </p:pic>
      <p:grpSp>
        <p:nvGrpSpPr>
          <p:cNvPr id="18" name="PA_库_组合 17"/>
          <p:cNvGrpSpPr/>
          <p:nvPr>
            <p:custDataLst>
              <p:tags r:id="rId5"/>
            </p:custDataLst>
          </p:nvPr>
        </p:nvGrpSpPr>
        <p:grpSpPr>
          <a:xfrm>
            <a:off x="4203404" y="724557"/>
            <a:ext cx="3785191" cy="4419582"/>
            <a:chOff x="6574463" y="900233"/>
            <a:chExt cx="3785191" cy="4419582"/>
          </a:xfrm>
          <a:effectLst>
            <a:outerShdw algn="t" blurRad="50800" dir="5400000" dist="38100" rotWithShape="0">
              <a:prstClr val="black">
                <a:alpha val="40000"/>
              </a:prstClr>
            </a:outerShdw>
          </a:effectLst>
        </p:grpSpPr>
        <p:sp>
          <p:nvSpPr>
            <p:cNvPr id="16" name="任意多边形 15"/>
            <p:cNvSpPr/>
            <p:nvPr/>
          </p:nvSpPr>
          <p:spPr>
            <a:xfrm>
              <a:off x="6574463" y="900233"/>
              <a:ext cx="3785191" cy="441958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7" name="任意多边形 16"/>
            <p:cNvSpPr/>
            <p:nvPr/>
          </p:nvSpPr>
          <p:spPr>
            <a:xfrm>
              <a:off x="6716232" y="1063256"/>
              <a:ext cx="3512289" cy="410094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19" name="PA_库_文本框 18"/>
          <p:cNvSpPr txBox="1"/>
          <p:nvPr>
            <p:custDataLst>
              <p:tags r:id="rId6"/>
            </p:custDataLst>
          </p:nvPr>
        </p:nvSpPr>
        <p:spPr>
          <a:xfrm>
            <a:off x="4707293" y="989755"/>
            <a:ext cx="1524000" cy="3088005"/>
          </a:xfrm>
          <a:prstGeom prst="rect">
            <a:avLst/>
          </a:prstGeom>
          <a:noFill/>
        </p:spPr>
        <p:txBody>
          <a:bodyPr rtlCol="0" vert="eaVert" wrap="none">
            <a:spAutoFit/>
          </a:bodyPr>
          <a:lstStyle/>
          <a:p>
            <a:pPr algn="ctr"/>
            <a:r>
              <a:rPr altLang="en-US" lang="zh-CN" smtClean="0" sz="8800">
                <a:blipFill dpi="0" rotWithShape="1">
                  <a:blip r:embed="rId7"/>
                  <a:stretch>
                    <a:fillRect/>
                  </a:stretch>
                </a:blipFill>
                <a:latin charset="-122" panose="02010601030101010101" pitchFamily="2" typeface="叶根友圆趣卡通体"/>
                <a:ea charset="-122" panose="02010601030101010101" pitchFamily="2" typeface="叶根友圆趣卡通体"/>
              </a:rPr>
              <a:t>手绘风</a:t>
            </a:r>
          </a:p>
        </p:txBody>
      </p:sp>
      <p:sp>
        <p:nvSpPr>
          <p:cNvPr id="23" name="PA_库_文本框 22"/>
          <p:cNvSpPr txBox="1"/>
          <p:nvPr>
            <p:custDataLst>
              <p:tags r:id="rId8"/>
            </p:custDataLst>
          </p:nvPr>
        </p:nvSpPr>
        <p:spPr>
          <a:xfrm>
            <a:off x="6029626" y="989755"/>
            <a:ext cx="1005840" cy="3156109"/>
          </a:xfrm>
          <a:prstGeom prst="rect">
            <a:avLst/>
          </a:prstGeom>
          <a:noFill/>
        </p:spPr>
        <p:txBody>
          <a:bodyPr rtlCol="0" vert="eaVert" wrap="none">
            <a:spAutoFit/>
          </a:bodyPr>
          <a:lstStyle/>
          <a:p>
            <a:r>
              <a:rPr altLang="en-US" lang="zh-CN" sz="5400">
                <a:blipFill dpi="0" rotWithShape="1">
                  <a:blip r:embed="rId7"/>
                  <a:stretch>
                    <a:fillRect/>
                  </a:stretch>
                </a:blipFill>
                <a:latin charset="-122" panose="040b0509000000000000" pitchFamily="81" typeface="华康娃娃体W5"/>
                <a:ea charset="-122" panose="040b0509000000000000" pitchFamily="81" typeface="华康娃娃体W5"/>
              </a:rPr>
              <a:t>夏日火烈鸟</a:t>
            </a:r>
          </a:p>
        </p:txBody>
      </p:sp>
      <p:cxnSp>
        <p:nvCxnSpPr>
          <p:cNvPr id="26" name="PA_库_直接连接符 25"/>
          <p:cNvCxnSpPr/>
          <p:nvPr>
            <p:custDataLst>
              <p:tags r:id="rId9"/>
            </p:custDataLst>
          </p:nvPr>
        </p:nvCxnSpPr>
        <p:spPr>
          <a:xfrm flipH="1">
            <a:off x="6095999" y="1222744"/>
            <a:ext cx="0" cy="2998382"/>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2357804216"/>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withEffect" presetClass="entr" presetID="14" presetSubtype="5">
                                  <p:stCondLst>
                                    <p:cond delay="0"/>
                                  </p:stCondLst>
                                  <p:childTnLst>
                                    <p:set>
                                      <p:cBhvr>
                                        <p:cTn dur="1" fill="hold" id="6">
                                          <p:stCondLst>
                                            <p:cond delay="0"/>
                                          </p:stCondLst>
                                        </p:cTn>
                                        <p:tgtEl>
                                          <p:spTgt spid="9"/>
                                        </p:tgtEl>
                                        <p:attrNameLst>
                                          <p:attrName>style.visibility</p:attrName>
                                        </p:attrNameLst>
                                      </p:cBhvr>
                                      <p:to>
                                        <p:strVal val="visible"/>
                                      </p:to>
                                    </p:set>
                                    <p:animEffect filter="randombar(vertical)" transition="in">
                                      <p:cBhvr>
                                        <p:cTn dur="500" id="7"/>
                                        <p:tgtEl>
                                          <p:spTgt spid="9"/>
                                        </p:tgtEl>
                                      </p:cBhvr>
                                    </p:animEffect>
                                  </p:childTnLst>
                                </p:cTn>
                              </p:par>
                              <p:par>
                                <p:cTn fill="hold" id="8" nodeType="withEffect" presetClass="entr" presetID="23" presetSubtype="16">
                                  <p:stCondLst>
                                    <p:cond delay="250"/>
                                  </p:stCondLst>
                                  <p:childTnLst>
                                    <p:set>
                                      <p:cBhvr>
                                        <p:cTn dur="1" fill="hold" id="9">
                                          <p:stCondLst>
                                            <p:cond delay="0"/>
                                          </p:stCondLst>
                                        </p:cTn>
                                        <p:tgtEl>
                                          <p:spTgt spid="18"/>
                                        </p:tgtEl>
                                        <p:attrNameLst>
                                          <p:attrName>style.visibility</p:attrName>
                                        </p:attrNameLst>
                                      </p:cBhvr>
                                      <p:to>
                                        <p:strVal val="visible"/>
                                      </p:to>
                                    </p:set>
                                    <p:anim calcmode="lin" valueType="num">
                                      <p:cBhvr>
                                        <p:cTn dur="500" fill="hold" id="10"/>
                                        <p:tgtEl>
                                          <p:spTgt spid="18"/>
                                        </p:tgtEl>
                                        <p:attrNameLst>
                                          <p:attrName>ppt_w</p:attrName>
                                        </p:attrNameLst>
                                      </p:cBhvr>
                                      <p:tavLst>
                                        <p:tav tm="0">
                                          <p:val>
                                            <p:fltVal val="0"/>
                                          </p:val>
                                        </p:tav>
                                        <p:tav tm="100000">
                                          <p:val>
                                            <p:strVal val="#ppt_w"/>
                                          </p:val>
                                        </p:tav>
                                      </p:tavLst>
                                    </p:anim>
                                    <p:anim calcmode="lin" valueType="num">
                                      <p:cBhvr>
                                        <p:cTn dur="500" fill="hold" id="11"/>
                                        <p:tgtEl>
                                          <p:spTgt spid="18"/>
                                        </p:tgtEl>
                                        <p:attrNameLst>
                                          <p:attrName>ppt_h</p:attrName>
                                        </p:attrNameLst>
                                      </p:cBhvr>
                                      <p:tavLst>
                                        <p:tav tm="0">
                                          <p:val>
                                            <p:fltVal val="0"/>
                                          </p:val>
                                        </p:tav>
                                        <p:tav tm="100000">
                                          <p:val>
                                            <p:strVal val="#ppt_h"/>
                                          </p:val>
                                        </p:tav>
                                      </p:tavLst>
                                    </p:anim>
                                  </p:childTnLst>
                                </p:cTn>
                              </p:par>
                              <p:par>
                                <p:cTn decel="100000" fill="hold" grpId="0" id="12" nodeType="withEffect" presetClass="entr" presetID="2" presetSubtype="1">
                                  <p:stCondLst>
                                    <p:cond delay="250"/>
                                  </p:stCondLst>
                                  <p:childTnLst>
                                    <p:set>
                                      <p:cBhvr>
                                        <p:cTn dur="1" fill="hold" id="13">
                                          <p:stCondLst>
                                            <p:cond delay="0"/>
                                          </p:stCondLst>
                                        </p:cTn>
                                        <p:tgtEl>
                                          <p:spTgt spid="19"/>
                                        </p:tgtEl>
                                        <p:attrNameLst>
                                          <p:attrName>style.visibility</p:attrName>
                                        </p:attrNameLst>
                                      </p:cBhvr>
                                      <p:to>
                                        <p:strVal val="visible"/>
                                      </p:to>
                                    </p:set>
                                    <p:anim calcmode="lin" valueType="num">
                                      <p:cBhvr additive="base">
                                        <p:cTn dur="1500" fill="hold" id="14"/>
                                        <p:tgtEl>
                                          <p:spTgt spid="19"/>
                                        </p:tgtEl>
                                        <p:attrNameLst>
                                          <p:attrName>ppt_x</p:attrName>
                                        </p:attrNameLst>
                                      </p:cBhvr>
                                      <p:tavLst>
                                        <p:tav tm="0">
                                          <p:val>
                                            <p:strVal val="#ppt_x"/>
                                          </p:val>
                                        </p:tav>
                                        <p:tav tm="100000">
                                          <p:val>
                                            <p:strVal val="#ppt_x"/>
                                          </p:val>
                                        </p:tav>
                                      </p:tavLst>
                                    </p:anim>
                                    <p:anim calcmode="lin" valueType="num">
                                      <p:cBhvr additive="base">
                                        <p:cTn dur="1500" fill="hold" id="15"/>
                                        <p:tgtEl>
                                          <p:spTgt spid="19"/>
                                        </p:tgtEl>
                                        <p:attrNameLst>
                                          <p:attrName>ppt_y</p:attrName>
                                        </p:attrNameLst>
                                      </p:cBhvr>
                                      <p:tavLst>
                                        <p:tav tm="0">
                                          <p:val>
                                            <p:strVal val="0-#ppt_h/2"/>
                                          </p:val>
                                        </p:tav>
                                        <p:tav tm="100000">
                                          <p:val>
                                            <p:strVal val="#ppt_y"/>
                                          </p:val>
                                        </p:tav>
                                      </p:tavLst>
                                    </p:anim>
                                  </p:childTnLst>
                                </p:cTn>
                              </p:par>
                              <p:par>
                                <p:cTn decel="100000" fill="hold" grpId="0" id="16" nodeType="withEffect" presetClass="entr" presetID="2" presetSubtype="1">
                                  <p:stCondLst>
                                    <p:cond delay="250"/>
                                  </p:stCondLst>
                                  <p:childTnLst>
                                    <p:set>
                                      <p:cBhvr>
                                        <p:cTn dur="1" fill="hold" id="17">
                                          <p:stCondLst>
                                            <p:cond delay="0"/>
                                          </p:stCondLst>
                                        </p:cTn>
                                        <p:tgtEl>
                                          <p:spTgt spid="23"/>
                                        </p:tgtEl>
                                        <p:attrNameLst>
                                          <p:attrName>style.visibility</p:attrName>
                                        </p:attrNameLst>
                                      </p:cBhvr>
                                      <p:to>
                                        <p:strVal val="visible"/>
                                      </p:to>
                                    </p:set>
                                    <p:anim calcmode="lin" valueType="num">
                                      <p:cBhvr additive="base">
                                        <p:cTn dur="1500" fill="hold" id="18"/>
                                        <p:tgtEl>
                                          <p:spTgt spid="23"/>
                                        </p:tgtEl>
                                        <p:attrNameLst>
                                          <p:attrName>ppt_x</p:attrName>
                                        </p:attrNameLst>
                                      </p:cBhvr>
                                      <p:tavLst>
                                        <p:tav tm="0">
                                          <p:val>
                                            <p:strVal val="#ppt_x"/>
                                          </p:val>
                                        </p:tav>
                                        <p:tav tm="100000">
                                          <p:val>
                                            <p:strVal val="#ppt_x"/>
                                          </p:val>
                                        </p:tav>
                                      </p:tavLst>
                                    </p:anim>
                                    <p:anim calcmode="lin" valueType="num">
                                      <p:cBhvr additive="base">
                                        <p:cTn dur="1500" fill="hold" id="19"/>
                                        <p:tgtEl>
                                          <p:spTgt spid="23"/>
                                        </p:tgtEl>
                                        <p:attrNameLst>
                                          <p:attrName>ppt_y</p:attrName>
                                        </p:attrNameLst>
                                      </p:cBhvr>
                                      <p:tavLst>
                                        <p:tav tm="0">
                                          <p:val>
                                            <p:strVal val="0-#ppt_h/2"/>
                                          </p:val>
                                        </p:tav>
                                        <p:tav tm="100000">
                                          <p:val>
                                            <p:strVal val="#ppt_y"/>
                                          </p:val>
                                        </p:tav>
                                      </p:tavLst>
                                    </p:anim>
                                  </p:childTnLst>
                                </p:cTn>
                              </p:par>
                              <p:par>
                                <p:cTn decel="100000" fill="hold" id="20" nodeType="withEffect" presetClass="entr" presetID="2" presetSubtype="1">
                                  <p:stCondLst>
                                    <p:cond delay="250"/>
                                  </p:stCondLst>
                                  <p:childTnLst>
                                    <p:set>
                                      <p:cBhvr>
                                        <p:cTn dur="1" fill="hold" id="21">
                                          <p:stCondLst>
                                            <p:cond delay="0"/>
                                          </p:stCondLst>
                                        </p:cTn>
                                        <p:tgtEl>
                                          <p:spTgt spid="26"/>
                                        </p:tgtEl>
                                        <p:attrNameLst>
                                          <p:attrName>style.visibility</p:attrName>
                                        </p:attrNameLst>
                                      </p:cBhvr>
                                      <p:to>
                                        <p:strVal val="visible"/>
                                      </p:to>
                                    </p:set>
                                    <p:anim calcmode="lin" valueType="num">
                                      <p:cBhvr additive="base">
                                        <p:cTn dur="1500" fill="hold" id="22"/>
                                        <p:tgtEl>
                                          <p:spTgt spid="26"/>
                                        </p:tgtEl>
                                        <p:attrNameLst>
                                          <p:attrName>ppt_x</p:attrName>
                                        </p:attrNameLst>
                                      </p:cBhvr>
                                      <p:tavLst>
                                        <p:tav tm="0">
                                          <p:val>
                                            <p:strVal val="#ppt_x"/>
                                          </p:val>
                                        </p:tav>
                                        <p:tav tm="100000">
                                          <p:val>
                                            <p:strVal val="#ppt_x"/>
                                          </p:val>
                                        </p:tav>
                                      </p:tavLst>
                                    </p:anim>
                                    <p:anim calcmode="lin" valueType="num">
                                      <p:cBhvr additive="base">
                                        <p:cTn dur="1500" fill="hold" id="23"/>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9"/>
      <p:bldP grpId="0" spid="23"/>
    </p:bldLst>
  </p:timing>
</p:sld>
</file>

<file path=ppt/slides/slide10.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PA_库_图片 1"/>
          <p:cNvPicPr>
            <a:picLocks noChangeAspect="1"/>
          </p:cNvPicPr>
          <p:nvPr>
            <p:custDataLst>
              <p:tags r:id="rId4"/>
            </p:custDataLst>
          </p:nvPr>
        </p:nvPicPr>
        <p:blipFill>
          <a:blip r:embed="rId3">
            <a:extLst>
              <a:ext uri="{BEBA8EAE-BF5A-486C-A8C5-ECC9F3942E4B}">
                <a14:imgProps>
                  <a14:imgLayer xmlns:d3p1="http://schemas.openxmlformats.org/officeDocument/2006/relationships" d3p1:embed="">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989303"/>
            <a:ext cx="7017488" cy="7847303"/>
          </a:xfrm>
          <a:prstGeom prst="rect">
            <a:avLst/>
          </a:prstGeom>
        </p:spPr>
      </p:pic>
      <p:grpSp>
        <p:nvGrpSpPr>
          <p:cNvPr id="3" name="PA_库_组合 2"/>
          <p:cNvGrpSpPr/>
          <p:nvPr>
            <p:custDataLst>
              <p:tags r:id="rId5"/>
            </p:custDataLst>
          </p:nvPr>
        </p:nvGrpSpPr>
        <p:grpSpPr>
          <a:xfrm>
            <a:off x="7957564" y="657976"/>
            <a:ext cx="3791413" cy="5413215"/>
            <a:chOff x="6574463" y="900233"/>
            <a:chExt cx="3785191" cy="4419582"/>
          </a:xfrm>
          <a:effectLst>
            <a:outerShdw algn="t" blurRad="50800" dir="5400000" dist="38100" rotWithShape="0">
              <a:prstClr val="black">
                <a:alpha val="40000"/>
              </a:prstClr>
            </a:outerShdw>
          </a:effectLst>
        </p:grpSpPr>
        <p:sp>
          <p:nvSpPr>
            <p:cNvPr id="4" name="任意多边形 3"/>
            <p:cNvSpPr/>
            <p:nvPr/>
          </p:nvSpPr>
          <p:spPr>
            <a:xfrm>
              <a:off x="6574463" y="900233"/>
              <a:ext cx="3785191" cy="441958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400"/>
            </a:p>
          </p:txBody>
        </p:sp>
        <p:sp>
          <p:nvSpPr>
            <p:cNvPr id="5" name="任意多边形 4"/>
            <p:cNvSpPr/>
            <p:nvPr/>
          </p:nvSpPr>
          <p:spPr>
            <a:xfrm>
              <a:off x="6766514" y="1058483"/>
              <a:ext cx="3401088" cy="410094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400"/>
            </a:p>
          </p:txBody>
        </p:sp>
      </p:grpSp>
      <p:pic>
        <p:nvPicPr>
          <p:cNvPr id="6" name="PA_库_图片 5"/>
          <p:cNvPicPr>
            <a:picLocks noChangeAspect="1"/>
          </p:cNvPicPr>
          <p:nvPr>
            <p:custDataLst>
              <p:tags r:id="rId7"/>
            </p:custDataLst>
          </p:nvPr>
        </p:nvPicPr>
        <p:blipFill>
          <a:blip r:embed="rId6">
            <a:lum bright="70000" contrast="-70000"/>
            <a:extLst>
              <a:ext uri="{28A0092B-C50C-407E-A947-70E740481C1C}">
                <a14:useLocalDpi val="0"/>
              </a:ext>
            </a:extLst>
          </a:blip>
          <a:stretch>
            <a:fillRect/>
          </a:stretch>
        </p:blipFill>
        <p:spPr>
          <a:xfrm flipH="1">
            <a:off x="10264935" y="3659979"/>
            <a:ext cx="1291675" cy="1524495"/>
          </a:xfrm>
          <a:prstGeom prst="rect">
            <a:avLst/>
          </a:prstGeom>
        </p:spPr>
      </p:pic>
      <p:pic>
        <p:nvPicPr>
          <p:cNvPr id="7" name="PA_库_图片 6"/>
          <p:cNvPicPr>
            <a:picLocks noChangeAspect="1"/>
          </p:cNvPicPr>
          <p:nvPr>
            <p:custDataLst>
              <p:tags r:id="rId9"/>
            </p:custDataLst>
          </p:nvPr>
        </p:nvPicPr>
        <p:blipFill>
          <a:blip r:embed="rId8">
            <a:lum bright="70000" contrast="-70000"/>
            <a:extLst>
              <a:ext uri="{28A0092B-C50C-407E-A947-70E740481C1C}">
                <a14:useLocalDpi val="0"/>
              </a:ext>
            </a:extLst>
          </a:blip>
          <a:stretch>
            <a:fillRect/>
          </a:stretch>
        </p:blipFill>
        <p:spPr>
          <a:xfrm rot="5590289">
            <a:off x="8216895" y="1397253"/>
            <a:ext cx="1226905" cy="1300088"/>
          </a:xfrm>
          <a:prstGeom prst="rect">
            <a:avLst/>
          </a:prstGeom>
        </p:spPr>
      </p:pic>
      <p:sp>
        <p:nvSpPr>
          <p:cNvPr id="8" name="PA_库_文本框 7"/>
          <p:cNvSpPr txBox="1"/>
          <p:nvPr>
            <p:custDataLst>
              <p:tags r:id="rId10"/>
            </p:custDataLst>
          </p:nvPr>
        </p:nvSpPr>
        <p:spPr>
          <a:xfrm>
            <a:off x="9181424" y="1398822"/>
            <a:ext cx="1280160" cy="3360420"/>
          </a:xfrm>
          <a:prstGeom prst="rect">
            <a:avLst/>
          </a:prstGeom>
          <a:noFill/>
        </p:spPr>
        <p:txBody>
          <a:bodyPr rtlCol="0" vert="eaVert" wrap="none">
            <a:spAutoFit/>
          </a:bodyPr>
          <a:lstStyle/>
          <a:p>
            <a:pPr algn="ctr"/>
            <a:r>
              <a:rPr altLang="en-US" lang="zh-CN" smtClean="0" sz="7200">
                <a:blipFill dpi="0" rotWithShape="1">
                  <a:blip r:embed="rId11"/>
                  <a:stretch>
                    <a:fillRect/>
                  </a:stretch>
                </a:blipFill>
                <a:latin charset="-122" panose="02010601030101010101" pitchFamily="2" typeface="叶根友圆趣卡通体"/>
                <a:ea charset="-122" panose="02010601030101010101" pitchFamily="2" typeface="叶根友圆趣卡通体"/>
              </a:rPr>
              <a:t>第二部分</a:t>
            </a:r>
          </a:p>
        </p:txBody>
      </p:sp>
      <p:sp>
        <p:nvSpPr>
          <p:cNvPr id="9" name="PA_库_矩形 8"/>
          <p:cNvSpPr/>
          <p:nvPr>
            <p:custDataLst>
              <p:tags r:id="rId12"/>
            </p:custDataLst>
          </p:nvPr>
        </p:nvSpPr>
        <p:spPr>
          <a:xfrm>
            <a:off x="5180444" y="3429000"/>
            <a:ext cx="2748334" cy="777240"/>
          </a:xfrm>
          <a:prstGeom prst="rect">
            <a:avLst/>
          </a:prstGeom>
        </p:spPr>
        <p:txBody>
          <a:bodyPr wrap="square">
            <a:spAutoFit/>
          </a:bodyPr>
          <a:lstStyle/>
          <a:p>
            <a:pPr algn="r"/>
            <a:r>
              <a:rPr altLang="zh-CN" lang="en-US" sz="1500">
                <a:blipFill>
                  <a:blip r:embed="rId11">
                    <a:alphaModFix amt="80000"/>
                  </a:blip>
                  <a:stretch>
                    <a:fillRect/>
                  </a:stretch>
                </a:blipFill>
                <a:latin charset="-122" panose="040b0509000000000000" pitchFamily="81" typeface="华康娃娃体W5"/>
                <a:ea charset="-122" panose="040b0509000000000000" pitchFamily="81" typeface="华康娃娃体W5"/>
              </a:rPr>
              <a:t>A designer can use default text to simulate what text would look like. </a:t>
            </a:r>
          </a:p>
        </p:txBody>
      </p:sp>
      <p:sp>
        <p:nvSpPr>
          <p:cNvPr id="10" name="PA_库_矩形 9"/>
          <p:cNvSpPr/>
          <p:nvPr>
            <p:custDataLst>
              <p:tags r:id="rId13"/>
            </p:custDataLst>
          </p:nvPr>
        </p:nvSpPr>
        <p:spPr>
          <a:xfrm>
            <a:off x="4481806" y="1551220"/>
            <a:ext cx="3418185" cy="1691640"/>
          </a:xfrm>
          <a:prstGeom prst="rect">
            <a:avLst/>
          </a:prstGeom>
        </p:spPr>
        <p:txBody>
          <a:bodyPr wrap="square">
            <a:spAutoFit/>
          </a:bodyPr>
          <a:lstStyle/>
          <a:p>
            <a:pPr algn="r"/>
            <a:r>
              <a:rPr altLang="zh-CN" lang="en-US" sz="1500">
                <a:blipFill>
                  <a:blip r:embed="rId11">
                    <a:alphaModFix amt="80000"/>
                  </a:blip>
                  <a:stretch>
                    <a:fillRect/>
                  </a:stretch>
                </a:blipFill>
                <a:latin charset="-122" panose="040b0509000000000000" pitchFamily="81" typeface="华康娃娃体W5"/>
                <a:ea charset="-122" panose="040b0509000000000000" pitchFamily="81" typeface="华康娃娃体W5"/>
              </a:rPr>
              <a:t>A designer can use default text to simulate what text would look like. A designer can use default text to simulate what text would look like. A designer can use default text to simulate what text would look like. </a:t>
            </a:r>
          </a:p>
        </p:txBody>
      </p:sp>
    </p:spTree>
    <p:extLst>
      <p:ext uri="{BB962C8B-B14F-4D97-AF65-F5344CB8AC3E}">
        <p14:creationId val="3822457592"/>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id="5" nodeType="withEffect" presetClass="entr" presetID="2" presetSubtype="2">
                                  <p:stCondLst>
                                    <p:cond delay="250"/>
                                  </p:stCondLst>
                                  <p:childTnLst>
                                    <p:set>
                                      <p:cBhvr>
                                        <p:cTn dur="1" fill="hold" id="6">
                                          <p:stCondLst>
                                            <p:cond delay="0"/>
                                          </p:stCondLst>
                                        </p:cTn>
                                        <p:tgtEl>
                                          <p:spTgt spid="3"/>
                                        </p:tgtEl>
                                        <p:attrNameLst>
                                          <p:attrName>style.visibility</p:attrName>
                                        </p:attrNameLst>
                                      </p:cBhvr>
                                      <p:to>
                                        <p:strVal val="visible"/>
                                      </p:to>
                                    </p:set>
                                    <p:anim calcmode="lin" valueType="num">
                                      <p:cBhvr additive="base">
                                        <p:cTn dur="1500" fill="hold" id="7"/>
                                        <p:tgtEl>
                                          <p:spTgt spid="3"/>
                                        </p:tgtEl>
                                        <p:attrNameLst>
                                          <p:attrName>ppt_x</p:attrName>
                                        </p:attrNameLst>
                                      </p:cBhvr>
                                      <p:tavLst>
                                        <p:tav tm="0">
                                          <p:val>
                                            <p:strVal val="1+#ppt_w/2"/>
                                          </p:val>
                                        </p:tav>
                                        <p:tav tm="100000">
                                          <p:val>
                                            <p:strVal val="#ppt_x"/>
                                          </p:val>
                                        </p:tav>
                                      </p:tavLst>
                                    </p:anim>
                                    <p:anim calcmode="lin" valueType="num">
                                      <p:cBhvr additive="base">
                                        <p:cTn dur="1500" fill="hold" id="8"/>
                                        <p:tgtEl>
                                          <p:spTgt spid="3"/>
                                        </p:tgtEl>
                                        <p:attrNameLst>
                                          <p:attrName>ppt_y</p:attrName>
                                        </p:attrNameLst>
                                      </p:cBhvr>
                                      <p:tavLst>
                                        <p:tav tm="0">
                                          <p:val>
                                            <p:strVal val="#ppt_y"/>
                                          </p:val>
                                        </p:tav>
                                        <p:tav tm="100000">
                                          <p:val>
                                            <p:strVal val="#ppt_y"/>
                                          </p:val>
                                        </p:tav>
                                      </p:tavLst>
                                    </p:anim>
                                  </p:childTnLst>
                                </p:cTn>
                              </p:par>
                              <p:par>
                                <p:cTn decel="100000" fill="hold" id="9" nodeType="withEffect" presetClass="entr" presetID="2" presetSubtype="2">
                                  <p:stCondLst>
                                    <p:cond delay="250"/>
                                  </p:stCondLst>
                                  <p:childTnLst>
                                    <p:set>
                                      <p:cBhvr>
                                        <p:cTn dur="1" fill="hold" id="10">
                                          <p:stCondLst>
                                            <p:cond delay="0"/>
                                          </p:stCondLst>
                                        </p:cTn>
                                        <p:tgtEl>
                                          <p:spTgt spid="6"/>
                                        </p:tgtEl>
                                        <p:attrNameLst>
                                          <p:attrName>style.visibility</p:attrName>
                                        </p:attrNameLst>
                                      </p:cBhvr>
                                      <p:to>
                                        <p:strVal val="visible"/>
                                      </p:to>
                                    </p:set>
                                    <p:anim calcmode="lin" valueType="num">
                                      <p:cBhvr additive="base">
                                        <p:cTn dur="1500" fill="hold" id="11"/>
                                        <p:tgtEl>
                                          <p:spTgt spid="6"/>
                                        </p:tgtEl>
                                        <p:attrNameLst>
                                          <p:attrName>ppt_x</p:attrName>
                                        </p:attrNameLst>
                                      </p:cBhvr>
                                      <p:tavLst>
                                        <p:tav tm="0">
                                          <p:val>
                                            <p:strVal val="1+#ppt_w/2"/>
                                          </p:val>
                                        </p:tav>
                                        <p:tav tm="100000">
                                          <p:val>
                                            <p:strVal val="#ppt_x"/>
                                          </p:val>
                                        </p:tav>
                                      </p:tavLst>
                                    </p:anim>
                                    <p:anim calcmode="lin" valueType="num">
                                      <p:cBhvr additive="base">
                                        <p:cTn dur="1500" fill="hold" id="12"/>
                                        <p:tgtEl>
                                          <p:spTgt spid="6"/>
                                        </p:tgtEl>
                                        <p:attrNameLst>
                                          <p:attrName>ppt_y</p:attrName>
                                        </p:attrNameLst>
                                      </p:cBhvr>
                                      <p:tavLst>
                                        <p:tav tm="0">
                                          <p:val>
                                            <p:strVal val="#ppt_y"/>
                                          </p:val>
                                        </p:tav>
                                        <p:tav tm="100000">
                                          <p:val>
                                            <p:strVal val="#ppt_y"/>
                                          </p:val>
                                        </p:tav>
                                      </p:tavLst>
                                    </p:anim>
                                  </p:childTnLst>
                                </p:cTn>
                              </p:par>
                              <p:par>
                                <p:cTn decel="100000" fill="hold" id="13" nodeType="withEffect" presetClass="entr" presetID="2" presetSubtype="2">
                                  <p:stCondLst>
                                    <p:cond delay="250"/>
                                  </p:stCondLst>
                                  <p:childTnLst>
                                    <p:set>
                                      <p:cBhvr>
                                        <p:cTn dur="1" fill="hold" id="14">
                                          <p:stCondLst>
                                            <p:cond delay="0"/>
                                          </p:stCondLst>
                                        </p:cTn>
                                        <p:tgtEl>
                                          <p:spTgt spid="7"/>
                                        </p:tgtEl>
                                        <p:attrNameLst>
                                          <p:attrName>style.visibility</p:attrName>
                                        </p:attrNameLst>
                                      </p:cBhvr>
                                      <p:to>
                                        <p:strVal val="visible"/>
                                      </p:to>
                                    </p:set>
                                    <p:anim calcmode="lin" valueType="num">
                                      <p:cBhvr additive="base">
                                        <p:cTn dur="1500" fill="hold" id="15"/>
                                        <p:tgtEl>
                                          <p:spTgt spid="7"/>
                                        </p:tgtEl>
                                        <p:attrNameLst>
                                          <p:attrName>ppt_x</p:attrName>
                                        </p:attrNameLst>
                                      </p:cBhvr>
                                      <p:tavLst>
                                        <p:tav tm="0">
                                          <p:val>
                                            <p:strVal val="1+#ppt_w/2"/>
                                          </p:val>
                                        </p:tav>
                                        <p:tav tm="100000">
                                          <p:val>
                                            <p:strVal val="#ppt_x"/>
                                          </p:val>
                                        </p:tav>
                                      </p:tavLst>
                                    </p:anim>
                                    <p:anim calcmode="lin" valueType="num">
                                      <p:cBhvr additive="base">
                                        <p:cTn dur="1500" fill="hold" id="16"/>
                                        <p:tgtEl>
                                          <p:spTgt spid="7"/>
                                        </p:tgtEl>
                                        <p:attrNameLst>
                                          <p:attrName>ppt_y</p:attrName>
                                        </p:attrNameLst>
                                      </p:cBhvr>
                                      <p:tavLst>
                                        <p:tav tm="0">
                                          <p:val>
                                            <p:strVal val="#ppt_y"/>
                                          </p:val>
                                        </p:tav>
                                        <p:tav tm="100000">
                                          <p:val>
                                            <p:strVal val="#ppt_y"/>
                                          </p:val>
                                        </p:tav>
                                      </p:tavLst>
                                    </p:anim>
                                  </p:childTnLst>
                                </p:cTn>
                              </p:par>
                              <p:par>
                                <p:cTn decel="100000" fill="hold" grpId="0" id="17" nodeType="withEffect" presetClass="entr" presetID="2" presetSubtype="2">
                                  <p:stCondLst>
                                    <p:cond delay="250"/>
                                  </p:stCondLst>
                                  <p:childTnLst>
                                    <p:set>
                                      <p:cBhvr>
                                        <p:cTn dur="1" fill="hold" id="18">
                                          <p:stCondLst>
                                            <p:cond delay="0"/>
                                          </p:stCondLst>
                                        </p:cTn>
                                        <p:tgtEl>
                                          <p:spTgt spid="8"/>
                                        </p:tgtEl>
                                        <p:attrNameLst>
                                          <p:attrName>style.visibility</p:attrName>
                                        </p:attrNameLst>
                                      </p:cBhvr>
                                      <p:to>
                                        <p:strVal val="visible"/>
                                      </p:to>
                                    </p:set>
                                    <p:anim calcmode="lin" valueType="num">
                                      <p:cBhvr additive="base">
                                        <p:cTn dur="1500" fill="hold" id="19"/>
                                        <p:tgtEl>
                                          <p:spTgt spid="8"/>
                                        </p:tgtEl>
                                        <p:attrNameLst>
                                          <p:attrName>ppt_x</p:attrName>
                                        </p:attrNameLst>
                                      </p:cBhvr>
                                      <p:tavLst>
                                        <p:tav tm="0">
                                          <p:val>
                                            <p:strVal val="1+#ppt_w/2"/>
                                          </p:val>
                                        </p:tav>
                                        <p:tav tm="100000">
                                          <p:val>
                                            <p:strVal val="#ppt_x"/>
                                          </p:val>
                                        </p:tav>
                                      </p:tavLst>
                                    </p:anim>
                                    <p:anim calcmode="lin" valueType="num">
                                      <p:cBhvr additive="base">
                                        <p:cTn dur="1500" fill="hold" id="20"/>
                                        <p:tgtEl>
                                          <p:spTgt spid="8"/>
                                        </p:tgtEl>
                                        <p:attrNameLst>
                                          <p:attrName>ppt_y</p:attrName>
                                        </p:attrNameLst>
                                      </p:cBhvr>
                                      <p:tavLst>
                                        <p:tav tm="0">
                                          <p:val>
                                            <p:strVal val="#ppt_y"/>
                                          </p:val>
                                        </p:tav>
                                        <p:tav tm="100000">
                                          <p:val>
                                            <p:strVal val="#ppt_y"/>
                                          </p:val>
                                        </p:tav>
                                      </p:tavLst>
                                    </p:anim>
                                  </p:childTnLst>
                                </p:cTn>
                              </p:par>
                              <p:par>
                                <p:cTn decel="100000" fill="hold" grpId="0" id="21" nodeType="withEffect" presetClass="entr" presetID="2" presetSubtype="8">
                                  <p:stCondLst>
                                    <p:cond delay="250"/>
                                  </p:stCondLst>
                                  <p:childTnLst>
                                    <p:set>
                                      <p:cBhvr>
                                        <p:cTn dur="1" fill="hold" id="22">
                                          <p:stCondLst>
                                            <p:cond delay="0"/>
                                          </p:stCondLst>
                                        </p:cTn>
                                        <p:tgtEl>
                                          <p:spTgt spid="10"/>
                                        </p:tgtEl>
                                        <p:attrNameLst>
                                          <p:attrName>style.visibility</p:attrName>
                                        </p:attrNameLst>
                                      </p:cBhvr>
                                      <p:to>
                                        <p:strVal val="visible"/>
                                      </p:to>
                                    </p:set>
                                    <p:anim calcmode="lin" valueType="num">
                                      <p:cBhvr additive="base">
                                        <p:cTn dur="1500" fill="hold" id="23"/>
                                        <p:tgtEl>
                                          <p:spTgt spid="10"/>
                                        </p:tgtEl>
                                        <p:attrNameLst>
                                          <p:attrName>ppt_x</p:attrName>
                                        </p:attrNameLst>
                                      </p:cBhvr>
                                      <p:tavLst>
                                        <p:tav tm="0">
                                          <p:val>
                                            <p:strVal val="0-#ppt_w/2"/>
                                          </p:val>
                                        </p:tav>
                                        <p:tav tm="100000">
                                          <p:val>
                                            <p:strVal val="#ppt_x"/>
                                          </p:val>
                                        </p:tav>
                                      </p:tavLst>
                                    </p:anim>
                                    <p:anim calcmode="lin" valueType="num">
                                      <p:cBhvr additive="base">
                                        <p:cTn dur="1500" fill="hold" id="24"/>
                                        <p:tgtEl>
                                          <p:spTgt spid="10"/>
                                        </p:tgtEl>
                                        <p:attrNameLst>
                                          <p:attrName>ppt_y</p:attrName>
                                        </p:attrNameLst>
                                      </p:cBhvr>
                                      <p:tavLst>
                                        <p:tav tm="0">
                                          <p:val>
                                            <p:strVal val="#ppt_y"/>
                                          </p:val>
                                        </p:tav>
                                        <p:tav tm="100000">
                                          <p:val>
                                            <p:strVal val="#ppt_y"/>
                                          </p:val>
                                        </p:tav>
                                      </p:tavLst>
                                    </p:anim>
                                    <p:set>
                                      <p:cBhvr>
                                        <p:cTn dur="1" fill="hold" id="25">
                                          <p:stCondLst>
                                            <p:cond delay="0"/>
                                          </p:stCondLst>
                                        </p:cTn>
                                        <p:tgtEl>
                                          <p:spTgt spid="10"/>
                                        </p:tgtEl>
                                        <p:attrNameLst>
                                          <p:attrName>style.visibility</p:attrName>
                                        </p:attrNameLst>
                                      </p:cBhvr>
                                      <p:to>
                                        <p:strVal val="visible"/>
                                      </p:to>
                                    </p:set>
                                    <p:anim calcmode="lin" to="" valueType="num">
                                      <p:cBhvr>
                                        <p:cTn dur="1500" fill="hold" id="26">
                                          <p:stCondLst>
                                            <p:cond delay="0"/>
                                          </p:stCondLst>
                                        </p:cTn>
                                        <p:tgtEl>
                                          <p:spTgt spid="10"/>
                                        </p:tgtEl>
                                        <p:attrNameLst>
                                          <p:attrName>ppt_w</p:attrName>
                                        </p:attrNameLst>
                                      </p:cBhvr>
                                      <p:tavLst>
                                        <p:tav tm="0">
                                          <p:val>
                                            <p:strVal val="0"/>
                                          </p:val>
                                        </p:tav>
                                        <p:tav tm="100000">
                                          <p:val>
                                            <p:strVal val="#ppt_w"/>
                                          </p:val>
                                        </p:tav>
                                      </p:tavLst>
                                    </p:anim>
                                    <p:anim calcmode="lin" to="" valueType="num">
                                      <p:cBhvr>
                                        <p:cTn dur="1500" fill="hold" id="27">
                                          <p:stCondLst>
                                            <p:cond delay="0"/>
                                          </p:stCondLst>
                                        </p:cTn>
                                        <p:tgtEl>
                                          <p:spTgt spid="10"/>
                                        </p:tgtEl>
                                        <p:attrNameLst>
                                          <p:attrName>ppt_h</p:attrName>
                                        </p:attrNameLst>
                                      </p:cBhvr>
                                      <p:tavLst>
                                        <p:tav tm="0">
                                          <p:val>
                                            <p:strVal val="0"/>
                                          </p:val>
                                        </p:tav>
                                        <p:tav tm="100000">
                                          <p:val>
                                            <p:strVal val="#ppt_h"/>
                                          </p:val>
                                        </p:tav>
                                      </p:tavLst>
                                    </p:anim>
                                    <p:animEffect filter="fade">
                                      <p:cBhvr>
                                        <p:cTn dur="1500" id="28">
                                          <p:stCondLst>
                                            <p:cond delay="0"/>
                                          </p:stCondLst>
                                        </p:cTn>
                                        <p:tgtEl>
                                          <p:spTgt spid="10"/>
                                        </p:tgtEl>
                                      </p:cBhvr>
                                    </p:animEffect>
                                  </p:childTnLst>
                                </p:cTn>
                              </p:par>
                              <p:par>
                                <p:cTn decel="100000" fill="hold" grpId="0" id="29" nodeType="withEffect" presetClass="entr" presetID="2" presetSubtype="8">
                                  <p:stCondLst>
                                    <p:cond delay="250"/>
                                  </p:stCondLst>
                                  <p:childTnLst>
                                    <p:set>
                                      <p:cBhvr>
                                        <p:cTn dur="1" fill="hold" id="30">
                                          <p:stCondLst>
                                            <p:cond delay="0"/>
                                          </p:stCondLst>
                                        </p:cTn>
                                        <p:tgtEl>
                                          <p:spTgt spid="9"/>
                                        </p:tgtEl>
                                        <p:attrNameLst>
                                          <p:attrName>style.visibility</p:attrName>
                                        </p:attrNameLst>
                                      </p:cBhvr>
                                      <p:to>
                                        <p:strVal val="visible"/>
                                      </p:to>
                                    </p:set>
                                    <p:anim calcmode="lin" valueType="num">
                                      <p:cBhvr additive="base">
                                        <p:cTn dur="1500" fill="hold" id="31"/>
                                        <p:tgtEl>
                                          <p:spTgt spid="9"/>
                                        </p:tgtEl>
                                        <p:attrNameLst>
                                          <p:attrName>ppt_x</p:attrName>
                                        </p:attrNameLst>
                                      </p:cBhvr>
                                      <p:tavLst>
                                        <p:tav tm="0">
                                          <p:val>
                                            <p:strVal val="0-#ppt_w/2"/>
                                          </p:val>
                                        </p:tav>
                                        <p:tav tm="100000">
                                          <p:val>
                                            <p:strVal val="#ppt_x"/>
                                          </p:val>
                                        </p:tav>
                                      </p:tavLst>
                                    </p:anim>
                                    <p:anim calcmode="lin" valueType="num">
                                      <p:cBhvr additive="base">
                                        <p:cTn dur="1500" fill="hold" id="32"/>
                                        <p:tgtEl>
                                          <p:spTgt spid="9"/>
                                        </p:tgtEl>
                                        <p:attrNameLst>
                                          <p:attrName>ppt_y</p:attrName>
                                        </p:attrNameLst>
                                      </p:cBhvr>
                                      <p:tavLst>
                                        <p:tav tm="0">
                                          <p:val>
                                            <p:strVal val="#ppt_y"/>
                                          </p:val>
                                        </p:tav>
                                        <p:tav tm="100000">
                                          <p:val>
                                            <p:strVal val="#ppt_y"/>
                                          </p:val>
                                        </p:tav>
                                      </p:tavLst>
                                    </p:anim>
                                    <p:set>
                                      <p:cBhvr>
                                        <p:cTn dur="1" fill="hold" id="33">
                                          <p:stCondLst>
                                            <p:cond delay="0"/>
                                          </p:stCondLst>
                                        </p:cTn>
                                        <p:tgtEl>
                                          <p:spTgt spid="9"/>
                                        </p:tgtEl>
                                        <p:attrNameLst>
                                          <p:attrName>style.visibility</p:attrName>
                                        </p:attrNameLst>
                                      </p:cBhvr>
                                      <p:to>
                                        <p:strVal val="visible"/>
                                      </p:to>
                                    </p:set>
                                    <p:anim calcmode="lin" to="" valueType="num">
                                      <p:cBhvr>
                                        <p:cTn dur="1500" fill="hold" id="34">
                                          <p:stCondLst>
                                            <p:cond delay="0"/>
                                          </p:stCondLst>
                                        </p:cTn>
                                        <p:tgtEl>
                                          <p:spTgt spid="9"/>
                                        </p:tgtEl>
                                        <p:attrNameLst>
                                          <p:attrName>ppt_w</p:attrName>
                                        </p:attrNameLst>
                                      </p:cBhvr>
                                      <p:tavLst>
                                        <p:tav tm="0">
                                          <p:val>
                                            <p:strVal val="0"/>
                                          </p:val>
                                        </p:tav>
                                        <p:tav tm="100000">
                                          <p:val>
                                            <p:strVal val="#ppt_w"/>
                                          </p:val>
                                        </p:tav>
                                      </p:tavLst>
                                    </p:anim>
                                    <p:anim calcmode="lin" to="" valueType="num">
                                      <p:cBhvr>
                                        <p:cTn dur="1500" fill="hold" id="35">
                                          <p:stCondLst>
                                            <p:cond delay="0"/>
                                          </p:stCondLst>
                                        </p:cTn>
                                        <p:tgtEl>
                                          <p:spTgt spid="9"/>
                                        </p:tgtEl>
                                        <p:attrNameLst>
                                          <p:attrName>ppt_h</p:attrName>
                                        </p:attrNameLst>
                                      </p:cBhvr>
                                      <p:tavLst>
                                        <p:tav tm="0">
                                          <p:val>
                                            <p:strVal val="0"/>
                                          </p:val>
                                        </p:tav>
                                        <p:tav tm="100000">
                                          <p:val>
                                            <p:strVal val="#ppt_h"/>
                                          </p:val>
                                        </p:tav>
                                      </p:tavLst>
                                    </p:anim>
                                    <p:animEffect filter="fade">
                                      <p:cBhvr>
                                        <p:cTn dur="1500" id="36">
                                          <p:stCondLst>
                                            <p:cond delay="0"/>
                                          </p:stCondLst>
                                        </p:cTn>
                                        <p:tgtEl>
                                          <p:spTgt spid="9"/>
                                        </p:tgtEl>
                                      </p:cBhvr>
                                    </p:animEffect>
                                  </p:childTnLst>
                                </p:cTn>
                              </p:par>
                              <p:par>
                                <p:cTn decel="100000" fill="hold" id="37" nodeType="withEffect" presetClass="entr" presetID="2" presetSubtype="8">
                                  <p:stCondLst>
                                    <p:cond delay="250"/>
                                  </p:stCondLst>
                                  <p:childTnLst>
                                    <p:set>
                                      <p:cBhvr>
                                        <p:cTn dur="1" fill="hold" id="38">
                                          <p:stCondLst>
                                            <p:cond delay="0"/>
                                          </p:stCondLst>
                                        </p:cTn>
                                        <p:tgtEl>
                                          <p:spTgt spid="2"/>
                                        </p:tgtEl>
                                        <p:attrNameLst>
                                          <p:attrName>style.visibility</p:attrName>
                                        </p:attrNameLst>
                                      </p:cBhvr>
                                      <p:to>
                                        <p:strVal val="visible"/>
                                      </p:to>
                                    </p:set>
                                    <p:anim calcmode="lin" valueType="num">
                                      <p:cBhvr additive="base">
                                        <p:cTn dur="1500" fill="hold" id="39"/>
                                        <p:tgtEl>
                                          <p:spTgt spid="2"/>
                                        </p:tgtEl>
                                        <p:attrNameLst>
                                          <p:attrName>ppt_x</p:attrName>
                                        </p:attrNameLst>
                                      </p:cBhvr>
                                      <p:tavLst>
                                        <p:tav tm="0">
                                          <p:val>
                                            <p:strVal val="0-#ppt_w/2"/>
                                          </p:val>
                                        </p:tav>
                                        <p:tav tm="100000">
                                          <p:val>
                                            <p:strVal val="#ppt_x"/>
                                          </p:val>
                                        </p:tav>
                                      </p:tavLst>
                                    </p:anim>
                                    <p:anim calcmode="lin" valueType="num">
                                      <p:cBhvr additive="base">
                                        <p:cTn dur="1500" fill="hold" id="40"/>
                                        <p:tgtEl>
                                          <p:spTgt spid="2"/>
                                        </p:tgtEl>
                                        <p:attrNameLst>
                                          <p:attrName>ppt_y</p:attrName>
                                        </p:attrNameLst>
                                      </p:cBhvr>
                                      <p:tavLst>
                                        <p:tav tm="0">
                                          <p:val>
                                            <p:strVal val="#ppt_y"/>
                                          </p:val>
                                        </p:tav>
                                        <p:tav tm="100000">
                                          <p:val>
                                            <p:strVal val="#ppt_y"/>
                                          </p:val>
                                        </p:tav>
                                      </p:tavLst>
                                    </p:anim>
                                    <p:set>
                                      <p:cBhvr>
                                        <p:cTn dur="1" fill="hold" id="41">
                                          <p:stCondLst>
                                            <p:cond delay="0"/>
                                          </p:stCondLst>
                                        </p:cTn>
                                        <p:tgtEl>
                                          <p:spTgt spid="2"/>
                                        </p:tgtEl>
                                        <p:attrNameLst>
                                          <p:attrName>style.visibility</p:attrName>
                                        </p:attrNameLst>
                                      </p:cBhvr>
                                      <p:to>
                                        <p:strVal val="visible"/>
                                      </p:to>
                                    </p:set>
                                    <p:anim calcmode="lin" to="" valueType="num">
                                      <p:cBhvr>
                                        <p:cTn dur="1500" fill="hold" id="42">
                                          <p:stCondLst>
                                            <p:cond delay="0"/>
                                          </p:stCondLst>
                                        </p:cTn>
                                        <p:tgtEl>
                                          <p:spTgt spid="2"/>
                                        </p:tgtEl>
                                        <p:attrNameLst>
                                          <p:attrName>ppt_w</p:attrName>
                                        </p:attrNameLst>
                                      </p:cBhvr>
                                      <p:tavLst>
                                        <p:tav tm="0">
                                          <p:val>
                                            <p:strVal val="0"/>
                                          </p:val>
                                        </p:tav>
                                        <p:tav tm="100000">
                                          <p:val>
                                            <p:strVal val="#ppt_w"/>
                                          </p:val>
                                        </p:tav>
                                      </p:tavLst>
                                    </p:anim>
                                    <p:anim calcmode="lin" to="" valueType="num">
                                      <p:cBhvr>
                                        <p:cTn dur="1500" fill="hold" id="43">
                                          <p:stCondLst>
                                            <p:cond delay="0"/>
                                          </p:stCondLst>
                                        </p:cTn>
                                        <p:tgtEl>
                                          <p:spTgt spid="2"/>
                                        </p:tgtEl>
                                        <p:attrNameLst>
                                          <p:attrName>ppt_h</p:attrName>
                                        </p:attrNameLst>
                                      </p:cBhvr>
                                      <p:tavLst>
                                        <p:tav tm="0">
                                          <p:val>
                                            <p:strVal val="0"/>
                                          </p:val>
                                        </p:tav>
                                        <p:tav tm="100000">
                                          <p:val>
                                            <p:strVal val="#ppt_h"/>
                                          </p:val>
                                        </p:tav>
                                      </p:tavLst>
                                    </p:anim>
                                    <p:animEffect filter="fade">
                                      <p:cBhvr>
                                        <p:cTn dur="1500" id="44">
                                          <p:stCondLst>
                                            <p:cond delay="0"/>
                                          </p:stCondLst>
                                        </p:cTn>
                                        <p:tgtEl>
                                          <p:spTgt spid="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8"/>
      <p:bldP grpId="0" spid="9"/>
      <p:bldP grpId="0" spid="10"/>
    </p:bldLst>
  </p:timing>
</p:sld>
</file>

<file path=ppt/slides/slide1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grpSp>
        <p:nvGrpSpPr>
          <p:cNvPr id="3" name="组合 2"/>
          <p:cNvGrpSpPr/>
          <p:nvPr/>
        </p:nvGrpSpPr>
        <p:grpSpPr>
          <a:xfrm>
            <a:off x="3945602" y="127589"/>
            <a:ext cx="4767045" cy="846458"/>
            <a:chOff x="6816393" y="2424222"/>
            <a:chExt cx="4767044" cy="846458"/>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a:off x="10805348" y="2424222"/>
              <a:ext cx="778089" cy="839341"/>
            </a:xfrm>
            <a:prstGeom prst="rect">
              <a:avLst/>
            </a:prstGeom>
          </p:spPr>
        </p:pic>
        <p:sp>
          <p:nvSpPr>
            <p:cNvPr id="5" name="任意多边形 4"/>
            <p:cNvSpPr/>
            <p:nvPr/>
          </p:nvSpPr>
          <p:spPr>
            <a:xfrm>
              <a:off x="6816393" y="3142611"/>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6" name="文本框 5"/>
          <p:cNvSpPr txBox="1"/>
          <p:nvPr/>
        </p:nvSpPr>
        <p:spPr>
          <a:xfrm>
            <a:off x="2864671" y="267830"/>
            <a:ext cx="6462657" cy="640080"/>
          </a:xfrm>
          <a:prstGeom prst="rect">
            <a:avLst/>
          </a:prstGeom>
          <a:noFill/>
        </p:spPr>
        <p:txBody>
          <a:bodyPr rtlCol="0" wrap="square">
            <a:spAutoFit/>
          </a:bodyPr>
          <a:lstStyle/>
          <a:p>
            <a:pPr algn="ctr"/>
            <a:r>
              <a:rPr altLang="en-US" b="1" lang="zh-CN" smtClean="0" sz="3600">
                <a:blipFill>
                  <a:blip r:embed="rId6">
                    <a:alphaModFix amt="80000"/>
                  </a:blip>
                  <a:stretch>
                    <a:fillRect/>
                  </a:stretch>
                </a:blipFill>
                <a:latin charset="-122" panose="040b0509000000000000" pitchFamily="81" typeface="华康娃娃体W5"/>
                <a:ea charset="-122" panose="040b0509000000000000" pitchFamily="81" typeface="华康娃娃体W5"/>
              </a:rPr>
              <a:t>这里输入小标题</a:t>
            </a:r>
          </a:p>
        </p:txBody>
      </p:sp>
      <p:sp>
        <p:nvSpPr>
          <p:cNvPr id="7" name="PA_库_任意多边形 6"/>
          <p:cNvSpPr/>
          <p:nvPr>
            <p:custDataLst>
              <p:tags r:id="rId7"/>
            </p:custDataLst>
          </p:nvPr>
        </p:nvSpPr>
        <p:spPr>
          <a:xfrm>
            <a:off x="1177892" y="2193772"/>
            <a:ext cx="8744937" cy="263038"/>
          </a:xfrm>
          <a:custGeom>
            <a:gdLst>
              <a:gd fmla="*/ 8843340 w 9038802" name="connsiteX0"/>
              <a:gd fmla="*/ 206530 h 301908" name="connsiteY0"/>
              <a:gd fmla="*/ 7144551 w 9038802" name="connsiteX1"/>
              <a:gd fmla="*/ 175544 h 301908" name="connsiteY1"/>
              <a:gd fmla="*/ 5403433 w 9038802" name="connsiteX2"/>
              <a:gd fmla="*/ 300804 h 301908" name="connsiteY2"/>
              <a:gd fmla="*/ 3431273 w 9038802" name="connsiteX3"/>
              <a:gd fmla="*/ 91498 h 301908" name="connsiteY3"/>
              <a:gd fmla="*/ 1888333 w 9038802" name="connsiteX4"/>
              <a:gd fmla="*/ 250700 h 301908" name="connsiteY4"/>
              <a:gd fmla="*/ 92397 w 9038802" name="connsiteX5"/>
              <a:gd fmla="*/ 163018 h 301908" name="connsiteY5"/>
              <a:gd fmla="*/ 393022 w 9038802" name="connsiteX6"/>
              <a:gd fmla="*/ 62810 h 301908" name="connsiteY6"/>
              <a:gd fmla="*/ 1545416 w 9038802" name="connsiteX7"/>
              <a:gd fmla="*/ 163018 h 301908" name="connsiteY7"/>
              <a:gd fmla="*/ 3274008 w 9038802" name="connsiteX8"/>
              <a:gd fmla="*/ 180 h 301908" name="connsiteY8"/>
              <a:gd fmla="*/ 5378381 w 9038802" name="connsiteX9"/>
              <a:gd fmla="*/ 200596 h 301908" name="connsiteY9"/>
              <a:gd fmla="*/ 7370019 w 9038802" name="connsiteX10"/>
              <a:gd fmla="*/ 50284 h 301908" name="connsiteY10"/>
              <a:gd fmla="*/ 8948299 w 9038802" name="connsiteX11"/>
              <a:gd fmla="*/ 163018 h 301908" name="connsiteY11"/>
              <a:gd fmla="*/ 8843340 w 9038802" name="connsiteX12"/>
              <a:gd fmla="*/ 206530 h 301908" name="connsiteY12"/>
              <a:gd fmla="*/ 8980186 w 9034308" name="connsiteX13"/>
              <a:gd fmla="*/ 238174 h 301038" name="connsiteY13"/>
              <a:gd fmla="*/ 8842399 w 9045685" name="connsiteX14"/>
              <a:gd fmla="*/ 238174 h 301038" name="connsiteY1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301908" w="9038802">
                <a:moveTo>
                  <a:pt x="8843340" y="206530"/>
                </a:moveTo>
                <a:cubicBezTo>
                  <a:pt x="8277077" y="196201"/>
                  <a:pt x="7717869" y="159832"/>
                  <a:pt x="7144551" y="175544"/>
                </a:cubicBezTo>
                <a:cubicBezTo>
                  <a:pt x="6571233" y="191256"/>
                  <a:pt x="6022313" y="314812"/>
                  <a:pt x="5403433" y="300804"/>
                </a:cubicBezTo>
                <a:cubicBezTo>
                  <a:pt x="4784553" y="286796"/>
                  <a:pt x="4017123" y="99849"/>
                  <a:pt x="3431273" y="91498"/>
                </a:cubicBezTo>
                <a:cubicBezTo>
                  <a:pt x="2845423" y="83147"/>
                  <a:pt x="2444812" y="238780"/>
                  <a:pt x="1888333" y="250700"/>
                </a:cubicBezTo>
                <a:cubicBezTo>
                  <a:pt x="1331854" y="262620"/>
                  <a:pt x="341616" y="194333"/>
                  <a:pt x="92397" y="163018"/>
                </a:cubicBezTo>
                <a:cubicBezTo>
                  <a:pt x="-156822" y="131703"/>
                  <a:pt x="150852" y="62810"/>
                  <a:pt x="393022" y="62810"/>
                </a:cubicBezTo>
                <a:cubicBezTo>
                  <a:pt x="635192" y="62810"/>
                  <a:pt x="1065252" y="173456"/>
                  <a:pt x="1545416" y="163018"/>
                </a:cubicBezTo>
                <a:cubicBezTo>
                  <a:pt x="2025580" y="152580"/>
                  <a:pt x="2635181" y="-6083"/>
                  <a:pt x="3274008" y="180"/>
                </a:cubicBezTo>
                <a:cubicBezTo>
                  <a:pt x="3912835" y="6443"/>
                  <a:pt x="4695713" y="192245"/>
                  <a:pt x="5378381" y="200596"/>
                </a:cubicBezTo>
                <a:cubicBezTo>
                  <a:pt x="6061049" y="208947"/>
                  <a:pt x="6775033" y="56547"/>
                  <a:pt x="7370019" y="50284"/>
                </a:cubicBezTo>
                <a:cubicBezTo>
                  <a:pt x="7965005" y="44021"/>
                  <a:pt x="8702746" y="136977"/>
                  <a:pt x="8948299" y="163018"/>
                </a:cubicBezTo>
                <a:cubicBezTo>
                  <a:pt x="9193852" y="189059"/>
                  <a:pt x="8864217" y="190873"/>
                  <a:pt x="8843340" y="206530"/>
                </a:cubicBezTo>
                <a:close/>
              </a:path>
            </a:pathLst>
          </a:custGeom>
          <a:pattFill prst="dkUpDiag">
            <a:fgClr>
              <a:schemeClr val="accent1">
                <a:lumMod val="50000"/>
              </a:schemeClr>
            </a:fgClr>
            <a:bgClr>
              <a:schemeClr val="bg1"/>
            </a:bgClr>
          </a:patt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8" name="PA_库_椭圆 5"/>
          <p:cNvSpPr/>
          <p:nvPr>
            <p:custDataLst>
              <p:tags r:id="rId8"/>
            </p:custDataLst>
          </p:nvPr>
        </p:nvSpPr>
        <p:spPr>
          <a:xfrm flipH="1">
            <a:off x="8813798" y="2172112"/>
            <a:ext cx="247043" cy="222182"/>
          </a:xfrm>
          <a:custGeom>
            <a:gdLst>
              <a:gd fmla="*/ 727168 w 1203571" name="connsiteX0"/>
              <a:gd fmla="*/ 1101053 h 1125790" name="connsiteY0"/>
              <a:gd fmla="*/ 183708 w 1203571" name="connsiteX1"/>
              <a:gd fmla="*/ 1025464 h 1125790" name="connsiteY1"/>
              <a:gd fmla="*/ 282 w 1203571" name="connsiteX2"/>
              <a:gd fmla="*/ 594686 h 1125790" name="connsiteY2"/>
              <a:gd fmla="*/ 154192 w 1203571" name="connsiteX3"/>
              <a:gd fmla="*/ 224617 h 1125790" name="connsiteY3"/>
              <a:gd fmla="*/ 594282 w 1203571" name="connsiteX4"/>
              <a:gd fmla="*/ 686 h 1125790" name="connsiteY4"/>
              <a:gd fmla="*/ 1020780 w 1203571" name="connsiteX5"/>
              <a:gd fmla="*/ 170830 h 1125790" name="connsiteY5"/>
              <a:gd fmla="*/ 1188282 w 1203571" name="connsiteX6"/>
              <a:gd fmla="*/ 594686 h 1125790" name="connsiteY6"/>
              <a:gd fmla="*/ 567084 w 1203571" name="connsiteX7"/>
              <a:gd fmla="*/ 1125790 h 1125790"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1125790" w="1203571">
                <a:moveTo>
                  <a:pt x="727168" y="1101053"/>
                </a:moveTo>
                <a:cubicBezTo>
                  <a:pt x="631542" y="1099107"/>
                  <a:pt x="289680" y="1117491"/>
                  <a:pt x="183708" y="1025464"/>
                </a:cubicBezTo>
                <a:cubicBezTo>
                  <a:pt x="77736" y="933437"/>
                  <a:pt x="5201" y="728160"/>
                  <a:pt x="282" y="594686"/>
                </a:cubicBezTo>
                <a:cubicBezTo>
                  <a:pt x="-4637" y="461212"/>
                  <a:pt x="55192" y="323617"/>
                  <a:pt x="154192" y="224617"/>
                </a:cubicBezTo>
                <a:cubicBezTo>
                  <a:pt x="253192" y="125617"/>
                  <a:pt x="449851" y="9650"/>
                  <a:pt x="594282" y="686"/>
                </a:cubicBezTo>
                <a:cubicBezTo>
                  <a:pt x="738713" y="-8278"/>
                  <a:pt x="921780" y="71830"/>
                  <a:pt x="1020780" y="170830"/>
                </a:cubicBezTo>
                <a:cubicBezTo>
                  <a:pt x="1119780" y="269830"/>
                  <a:pt x="1248109" y="422752"/>
                  <a:pt x="1188282" y="594686"/>
                </a:cubicBezTo>
                <a:cubicBezTo>
                  <a:pt x="1188282" y="922743"/>
                  <a:pt x="932084" y="1042525"/>
                  <a:pt x="567084" y="1125790"/>
                </a:cubicBezTo>
              </a:path>
            </a:pathLst>
          </a:custGeom>
          <a:solidFill>
            <a:schemeClr val="bg1"/>
          </a:solidFill>
          <a:ln cap="rnd" w="25400">
            <a:solidFill>
              <a:srgbClr val="FBA6A5"/>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b="1" lang="zh-CN" sz="4000">
              <a:solidFill>
                <a:schemeClr val="bg1"/>
              </a:solidFill>
              <a:latin charset="-122" panose="040b0509000000000000" pitchFamily="81" typeface="华康娃娃体W5"/>
              <a:ea charset="-122" panose="040b0509000000000000" pitchFamily="81" typeface="华康娃娃体W5"/>
            </a:endParaRPr>
          </a:p>
        </p:txBody>
      </p:sp>
      <p:sp>
        <p:nvSpPr>
          <p:cNvPr id="9" name="PA_库_椭圆 5"/>
          <p:cNvSpPr/>
          <p:nvPr>
            <p:custDataLst>
              <p:tags r:id="rId9"/>
            </p:custDataLst>
          </p:nvPr>
        </p:nvSpPr>
        <p:spPr>
          <a:xfrm flipH="1">
            <a:off x="2070549" y="2215578"/>
            <a:ext cx="247043" cy="222182"/>
          </a:xfrm>
          <a:custGeom>
            <a:gdLst>
              <a:gd fmla="*/ 727168 w 1203571" name="connsiteX0"/>
              <a:gd fmla="*/ 1101053 h 1125790" name="connsiteY0"/>
              <a:gd fmla="*/ 183708 w 1203571" name="connsiteX1"/>
              <a:gd fmla="*/ 1025464 h 1125790" name="connsiteY1"/>
              <a:gd fmla="*/ 282 w 1203571" name="connsiteX2"/>
              <a:gd fmla="*/ 594686 h 1125790" name="connsiteY2"/>
              <a:gd fmla="*/ 154192 w 1203571" name="connsiteX3"/>
              <a:gd fmla="*/ 224617 h 1125790" name="connsiteY3"/>
              <a:gd fmla="*/ 594282 w 1203571" name="connsiteX4"/>
              <a:gd fmla="*/ 686 h 1125790" name="connsiteY4"/>
              <a:gd fmla="*/ 1020780 w 1203571" name="connsiteX5"/>
              <a:gd fmla="*/ 170830 h 1125790" name="connsiteY5"/>
              <a:gd fmla="*/ 1188282 w 1203571" name="connsiteX6"/>
              <a:gd fmla="*/ 594686 h 1125790" name="connsiteY6"/>
              <a:gd fmla="*/ 567084 w 1203571" name="connsiteX7"/>
              <a:gd fmla="*/ 1125790 h 1125790"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1125790" w="1203571">
                <a:moveTo>
                  <a:pt x="727168" y="1101053"/>
                </a:moveTo>
                <a:cubicBezTo>
                  <a:pt x="631542" y="1099107"/>
                  <a:pt x="289680" y="1117491"/>
                  <a:pt x="183708" y="1025464"/>
                </a:cubicBezTo>
                <a:cubicBezTo>
                  <a:pt x="77736" y="933437"/>
                  <a:pt x="5201" y="728160"/>
                  <a:pt x="282" y="594686"/>
                </a:cubicBezTo>
                <a:cubicBezTo>
                  <a:pt x="-4637" y="461212"/>
                  <a:pt x="55192" y="323617"/>
                  <a:pt x="154192" y="224617"/>
                </a:cubicBezTo>
                <a:cubicBezTo>
                  <a:pt x="253192" y="125617"/>
                  <a:pt x="449851" y="9650"/>
                  <a:pt x="594282" y="686"/>
                </a:cubicBezTo>
                <a:cubicBezTo>
                  <a:pt x="738713" y="-8278"/>
                  <a:pt x="921780" y="71830"/>
                  <a:pt x="1020780" y="170830"/>
                </a:cubicBezTo>
                <a:cubicBezTo>
                  <a:pt x="1119780" y="269830"/>
                  <a:pt x="1248109" y="422752"/>
                  <a:pt x="1188282" y="594686"/>
                </a:cubicBezTo>
                <a:cubicBezTo>
                  <a:pt x="1188282" y="922743"/>
                  <a:pt x="932084" y="1042525"/>
                  <a:pt x="567084" y="1125790"/>
                </a:cubicBezTo>
              </a:path>
            </a:pathLst>
          </a:custGeom>
          <a:solidFill>
            <a:schemeClr val="bg1"/>
          </a:solidFill>
          <a:ln cap="rnd" w="25400">
            <a:solidFill>
              <a:srgbClr val="FBA6A5"/>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b="1" lang="zh-CN" sz="4000">
              <a:solidFill>
                <a:schemeClr val="bg1"/>
              </a:solidFill>
              <a:latin charset="-122" panose="040b0509000000000000" pitchFamily="81" typeface="华康娃娃体W5"/>
              <a:ea charset="-122" panose="040b0509000000000000" pitchFamily="81" typeface="华康娃娃体W5"/>
            </a:endParaRPr>
          </a:p>
        </p:txBody>
      </p:sp>
      <p:sp>
        <p:nvSpPr>
          <p:cNvPr id="10" name="PA_库_椭圆 5"/>
          <p:cNvSpPr/>
          <p:nvPr>
            <p:custDataLst>
              <p:tags r:id="rId10"/>
            </p:custDataLst>
          </p:nvPr>
        </p:nvSpPr>
        <p:spPr>
          <a:xfrm flipH="1">
            <a:off x="3756361" y="2143084"/>
            <a:ext cx="247043" cy="222182"/>
          </a:xfrm>
          <a:custGeom>
            <a:gdLst>
              <a:gd fmla="*/ 727168 w 1203571" name="connsiteX0"/>
              <a:gd fmla="*/ 1101053 h 1125790" name="connsiteY0"/>
              <a:gd fmla="*/ 183708 w 1203571" name="connsiteX1"/>
              <a:gd fmla="*/ 1025464 h 1125790" name="connsiteY1"/>
              <a:gd fmla="*/ 282 w 1203571" name="connsiteX2"/>
              <a:gd fmla="*/ 594686 h 1125790" name="connsiteY2"/>
              <a:gd fmla="*/ 154192 w 1203571" name="connsiteX3"/>
              <a:gd fmla="*/ 224617 h 1125790" name="connsiteY3"/>
              <a:gd fmla="*/ 594282 w 1203571" name="connsiteX4"/>
              <a:gd fmla="*/ 686 h 1125790" name="connsiteY4"/>
              <a:gd fmla="*/ 1020780 w 1203571" name="connsiteX5"/>
              <a:gd fmla="*/ 170830 h 1125790" name="connsiteY5"/>
              <a:gd fmla="*/ 1188282 w 1203571" name="connsiteX6"/>
              <a:gd fmla="*/ 594686 h 1125790" name="connsiteY6"/>
              <a:gd fmla="*/ 567084 w 1203571" name="connsiteX7"/>
              <a:gd fmla="*/ 1125790 h 1125790"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1125790" w="1203571">
                <a:moveTo>
                  <a:pt x="727168" y="1101053"/>
                </a:moveTo>
                <a:cubicBezTo>
                  <a:pt x="631542" y="1099107"/>
                  <a:pt x="289680" y="1117491"/>
                  <a:pt x="183708" y="1025464"/>
                </a:cubicBezTo>
                <a:cubicBezTo>
                  <a:pt x="77736" y="933437"/>
                  <a:pt x="5201" y="728160"/>
                  <a:pt x="282" y="594686"/>
                </a:cubicBezTo>
                <a:cubicBezTo>
                  <a:pt x="-4637" y="461212"/>
                  <a:pt x="55192" y="323617"/>
                  <a:pt x="154192" y="224617"/>
                </a:cubicBezTo>
                <a:cubicBezTo>
                  <a:pt x="253192" y="125617"/>
                  <a:pt x="449851" y="9650"/>
                  <a:pt x="594282" y="686"/>
                </a:cubicBezTo>
                <a:cubicBezTo>
                  <a:pt x="738713" y="-8278"/>
                  <a:pt x="921780" y="71830"/>
                  <a:pt x="1020780" y="170830"/>
                </a:cubicBezTo>
                <a:cubicBezTo>
                  <a:pt x="1119780" y="269830"/>
                  <a:pt x="1248109" y="422752"/>
                  <a:pt x="1188282" y="594686"/>
                </a:cubicBezTo>
                <a:cubicBezTo>
                  <a:pt x="1188282" y="922743"/>
                  <a:pt x="932084" y="1042525"/>
                  <a:pt x="567084" y="1125790"/>
                </a:cubicBezTo>
              </a:path>
            </a:pathLst>
          </a:custGeom>
          <a:solidFill>
            <a:schemeClr val="bg1"/>
          </a:solidFill>
          <a:ln cap="rnd" w="25400">
            <a:solidFill>
              <a:srgbClr val="FBA6A5"/>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b="1" lang="zh-CN" sz="4000">
              <a:solidFill>
                <a:schemeClr val="bg1"/>
              </a:solidFill>
              <a:latin charset="-122" panose="040b0509000000000000" pitchFamily="81" typeface="华康娃娃体W5"/>
              <a:ea charset="-122" panose="040b0509000000000000" pitchFamily="81" typeface="华康娃娃体W5"/>
            </a:endParaRPr>
          </a:p>
        </p:txBody>
      </p:sp>
      <p:sp>
        <p:nvSpPr>
          <p:cNvPr id="11" name="PA_库_椭圆 5"/>
          <p:cNvSpPr/>
          <p:nvPr>
            <p:custDataLst>
              <p:tags r:id="rId11"/>
            </p:custDataLst>
          </p:nvPr>
        </p:nvSpPr>
        <p:spPr>
          <a:xfrm flipH="1">
            <a:off x="5435111" y="2227138"/>
            <a:ext cx="247043" cy="222182"/>
          </a:xfrm>
          <a:custGeom>
            <a:gdLst>
              <a:gd fmla="*/ 727168 w 1203571" name="connsiteX0"/>
              <a:gd fmla="*/ 1101053 h 1125790" name="connsiteY0"/>
              <a:gd fmla="*/ 183708 w 1203571" name="connsiteX1"/>
              <a:gd fmla="*/ 1025464 h 1125790" name="connsiteY1"/>
              <a:gd fmla="*/ 282 w 1203571" name="connsiteX2"/>
              <a:gd fmla="*/ 594686 h 1125790" name="connsiteY2"/>
              <a:gd fmla="*/ 154192 w 1203571" name="connsiteX3"/>
              <a:gd fmla="*/ 224617 h 1125790" name="connsiteY3"/>
              <a:gd fmla="*/ 594282 w 1203571" name="connsiteX4"/>
              <a:gd fmla="*/ 686 h 1125790" name="connsiteY4"/>
              <a:gd fmla="*/ 1020780 w 1203571" name="connsiteX5"/>
              <a:gd fmla="*/ 170830 h 1125790" name="connsiteY5"/>
              <a:gd fmla="*/ 1188282 w 1203571" name="connsiteX6"/>
              <a:gd fmla="*/ 594686 h 1125790" name="connsiteY6"/>
              <a:gd fmla="*/ 567084 w 1203571" name="connsiteX7"/>
              <a:gd fmla="*/ 1125790 h 1125790"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1125790" w="1203571">
                <a:moveTo>
                  <a:pt x="727168" y="1101053"/>
                </a:moveTo>
                <a:cubicBezTo>
                  <a:pt x="631542" y="1099107"/>
                  <a:pt x="289680" y="1117491"/>
                  <a:pt x="183708" y="1025464"/>
                </a:cubicBezTo>
                <a:cubicBezTo>
                  <a:pt x="77736" y="933437"/>
                  <a:pt x="5201" y="728160"/>
                  <a:pt x="282" y="594686"/>
                </a:cubicBezTo>
                <a:cubicBezTo>
                  <a:pt x="-4637" y="461212"/>
                  <a:pt x="55192" y="323617"/>
                  <a:pt x="154192" y="224617"/>
                </a:cubicBezTo>
                <a:cubicBezTo>
                  <a:pt x="253192" y="125617"/>
                  <a:pt x="449851" y="9650"/>
                  <a:pt x="594282" y="686"/>
                </a:cubicBezTo>
                <a:cubicBezTo>
                  <a:pt x="738713" y="-8278"/>
                  <a:pt x="921780" y="71830"/>
                  <a:pt x="1020780" y="170830"/>
                </a:cubicBezTo>
                <a:cubicBezTo>
                  <a:pt x="1119780" y="269830"/>
                  <a:pt x="1248109" y="422752"/>
                  <a:pt x="1188282" y="594686"/>
                </a:cubicBezTo>
                <a:cubicBezTo>
                  <a:pt x="1188282" y="922743"/>
                  <a:pt x="932084" y="1042525"/>
                  <a:pt x="567084" y="1125790"/>
                </a:cubicBezTo>
              </a:path>
            </a:pathLst>
          </a:custGeom>
          <a:solidFill>
            <a:schemeClr val="bg1"/>
          </a:solidFill>
          <a:ln cap="rnd" w="25400">
            <a:solidFill>
              <a:srgbClr val="FBA6A5"/>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b="1" lang="zh-CN" sz="4000">
              <a:solidFill>
                <a:schemeClr val="bg1"/>
              </a:solidFill>
              <a:latin charset="-122" panose="040b0509000000000000" pitchFamily="81" typeface="华康娃娃体W5"/>
              <a:ea charset="-122" panose="040b0509000000000000" pitchFamily="81" typeface="华康娃娃体W5"/>
            </a:endParaRPr>
          </a:p>
        </p:txBody>
      </p:sp>
      <p:sp>
        <p:nvSpPr>
          <p:cNvPr id="12" name="PA_库_椭圆 5"/>
          <p:cNvSpPr/>
          <p:nvPr>
            <p:custDataLst>
              <p:tags r:id="rId12"/>
            </p:custDataLst>
          </p:nvPr>
        </p:nvSpPr>
        <p:spPr>
          <a:xfrm flipH="1">
            <a:off x="7128588" y="2243387"/>
            <a:ext cx="247043" cy="222182"/>
          </a:xfrm>
          <a:custGeom>
            <a:gdLst>
              <a:gd fmla="*/ 727168 w 1203571" name="connsiteX0"/>
              <a:gd fmla="*/ 1101053 h 1125790" name="connsiteY0"/>
              <a:gd fmla="*/ 183708 w 1203571" name="connsiteX1"/>
              <a:gd fmla="*/ 1025464 h 1125790" name="connsiteY1"/>
              <a:gd fmla="*/ 282 w 1203571" name="connsiteX2"/>
              <a:gd fmla="*/ 594686 h 1125790" name="connsiteY2"/>
              <a:gd fmla="*/ 154192 w 1203571" name="connsiteX3"/>
              <a:gd fmla="*/ 224617 h 1125790" name="connsiteY3"/>
              <a:gd fmla="*/ 594282 w 1203571" name="connsiteX4"/>
              <a:gd fmla="*/ 686 h 1125790" name="connsiteY4"/>
              <a:gd fmla="*/ 1020780 w 1203571" name="connsiteX5"/>
              <a:gd fmla="*/ 170830 h 1125790" name="connsiteY5"/>
              <a:gd fmla="*/ 1188282 w 1203571" name="connsiteX6"/>
              <a:gd fmla="*/ 594686 h 1125790" name="connsiteY6"/>
              <a:gd fmla="*/ 567084 w 1203571" name="connsiteX7"/>
              <a:gd fmla="*/ 1125790 h 1125790"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1125790" w="1203571">
                <a:moveTo>
                  <a:pt x="727168" y="1101053"/>
                </a:moveTo>
                <a:cubicBezTo>
                  <a:pt x="631542" y="1099107"/>
                  <a:pt x="289680" y="1117491"/>
                  <a:pt x="183708" y="1025464"/>
                </a:cubicBezTo>
                <a:cubicBezTo>
                  <a:pt x="77736" y="933437"/>
                  <a:pt x="5201" y="728160"/>
                  <a:pt x="282" y="594686"/>
                </a:cubicBezTo>
                <a:cubicBezTo>
                  <a:pt x="-4637" y="461212"/>
                  <a:pt x="55192" y="323617"/>
                  <a:pt x="154192" y="224617"/>
                </a:cubicBezTo>
                <a:cubicBezTo>
                  <a:pt x="253192" y="125617"/>
                  <a:pt x="449851" y="9650"/>
                  <a:pt x="594282" y="686"/>
                </a:cubicBezTo>
                <a:cubicBezTo>
                  <a:pt x="738713" y="-8278"/>
                  <a:pt x="921780" y="71830"/>
                  <a:pt x="1020780" y="170830"/>
                </a:cubicBezTo>
                <a:cubicBezTo>
                  <a:pt x="1119780" y="269830"/>
                  <a:pt x="1248109" y="422752"/>
                  <a:pt x="1188282" y="594686"/>
                </a:cubicBezTo>
                <a:cubicBezTo>
                  <a:pt x="1188282" y="922743"/>
                  <a:pt x="932084" y="1042525"/>
                  <a:pt x="567084" y="1125790"/>
                </a:cubicBezTo>
              </a:path>
            </a:pathLst>
          </a:custGeom>
          <a:solidFill>
            <a:schemeClr val="bg1"/>
          </a:solidFill>
          <a:ln cap="rnd" w="25400">
            <a:solidFill>
              <a:srgbClr val="FBA6A5"/>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b="1" lang="zh-CN" sz="4000">
              <a:solidFill>
                <a:schemeClr val="bg1"/>
              </a:solidFill>
              <a:latin charset="-122" panose="040b0509000000000000" pitchFamily="81" typeface="华康娃娃体W5"/>
              <a:ea charset="-122" panose="040b0509000000000000" pitchFamily="81" typeface="华康娃娃体W5"/>
            </a:endParaRPr>
          </a:p>
        </p:txBody>
      </p:sp>
      <p:sp>
        <p:nvSpPr>
          <p:cNvPr id="13" name="PA_库_文本框 12"/>
          <p:cNvSpPr txBox="1"/>
          <p:nvPr>
            <p:custDataLst>
              <p:tags r:id="rId13"/>
            </p:custDataLst>
          </p:nvPr>
        </p:nvSpPr>
        <p:spPr>
          <a:xfrm>
            <a:off x="1845256" y="2396446"/>
            <a:ext cx="995680" cy="579120"/>
          </a:xfrm>
          <a:prstGeom prst="rect">
            <a:avLst/>
          </a:prstGeom>
          <a:noFill/>
        </p:spPr>
        <p:txBody>
          <a:bodyPr rtlCol="0" wrap="none">
            <a:spAutoFit/>
          </a:bodyPr>
          <a:lstStyle/>
          <a:p>
            <a:r>
              <a:rPr altLang="zh-CN" b="1" lang="en-US" smtClean="0" sz="3200">
                <a:solidFill>
                  <a:schemeClr val="bg1"/>
                </a:solidFill>
                <a:latin charset="-122" panose="040b0509000000000000" pitchFamily="81" typeface="华康娃娃体W5"/>
                <a:ea charset="-122" panose="040b0509000000000000" pitchFamily="81" typeface="华康娃娃体W5"/>
              </a:rPr>
              <a:t>2012</a:t>
            </a:r>
          </a:p>
        </p:txBody>
      </p:sp>
      <p:sp>
        <p:nvSpPr>
          <p:cNvPr id="14" name="PA_库_文本框 13"/>
          <p:cNvSpPr txBox="1"/>
          <p:nvPr>
            <p:custDataLst>
              <p:tags r:id="rId14"/>
            </p:custDataLst>
          </p:nvPr>
        </p:nvSpPr>
        <p:spPr>
          <a:xfrm>
            <a:off x="3473617" y="2291181"/>
            <a:ext cx="995680" cy="579120"/>
          </a:xfrm>
          <a:prstGeom prst="rect">
            <a:avLst/>
          </a:prstGeom>
          <a:noFill/>
        </p:spPr>
        <p:txBody>
          <a:bodyPr rtlCol="0" wrap="none">
            <a:spAutoFit/>
          </a:bodyPr>
          <a:lstStyle/>
          <a:p>
            <a:r>
              <a:rPr altLang="zh-CN" b="1" lang="en-US" smtClean="0" sz="3200">
                <a:solidFill>
                  <a:schemeClr val="bg1"/>
                </a:solidFill>
                <a:latin charset="-122" panose="040b0509000000000000" pitchFamily="81" typeface="华康娃娃体W5"/>
                <a:ea charset="-122" panose="040b0509000000000000" pitchFamily="81" typeface="华康娃娃体W5"/>
              </a:rPr>
              <a:t>2013</a:t>
            </a:r>
          </a:p>
        </p:txBody>
      </p:sp>
      <p:sp>
        <p:nvSpPr>
          <p:cNvPr id="15" name="PA_库_文本框 14"/>
          <p:cNvSpPr txBox="1"/>
          <p:nvPr>
            <p:custDataLst>
              <p:tags r:id="rId15"/>
            </p:custDataLst>
          </p:nvPr>
        </p:nvSpPr>
        <p:spPr>
          <a:xfrm>
            <a:off x="5174114" y="2319549"/>
            <a:ext cx="995680" cy="579120"/>
          </a:xfrm>
          <a:prstGeom prst="rect">
            <a:avLst/>
          </a:prstGeom>
          <a:noFill/>
        </p:spPr>
        <p:txBody>
          <a:bodyPr rtlCol="0" wrap="none">
            <a:spAutoFit/>
          </a:bodyPr>
          <a:lstStyle/>
          <a:p>
            <a:r>
              <a:rPr altLang="zh-CN" b="1" lang="en-US" smtClean="0" sz="3200">
                <a:solidFill>
                  <a:schemeClr val="bg1"/>
                </a:solidFill>
                <a:latin charset="-122" panose="040b0509000000000000" pitchFamily="81" typeface="华康娃娃体W5"/>
                <a:ea charset="-122" panose="040b0509000000000000" pitchFamily="81" typeface="华康娃娃体W5"/>
              </a:rPr>
              <a:t>2014</a:t>
            </a:r>
          </a:p>
        </p:txBody>
      </p:sp>
      <p:sp>
        <p:nvSpPr>
          <p:cNvPr id="16" name="PA_库_文本框 15"/>
          <p:cNvSpPr txBox="1"/>
          <p:nvPr>
            <p:custDataLst>
              <p:tags r:id="rId16"/>
            </p:custDataLst>
          </p:nvPr>
        </p:nvSpPr>
        <p:spPr>
          <a:xfrm>
            <a:off x="6871014" y="2426628"/>
            <a:ext cx="995680" cy="579120"/>
          </a:xfrm>
          <a:prstGeom prst="rect">
            <a:avLst/>
          </a:prstGeom>
          <a:noFill/>
        </p:spPr>
        <p:txBody>
          <a:bodyPr rtlCol="0" wrap="none">
            <a:spAutoFit/>
          </a:bodyPr>
          <a:lstStyle/>
          <a:p>
            <a:r>
              <a:rPr altLang="zh-CN" b="1" lang="en-US" smtClean="0" sz="3200">
                <a:solidFill>
                  <a:schemeClr val="bg1"/>
                </a:solidFill>
                <a:latin charset="-122" panose="040b0509000000000000" pitchFamily="81" typeface="华康娃娃体W5"/>
                <a:ea charset="-122" panose="040b0509000000000000" pitchFamily="81" typeface="华康娃娃体W5"/>
              </a:rPr>
              <a:t>2016</a:t>
            </a:r>
          </a:p>
        </p:txBody>
      </p:sp>
      <p:sp>
        <p:nvSpPr>
          <p:cNvPr id="17" name="PA_库_文本框 16"/>
          <p:cNvSpPr txBox="1"/>
          <p:nvPr>
            <p:custDataLst>
              <p:tags r:id="rId17"/>
            </p:custDataLst>
          </p:nvPr>
        </p:nvSpPr>
        <p:spPr>
          <a:xfrm>
            <a:off x="8540532" y="2348577"/>
            <a:ext cx="995680" cy="579120"/>
          </a:xfrm>
          <a:prstGeom prst="rect">
            <a:avLst/>
          </a:prstGeom>
          <a:noFill/>
        </p:spPr>
        <p:txBody>
          <a:bodyPr rtlCol="0" wrap="none">
            <a:spAutoFit/>
          </a:bodyPr>
          <a:lstStyle/>
          <a:p>
            <a:r>
              <a:rPr altLang="zh-CN" b="1" lang="en-US" smtClean="0" sz="3200">
                <a:solidFill>
                  <a:schemeClr val="bg1"/>
                </a:solidFill>
                <a:latin charset="-122" panose="040b0509000000000000" pitchFamily="81" typeface="华康娃娃体W5"/>
                <a:ea charset="-122" panose="040b0509000000000000" pitchFamily="81" typeface="华康娃娃体W5"/>
              </a:rPr>
              <a:t>2017</a:t>
            </a:r>
          </a:p>
        </p:txBody>
      </p:sp>
      <p:sp>
        <p:nvSpPr>
          <p:cNvPr id="18" name="PA_库_文本框 17"/>
          <p:cNvSpPr txBox="1"/>
          <p:nvPr>
            <p:custDataLst>
              <p:tags r:id="rId18"/>
            </p:custDataLst>
          </p:nvPr>
        </p:nvSpPr>
        <p:spPr>
          <a:xfrm>
            <a:off x="1747193" y="2898850"/>
            <a:ext cx="792480" cy="457200"/>
          </a:xfrm>
          <a:prstGeom prst="rect">
            <a:avLst/>
          </a:prstGeom>
          <a:noFill/>
        </p:spPr>
        <p:txBody>
          <a:bodyPr rtlCol="0" wrap="non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起步</a:t>
            </a:r>
          </a:p>
        </p:txBody>
      </p:sp>
      <p:sp>
        <p:nvSpPr>
          <p:cNvPr id="19" name="PA_库_文本框 18"/>
          <p:cNvSpPr txBox="1"/>
          <p:nvPr>
            <p:custDataLst>
              <p:tags r:id="rId19"/>
            </p:custDataLst>
          </p:nvPr>
        </p:nvSpPr>
        <p:spPr>
          <a:xfrm>
            <a:off x="3456785" y="2790780"/>
            <a:ext cx="792480" cy="457200"/>
          </a:xfrm>
          <a:prstGeom prst="rect">
            <a:avLst/>
          </a:prstGeom>
          <a:noFill/>
        </p:spPr>
        <p:txBody>
          <a:bodyPr rtlCol="0" wrap="non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探索</a:t>
            </a:r>
          </a:p>
        </p:txBody>
      </p:sp>
      <p:sp>
        <p:nvSpPr>
          <p:cNvPr id="20" name="PA_库_文本框 19"/>
          <p:cNvSpPr txBox="1"/>
          <p:nvPr>
            <p:custDataLst>
              <p:tags r:id="rId20"/>
            </p:custDataLst>
          </p:nvPr>
        </p:nvSpPr>
        <p:spPr>
          <a:xfrm>
            <a:off x="5140450" y="2832549"/>
            <a:ext cx="792480" cy="457200"/>
          </a:xfrm>
          <a:prstGeom prst="rect">
            <a:avLst/>
          </a:prstGeom>
          <a:noFill/>
        </p:spPr>
        <p:txBody>
          <a:bodyPr rtlCol="0" wrap="non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成长</a:t>
            </a:r>
          </a:p>
        </p:txBody>
      </p:sp>
      <p:sp>
        <p:nvSpPr>
          <p:cNvPr id="21" name="PA_库_文本框 20"/>
          <p:cNvSpPr txBox="1"/>
          <p:nvPr>
            <p:custDataLst>
              <p:tags r:id="rId21"/>
            </p:custDataLst>
          </p:nvPr>
        </p:nvSpPr>
        <p:spPr>
          <a:xfrm>
            <a:off x="6830940" y="2897939"/>
            <a:ext cx="792480" cy="457200"/>
          </a:xfrm>
          <a:prstGeom prst="rect">
            <a:avLst/>
          </a:prstGeom>
          <a:noFill/>
        </p:spPr>
        <p:txBody>
          <a:bodyPr rtlCol="0" wrap="non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收获</a:t>
            </a:r>
          </a:p>
        </p:txBody>
      </p:sp>
      <p:sp>
        <p:nvSpPr>
          <p:cNvPr id="22" name="PA_库_文本框 21"/>
          <p:cNvSpPr txBox="1"/>
          <p:nvPr>
            <p:custDataLst>
              <p:tags r:id="rId22"/>
            </p:custDataLst>
          </p:nvPr>
        </p:nvSpPr>
        <p:spPr>
          <a:xfrm>
            <a:off x="8540532" y="2828249"/>
            <a:ext cx="792480" cy="457200"/>
          </a:xfrm>
          <a:prstGeom prst="rect">
            <a:avLst/>
          </a:prstGeom>
          <a:noFill/>
        </p:spPr>
        <p:txBody>
          <a:bodyPr rtlCol="0" wrap="non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巅峰</a:t>
            </a:r>
          </a:p>
        </p:txBody>
      </p:sp>
      <p:sp>
        <p:nvSpPr>
          <p:cNvPr id="23" name="PA_库_文本框 22"/>
          <p:cNvSpPr txBox="1"/>
          <p:nvPr>
            <p:custDataLst>
              <p:tags r:id="rId23"/>
            </p:custDataLst>
          </p:nvPr>
        </p:nvSpPr>
        <p:spPr>
          <a:xfrm>
            <a:off x="2070549" y="3714326"/>
            <a:ext cx="9115431" cy="6248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a:t>
            </a:r>
          </a:p>
        </p:txBody>
      </p:sp>
      <p:sp>
        <p:nvSpPr>
          <p:cNvPr id="24" name="PA_库_文本框 23"/>
          <p:cNvSpPr txBox="1"/>
          <p:nvPr>
            <p:custDataLst>
              <p:tags r:id="rId24"/>
            </p:custDataLst>
          </p:nvPr>
        </p:nvSpPr>
        <p:spPr>
          <a:xfrm>
            <a:off x="2070549" y="4543762"/>
            <a:ext cx="9115431" cy="6248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a:t>
            </a:r>
          </a:p>
        </p:txBody>
      </p:sp>
      <p:grpSp>
        <p:nvGrpSpPr>
          <p:cNvPr id="25" name="PA_库_组合 24"/>
          <p:cNvGrpSpPr/>
          <p:nvPr>
            <p:custDataLst>
              <p:tags r:id="rId25"/>
            </p:custDataLst>
          </p:nvPr>
        </p:nvGrpSpPr>
        <p:grpSpPr>
          <a:xfrm>
            <a:off x="9893523" y="1671992"/>
            <a:ext cx="1147966" cy="1513310"/>
            <a:chOff x="9893523" y="2610455"/>
            <a:chExt cx="1147966" cy="1513310"/>
          </a:xfrm>
        </p:grpSpPr>
        <p:grpSp>
          <p:nvGrpSpPr>
            <p:cNvPr id="26" name="组合 25"/>
            <p:cNvGrpSpPr/>
            <p:nvPr/>
          </p:nvGrpSpPr>
          <p:grpSpPr>
            <a:xfrm flipH="1" rot="440492">
              <a:off x="9893523" y="2610455"/>
              <a:ext cx="1147966" cy="1513310"/>
              <a:chOff x="3372559" y="3388729"/>
              <a:chExt cx="1510178" cy="1990796"/>
            </a:xfrm>
          </p:grpSpPr>
          <p:grpSp>
            <p:nvGrpSpPr>
              <p:cNvPr id="29" name="组合 28"/>
              <p:cNvGrpSpPr/>
              <p:nvPr/>
            </p:nvGrpSpPr>
            <p:grpSpPr>
              <a:xfrm flipV="1" rot="3083662">
                <a:off x="4351461" y="4071702"/>
                <a:ext cx="491885" cy="570666"/>
                <a:chOff x="5787084" y="4721985"/>
                <a:chExt cx="409540" cy="475132"/>
              </a:xfrm>
            </p:grpSpPr>
            <p:sp>
              <p:nvSpPr>
                <p:cNvPr id="41" name="任意多边形 40"/>
                <p:cNvSpPr/>
                <p:nvPr/>
              </p:nvSpPr>
              <p:spPr>
                <a:xfrm rot="4136493">
                  <a:off x="5690518" y="4818551"/>
                  <a:ext cx="475132" cy="281999"/>
                </a:xfrm>
                <a:custGeom>
                  <a:gdLst>
                    <a:gd fmla="*/ 1 w 850833" name="connsiteX0"/>
                    <a:gd fmla="*/ 235789 h 235789" name="connsiteY0"/>
                    <a:gd fmla="*/ 850834 w 850833" name="connsiteX1"/>
                    <a:gd fmla="*/ 0 h 235789" name="connsiteY1"/>
                    <a:gd fmla="*/ 674012 w 674013" name="connsiteX2"/>
                    <a:gd fmla="*/ 0 h 367497" name="connsiteY2"/>
                  </a:gdLst>
                  <a:cxnLst>
                    <a:cxn ang="0">
                      <a:pos x="connsiteX0" y="connsiteY0"/>
                    </a:cxn>
                    <a:cxn ang="0">
                      <a:pos x="connsiteX1" y="connsiteY1"/>
                    </a:cxn>
                  </a:cxnLst>
                  <a:rect b="b" l="l" r="r" t="t"/>
                  <a:pathLst>
                    <a:path h="235789" w="850833">
                      <a:moveTo>
                        <a:pt x="1" y="235789"/>
                      </a:moveTo>
                      <a:cubicBezTo>
                        <a:pt x="275931" y="186291"/>
                        <a:pt x="416961" y="146451"/>
                        <a:pt x="850834"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2" name="椭圆 45"/>
                <p:cNvSpPr/>
                <p:nvPr/>
              </p:nvSpPr>
              <p:spPr>
                <a:xfrm rot="5050202">
                  <a:off x="6121694" y="5097242"/>
                  <a:ext cx="70108" cy="79753"/>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
            <p:nvSpPr>
              <p:cNvPr id="30" name="任意多边形 29"/>
              <p:cNvSpPr/>
              <p:nvPr/>
            </p:nvSpPr>
            <p:spPr>
              <a:xfrm>
                <a:off x="3678148" y="4029949"/>
                <a:ext cx="816407" cy="930971"/>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2">
                  <a:lumMod val="20000"/>
                  <a:lumOff val="80000"/>
                </a:schemeClr>
              </a:solidFill>
              <a:ln cap="rnd" w="25400">
                <a:solidFill>
                  <a:srgbClr val="FBA6A5"/>
                </a:solidFill>
                <a:round/>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1" name="椭圆 31"/>
              <p:cNvSpPr/>
              <p:nvPr/>
            </p:nvSpPr>
            <p:spPr>
              <a:xfrm>
                <a:off x="3713096" y="3388729"/>
                <a:ext cx="722221" cy="715020"/>
              </a:xfrm>
              <a:custGeom>
                <a:gdLst>
                  <a:gd fmla="*/ 128078 w 660438" name="connsiteX0"/>
                  <a:gd fmla="*/ 64927 h 653852" name="connsiteY0"/>
                  <a:gd fmla="*/ 410712 w 660438" name="connsiteX1"/>
                  <a:gd fmla="*/ 15051 h 653852" name="connsiteY1"/>
                  <a:gd fmla="*/ 659670 w 660438" name="connsiteX2"/>
                  <a:gd fmla="*/ 337329 h 653852" name="connsiteY2"/>
                  <a:gd fmla="*/ 331423 w 660438" name="connsiteX3"/>
                  <a:gd fmla="*/ 653852 h 653852" name="connsiteY3"/>
                  <a:gd fmla="*/ 3176 w 660438" name="connsiteX4"/>
                  <a:gd fmla="*/ 337329 h 653852" name="connsiteY4"/>
                  <a:gd fmla="*/ 62645 w 660438" name="connsiteX5"/>
                  <a:gd fmla="*/ 134413 h 65385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3852" w="660438">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2" name="任意多边形 31"/>
              <p:cNvSpPr/>
              <p:nvPr/>
            </p:nvSpPr>
            <p:spPr>
              <a:xfrm>
                <a:off x="3750370" y="4088942"/>
                <a:ext cx="639268" cy="798179"/>
              </a:xfrm>
              <a:custGeom>
                <a:gdLst>
                  <a:gd fmla="*/ 286857 w 931877" name="connsiteX0"/>
                  <a:gd fmla="*/ 9308 h 867520" name="connsiteY0"/>
                  <a:gd fmla="*/ 24027 w 931877" name="connsiteX1"/>
                  <a:gd fmla="*/ 385518 h 867520" name="connsiteY1"/>
                  <a:gd fmla="*/ 44575 w 931877" name="connsiteX2"/>
                  <a:gd fmla="*/ 806759 h 867520" name="connsiteY2"/>
                  <a:gd fmla="*/ 866508 w 931877" name="connsiteX3"/>
                  <a:gd fmla="*/ 817034 h 867520" name="connsiteY3"/>
                  <a:gd fmla="*/ 845960 w 931877" name="connsiteX4"/>
                  <a:gd fmla="*/ 221132 h 867520" name="connsiteY4"/>
                  <a:gd fmla="*/ 625266 w 931877" name="connsiteX5"/>
                  <a:gd fmla="*/ 0 h 867520" name="connsiteY5"/>
                  <a:gd fmla="*/ 613012 w 919623" name="connsiteX6"/>
                  <a:gd fmla="*/ 0 h 867520"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867520" w="931876">
                    <a:moveTo>
                      <a:pt x="286857" y="9308"/>
                    </a:moveTo>
                    <a:cubicBezTo>
                      <a:pt x="96262" y="123858"/>
                      <a:pt x="64407" y="252610"/>
                      <a:pt x="24027" y="385518"/>
                    </a:cubicBezTo>
                    <a:cubicBezTo>
                      <a:pt x="-16353" y="518426"/>
                      <a:pt x="-3371" y="765662"/>
                      <a:pt x="44575" y="806759"/>
                    </a:cubicBezTo>
                    <a:cubicBezTo>
                      <a:pt x="92521" y="847856"/>
                      <a:pt x="732944" y="914638"/>
                      <a:pt x="866508" y="817034"/>
                    </a:cubicBezTo>
                    <a:cubicBezTo>
                      <a:pt x="1000072" y="719430"/>
                      <a:pt x="895619" y="351271"/>
                      <a:pt x="845960" y="221132"/>
                    </a:cubicBezTo>
                    <a:cubicBezTo>
                      <a:pt x="796301" y="90993"/>
                      <a:pt x="746731" y="42431"/>
                      <a:pt x="625266"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33" name="组合 32"/>
              <p:cNvGrpSpPr/>
              <p:nvPr/>
            </p:nvGrpSpPr>
            <p:grpSpPr>
              <a:xfrm flipH="1">
                <a:off x="3415952" y="4863290"/>
                <a:ext cx="1260714" cy="516235"/>
                <a:chOff x="3015354" y="5161793"/>
                <a:chExt cx="773814" cy="316859"/>
              </a:xfrm>
            </p:grpSpPr>
            <p:sp>
              <p:nvSpPr>
                <p:cNvPr id="37" name="任意多边形 36"/>
                <p:cNvSpPr/>
                <p:nvPr/>
              </p:nvSpPr>
              <p:spPr>
                <a:xfrm>
                  <a:off x="3458696" y="5173962"/>
                  <a:ext cx="233595" cy="297675"/>
                </a:xfrm>
                <a:custGeom>
                  <a:gdLst>
                    <a:gd fmla="*/ 0 w 247222" name="connsiteX0"/>
                    <a:gd fmla="*/ 0 h 347397" name="connsiteY0"/>
                    <a:gd fmla="*/ 247222 w 247222" name="connsiteX1"/>
                    <a:gd fmla="*/ 347397 h 347397" name="connsiteY1"/>
                    <a:gd fmla="*/ 0 w 123825" name="connsiteX2"/>
                    <a:gd fmla="*/ 474499 h 490784" name="connsiteY2"/>
                  </a:gdLst>
                  <a:cxnLst>
                    <a:cxn ang="0">
                      <a:pos x="connsiteX0" y="connsiteY0"/>
                    </a:cxn>
                    <a:cxn ang="0">
                      <a:pos x="connsiteX1" y="connsiteY1"/>
                    </a:cxn>
                  </a:cxnLst>
                  <a:rect b="b" l="l" r="r" t="t"/>
                  <a:pathLst>
                    <a:path h="347397" w="247222">
                      <a:moveTo>
                        <a:pt x="0" y="0"/>
                      </a:moveTo>
                      <a:cubicBezTo>
                        <a:pt x="91937" y="97673"/>
                        <a:pt x="157138" y="136511"/>
                        <a:pt x="247222" y="34739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8" name="椭圆 45"/>
                <p:cNvSpPr/>
                <p:nvPr/>
              </p:nvSpPr>
              <p:spPr>
                <a:xfrm flipH="1" rot="20050252">
                  <a:off x="3663019" y="5431495"/>
                  <a:ext cx="126149" cy="47157"/>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9" name="任意多边形 38"/>
                <p:cNvSpPr/>
                <p:nvPr/>
              </p:nvSpPr>
              <p:spPr>
                <a:xfrm rot="622795">
                  <a:off x="3055560" y="5161793"/>
                  <a:ext cx="247546" cy="207062"/>
                </a:xfrm>
                <a:custGeom>
                  <a:gdLst>
                    <a:gd fmla="*/ 261987 w 261987" name="connsiteX0"/>
                    <a:gd fmla="*/ 0 h 241650" name="connsiteY0"/>
                    <a:gd fmla="*/ 0 w 261987" name="connsiteX1"/>
                    <a:gd fmla="*/ 241650 h 241650" name="connsiteY1"/>
                    <a:gd fmla="*/ 0 w 123825" name="connsiteX2"/>
                    <a:gd fmla="*/ 474499 h 490784" name="connsiteY2"/>
                  </a:gdLst>
                  <a:cxnLst>
                    <a:cxn ang="0">
                      <a:pos x="connsiteX0" y="connsiteY0"/>
                    </a:cxn>
                    <a:cxn ang="0">
                      <a:pos x="connsiteX1" y="connsiteY1"/>
                    </a:cxn>
                  </a:cxnLst>
                  <a:rect b="b" l="l" r="r" t="t"/>
                  <a:pathLst>
                    <a:path h="241650" w="261987">
                      <a:moveTo>
                        <a:pt x="261987" y="0"/>
                      </a:moveTo>
                      <a:cubicBezTo>
                        <a:pt x="253255" y="177800"/>
                        <a:pt x="303925" y="217143"/>
                        <a:pt x="0" y="24165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0" name="椭圆 45"/>
                <p:cNvSpPr/>
                <p:nvPr/>
              </p:nvSpPr>
              <p:spPr>
                <a:xfrm flipH="1" rot="5849824">
                  <a:off x="2975858" y="5365883"/>
                  <a:ext cx="126149" cy="47157"/>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34" name="组合 33"/>
              <p:cNvGrpSpPr/>
              <p:nvPr/>
            </p:nvGrpSpPr>
            <p:grpSpPr>
              <a:xfrm flipH="1">
                <a:off x="3372559" y="4231764"/>
                <a:ext cx="607493" cy="297644"/>
                <a:chOff x="5698631" y="4629244"/>
                <a:chExt cx="505794" cy="247816"/>
              </a:xfrm>
            </p:grpSpPr>
            <p:sp>
              <p:nvSpPr>
                <p:cNvPr id="35" name="任意多边形 34"/>
                <p:cNvSpPr/>
                <p:nvPr/>
              </p:nvSpPr>
              <p:spPr>
                <a:xfrm rot="4136493">
                  <a:off x="5788034" y="4539841"/>
                  <a:ext cx="247816" cy="426621"/>
                </a:xfrm>
                <a:custGeom>
                  <a:gdLst>
                    <a:gd fmla="*/ 0 w 443772" name="connsiteX0"/>
                    <a:gd fmla="*/ 356712 h 356712" name="connsiteY0"/>
                    <a:gd fmla="*/ 399245 w 443772" name="connsiteX1"/>
                    <a:gd fmla="*/ 0 h 356712" name="connsiteY1"/>
                    <a:gd fmla="*/ 674012 w 674013" name="connsiteX2"/>
                    <a:gd fmla="*/ 0 h 367497" name="connsiteY2"/>
                  </a:gdLst>
                  <a:cxnLst>
                    <a:cxn ang="0">
                      <a:pos x="connsiteX0" y="connsiteY0"/>
                    </a:cxn>
                    <a:cxn ang="0">
                      <a:pos x="connsiteX1" y="connsiteY1"/>
                    </a:cxn>
                  </a:cxnLst>
                  <a:rect b="b" l="l" r="r" t="t"/>
                  <a:pathLst>
                    <a:path h="356712" w="443772">
                      <a:moveTo>
                        <a:pt x="0" y="356712"/>
                      </a:moveTo>
                      <a:cubicBezTo>
                        <a:pt x="275930" y="307214"/>
                        <a:pt x="554344" y="245289"/>
                        <a:pt x="399245"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6" name="椭圆 45"/>
                <p:cNvSpPr/>
                <p:nvPr/>
              </p:nvSpPr>
              <p:spPr>
                <a:xfrm rot="5050202">
                  <a:off x="6129495" y="4713274"/>
                  <a:ext cx="70107" cy="79753"/>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sp>
          <p:nvSpPr>
            <p:cNvPr id="27" name="椭圆 45"/>
            <p:cNvSpPr/>
            <p:nvPr/>
          </p:nvSpPr>
          <p:spPr>
            <a:xfrm flipH="1" rot="16942028">
              <a:off x="10690944" y="3010513"/>
              <a:ext cx="21439" cy="107869"/>
            </a:xfrm>
            <a:custGeom>
              <a:gdLst>
                <a:gd fmla="*/ 6324 w 32456" name="connsiteX0"/>
                <a:gd fmla="*/ 0 h 74490" name="connsiteY0"/>
                <a:gd fmla="*/ 0 w 32456" name="connsiteX1"/>
                <a:gd fmla="*/ 74490 h 74490" name="connsiteY1"/>
                <a:gd fmla="*/ 0 w 69214" name="connsiteX2"/>
                <a:gd fmla="*/ 68812 h 68812" name="connsiteY2"/>
                <a:gd fmla="*/ 8441 w 77657" name="connsiteX3"/>
                <a:gd fmla="*/ 68812 h 68812" name="connsiteY3"/>
                <a:gd fmla="*/ 8441 w 77655" name="connsiteX4"/>
                <a:gd fmla="*/ 68815 h 68815" name="connsiteY4"/>
              </a:gdLst>
              <a:cxnLst>
                <a:cxn ang="0">
                  <a:pos x="connsiteX0" y="connsiteY0"/>
                </a:cxn>
                <a:cxn ang="0">
                  <a:pos x="connsiteX1" y="connsiteY1"/>
                </a:cxn>
              </a:cxnLst>
              <a:rect b="b" l="l" r="r" t="t"/>
              <a:pathLst>
                <a:path h="74490" w="32456">
                  <a:moveTo>
                    <a:pt x="6324" y="0"/>
                  </a:moveTo>
                  <a:cubicBezTo>
                    <a:pt x="34819" y="20034"/>
                    <a:pt x="49409" y="68979"/>
                    <a:pt x="0" y="7449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u="sng">
                <a:solidFill>
                  <a:schemeClr val="bg1"/>
                </a:solidFill>
                <a:latin charset="-122" panose="040b0509000000000000" pitchFamily="81" typeface="华康娃娃体W5"/>
                <a:ea charset="-122" panose="040b0509000000000000" pitchFamily="81" typeface="华康娃娃体W5"/>
              </a:endParaRPr>
            </a:p>
          </p:txBody>
        </p:sp>
        <p:sp>
          <p:nvSpPr>
            <p:cNvPr id="28" name="椭圆 45"/>
            <p:cNvSpPr/>
            <p:nvPr/>
          </p:nvSpPr>
          <p:spPr>
            <a:xfrm flipH="1" flipV="1" rot="4957743">
              <a:off x="10678803" y="2833011"/>
              <a:ext cx="45719" cy="76543"/>
            </a:xfrm>
            <a:custGeom>
              <a:gdLst>
                <a:gd fmla="*/ 6324 w 32456" name="connsiteX0"/>
                <a:gd fmla="*/ 0 h 74490" name="connsiteY0"/>
                <a:gd fmla="*/ 0 w 32456" name="connsiteX1"/>
                <a:gd fmla="*/ 74490 h 74490" name="connsiteY1"/>
                <a:gd fmla="*/ 0 w 69214" name="connsiteX2"/>
                <a:gd fmla="*/ 68812 h 68812" name="connsiteY2"/>
                <a:gd fmla="*/ 8441 w 77657" name="connsiteX3"/>
                <a:gd fmla="*/ 68812 h 68812" name="connsiteY3"/>
                <a:gd fmla="*/ 8441 w 77655" name="connsiteX4"/>
                <a:gd fmla="*/ 68815 h 68815" name="connsiteY4"/>
              </a:gdLst>
              <a:cxnLst>
                <a:cxn ang="0">
                  <a:pos x="connsiteX0" y="connsiteY0"/>
                </a:cxn>
                <a:cxn ang="0">
                  <a:pos x="connsiteX1" y="connsiteY1"/>
                </a:cxn>
              </a:cxnLst>
              <a:rect b="b" l="l" r="r" t="t"/>
              <a:pathLst>
                <a:path h="74490" w="32456">
                  <a:moveTo>
                    <a:pt x="6324" y="0"/>
                  </a:moveTo>
                  <a:cubicBezTo>
                    <a:pt x="34819" y="20034"/>
                    <a:pt x="49409" y="68979"/>
                    <a:pt x="0" y="7449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u="sng">
                <a:solidFill>
                  <a:schemeClr val="bg1"/>
                </a:solidFill>
                <a:latin charset="-122" panose="040b0509000000000000" pitchFamily="81" typeface="华康娃娃体W5"/>
                <a:ea charset="-122" panose="040b0509000000000000" pitchFamily="81" typeface="华康娃娃体W5"/>
              </a:endParaRPr>
            </a:p>
          </p:txBody>
        </p:sp>
      </p:grpSp>
    </p:spTree>
    <p:extLst>
      <p:ext uri="{BB962C8B-B14F-4D97-AF65-F5344CB8AC3E}">
        <p14:creationId val="1114789931"/>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grpId="0" id="5" nodeType="withEffect" presetClass="entr" presetID="2" presetSubtype="8">
                                  <p:stCondLst>
                                    <p:cond delay="250"/>
                                  </p:stCondLst>
                                  <p:childTnLst>
                                    <p:set>
                                      <p:cBhvr>
                                        <p:cTn dur="1" fill="hold" id="6">
                                          <p:stCondLst>
                                            <p:cond delay="0"/>
                                          </p:stCondLst>
                                        </p:cTn>
                                        <p:tgtEl>
                                          <p:spTgt spid="8"/>
                                        </p:tgtEl>
                                        <p:attrNameLst>
                                          <p:attrName>style.visibility</p:attrName>
                                        </p:attrNameLst>
                                      </p:cBhvr>
                                      <p:to>
                                        <p:strVal val="visible"/>
                                      </p:to>
                                    </p:set>
                                    <p:anim calcmode="lin" valueType="num">
                                      <p:cBhvr additive="base">
                                        <p:cTn dur="1500" fill="hold" id="7"/>
                                        <p:tgtEl>
                                          <p:spTgt spid="8"/>
                                        </p:tgtEl>
                                        <p:attrNameLst>
                                          <p:attrName>ppt_x</p:attrName>
                                        </p:attrNameLst>
                                      </p:cBhvr>
                                      <p:tavLst>
                                        <p:tav tm="0">
                                          <p:val>
                                            <p:strVal val="0-#ppt_w/2"/>
                                          </p:val>
                                        </p:tav>
                                        <p:tav tm="100000">
                                          <p:val>
                                            <p:strVal val="#ppt_x"/>
                                          </p:val>
                                        </p:tav>
                                      </p:tavLst>
                                    </p:anim>
                                    <p:anim calcmode="lin" valueType="num">
                                      <p:cBhvr additive="base">
                                        <p:cTn dur="1500" fill="hold" id="8"/>
                                        <p:tgtEl>
                                          <p:spTgt spid="8"/>
                                        </p:tgtEl>
                                        <p:attrNameLst>
                                          <p:attrName>ppt_y</p:attrName>
                                        </p:attrNameLst>
                                      </p:cBhvr>
                                      <p:tavLst>
                                        <p:tav tm="0">
                                          <p:val>
                                            <p:strVal val="#ppt_y"/>
                                          </p:val>
                                        </p:tav>
                                        <p:tav tm="100000">
                                          <p:val>
                                            <p:strVal val="#ppt_y"/>
                                          </p:val>
                                        </p:tav>
                                      </p:tavLst>
                                    </p:anim>
                                    <p:set>
                                      <p:cBhvr>
                                        <p:cTn dur="1" fill="hold" id="9">
                                          <p:stCondLst>
                                            <p:cond delay="0"/>
                                          </p:stCondLst>
                                        </p:cTn>
                                        <p:tgtEl>
                                          <p:spTgt spid="8"/>
                                        </p:tgtEl>
                                        <p:attrNameLst>
                                          <p:attrName>style.visibility</p:attrName>
                                        </p:attrNameLst>
                                      </p:cBhvr>
                                      <p:to>
                                        <p:strVal val="visible"/>
                                      </p:to>
                                    </p:set>
                                    <p:anim calcmode="lin" to="" valueType="num">
                                      <p:cBhvr>
                                        <p:cTn dur="1500" fill="hold" id="10">
                                          <p:stCondLst>
                                            <p:cond delay="0"/>
                                          </p:stCondLst>
                                        </p:cTn>
                                        <p:tgtEl>
                                          <p:spTgt spid="8"/>
                                        </p:tgtEl>
                                        <p:attrNameLst>
                                          <p:attrName>ppt_w</p:attrName>
                                        </p:attrNameLst>
                                      </p:cBhvr>
                                      <p:tavLst>
                                        <p:tav tm="0">
                                          <p:val>
                                            <p:strVal val="0"/>
                                          </p:val>
                                        </p:tav>
                                        <p:tav tm="100000">
                                          <p:val>
                                            <p:strVal val="#ppt_w"/>
                                          </p:val>
                                        </p:tav>
                                      </p:tavLst>
                                    </p:anim>
                                    <p:anim calcmode="lin" to="" valueType="num">
                                      <p:cBhvr>
                                        <p:cTn dur="1500" fill="hold" id="11">
                                          <p:stCondLst>
                                            <p:cond delay="0"/>
                                          </p:stCondLst>
                                        </p:cTn>
                                        <p:tgtEl>
                                          <p:spTgt spid="8"/>
                                        </p:tgtEl>
                                        <p:attrNameLst>
                                          <p:attrName>ppt_h</p:attrName>
                                        </p:attrNameLst>
                                      </p:cBhvr>
                                      <p:tavLst>
                                        <p:tav tm="0">
                                          <p:val>
                                            <p:strVal val="0"/>
                                          </p:val>
                                        </p:tav>
                                        <p:tav tm="100000">
                                          <p:val>
                                            <p:strVal val="#ppt_h"/>
                                          </p:val>
                                        </p:tav>
                                      </p:tavLst>
                                    </p:anim>
                                    <p:animEffect filter="fade">
                                      <p:cBhvr>
                                        <p:cTn dur="1500" id="12">
                                          <p:stCondLst>
                                            <p:cond delay="0"/>
                                          </p:stCondLst>
                                        </p:cTn>
                                        <p:tgtEl>
                                          <p:spTgt spid="8"/>
                                        </p:tgtEl>
                                      </p:cBhvr>
                                    </p:animEffect>
                                  </p:childTnLst>
                                </p:cTn>
                              </p:par>
                              <p:par>
                                <p:cTn decel="100000" fill="hold" grpId="0" id="13" nodeType="withEffect" presetClass="entr" presetID="2" presetSubtype="8">
                                  <p:stCondLst>
                                    <p:cond delay="250"/>
                                  </p:stCondLst>
                                  <p:childTnLst>
                                    <p:set>
                                      <p:cBhvr>
                                        <p:cTn dur="1" fill="hold" id="14">
                                          <p:stCondLst>
                                            <p:cond delay="0"/>
                                          </p:stCondLst>
                                        </p:cTn>
                                        <p:tgtEl>
                                          <p:spTgt spid="9"/>
                                        </p:tgtEl>
                                        <p:attrNameLst>
                                          <p:attrName>style.visibility</p:attrName>
                                        </p:attrNameLst>
                                      </p:cBhvr>
                                      <p:to>
                                        <p:strVal val="visible"/>
                                      </p:to>
                                    </p:set>
                                    <p:anim calcmode="lin" valueType="num">
                                      <p:cBhvr additive="base">
                                        <p:cTn dur="1500" fill="hold" id="15"/>
                                        <p:tgtEl>
                                          <p:spTgt spid="9"/>
                                        </p:tgtEl>
                                        <p:attrNameLst>
                                          <p:attrName>ppt_x</p:attrName>
                                        </p:attrNameLst>
                                      </p:cBhvr>
                                      <p:tavLst>
                                        <p:tav tm="0">
                                          <p:val>
                                            <p:strVal val="0-#ppt_w/2"/>
                                          </p:val>
                                        </p:tav>
                                        <p:tav tm="100000">
                                          <p:val>
                                            <p:strVal val="#ppt_x"/>
                                          </p:val>
                                        </p:tav>
                                      </p:tavLst>
                                    </p:anim>
                                    <p:anim calcmode="lin" valueType="num">
                                      <p:cBhvr additive="base">
                                        <p:cTn dur="1500" fill="hold" id="16"/>
                                        <p:tgtEl>
                                          <p:spTgt spid="9"/>
                                        </p:tgtEl>
                                        <p:attrNameLst>
                                          <p:attrName>ppt_y</p:attrName>
                                        </p:attrNameLst>
                                      </p:cBhvr>
                                      <p:tavLst>
                                        <p:tav tm="0">
                                          <p:val>
                                            <p:strVal val="#ppt_y"/>
                                          </p:val>
                                        </p:tav>
                                        <p:tav tm="100000">
                                          <p:val>
                                            <p:strVal val="#ppt_y"/>
                                          </p:val>
                                        </p:tav>
                                      </p:tavLst>
                                    </p:anim>
                                    <p:set>
                                      <p:cBhvr>
                                        <p:cTn dur="1" fill="hold" id="17">
                                          <p:stCondLst>
                                            <p:cond delay="0"/>
                                          </p:stCondLst>
                                        </p:cTn>
                                        <p:tgtEl>
                                          <p:spTgt spid="9"/>
                                        </p:tgtEl>
                                        <p:attrNameLst>
                                          <p:attrName>style.visibility</p:attrName>
                                        </p:attrNameLst>
                                      </p:cBhvr>
                                      <p:to>
                                        <p:strVal val="visible"/>
                                      </p:to>
                                    </p:set>
                                    <p:anim calcmode="lin" to="" valueType="num">
                                      <p:cBhvr>
                                        <p:cTn dur="1500" fill="hold" id="18">
                                          <p:stCondLst>
                                            <p:cond delay="0"/>
                                          </p:stCondLst>
                                        </p:cTn>
                                        <p:tgtEl>
                                          <p:spTgt spid="9"/>
                                        </p:tgtEl>
                                        <p:attrNameLst>
                                          <p:attrName>ppt_w</p:attrName>
                                        </p:attrNameLst>
                                      </p:cBhvr>
                                      <p:tavLst>
                                        <p:tav tm="0">
                                          <p:val>
                                            <p:strVal val="0"/>
                                          </p:val>
                                        </p:tav>
                                        <p:tav tm="100000">
                                          <p:val>
                                            <p:strVal val="#ppt_w"/>
                                          </p:val>
                                        </p:tav>
                                      </p:tavLst>
                                    </p:anim>
                                    <p:anim calcmode="lin" to="" valueType="num">
                                      <p:cBhvr>
                                        <p:cTn dur="1500" fill="hold" id="19">
                                          <p:stCondLst>
                                            <p:cond delay="0"/>
                                          </p:stCondLst>
                                        </p:cTn>
                                        <p:tgtEl>
                                          <p:spTgt spid="9"/>
                                        </p:tgtEl>
                                        <p:attrNameLst>
                                          <p:attrName>ppt_h</p:attrName>
                                        </p:attrNameLst>
                                      </p:cBhvr>
                                      <p:tavLst>
                                        <p:tav tm="0">
                                          <p:val>
                                            <p:strVal val="0"/>
                                          </p:val>
                                        </p:tav>
                                        <p:tav tm="100000">
                                          <p:val>
                                            <p:strVal val="#ppt_h"/>
                                          </p:val>
                                        </p:tav>
                                      </p:tavLst>
                                    </p:anim>
                                    <p:animEffect filter="fade">
                                      <p:cBhvr>
                                        <p:cTn dur="1500" id="20">
                                          <p:stCondLst>
                                            <p:cond delay="0"/>
                                          </p:stCondLst>
                                        </p:cTn>
                                        <p:tgtEl>
                                          <p:spTgt spid="9"/>
                                        </p:tgtEl>
                                      </p:cBhvr>
                                    </p:animEffect>
                                  </p:childTnLst>
                                </p:cTn>
                              </p:par>
                              <p:par>
                                <p:cTn decel="100000" fill="hold" grpId="0" id="21" nodeType="withEffect" presetClass="entr" presetID="2" presetSubtype="8">
                                  <p:stCondLst>
                                    <p:cond delay="250"/>
                                  </p:stCondLst>
                                  <p:childTnLst>
                                    <p:set>
                                      <p:cBhvr>
                                        <p:cTn dur="1" fill="hold" id="22">
                                          <p:stCondLst>
                                            <p:cond delay="0"/>
                                          </p:stCondLst>
                                        </p:cTn>
                                        <p:tgtEl>
                                          <p:spTgt spid="10"/>
                                        </p:tgtEl>
                                        <p:attrNameLst>
                                          <p:attrName>style.visibility</p:attrName>
                                        </p:attrNameLst>
                                      </p:cBhvr>
                                      <p:to>
                                        <p:strVal val="visible"/>
                                      </p:to>
                                    </p:set>
                                    <p:anim calcmode="lin" valueType="num">
                                      <p:cBhvr additive="base">
                                        <p:cTn dur="1500" fill="hold" id="23"/>
                                        <p:tgtEl>
                                          <p:spTgt spid="10"/>
                                        </p:tgtEl>
                                        <p:attrNameLst>
                                          <p:attrName>ppt_x</p:attrName>
                                        </p:attrNameLst>
                                      </p:cBhvr>
                                      <p:tavLst>
                                        <p:tav tm="0">
                                          <p:val>
                                            <p:strVal val="0-#ppt_w/2"/>
                                          </p:val>
                                        </p:tav>
                                        <p:tav tm="100000">
                                          <p:val>
                                            <p:strVal val="#ppt_x"/>
                                          </p:val>
                                        </p:tav>
                                      </p:tavLst>
                                    </p:anim>
                                    <p:anim calcmode="lin" valueType="num">
                                      <p:cBhvr additive="base">
                                        <p:cTn dur="1500" fill="hold" id="24"/>
                                        <p:tgtEl>
                                          <p:spTgt spid="10"/>
                                        </p:tgtEl>
                                        <p:attrNameLst>
                                          <p:attrName>ppt_y</p:attrName>
                                        </p:attrNameLst>
                                      </p:cBhvr>
                                      <p:tavLst>
                                        <p:tav tm="0">
                                          <p:val>
                                            <p:strVal val="#ppt_y"/>
                                          </p:val>
                                        </p:tav>
                                        <p:tav tm="100000">
                                          <p:val>
                                            <p:strVal val="#ppt_y"/>
                                          </p:val>
                                        </p:tav>
                                      </p:tavLst>
                                    </p:anim>
                                    <p:set>
                                      <p:cBhvr>
                                        <p:cTn dur="1" fill="hold" id="25">
                                          <p:stCondLst>
                                            <p:cond delay="0"/>
                                          </p:stCondLst>
                                        </p:cTn>
                                        <p:tgtEl>
                                          <p:spTgt spid="10"/>
                                        </p:tgtEl>
                                        <p:attrNameLst>
                                          <p:attrName>style.visibility</p:attrName>
                                        </p:attrNameLst>
                                      </p:cBhvr>
                                      <p:to>
                                        <p:strVal val="visible"/>
                                      </p:to>
                                    </p:set>
                                    <p:anim calcmode="lin" to="" valueType="num">
                                      <p:cBhvr>
                                        <p:cTn dur="1500" fill="hold" id="26">
                                          <p:stCondLst>
                                            <p:cond delay="0"/>
                                          </p:stCondLst>
                                        </p:cTn>
                                        <p:tgtEl>
                                          <p:spTgt spid="10"/>
                                        </p:tgtEl>
                                        <p:attrNameLst>
                                          <p:attrName>ppt_w</p:attrName>
                                        </p:attrNameLst>
                                      </p:cBhvr>
                                      <p:tavLst>
                                        <p:tav tm="0">
                                          <p:val>
                                            <p:strVal val="0"/>
                                          </p:val>
                                        </p:tav>
                                        <p:tav tm="100000">
                                          <p:val>
                                            <p:strVal val="#ppt_w"/>
                                          </p:val>
                                        </p:tav>
                                      </p:tavLst>
                                    </p:anim>
                                    <p:anim calcmode="lin" to="" valueType="num">
                                      <p:cBhvr>
                                        <p:cTn dur="1500" fill="hold" id="27">
                                          <p:stCondLst>
                                            <p:cond delay="0"/>
                                          </p:stCondLst>
                                        </p:cTn>
                                        <p:tgtEl>
                                          <p:spTgt spid="10"/>
                                        </p:tgtEl>
                                        <p:attrNameLst>
                                          <p:attrName>ppt_h</p:attrName>
                                        </p:attrNameLst>
                                      </p:cBhvr>
                                      <p:tavLst>
                                        <p:tav tm="0">
                                          <p:val>
                                            <p:strVal val="0"/>
                                          </p:val>
                                        </p:tav>
                                        <p:tav tm="100000">
                                          <p:val>
                                            <p:strVal val="#ppt_h"/>
                                          </p:val>
                                        </p:tav>
                                      </p:tavLst>
                                    </p:anim>
                                    <p:animEffect filter="fade">
                                      <p:cBhvr>
                                        <p:cTn dur="1500" id="28">
                                          <p:stCondLst>
                                            <p:cond delay="0"/>
                                          </p:stCondLst>
                                        </p:cTn>
                                        <p:tgtEl>
                                          <p:spTgt spid="10"/>
                                        </p:tgtEl>
                                      </p:cBhvr>
                                    </p:animEffect>
                                  </p:childTnLst>
                                </p:cTn>
                              </p:par>
                              <p:par>
                                <p:cTn decel="100000" fill="hold" grpId="0" id="29" nodeType="withEffect" presetClass="entr" presetID="2" presetSubtype="8">
                                  <p:stCondLst>
                                    <p:cond delay="250"/>
                                  </p:stCondLst>
                                  <p:childTnLst>
                                    <p:set>
                                      <p:cBhvr>
                                        <p:cTn dur="1" fill="hold" id="30">
                                          <p:stCondLst>
                                            <p:cond delay="0"/>
                                          </p:stCondLst>
                                        </p:cTn>
                                        <p:tgtEl>
                                          <p:spTgt spid="11"/>
                                        </p:tgtEl>
                                        <p:attrNameLst>
                                          <p:attrName>style.visibility</p:attrName>
                                        </p:attrNameLst>
                                      </p:cBhvr>
                                      <p:to>
                                        <p:strVal val="visible"/>
                                      </p:to>
                                    </p:set>
                                    <p:anim calcmode="lin" valueType="num">
                                      <p:cBhvr additive="base">
                                        <p:cTn dur="1500" fill="hold" id="31"/>
                                        <p:tgtEl>
                                          <p:spTgt spid="11"/>
                                        </p:tgtEl>
                                        <p:attrNameLst>
                                          <p:attrName>ppt_x</p:attrName>
                                        </p:attrNameLst>
                                      </p:cBhvr>
                                      <p:tavLst>
                                        <p:tav tm="0">
                                          <p:val>
                                            <p:strVal val="0-#ppt_w/2"/>
                                          </p:val>
                                        </p:tav>
                                        <p:tav tm="100000">
                                          <p:val>
                                            <p:strVal val="#ppt_x"/>
                                          </p:val>
                                        </p:tav>
                                      </p:tavLst>
                                    </p:anim>
                                    <p:anim calcmode="lin" valueType="num">
                                      <p:cBhvr additive="base">
                                        <p:cTn dur="1500" fill="hold" id="32"/>
                                        <p:tgtEl>
                                          <p:spTgt spid="11"/>
                                        </p:tgtEl>
                                        <p:attrNameLst>
                                          <p:attrName>ppt_y</p:attrName>
                                        </p:attrNameLst>
                                      </p:cBhvr>
                                      <p:tavLst>
                                        <p:tav tm="0">
                                          <p:val>
                                            <p:strVal val="#ppt_y"/>
                                          </p:val>
                                        </p:tav>
                                        <p:tav tm="100000">
                                          <p:val>
                                            <p:strVal val="#ppt_y"/>
                                          </p:val>
                                        </p:tav>
                                      </p:tavLst>
                                    </p:anim>
                                    <p:set>
                                      <p:cBhvr>
                                        <p:cTn dur="1" fill="hold" id="33">
                                          <p:stCondLst>
                                            <p:cond delay="0"/>
                                          </p:stCondLst>
                                        </p:cTn>
                                        <p:tgtEl>
                                          <p:spTgt spid="11"/>
                                        </p:tgtEl>
                                        <p:attrNameLst>
                                          <p:attrName>style.visibility</p:attrName>
                                        </p:attrNameLst>
                                      </p:cBhvr>
                                      <p:to>
                                        <p:strVal val="visible"/>
                                      </p:to>
                                    </p:set>
                                    <p:anim calcmode="lin" to="" valueType="num">
                                      <p:cBhvr>
                                        <p:cTn dur="1500" fill="hold" id="34">
                                          <p:stCondLst>
                                            <p:cond delay="0"/>
                                          </p:stCondLst>
                                        </p:cTn>
                                        <p:tgtEl>
                                          <p:spTgt spid="11"/>
                                        </p:tgtEl>
                                        <p:attrNameLst>
                                          <p:attrName>ppt_w</p:attrName>
                                        </p:attrNameLst>
                                      </p:cBhvr>
                                      <p:tavLst>
                                        <p:tav tm="0">
                                          <p:val>
                                            <p:strVal val="0"/>
                                          </p:val>
                                        </p:tav>
                                        <p:tav tm="100000">
                                          <p:val>
                                            <p:strVal val="#ppt_w"/>
                                          </p:val>
                                        </p:tav>
                                      </p:tavLst>
                                    </p:anim>
                                    <p:anim calcmode="lin" to="" valueType="num">
                                      <p:cBhvr>
                                        <p:cTn dur="1500" fill="hold" id="35">
                                          <p:stCondLst>
                                            <p:cond delay="0"/>
                                          </p:stCondLst>
                                        </p:cTn>
                                        <p:tgtEl>
                                          <p:spTgt spid="11"/>
                                        </p:tgtEl>
                                        <p:attrNameLst>
                                          <p:attrName>ppt_h</p:attrName>
                                        </p:attrNameLst>
                                      </p:cBhvr>
                                      <p:tavLst>
                                        <p:tav tm="0">
                                          <p:val>
                                            <p:strVal val="0"/>
                                          </p:val>
                                        </p:tav>
                                        <p:tav tm="100000">
                                          <p:val>
                                            <p:strVal val="#ppt_h"/>
                                          </p:val>
                                        </p:tav>
                                      </p:tavLst>
                                    </p:anim>
                                    <p:animEffect filter="fade">
                                      <p:cBhvr>
                                        <p:cTn dur="1500" id="36">
                                          <p:stCondLst>
                                            <p:cond delay="0"/>
                                          </p:stCondLst>
                                        </p:cTn>
                                        <p:tgtEl>
                                          <p:spTgt spid="11"/>
                                        </p:tgtEl>
                                      </p:cBhvr>
                                    </p:animEffect>
                                  </p:childTnLst>
                                </p:cTn>
                              </p:par>
                              <p:par>
                                <p:cTn decel="100000" fill="hold" grpId="0" id="37" nodeType="withEffect" presetClass="entr" presetID="2" presetSubtype="8">
                                  <p:stCondLst>
                                    <p:cond delay="250"/>
                                  </p:stCondLst>
                                  <p:childTnLst>
                                    <p:set>
                                      <p:cBhvr>
                                        <p:cTn dur="1" fill="hold" id="38">
                                          <p:stCondLst>
                                            <p:cond delay="0"/>
                                          </p:stCondLst>
                                        </p:cTn>
                                        <p:tgtEl>
                                          <p:spTgt spid="12"/>
                                        </p:tgtEl>
                                        <p:attrNameLst>
                                          <p:attrName>style.visibility</p:attrName>
                                        </p:attrNameLst>
                                      </p:cBhvr>
                                      <p:to>
                                        <p:strVal val="visible"/>
                                      </p:to>
                                    </p:set>
                                    <p:anim calcmode="lin" valueType="num">
                                      <p:cBhvr additive="base">
                                        <p:cTn dur="1500" fill="hold" id="39"/>
                                        <p:tgtEl>
                                          <p:spTgt spid="12"/>
                                        </p:tgtEl>
                                        <p:attrNameLst>
                                          <p:attrName>ppt_x</p:attrName>
                                        </p:attrNameLst>
                                      </p:cBhvr>
                                      <p:tavLst>
                                        <p:tav tm="0">
                                          <p:val>
                                            <p:strVal val="0-#ppt_w/2"/>
                                          </p:val>
                                        </p:tav>
                                        <p:tav tm="100000">
                                          <p:val>
                                            <p:strVal val="#ppt_x"/>
                                          </p:val>
                                        </p:tav>
                                      </p:tavLst>
                                    </p:anim>
                                    <p:anim calcmode="lin" valueType="num">
                                      <p:cBhvr additive="base">
                                        <p:cTn dur="1500" fill="hold" id="40"/>
                                        <p:tgtEl>
                                          <p:spTgt spid="12"/>
                                        </p:tgtEl>
                                        <p:attrNameLst>
                                          <p:attrName>ppt_y</p:attrName>
                                        </p:attrNameLst>
                                      </p:cBhvr>
                                      <p:tavLst>
                                        <p:tav tm="0">
                                          <p:val>
                                            <p:strVal val="#ppt_y"/>
                                          </p:val>
                                        </p:tav>
                                        <p:tav tm="100000">
                                          <p:val>
                                            <p:strVal val="#ppt_y"/>
                                          </p:val>
                                        </p:tav>
                                      </p:tavLst>
                                    </p:anim>
                                    <p:set>
                                      <p:cBhvr>
                                        <p:cTn dur="1" fill="hold" id="41">
                                          <p:stCondLst>
                                            <p:cond delay="0"/>
                                          </p:stCondLst>
                                        </p:cTn>
                                        <p:tgtEl>
                                          <p:spTgt spid="12"/>
                                        </p:tgtEl>
                                        <p:attrNameLst>
                                          <p:attrName>style.visibility</p:attrName>
                                        </p:attrNameLst>
                                      </p:cBhvr>
                                      <p:to>
                                        <p:strVal val="visible"/>
                                      </p:to>
                                    </p:set>
                                    <p:anim calcmode="lin" to="" valueType="num">
                                      <p:cBhvr>
                                        <p:cTn dur="1500" fill="hold" id="42">
                                          <p:stCondLst>
                                            <p:cond delay="0"/>
                                          </p:stCondLst>
                                        </p:cTn>
                                        <p:tgtEl>
                                          <p:spTgt spid="12"/>
                                        </p:tgtEl>
                                        <p:attrNameLst>
                                          <p:attrName>ppt_w</p:attrName>
                                        </p:attrNameLst>
                                      </p:cBhvr>
                                      <p:tavLst>
                                        <p:tav tm="0">
                                          <p:val>
                                            <p:strVal val="0"/>
                                          </p:val>
                                        </p:tav>
                                        <p:tav tm="100000">
                                          <p:val>
                                            <p:strVal val="#ppt_w"/>
                                          </p:val>
                                        </p:tav>
                                      </p:tavLst>
                                    </p:anim>
                                    <p:anim calcmode="lin" to="" valueType="num">
                                      <p:cBhvr>
                                        <p:cTn dur="1500" fill="hold" id="43">
                                          <p:stCondLst>
                                            <p:cond delay="0"/>
                                          </p:stCondLst>
                                        </p:cTn>
                                        <p:tgtEl>
                                          <p:spTgt spid="12"/>
                                        </p:tgtEl>
                                        <p:attrNameLst>
                                          <p:attrName>ppt_h</p:attrName>
                                        </p:attrNameLst>
                                      </p:cBhvr>
                                      <p:tavLst>
                                        <p:tav tm="0">
                                          <p:val>
                                            <p:strVal val="0"/>
                                          </p:val>
                                        </p:tav>
                                        <p:tav tm="100000">
                                          <p:val>
                                            <p:strVal val="#ppt_h"/>
                                          </p:val>
                                        </p:tav>
                                      </p:tavLst>
                                    </p:anim>
                                    <p:animEffect filter="fade">
                                      <p:cBhvr>
                                        <p:cTn dur="1500" id="44">
                                          <p:stCondLst>
                                            <p:cond delay="0"/>
                                          </p:stCondLst>
                                        </p:cTn>
                                        <p:tgtEl>
                                          <p:spTgt spid="12"/>
                                        </p:tgtEl>
                                      </p:cBhvr>
                                    </p:animEffect>
                                  </p:childTnLst>
                                </p:cTn>
                              </p:par>
                              <p:par>
                                <p:cTn decel="100000" fill="hold" grpId="0" id="45" nodeType="withEffect" presetClass="entr" presetID="2" presetSubtype="8">
                                  <p:stCondLst>
                                    <p:cond delay="250"/>
                                  </p:stCondLst>
                                  <p:childTnLst>
                                    <p:set>
                                      <p:cBhvr>
                                        <p:cTn dur="1" fill="hold" id="46">
                                          <p:stCondLst>
                                            <p:cond delay="0"/>
                                          </p:stCondLst>
                                        </p:cTn>
                                        <p:tgtEl>
                                          <p:spTgt spid="13"/>
                                        </p:tgtEl>
                                        <p:attrNameLst>
                                          <p:attrName>style.visibility</p:attrName>
                                        </p:attrNameLst>
                                      </p:cBhvr>
                                      <p:to>
                                        <p:strVal val="visible"/>
                                      </p:to>
                                    </p:set>
                                    <p:anim calcmode="lin" valueType="num">
                                      <p:cBhvr additive="base">
                                        <p:cTn dur="1500" fill="hold" id="47"/>
                                        <p:tgtEl>
                                          <p:spTgt spid="13"/>
                                        </p:tgtEl>
                                        <p:attrNameLst>
                                          <p:attrName>ppt_x</p:attrName>
                                        </p:attrNameLst>
                                      </p:cBhvr>
                                      <p:tavLst>
                                        <p:tav tm="0">
                                          <p:val>
                                            <p:strVal val="0-#ppt_w/2"/>
                                          </p:val>
                                        </p:tav>
                                        <p:tav tm="100000">
                                          <p:val>
                                            <p:strVal val="#ppt_x"/>
                                          </p:val>
                                        </p:tav>
                                      </p:tavLst>
                                    </p:anim>
                                    <p:anim calcmode="lin" valueType="num">
                                      <p:cBhvr additive="base">
                                        <p:cTn dur="1500" fill="hold" id="48"/>
                                        <p:tgtEl>
                                          <p:spTgt spid="13"/>
                                        </p:tgtEl>
                                        <p:attrNameLst>
                                          <p:attrName>ppt_y</p:attrName>
                                        </p:attrNameLst>
                                      </p:cBhvr>
                                      <p:tavLst>
                                        <p:tav tm="0">
                                          <p:val>
                                            <p:strVal val="#ppt_y"/>
                                          </p:val>
                                        </p:tav>
                                        <p:tav tm="100000">
                                          <p:val>
                                            <p:strVal val="#ppt_y"/>
                                          </p:val>
                                        </p:tav>
                                      </p:tavLst>
                                    </p:anim>
                                    <p:set>
                                      <p:cBhvr>
                                        <p:cTn dur="1" fill="hold" id="49">
                                          <p:stCondLst>
                                            <p:cond delay="0"/>
                                          </p:stCondLst>
                                        </p:cTn>
                                        <p:tgtEl>
                                          <p:spTgt spid="13"/>
                                        </p:tgtEl>
                                        <p:attrNameLst>
                                          <p:attrName>style.visibility</p:attrName>
                                        </p:attrNameLst>
                                      </p:cBhvr>
                                      <p:to>
                                        <p:strVal val="visible"/>
                                      </p:to>
                                    </p:set>
                                    <p:anim calcmode="lin" to="" valueType="num">
                                      <p:cBhvr>
                                        <p:cTn dur="1500" fill="hold" id="50">
                                          <p:stCondLst>
                                            <p:cond delay="0"/>
                                          </p:stCondLst>
                                        </p:cTn>
                                        <p:tgtEl>
                                          <p:spTgt spid="13"/>
                                        </p:tgtEl>
                                        <p:attrNameLst>
                                          <p:attrName>ppt_w</p:attrName>
                                        </p:attrNameLst>
                                      </p:cBhvr>
                                      <p:tavLst>
                                        <p:tav tm="0">
                                          <p:val>
                                            <p:strVal val="0"/>
                                          </p:val>
                                        </p:tav>
                                        <p:tav tm="100000">
                                          <p:val>
                                            <p:strVal val="#ppt_w"/>
                                          </p:val>
                                        </p:tav>
                                      </p:tavLst>
                                    </p:anim>
                                    <p:anim calcmode="lin" to="" valueType="num">
                                      <p:cBhvr>
                                        <p:cTn dur="1500" fill="hold" id="51">
                                          <p:stCondLst>
                                            <p:cond delay="0"/>
                                          </p:stCondLst>
                                        </p:cTn>
                                        <p:tgtEl>
                                          <p:spTgt spid="13"/>
                                        </p:tgtEl>
                                        <p:attrNameLst>
                                          <p:attrName>ppt_h</p:attrName>
                                        </p:attrNameLst>
                                      </p:cBhvr>
                                      <p:tavLst>
                                        <p:tav tm="0">
                                          <p:val>
                                            <p:strVal val="0"/>
                                          </p:val>
                                        </p:tav>
                                        <p:tav tm="100000">
                                          <p:val>
                                            <p:strVal val="#ppt_h"/>
                                          </p:val>
                                        </p:tav>
                                      </p:tavLst>
                                    </p:anim>
                                    <p:animEffect filter="fade">
                                      <p:cBhvr>
                                        <p:cTn dur="1500" id="52">
                                          <p:stCondLst>
                                            <p:cond delay="0"/>
                                          </p:stCondLst>
                                        </p:cTn>
                                        <p:tgtEl>
                                          <p:spTgt spid="13"/>
                                        </p:tgtEl>
                                      </p:cBhvr>
                                    </p:animEffect>
                                  </p:childTnLst>
                                </p:cTn>
                              </p:par>
                              <p:par>
                                <p:cTn decel="100000" fill="hold" grpId="0" id="53" nodeType="withEffect" presetClass="entr" presetID="2" presetSubtype="8">
                                  <p:stCondLst>
                                    <p:cond delay="250"/>
                                  </p:stCondLst>
                                  <p:childTnLst>
                                    <p:set>
                                      <p:cBhvr>
                                        <p:cTn dur="1" fill="hold" id="54">
                                          <p:stCondLst>
                                            <p:cond delay="0"/>
                                          </p:stCondLst>
                                        </p:cTn>
                                        <p:tgtEl>
                                          <p:spTgt spid="14"/>
                                        </p:tgtEl>
                                        <p:attrNameLst>
                                          <p:attrName>style.visibility</p:attrName>
                                        </p:attrNameLst>
                                      </p:cBhvr>
                                      <p:to>
                                        <p:strVal val="visible"/>
                                      </p:to>
                                    </p:set>
                                    <p:anim calcmode="lin" valueType="num">
                                      <p:cBhvr additive="base">
                                        <p:cTn dur="1500" fill="hold" id="55"/>
                                        <p:tgtEl>
                                          <p:spTgt spid="14"/>
                                        </p:tgtEl>
                                        <p:attrNameLst>
                                          <p:attrName>ppt_x</p:attrName>
                                        </p:attrNameLst>
                                      </p:cBhvr>
                                      <p:tavLst>
                                        <p:tav tm="0">
                                          <p:val>
                                            <p:strVal val="0-#ppt_w/2"/>
                                          </p:val>
                                        </p:tav>
                                        <p:tav tm="100000">
                                          <p:val>
                                            <p:strVal val="#ppt_x"/>
                                          </p:val>
                                        </p:tav>
                                      </p:tavLst>
                                    </p:anim>
                                    <p:anim calcmode="lin" valueType="num">
                                      <p:cBhvr additive="base">
                                        <p:cTn dur="1500" fill="hold" id="56"/>
                                        <p:tgtEl>
                                          <p:spTgt spid="14"/>
                                        </p:tgtEl>
                                        <p:attrNameLst>
                                          <p:attrName>ppt_y</p:attrName>
                                        </p:attrNameLst>
                                      </p:cBhvr>
                                      <p:tavLst>
                                        <p:tav tm="0">
                                          <p:val>
                                            <p:strVal val="#ppt_y"/>
                                          </p:val>
                                        </p:tav>
                                        <p:tav tm="100000">
                                          <p:val>
                                            <p:strVal val="#ppt_y"/>
                                          </p:val>
                                        </p:tav>
                                      </p:tavLst>
                                    </p:anim>
                                    <p:set>
                                      <p:cBhvr>
                                        <p:cTn dur="1" fill="hold" id="57">
                                          <p:stCondLst>
                                            <p:cond delay="0"/>
                                          </p:stCondLst>
                                        </p:cTn>
                                        <p:tgtEl>
                                          <p:spTgt spid="14"/>
                                        </p:tgtEl>
                                        <p:attrNameLst>
                                          <p:attrName>style.visibility</p:attrName>
                                        </p:attrNameLst>
                                      </p:cBhvr>
                                      <p:to>
                                        <p:strVal val="visible"/>
                                      </p:to>
                                    </p:set>
                                    <p:anim calcmode="lin" to="" valueType="num">
                                      <p:cBhvr>
                                        <p:cTn dur="1500" fill="hold" id="58">
                                          <p:stCondLst>
                                            <p:cond delay="0"/>
                                          </p:stCondLst>
                                        </p:cTn>
                                        <p:tgtEl>
                                          <p:spTgt spid="14"/>
                                        </p:tgtEl>
                                        <p:attrNameLst>
                                          <p:attrName>ppt_w</p:attrName>
                                        </p:attrNameLst>
                                      </p:cBhvr>
                                      <p:tavLst>
                                        <p:tav tm="0">
                                          <p:val>
                                            <p:strVal val="0"/>
                                          </p:val>
                                        </p:tav>
                                        <p:tav tm="100000">
                                          <p:val>
                                            <p:strVal val="#ppt_w"/>
                                          </p:val>
                                        </p:tav>
                                      </p:tavLst>
                                    </p:anim>
                                    <p:anim calcmode="lin" to="" valueType="num">
                                      <p:cBhvr>
                                        <p:cTn dur="1500" fill="hold" id="59">
                                          <p:stCondLst>
                                            <p:cond delay="0"/>
                                          </p:stCondLst>
                                        </p:cTn>
                                        <p:tgtEl>
                                          <p:spTgt spid="14"/>
                                        </p:tgtEl>
                                        <p:attrNameLst>
                                          <p:attrName>ppt_h</p:attrName>
                                        </p:attrNameLst>
                                      </p:cBhvr>
                                      <p:tavLst>
                                        <p:tav tm="0">
                                          <p:val>
                                            <p:strVal val="0"/>
                                          </p:val>
                                        </p:tav>
                                        <p:tav tm="100000">
                                          <p:val>
                                            <p:strVal val="#ppt_h"/>
                                          </p:val>
                                        </p:tav>
                                      </p:tavLst>
                                    </p:anim>
                                    <p:animEffect filter="fade">
                                      <p:cBhvr>
                                        <p:cTn dur="1500" id="60">
                                          <p:stCondLst>
                                            <p:cond delay="0"/>
                                          </p:stCondLst>
                                        </p:cTn>
                                        <p:tgtEl>
                                          <p:spTgt spid="14"/>
                                        </p:tgtEl>
                                      </p:cBhvr>
                                    </p:animEffect>
                                  </p:childTnLst>
                                </p:cTn>
                              </p:par>
                              <p:par>
                                <p:cTn decel="100000" fill="hold" grpId="0" id="61" nodeType="withEffect" presetClass="entr" presetID="2" presetSubtype="8">
                                  <p:stCondLst>
                                    <p:cond delay="250"/>
                                  </p:stCondLst>
                                  <p:childTnLst>
                                    <p:set>
                                      <p:cBhvr>
                                        <p:cTn dur="1" fill="hold" id="62">
                                          <p:stCondLst>
                                            <p:cond delay="0"/>
                                          </p:stCondLst>
                                        </p:cTn>
                                        <p:tgtEl>
                                          <p:spTgt spid="15"/>
                                        </p:tgtEl>
                                        <p:attrNameLst>
                                          <p:attrName>style.visibility</p:attrName>
                                        </p:attrNameLst>
                                      </p:cBhvr>
                                      <p:to>
                                        <p:strVal val="visible"/>
                                      </p:to>
                                    </p:set>
                                    <p:anim calcmode="lin" valueType="num">
                                      <p:cBhvr additive="base">
                                        <p:cTn dur="1500" fill="hold" id="63"/>
                                        <p:tgtEl>
                                          <p:spTgt spid="15"/>
                                        </p:tgtEl>
                                        <p:attrNameLst>
                                          <p:attrName>ppt_x</p:attrName>
                                        </p:attrNameLst>
                                      </p:cBhvr>
                                      <p:tavLst>
                                        <p:tav tm="0">
                                          <p:val>
                                            <p:strVal val="0-#ppt_w/2"/>
                                          </p:val>
                                        </p:tav>
                                        <p:tav tm="100000">
                                          <p:val>
                                            <p:strVal val="#ppt_x"/>
                                          </p:val>
                                        </p:tav>
                                      </p:tavLst>
                                    </p:anim>
                                    <p:anim calcmode="lin" valueType="num">
                                      <p:cBhvr additive="base">
                                        <p:cTn dur="1500" fill="hold" id="64"/>
                                        <p:tgtEl>
                                          <p:spTgt spid="15"/>
                                        </p:tgtEl>
                                        <p:attrNameLst>
                                          <p:attrName>ppt_y</p:attrName>
                                        </p:attrNameLst>
                                      </p:cBhvr>
                                      <p:tavLst>
                                        <p:tav tm="0">
                                          <p:val>
                                            <p:strVal val="#ppt_y"/>
                                          </p:val>
                                        </p:tav>
                                        <p:tav tm="100000">
                                          <p:val>
                                            <p:strVal val="#ppt_y"/>
                                          </p:val>
                                        </p:tav>
                                      </p:tavLst>
                                    </p:anim>
                                    <p:set>
                                      <p:cBhvr>
                                        <p:cTn dur="1" fill="hold" id="65">
                                          <p:stCondLst>
                                            <p:cond delay="0"/>
                                          </p:stCondLst>
                                        </p:cTn>
                                        <p:tgtEl>
                                          <p:spTgt spid="15"/>
                                        </p:tgtEl>
                                        <p:attrNameLst>
                                          <p:attrName>style.visibility</p:attrName>
                                        </p:attrNameLst>
                                      </p:cBhvr>
                                      <p:to>
                                        <p:strVal val="visible"/>
                                      </p:to>
                                    </p:set>
                                    <p:anim calcmode="lin" to="" valueType="num">
                                      <p:cBhvr>
                                        <p:cTn dur="1500" fill="hold" id="66">
                                          <p:stCondLst>
                                            <p:cond delay="0"/>
                                          </p:stCondLst>
                                        </p:cTn>
                                        <p:tgtEl>
                                          <p:spTgt spid="15"/>
                                        </p:tgtEl>
                                        <p:attrNameLst>
                                          <p:attrName>ppt_w</p:attrName>
                                        </p:attrNameLst>
                                      </p:cBhvr>
                                      <p:tavLst>
                                        <p:tav tm="0">
                                          <p:val>
                                            <p:strVal val="0"/>
                                          </p:val>
                                        </p:tav>
                                        <p:tav tm="100000">
                                          <p:val>
                                            <p:strVal val="#ppt_w"/>
                                          </p:val>
                                        </p:tav>
                                      </p:tavLst>
                                    </p:anim>
                                    <p:anim calcmode="lin" to="" valueType="num">
                                      <p:cBhvr>
                                        <p:cTn dur="1500" fill="hold" id="67">
                                          <p:stCondLst>
                                            <p:cond delay="0"/>
                                          </p:stCondLst>
                                        </p:cTn>
                                        <p:tgtEl>
                                          <p:spTgt spid="15"/>
                                        </p:tgtEl>
                                        <p:attrNameLst>
                                          <p:attrName>ppt_h</p:attrName>
                                        </p:attrNameLst>
                                      </p:cBhvr>
                                      <p:tavLst>
                                        <p:tav tm="0">
                                          <p:val>
                                            <p:strVal val="0"/>
                                          </p:val>
                                        </p:tav>
                                        <p:tav tm="100000">
                                          <p:val>
                                            <p:strVal val="#ppt_h"/>
                                          </p:val>
                                        </p:tav>
                                      </p:tavLst>
                                    </p:anim>
                                    <p:animEffect filter="fade">
                                      <p:cBhvr>
                                        <p:cTn dur="1500" id="68">
                                          <p:stCondLst>
                                            <p:cond delay="0"/>
                                          </p:stCondLst>
                                        </p:cTn>
                                        <p:tgtEl>
                                          <p:spTgt spid="15"/>
                                        </p:tgtEl>
                                      </p:cBhvr>
                                    </p:animEffect>
                                  </p:childTnLst>
                                </p:cTn>
                              </p:par>
                              <p:par>
                                <p:cTn decel="100000" fill="hold" grpId="0" id="69" nodeType="withEffect" presetClass="entr" presetID="2" presetSubtype="8">
                                  <p:stCondLst>
                                    <p:cond delay="250"/>
                                  </p:stCondLst>
                                  <p:childTnLst>
                                    <p:set>
                                      <p:cBhvr>
                                        <p:cTn dur="1" fill="hold" id="70">
                                          <p:stCondLst>
                                            <p:cond delay="0"/>
                                          </p:stCondLst>
                                        </p:cTn>
                                        <p:tgtEl>
                                          <p:spTgt spid="16"/>
                                        </p:tgtEl>
                                        <p:attrNameLst>
                                          <p:attrName>style.visibility</p:attrName>
                                        </p:attrNameLst>
                                      </p:cBhvr>
                                      <p:to>
                                        <p:strVal val="visible"/>
                                      </p:to>
                                    </p:set>
                                    <p:anim calcmode="lin" valueType="num">
                                      <p:cBhvr additive="base">
                                        <p:cTn dur="1500" fill="hold" id="71"/>
                                        <p:tgtEl>
                                          <p:spTgt spid="16"/>
                                        </p:tgtEl>
                                        <p:attrNameLst>
                                          <p:attrName>ppt_x</p:attrName>
                                        </p:attrNameLst>
                                      </p:cBhvr>
                                      <p:tavLst>
                                        <p:tav tm="0">
                                          <p:val>
                                            <p:strVal val="0-#ppt_w/2"/>
                                          </p:val>
                                        </p:tav>
                                        <p:tav tm="100000">
                                          <p:val>
                                            <p:strVal val="#ppt_x"/>
                                          </p:val>
                                        </p:tav>
                                      </p:tavLst>
                                    </p:anim>
                                    <p:anim calcmode="lin" valueType="num">
                                      <p:cBhvr additive="base">
                                        <p:cTn dur="1500" fill="hold" id="72"/>
                                        <p:tgtEl>
                                          <p:spTgt spid="16"/>
                                        </p:tgtEl>
                                        <p:attrNameLst>
                                          <p:attrName>ppt_y</p:attrName>
                                        </p:attrNameLst>
                                      </p:cBhvr>
                                      <p:tavLst>
                                        <p:tav tm="0">
                                          <p:val>
                                            <p:strVal val="#ppt_y"/>
                                          </p:val>
                                        </p:tav>
                                        <p:tav tm="100000">
                                          <p:val>
                                            <p:strVal val="#ppt_y"/>
                                          </p:val>
                                        </p:tav>
                                      </p:tavLst>
                                    </p:anim>
                                    <p:set>
                                      <p:cBhvr>
                                        <p:cTn dur="1" fill="hold" id="73">
                                          <p:stCondLst>
                                            <p:cond delay="0"/>
                                          </p:stCondLst>
                                        </p:cTn>
                                        <p:tgtEl>
                                          <p:spTgt spid="16"/>
                                        </p:tgtEl>
                                        <p:attrNameLst>
                                          <p:attrName>style.visibility</p:attrName>
                                        </p:attrNameLst>
                                      </p:cBhvr>
                                      <p:to>
                                        <p:strVal val="visible"/>
                                      </p:to>
                                    </p:set>
                                    <p:anim calcmode="lin" to="" valueType="num">
                                      <p:cBhvr>
                                        <p:cTn dur="1500" fill="hold" id="74">
                                          <p:stCondLst>
                                            <p:cond delay="0"/>
                                          </p:stCondLst>
                                        </p:cTn>
                                        <p:tgtEl>
                                          <p:spTgt spid="16"/>
                                        </p:tgtEl>
                                        <p:attrNameLst>
                                          <p:attrName>ppt_w</p:attrName>
                                        </p:attrNameLst>
                                      </p:cBhvr>
                                      <p:tavLst>
                                        <p:tav tm="0">
                                          <p:val>
                                            <p:strVal val="0"/>
                                          </p:val>
                                        </p:tav>
                                        <p:tav tm="100000">
                                          <p:val>
                                            <p:strVal val="#ppt_w"/>
                                          </p:val>
                                        </p:tav>
                                      </p:tavLst>
                                    </p:anim>
                                    <p:anim calcmode="lin" to="" valueType="num">
                                      <p:cBhvr>
                                        <p:cTn dur="1500" fill="hold" id="75">
                                          <p:stCondLst>
                                            <p:cond delay="0"/>
                                          </p:stCondLst>
                                        </p:cTn>
                                        <p:tgtEl>
                                          <p:spTgt spid="16"/>
                                        </p:tgtEl>
                                        <p:attrNameLst>
                                          <p:attrName>ppt_h</p:attrName>
                                        </p:attrNameLst>
                                      </p:cBhvr>
                                      <p:tavLst>
                                        <p:tav tm="0">
                                          <p:val>
                                            <p:strVal val="0"/>
                                          </p:val>
                                        </p:tav>
                                        <p:tav tm="100000">
                                          <p:val>
                                            <p:strVal val="#ppt_h"/>
                                          </p:val>
                                        </p:tav>
                                      </p:tavLst>
                                    </p:anim>
                                    <p:animEffect filter="fade">
                                      <p:cBhvr>
                                        <p:cTn dur="1500" id="76">
                                          <p:stCondLst>
                                            <p:cond delay="0"/>
                                          </p:stCondLst>
                                        </p:cTn>
                                        <p:tgtEl>
                                          <p:spTgt spid="16"/>
                                        </p:tgtEl>
                                      </p:cBhvr>
                                    </p:animEffect>
                                  </p:childTnLst>
                                </p:cTn>
                              </p:par>
                              <p:par>
                                <p:cTn decel="100000" fill="hold" grpId="0" id="77" nodeType="withEffect" presetClass="entr" presetID="2" presetSubtype="8">
                                  <p:stCondLst>
                                    <p:cond delay="250"/>
                                  </p:stCondLst>
                                  <p:childTnLst>
                                    <p:set>
                                      <p:cBhvr>
                                        <p:cTn dur="1" fill="hold" id="78">
                                          <p:stCondLst>
                                            <p:cond delay="0"/>
                                          </p:stCondLst>
                                        </p:cTn>
                                        <p:tgtEl>
                                          <p:spTgt spid="17"/>
                                        </p:tgtEl>
                                        <p:attrNameLst>
                                          <p:attrName>style.visibility</p:attrName>
                                        </p:attrNameLst>
                                      </p:cBhvr>
                                      <p:to>
                                        <p:strVal val="visible"/>
                                      </p:to>
                                    </p:set>
                                    <p:anim calcmode="lin" valueType="num">
                                      <p:cBhvr additive="base">
                                        <p:cTn dur="1500" fill="hold" id="79"/>
                                        <p:tgtEl>
                                          <p:spTgt spid="17"/>
                                        </p:tgtEl>
                                        <p:attrNameLst>
                                          <p:attrName>ppt_x</p:attrName>
                                        </p:attrNameLst>
                                      </p:cBhvr>
                                      <p:tavLst>
                                        <p:tav tm="0">
                                          <p:val>
                                            <p:strVal val="0-#ppt_w/2"/>
                                          </p:val>
                                        </p:tav>
                                        <p:tav tm="100000">
                                          <p:val>
                                            <p:strVal val="#ppt_x"/>
                                          </p:val>
                                        </p:tav>
                                      </p:tavLst>
                                    </p:anim>
                                    <p:anim calcmode="lin" valueType="num">
                                      <p:cBhvr additive="base">
                                        <p:cTn dur="1500" fill="hold" id="80"/>
                                        <p:tgtEl>
                                          <p:spTgt spid="17"/>
                                        </p:tgtEl>
                                        <p:attrNameLst>
                                          <p:attrName>ppt_y</p:attrName>
                                        </p:attrNameLst>
                                      </p:cBhvr>
                                      <p:tavLst>
                                        <p:tav tm="0">
                                          <p:val>
                                            <p:strVal val="#ppt_y"/>
                                          </p:val>
                                        </p:tav>
                                        <p:tav tm="100000">
                                          <p:val>
                                            <p:strVal val="#ppt_y"/>
                                          </p:val>
                                        </p:tav>
                                      </p:tavLst>
                                    </p:anim>
                                    <p:set>
                                      <p:cBhvr>
                                        <p:cTn dur="1" fill="hold" id="81">
                                          <p:stCondLst>
                                            <p:cond delay="0"/>
                                          </p:stCondLst>
                                        </p:cTn>
                                        <p:tgtEl>
                                          <p:spTgt spid="17"/>
                                        </p:tgtEl>
                                        <p:attrNameLst>
                                          <p:attrName>style.visibility</p:attrName>
                                        </p:attrNameLst>
                                      </p:cBhvr>
                                      <p:to>
                                        <p:strVal val="visible"/>
                                      </p:to>
                                    </p:set>
                                    <p:anim calcmode="lin" to="" valueType="num">
                                      <p:cBhvr>
                                        <p:cTn dur="1500" fill="hold" id="82">
                                          <p:stCondLst>
                                            <p:cond delay="0"/>
                                          </p:stCondLst>
                                        </p:cTn>
                                        <p:tgtEl>
                                          <p:spTgt spid="17"/>
                                        </p:tgtEl>
                                        <p:attrNameLst>
                                          <p:attrName>ppt_w</p:attrName>
                                        </p:attrNameLst>
                                      </p:cBhvr>
                                      <p:tavLst>
                                        <p:tav tm="0">
                                          <p:val>
                                            <p:strVal val="0"/>
                                          </p:val>
                                        </p:tav>
                                        <p:tav tm="100000">
                                          <p:val>
                                            <p:strVal val="#ppt_w"/>
                                          </p:val>
                                        </p:tav>
                                      </p:tavLst>
                                    </p:anim>
                                    <p:anim calcmode="lin" to="" valueType="num">
                                      <p:cBhvr>
                                        <p:cTn dur="1500" fill="hold" id="83">
                                          <p:stCondLst>
                                            <p:cond delay="0"/>
                                          </p:stCondLst>
                                        </p:cTn>
                                        <p:tgtEl>
                                          <p:spTgt spid="17"/>
                                        </p:tgtEl>
                                        <p:attrNameLst>
                                          <p:attrName>ppt_h</p:attrName>
                                        </p:attrNameLst>
                                      </p:cBhvr>
                                      <p:tavLst>
                                        <p:tav tm="0">
                                          <p:val>
                                            <p:strVal val="0"/>
                                          </p:val>
                                        </p:tav>
                                        <p:tav tm="100000">
                                          <p:val>
                                            <p:strVal val="#ppt_h"/>
                                          </p:val>
                                        </p:tav>
                                      </p:tavLst>
                                    </p:anim>
                                    <p:animEffect filter="fade">
                                      <p:cBhvr>
                                        <p:cTn dur="1500" id="84">
                                          <p:stCondLst>
                                            <p:cond delay="0"/>
                                          </p:stCondLst>
                                        </p:cTn>
                                        <p:tgtEl>
                                          <p:spTgt spid="17"/>
                                        </p:tgtEl>
                                      </p:cBhvr>
                                    </p:animEffect>
                                  </p:childTnLst>
                                </p:cTn>
                              </p:par>
                              <p:par>
                                <p:cTn decel="100000" fill="hold" grpId="0" id="85" nodeType="withEffect" presetClass="entr" presetID="2" presetSubtype="8">
                                  <p:stCondLst>
                                    <p:cond delay="250"/>
                                  </p:stCondLst>
                                  <p:childTnLst>
                                    <p:set>
                                      <p:cBhvr>
                                        <p:cTn dur="1" fill="hold" id="86">
                                          <p:stCondLst>
                                            <p:cond delay="0"/>
                                          </p:stCondLst>
                                        </p:cTn>
                                        <p:tgtEl>
                                          <p:spTgt spid="18"/>
                                        </p:tgtEl>
                                        <p:attrNameLst>
                                          <p:attrName>style.visibility</p:attrName>
                                        </p:attrNameLst>
                                      </p:cBhvr>
                                      <p:to>
                                        <p:strVal val="visible"/>
                                      </p:to>
                                    </p:set>
                                    <p:anim calcmode="lin" valueType="num">
                                      <p:cBhvr additive="base">
                                        <p:cTn dur="1500" fill="hold" id="87"/>
                                        <p:tgtEl>
                                          <p:spTgt spid="18"/>
                                        </p:tgtEl>
                                        <p:attrNameLst>
                                          <p:attrName>ppt_x</p:attrName>
                                        </p:attrNameLst>
                                      </p:cBhvr>
                                      <p:tavLst>
                                        <p:tav tm="0">
                                          <p:val>
                                            <p:strVal val="0-#ppt_w/2"/>
                                          </p:val>
                                        </p:tav>
                                        <p:tav tm="100000">
                                          <p:val>
                                            <p:strVal val="#ppt_x"/>
                                          </p:val>
                                        </p:tav>
                                      </p:tavLst>
                                    </p:anim>
                                    <p:anim calcmode="lin" valueType="num">
                                      <p:cBhvr additive="base">
                                        <p:cTn dur="1500" fill="hold" id="88"/>
                                        <p:tgtEl>
                                          <p:spTgt spid="18"/>
                                        </p:tgtEl>
                                        <p:attrNameLst>
                                          <p:attrName>ppt_y</p:attrName>
                                        </p:attrNameLst>
                                      </p:cBhvr>
                                      <p:tavLst>
                                        <p:tav tm="0">
                                          <p:val>
                                            <p:strVal val="#ppt_y"/>
                                          </p:val>
                                        </p:tav>
                                        <p:tav tm="100000">
                                          <p:val>
                                            <p:strVal val="#ppt_y"/>
                                          </p:val>
                                        </p:tav>
                                      </p:tavLst>
                                    </p:anim>
                                    <p:set>
                                      <p:cBhvr>
                                        <p:cTn dur="1" fill="hold" id="89">
                                          <p:stCondLst>
                                            <p:cond delay="0"/>
                                          </p:stCondLst>
                                        </p:cTn>
                                        <p:tgtEl>
                                          <p:spTgt spid="18"/>
                                        </p:tgtEl>
                                        <p:attrNameLst>
                                          <p:attrName>style.visibility</p:attrName>
                                        </p:attrNameLst>
                                      </p:cBhvr>
                                      <p:to>
                                        <p:strVal val="visible"/>
                                      </p:to>
                                    </p:set>
                                    <p:anim calcmode="lin" to="" valueType="num">
                                      <p:cBhvr>
                                        <p:cTn dur="1500" fill="hold" id="90">
                                          <p:stCondLst>
                                            <p:cond delay="0"/>
                                          </p:stCondLst>
                                        </p:cTn>
                                        <p:tgtEl>
                                          <p:spTgt spid="18"/>
                                        </p:tgtEl>
                                        <p:attrNameLst>
                                          <p:attrName>ppt_w</p:attrName>
                                        </p:attrNameLst>
                                      </p:cBhvr>
                                      <p:tavLst>
                                        <p:tav tm="0">
                                          <p:val>
                                            <p:strVal val="0"/>
                                          </p:val>
                                        </p:tav>
                                        <p:tav tm="100000">
                                          <p:val>
                                            <p:strVal val="#ppt_w"/>
                                          </p:val>
                                        </p:tav>
                                      </p:tavLst>
                                    </p:anim>
                                    <p:anim calcmode="lin" to="" valueType="num">
                                      <p:cBhvr>
                                        <p:cTn dur="1500" fill="hold" id="91">
                                          <p:stCondLst>
                                            <p:cond delay="0"/>
                                          </p:stCondLst>
                                        </p:cTn>
                                        <p:tgtEl>
                                          <p:spTgt spid="18"/>
                                        </p:tgtEl>
                                        <p:attrNameLst>
                                          <p:attrName>ppt_h</p:attrName>
                                        </p:attrNameLst>
                                      </p:cBhvr>
                                      <p:tavLst>
                                        <p:tav tm="0">
                                          <p:val>
                                            <p:strVal val="0"/>
                                          </p:val>
                                        </p:tav>
                                        <p:tav tm="100000">
                                          <p:val>
                                            <p:strVal val="#ppt_h"/>
                                          </p:val>
                                        </p:tav>
                                      </p:tavLst>
                                    </p:anim>
                                    <p:animEffect filter="fade">
                                      <p:cBhvr>
                                        <p:cTn dur="1500" id="92">
                                          <p:stCondLst>
                                            <p:cond delay="0"/>
                                          </p:stCondLst>
                                        </p:cTn>
                                        <p:tgtEl>
                                          <p:spTgt spid="18"/>
                                        </p:tgtEl>
                                      </p:cBhvr>
                                    </p:animEffect>
                                  </p:childTnLst>
                                </p:cTn>
                              </p:par>
                              <p:par>
                                <p:cTn decel="100000" fill="hold" grpId="0" id="93" nodeType="withEffect" presetClass="entr" presetID="2" presetSubtype="8">
                                  <p:stCondLst>
                                    <p:cond delay="250"/>
                                  </p:stCondLst>
                                  <p:childTnLst>
                                    <p:set>
                                      <p:cBhvr>
                                        <p:cTn dur="1" fill="hold" id="94">
                                          <p:stCondLst>
                                            <p:cond delay="0"/>
                                          </p:stCondLst>
                                        </p:cTn>
                                        <p:tgtEl>
                                          <p:spTgt spid="19"/>
                                        </p:tgtEl>
                                        <p:attrNameLst>
                                          <p:attrName>style.visibility</p:attrName>
                                        </p:attrNameLst>
                                      </p:cBhvr>
                                      <p:to>
                                        <p:strVal val="visible"/>
                                      </p:to>
                                    </p:set>
                                    <p:anim calcmode="lin" valueType="num">
                                      <p:cBhvr additive="base">
                                        <p:cTn dur="1500" fill="hold" id="95"/>
                                        <p:tgtEl>
                                          <p:spTgt spid="19"/>
                                        </p:tgtEl>
                                        <p:attrNameLst>
                                          <p:attrName>ppt_x</p:attrName>
                                        </p:attrNameLst>
                                      </p:cBhvr>
                                      <p:tavLst>
                                        <p:tav tm="0">
                                          <p:val>
                                            <p:strVal val="0-#ppt_w/2"/>
                                          </p:val>
                                        </p:tav>
                                        <p:tav tm="100000">
                                          <p:val>
                                            <p:strVal val="#ppt_x"/>
                                          </p:val>
                                        </p:tav>
                                      </p:tavLst>
                                    </p:anim>
                                    <p:anim calcmode="lin" valueType="num">
                                      <p:cBhvr additive="base">
                                        <p:cTn dur="1500" fill="hold" id="96"/>
                                        <p:tgtEl>
                                          <p:spTgt spid="19"/>
                                        </p:tgtEl>
                                        <p:attrNameLst>
                                          <p:attrName>ppt_y</p:attrName>
                                        </p:attrNameLst>
                                      </p:cBhvr>
                                      <p:tavLst>
                                        <p:tav tm="0">
                                          <p:val>
                                            <p:strVal val="#ppt_y"/>
                                          </p:val>
                                        </p:tav>
                                        <p:tav tm="100000">
                                          <p:val>
                                            <p:strVal val="#ppt_y"/>
                                          </p:val>
                                        </p:tav>
                                      </p:tavLst>
                                    </p:anim>
                                    <p:set>
                                      <p:cBhvr>
                                        <p:cTn dur="1" fill="hold" id="97">
                                          <p:stCondLst>
                                            <p:cond delay="0"/>
                                          </p:stCondLst>
                                        </p:cTn>
                                        <p:tgtEl>
                                          <p:spTgt spid="19"/>
                                        </p:tgtEl>
                                        <p:attrNameLst>
                                          <p:attrName>style.visibility</p:attrName>
                                        </p:attrNameLst>
                                      </p:cBhvr>
                                      <p:to>
                                        <p:strVal val="visible"/>
                                      </p:to>
                                    </p:set>
                                    <p:anim calcmode="lin" to="" valueType="num">
                                      <p:cBhvr>
                                        <p:cTn dur="1500" fill="hold" id="98">
                                          <p:stCondLst>
                                            <p:cond delay="0"/>
                                          </p:stCondLst>
                                        </p:cTn>
                                        <p:tgtEl>
                                          <p:spTgt spid="19"/>
                                        </p:tgtEl>
                                        <p:attrNameLst>
                                          <p:attrName>ppt_w</p:attrName>
                                        </p:attrNameLst>
                                      </p:cBhvr>
                                      <p:tavLst>
                                        <p:tav tm="0">
                                          <p:val>
                                            <p:strVal val="0"/>
                                          </p:val>
                                        </p:tav>
                                        <p:tav tm="100000">
                                          <p:val>
                                            <p:strVal val="#ppt_w"/>
                                          </p:val>
                                        </p:tav>
                                      </p:tavLst>
                                    </p:anim>
                                    <p:anim calcmode="lin" to="" valueType="num">
                                      <p:cBhvr>
                                        <p:cTn dur="1500" fill="hold" id="99">
                                          <p:stCondLst>
                                            <p:cond delay="0"/>
                                          </p:stCondLst>
                                        </p:cTn>
                                        <p:tgtEl>
                                          <p:spTgt spid="19"/>
                                        </p:tgtEl>
                                        <p:attrNameLst>
                                          <p:attrName>ppt_h</p:attrName>
                                        </p:attrNameLst>
                                      </p:cBhvr>
                                      <p:tavLst>
                                        <p:tav tm="0">
                                          <p:val>
                                            <p:strVal val="0"/>
                                          </p:val>
                                        </p:tav>
                                        <p:tav tm="100000">
                                          <p:val>
                                            <p:strVal val="#ppt_h"/>
                                          </p:val>
                                        </p:tav>
                                      </p:tavLst>
                                    </p:anim>
                                    <p:animEffect filter="fade">
                                      <p:cBhvr>
                                        <p:cTn dur="1500" id="100">
                                          <p:stCondLst>
                                            <p:cond delay="0"/>
                                          </p:stCondLst>
                                        </p:cTn>
                                        <p:tgtEl>
                                          <p:spTgt spid="19"/>
                                        </p:tgtEl>
                                      </p:cBhvr>
                                    </p:animEffect>
                                  </p:childTnLst>
                                </p:cTn>
                              </p:par>
                              <p:par>
                                <p:cTn decel="100000" fill="hold" grpId="0" id="101" nodeType="withEffect" presetClass="entr" presetID="2" presetSubtype="8">
                                  <p:stCondLst>
                                    <p:cond delay="250"/>
                                  </p:stCondLst>
                                  <p:childTnLst>
                                    <p:set>
                                      <p:cBhvr>
                                        <p:cTn dur="1" fill="hold" id="102">
                                          <p:stCondLst>
                                            <p:cond delay="0"/>
                                          </p:stCondLst>
                                        </p:cTn>
                                        <p:tgtEl>
                                          <p:spTgt spid="20"/>
                                        </p:tgtEl>
                                        <p:attrNameLst>
                                          <p:attrName>style.visibility</p:attrName>
                                        </p:attrNameLst>
                                      </p:cBhvr>
                                      <p:to>
                                        <p:strVal val="visible"/>
                                      </p:to>
                                    </p:set>
                                    <p:anim calcmode="lin" valueType="num">
                                      <p:cBhvr additive="base">
                                        <p:cTn dur="1500" fill="hold" id="103"/>
                                        <p:tgtEl>
                                          <p:spTgt spid="20"/>
                                        </p:tgtEl>
                                        <p:attrNameLst>
                                          <p:attrName>ppt_x</p:attrName>
                                        </p:attrNameLst>
                                      </p:cBhvr>
                                      <p:tavLst>
                                        <p:tav tm="0">
                                          <p:val>
                                            <p:strVal val="0-#ppt_w/2"/>
                                          </p:val>
                                        </p:tav>
                                        <p:tav tm="100000">
                                          <p:val>
                                            <p:strVal val="#ppt_x"/>
                                          </p:val>
                                        </p:tav>
                                      </p:tavLst>
                                    </p:anim>
                                    <p:anim calcmode="lin" valueType="num">
                                      <p:cBhvr additive="base">
                                        <p:cTn dur="1500" fill="hold" id="104"/>
                                        <p:tgtEl>
                                          <p:spTgt spid="20"/>
                                        </p:tgtEl>
                                        <p:attrNameLst>
                                          <p:attrName>ppt_y</p:attrName>
                                        </p:attrNameLst>
                                      </p:cBhvr>
                                      <p:tavLst>
                                        <p:tav tm="0">
                                          <p:val>
                                            <p:strVal val="#ppt_y"/>
                                          </p:val>
                                        </p:tav>
                                        <p:tav tm="100000">
                                          <p:val>
                                            <p:strVal val="#ppt_y"/>
                                          </p:val>
                                        </p:tav>
                                      </p:tavLst>
                                    </p:anim>
                                    <p:set>
                                      <p:cBhvr>
                                        <p:cTn dur="1" fill="hold" id="105">
                                          <p:stCondLst>
                                            <p:cond delay="0"/>
                                          </p:stCondLst>
                                        </p:cTn>
                                        <p:tgtEl>
                                          <p:spTgt spid="20"/>
                                        </p:tgtEl>
                                        <p:attrNameLst>
                                          <p:attrName>style.visibility</p:attrName>
                                        </p:attrNameLst>
                                      </p:cBhvr>
                                      <p:to>
                                        <p:strVal val="visible"/>
                                      </p:to>
                                    </p:set>
                                    <p:anim calcmode="lin" to="" valueType="num">
                                      <p:cBhvr>
                                        <p:cTn dur="1500" fill="hold" id="106">
                                          <p:stCondLst>
                                            <p:cond delay="0"/>
                                          </p:stCondLst>
                                        </p:cTn>
                                        <p:tgtEl>
                                          <p:spTgt spid="20"/>
                                        </p:tgtEl>
                                        <p:attrNameLst>
                                          <p:attrName>ppt_w</p:attrName>
                                        </p:attrNameLst>
                                      </p:cBhvr>
                                      <p:tavLst>
                                        <p:tav tm="0">
                                          <p:val>
                                            <p:strVal val="0"/>
                                          </p:val>
                                        </p:tav>
                                        <p:tav tm="100000">
                                          <p:val>
                                            <p:strVal val="#ppt_w"/>
                                          </p:val>
                                        </p:tav>
                                      </p:tavLst>
                                    </p:anim>
                                    <p:anim calcmode="lin" to="" valueType="num">
                                      <p:cBhvr>
                                        <p:cTn dur="1500" fill="hold" id="107">
                                          <p:stCondLst>
                                            <p:cond delay="0"/>
                                          </p:stCondLst>
                                        </p:cTn>
                                        <p:tgtEl>
                                          <p:spTgt spid="20"/>
                                        </p:tgtEl>
                                        <p:attrNameLst>
                                          <p:attrName>ppt_h</p:attrName>
                                        </p:attrNameLst>
                                      </p:cBhvr>
                                      <p:tavLst>
                                        <p:tav tm="0">
                                          <p:val>
                                            <p:strVal val="0"/>
                                          </p:val>
                                        </p:tav>
                                        <p:tav tm="100000">
                                          <p:val>
                                            <p:strVal val="#ppt_h"/>
                                          </p:val>
                                        </p:tav>
                                      </p:tavLst>
                                    </p:anim>
                                    <p:animEffect filter="fade">
                                      <p:cBhvr>
                                        <p:cTn dur="1500" id="108">
                                          <p:stCondLst>
                                            <p:cond delay="0"/>
                                          </p:stCondLst>
                                        </p:cTn>
                                        <p:tgtEl>
                                          <p:spTgt spid="20"/>
                                        </p:tgtEl>
                                      </p:cBhvr>
                                    </p:animEffect>
                                  </p:childTnLst>
                                </p:cTn>
                              </p:par>
                              <p:par>
                                <p:cTn decel="100000" fill="hold" grpId="0" id="109" nodeType="withEffect" presetClass="entr" presetID="2" presetSubtype="8">
                                  <p:stCondLst>
                                    <p:cond delay="250"/>
                                  </p:stCondLst>
                                  <p:childTnLst>
                                    <p:set>
                                      <p:cBhvr>
                                        <p:cTn dur="1" fill="hold" id="110">
                                          <p:stCondLst>
                                            <p:cond delay="0"/>
                                          </p:stCondLst>
                                        </p:cTn>
                                        <p:tgtEl>
                                          <p:spTgt spid="21"/>
                                        </p:tgtEl>
                                        <p:attrNameLst>
                                          <p:attrName>style.visibility</p:attrName>
                                        </p:attrNameLst>
                                      </p:cBhvr>
                                      <p:to>
                                        <p:strVal val="visible"/>
                                      </p:to>
                                    </p:set>
                                    <p:anim calcmode="lin" valueType="num">
                                      <p:cBhvr additive="base">
                                        <p:cTn dur="1500" fill="hold" id="111"/>
                                        <p:tgtEl>
                                          <p:spTgt spid="21"/>
                                        </p:tgtEl>
                                        <p:attrNameLst>
                                          <p:attrName>ppt_x</p:attrName>
                                        </p:attrNameLst>
                                      </p:cBhvr>
                                      <p:tavLst>
                                        <p:tav tm="0">
                                          <p:val>
                                            <p:strVal val="0-#ppt_w/2"/>
                                          </p:val>
                                        </p:tav>
                                        <p:tav tm="100000">
                                          <p:val>
                                            <p:strVal val="#ppt_x"/>
                                          </p:val>
                                        </p:tav>
                                      </p:tavLst>
                                    </p:anim>
                                    <p:anim calcmode="lin" valueType="num">
                                      <p:cBhvr additive="base">
                                        <p:cTn dur="1500" fill="hold" id="112"/>
                                        <p:tgtEl>
                                          <p:spTgt spid="21"/>
                                        </p:tgtEl>
                                        <p:attrNameLst>
                                          <p:attrName>ppt_y</p:attrName>
                                        </p:attrNameLst>
                                      </p:cBhvr>
                                      <p:tavLst>
                                        <p:tav tm="0">
                                          <p:val>
                                            <p:strVal val="#ppt_y"/>
                                          </p:val>
                                        </p:tav>
                                        <p:tav tm="100000">
                                          <p:val>
                                            <p:strVal val="#ppt_y"/>
                                          </p:val>
                                        </p:tav>
                                      </p:tavLst>
                                    </p:anim>
                                    <p:set>
                                      <p:cBhvr>
                                        <p:cTn dur="1" fill="hold" id="113">
                                          <p:stCondLst>
                                            <p:cond delay="0"/>
                                          </p:stCondLst>
                                        </p:cTn>
                                        <p:tgtEl>
                                          <p:spTgt spid="21"/>
                                        </p:tgtEl>
                                        <p:attrNameLst>
                                          <p:attrName>style.visibility</p:attrName>
                                        </p:attrNameLst>
                                      </p:cBhvr>
                                      <p:to>
                                        <p:strVal val="visible"/>
                                      </p:to>
                                    </p:set>
                                    <p:anim calcmode="lin" to="" valueType="num">
                                      <p:cBhvr>
                                        <p:cTn dur="1500" fill="hold" id="114">
                                          <p:stCondLst>
                                            <p:cond delay="0"/>
                                          </p:stCondLst>
                                        </p:cTn>
                                        <p:tgtEl>
                                          <p:spTgt spid="21"/>
                                        </p:tgtEl>
                                        <p:attrNameLst>
                                          <p:attrName>ppt_w</p:attrName>
                                        </p:attrNameLst>
                                      </p:cBhvr>
                                      <p:tavLst>
                                        <p:tav tm="0">
                                          <p:val>
                                            <p:strVal val="0"/>
                                          </p:val>
                                        </p:tav>
                                        <p:tav tm="100000">
                                          <p:val>
                                            <p:strVal val="#ppt_w"/>
                                          </p:val>
                                        </p:tav>
                                      </p:tavLst>
                                    </p:anim>
                                    <p:anim calcmode="lin" to="" valueType="num">
                                      <p:cBhvr>
                                        <p:cTn dur="1500" fill="hold" id="115">
                                          <p:stCondLst>
                                            <p:cond delay="0"/>
                                          </p:stCondLst>
                                        </p:cTn>
                                        <p:tgtEl>
                                          <p:spTgt spid="21"/>
                                        </p:tgtEl>
                                        <p:attrNameLst>
                                          <p:attrName>ppt_h</p:attrName>
                                        </p:attrNameLst>
                                      </p:cBhvr>
                                      <p:tavLst>
                                        <p:tav tm="0">
                                          <p:val>
                                            <p:strVal val="0"/>
                                          </p:val>
                                        </p:tav>
                                        <p:tav tm="100000">
                                          <p:val>
                                            <p:strVal val="#ppt_h"/>
                                          </p:val>
                                        </p:tav>
                                      </p:tavLst>
                                    </p:anim>
                                    <p:animEffect filter="fade">
                                      <p:cBhvr>
                                        <p:cTn dur="1500" id="116">
                                          <p:stCondLst>
                                            <p:cond delay="0"/>
                                          </p:stCondLst>
                                        </p:cTn>
                                        <p:tgtEl>
                                          <p:spTgt spid="21"/>
                                        </p:tgtEl>
                                      </p:cBhvr>
                                    </p:animEffect>
                                  </p:childTnLst>
                                </p:cTn>
                              </p:par>
                              <p:par>
                                <p:cTn decel="100000" fill="hold" grpId="0" id="117" nodeType="withEffect" presetClass="entr" presetID="2" presetSubtype="8">
                                  <p:stCondLst>
                                    <p:cond delay="250"/>
                                  </p:stCondLst>
                                  <p:childTnLst>
                                    <p:set>
                                      <p:cBhvr>
                                        <p:cTn dur="1" fill="hold" id="118">
                                          <p:stCondLst>
                                            <p:cond delay="0"/>
                                          </p:stCondLst>
                                        </p:cTn>
                                        <p:tgtEl>
                                          <p:spTgt spid="22"/>
                                        </p:tgtEl>
                                        <p:attrNameLst>
                                          <p:attrName>style.visibility</p:attrName>
                                        </p:attrNameLst>
                                      </p:cBhvr>
                                      <p:to>
                                        <p:strVal val="visible"/>
                                      </p:to>
                                    </p:set>
                                    <p:anim calcmode="lin" valueType="num">
                                      <p:cBhvr additive="base">
                                        <p:cTn dur="1500" fill="hold" id="119"/>
                                        <p:tgtEl>
                                          <p:spTgt spid="22"/>
                                        </p:tgtEl>
                                        <p:attrNameLst>
                                          <p:attrName>ppt_x</p:attrName>
                                        </p:attrNameLst>
                                      </p:cBhvr>
                                      <p:tavLst>
                                        <p:tav tm="0">
                                          <p:val>
                                            <p:strVal val="0-#ppt_w/2"/>
                                          </p:val>
                                        </p:tav>
                                        <p:tav tm="100000">
                                          <p:val>
                                            <p:strVal val="#ppt_x"/>
                                          </p:val>
                                        </p:tav>
                                      </p:tavLst>
                                    </p:anim>
                                    <p:anim calcmode="lin" valueType="num">
                                      <p:cBhvr additive="base">
                                        <p:cTn dur="1500" fill="hold" id="120"/>
                                        <p:tgtEl>
                                          <p:spTgt spid="22"/>
                                        </p:tgtEl>
                                        <p:attrNameLst>
                                          <p:attrName>ppt_y</p:attrName>
                                        </p:attrNameLst>
                                      </p:cBhvr>
                                      <p:tavLst>
                                        <p:tav tm="0">
                                          <p:val>
                                            <p:strVal val="#ppt_y"/>
                                          </p:val>
                                        </p:tav>
                                        <p:tav tm="100000">
                                          <p:val>
                                            <p:strVal val="#ppt_y"/>
                                          </p:val>
                                        </p:tav>
                                      </p:tavLst>
                                    </p:anim>
                                    <p:set>
                                      <p:cBhvr>
                                        <p:cTn dur="1" fill="hold" id="121">
                                          <p:stCondLst>
                                            <p:cond delay="0"/>
                                          </p:stCondLst>
                                        </p:cTn>
                                        <p:tgtEl>
                                          <p:spTgt spid="22"/>
                                        </p:tgtEl>
                                        <p:attrNameLst>
                                          <p:attrName>style.visibility</p:attrName>
                                        </p:attrNameLst>
                                      </p:cBhvr>
                                      <p:to>
                                        <p:strVal val="visible"/>
                                      </p:to>
                                    </p:set>
                                    <p:anim calcmode="lin" to="" valueType="num">
                                      <p:cBhvr>
                                        <p:cTn dur="1500" fill="hold" id="122">
                                          <p:stCondLst>
                                            <p:cond delay="0"/>
                                          </p:stCondLst>
                                        </p:cTn>
                                        <p:tgtEl>
                                          <p:spTgt spid="22"/>
                                        </p:tgtEl>
                                        <p:attrNameLst>
                                          <p:attrName>ppt_w</p:attrName>
                                        </p:attrNameLst>
                                      </p:cBhvr>
                                      <p:tavLst>
                                        <p:tav tm="0">
                                          <p:val>
                                            <p:strVal val="0"/>
                                          </p:val>
                                        </p:tav>
                                        <p:tav tm="100000">
                                          <p:val>
                                            <p:strVal val="#ppt_w"/>
                                          </p:val>
                                        </p:tav>
                                      </p:tavLst>
                                    </p:anim>
                                    <p:anim calcmode="lin" to="" valueType="num">
                                      <p:cBhvr>
                                        <p:cTn dur="1500" fill="hold" id="123">
                                          <p:stCondLst>
                                            <p:cond delay="0"/>
                                          </p:stCondLst>
                                        </p:cTn>
                                        <p:tgtEl>
                                          <p:spTgt spid="22"/>
                                        </p:tgtEl>
                                        <p:attrNameLst>
                                          <p:attrName>ppt_h</p:attrName>
                                        </p:attrNameLst>
                                      </p:cBhvr>
                                      <p:tavLst>
                                        <p:tav tm="0">
                                          <p:val>
                                            <p:strVal val="0"/>
                                          </p:val>
                                        </p:tav>
                                        <p:tav tm="100000">
                                          <p:val>
                                            <p:strVal val="#ppt_h"/>
                                          </p:val>
                                        </p:tav>
                                      </p:tavLst>
                                    </p:anim>
                                    <p:animEffect filter="fade">
                                      <p:cBhvr>
                                        <p:cTn dur="1500" id="124">
                                          <p:stCondLst>
                                            <p:cond delay="0"/>
                                          </p:stCondLst>
                                        </p:cTn>
                                        <p:tgtEl>
                                          <p:spTgt spid="22"/>
                                        </p:tgtEl>
                                      </p:cBhvr>
                                    </p:animEffect>
                                  </p:childTnLst>
                                </p:cTn>
                              </p:par>
                              <p:par>
                                <p:cTn decel="100000" fill="hold" id="125" nodeType="withEffect" presetClass="entr" presetID="2" presetSubtype="8">
                                  <p:stCondLst>
                                    <p:cond delay="250"/>
                                  </p:stCondLst>
                                  <p:childTnLst>
                                    <p:set>
                                      <p:cBhvr>
                                        <p:cTn dur="1" fill="hold" id="126">
                                          <p:stCondLst>
                                            <p:cond delay="0"/>
                                          </p:stCondLst>
                                        </p:cTn>
                                        <p:tgtEl>
                                          <p:spTgt spid="25"/>
                                        </p:tgtEl>
                                        <p:attrNameLst>
                                          <p:attrName>style.visibility</p:attrName>
                                        </p:attrNameLst>
                                      </p:cBhvr>
                                      <p:to>
                                        <p:strVal val="visible"/>
                                      </p:to>
                                    </p:set>
                                    <p:anim calcmode="lin" valueType="num">
                                      <p:cBhvr additive="base">
                                        <p:cTn dur="1500" fill="hold" id="127"/>
                                        <p:tgtEl>
                                          <p:spTgt spid="25"/>
                                        </p:tgtEl>
                                        <p:attrNameLst>
                                          <p:attrName>ppt_x</p:attrName>
                                        </p:attrNameLst>
                                      </p:cBhvr>
                                      <p:tavLst>
                                        <p:tav tm="0">
                                          <p:val>
                                            <p:strVal val="0-#ppt_w/2"/>
                                          </p:val>
                                        </p:tav>
                                        <p:tav tm="100000">
                                          <p:val>
                                            <p:strVal val="#ppt_x"/>
                                          </p:val>
                                        </p:tav>
                                      </p:tavLst>
                                    </p:anim>
                                    <p:anim calcmode="lin" valueType="num">
                                      <p:cBhvr additive="base">
                                        <p:cTn dur="1500" fill="hold" id="128"/>
                                        <p:tgtEl>
                                          <p:spTgt spid="25"/>
                                        </p:tgtEl>
                                        <p:attrNameLst>
                                          <p:attrName>ppt_y</p:attrName>
                                        </p:attrNameLst>
                                      </p:cBhvr>
                                      <p:tavLst>
                                        <p:tav tm="0">
                                          <p:val>
                                            <p:strVal val="#ppt_y"/>
                                          </p:val>
                                        </p:tav>
                                        <p:tav tm="100000">
                                          <p:val>
                                            <p:strVal val="#ppt_y"/>
                                          </p:val>
                                        </p:tav>
                                      </p:tavLst>
                                    </p:anim>
                                    <p:set>
                                      <p:cBhvr>
                                        <p:cTn dur="1" fill="hold" id="129">
                                          <p:stCondLst>
                                            <p:cond delay="0"/>
                                          </p:stCondLst>
                                        </p:cTn>
                                        <p:tgtEl>
                                          <p:spTgt spid="25"/>
                                        </p:tgtEl>
                                        <p:attrNameLst>
                                          <p:attrName>style.visibility</p:attrName>
                                        </p:attrNameLst>
                                      </p:cBhvr>
                                      <p:to>
                                        <p:strVal val="visible"/>
                                      </p:to>
                                    </p:set>
                                    <p:anim calcmode="lin" to="" valueType="num">
                                      <p:cBhvr>
                                        <p:cTn dur="1500" fill="hold" id="130">
                                          <p:stCondLst>
                                            <p:cond delay="0"/>
                                          </p:stCondLst>
                                        </p:cTn>
                                        <p:tgtEl>
                                          <p:spTgt spid="25"/>
                                        </p:tgtEl>
                                        <p:attrNameLst>
                                          <p:attrName>ppt_w</p:attrName>
                                        </p:attrNameLst>
                                      </p:cBhvr>
                                      <p:tavLst>
                                        <p:tav tm="0">
                                          <p:val>
                                            <p:strVal val="0"/>
                                          </p:val>
                                        </p:tav>
                                        <p:tav tm="100000">
                                          <p:val>
                                            <p:strVal val="#ppt_w"/>
                                          </p:val>
                                        </p:tav>
                                      </p:tavLst>
                                    </p:anim>
                                    <p:anim calcmode="lin" to="" valueType="num">
                                      <p:cBhvr>
                                        <p:cTn dur="1500" fill="hold" id="131">
                                          <p:stCondLst>
                                            <p:cond delay="0"/>
                                          </p:stCondLst>
                                        </p:cTn>
                                        <p:tgtEl>
                                          <p:spTgt spid="25"/>
                                        </p:tgtEl>
                                        <p:attrNameLst>
                                          <p:attrName>ppt_h</p:attrName>
                                        </p:attrNameLst>
                                      </p:cBhvr>
                                      <p:tavLst>
                                        <p:tav tm="0">
                                          <p:val>
                                            <p:strVal val="0"/>
                                          </p:val>
                                        </p:tav>
                                        <p:tav tm="100000">
                                          <p:val>
                                            <p:strVal val="#ppt_h"/>
                                          </p:val>
                                        </p:tav>
                                      </p:tavLst>
                                    </p:anim>
                                    <p:animEffect filter="fade">
                                      <p:cBhvr>
                                        <p:cTn dur="1500" id="132">
                                          <p:stCondLst>
                                            <p:cond delay="0"/>
                                          </p:stCondLst>
                                        </p:cTn>
                                        <p:tgtEl>
                                          <p:spTgt spid="25"/>
                                        </p:tgtEl>
                                      </p:cBhvr>
                                    </p:animEffect>
                                  </p:childTnLst>
                                </p:cTn>
                              </p:par>
                              <p:par>
                                <p:cTn decel="100000" fill="hold" grpId="0" id="133" nodeType="withEffect" presetClass="entr" presetID="2" presetSubtype="8">
                                  <p:stCondLst>
                                    <p:cond delay="250"/>
                                  </p:stCondLst>
                                  <p:childTnLst>
                                    <p:set>
                                      <p:cBhvr>
                                        <p:cTn dur="1" fill="hold" id="134">
                                          <p:stCondLst>
                                            <p:cond delay="0"/>
                                          </p:stCondLst>
                                        </p:cTn>
                                        <p:tgtEl>
                                          <p:spTgt spid="23"/>
                                        </p:tgtEl>
                                        <p:attrNameLst>
                                          <p:attrName>style.visibility</p:attrName>
                                        </p:attrNameLst>
                                      </p:cBhvr>
                                      <p:to>
                                        <p:strVal val="visible"/>
                                      </p:to>
                                    </p:set>
                                    <p:anim calcmode="lin" valueType="num">
                                      <p:cBhvr additive="base">
                                        <p:cTn dur="1500" fill="hold" id="135"/>
                                        <p:tgtEl>
                                          <p:spTgt spid="23"/>
                                        </p:tgtEl>
                                        <p:attrNameLst>
                                          <p:attrName>ppt_x</p:attrName>
                                        </p:attrNameLst>
                                      </p:cBhvr>
                                      <p:tavLst>
                                        <p:tav tm="0">
                                          <p:val>
                                            <p:strVal val="0-#ppt_w/2"/>
                                          </p:val>
                                        </p:tav>
                                        <p:tav tm="100000">
                                          <p:val>
                                            <p:strVal val="#ppt_x"/>
                                          </p:val>
                                        </p:tav>
                                      </p:tavLst>
                                    </p:anim>
                                    <p:anim calcmode="lin" valueType="num">
                                      <p:cBhvr additive="base">
                                        <p:cTn dur="1500" fill="hold" id="136"/>
                                        <p:tgtEl>
                                          <p:spTgt spid="23"/>
                                        </p:tgtEl>
                                        <p:attrNameLst>
                                          <p:attrName>ppt_y</p:attrName>
                                        </p:attrNameLst>
                                      </p:cBhvr>
                                      <p:tavLst>
                                        <p:tav tm="0">
                                          <p:val>
                                            <p:strVal val="#ppt_y"/>
                                          </p:val>
                                        </p:tav>
                                        <p:tav tm="100000">
                                          <p:val>
                                            <p:strVal val="#ppt_y"/>
                                          </p:val>
                                        </p:tav>
                                      </p:tavLst>
                                    </p:anim>
                                    <p:set>
                                      <p:cBhvr>
                                        <p:cTn dur="1" fill="hold" id="137">
                                          <p:stCondLst>
                                            <p:cond delay="0"/>
                                          </p:stCondLst>
                                        </p:cTn>
                                        <p:tgtEl>
                                          <p:spTgt spid="23"/>
                                        </p:tgtEl>
                                        <p:attrNameLst>
                                          <p:attrName>style.visibility</p:attrName>
                                        </p:attrNameLst>
                                      </p:cBhvr>
                                      <p:to>
                                        <p:strVal val="visible"/>
                                      </p:to>
                                    </p:set>
                                    <p:anim calcmode="lin" to="" valueType="num">
                                      <p:cBhvr>
                                        <p:cTn dur="1500" fill="hold" id="138">
                                          <p:stCondLst>
                                            <p:cond delay="0"/>
                                          </p:stCondLst>
                                        </p:cTn>
                                        <p:tgtEl>
                                          <p:spTgt spid="23"/>
                                        </p:tgtEl>
                                        <p:attrNameLst>
                                          <p:attrName>ppt_w</p:attrName>
                                        </p:attrNameLst>
                                      </p:cBhvr>
                                      <p:tavLst>
                                        <p:tav tm="0">
                                          <p:val>
                                            <p:strVal val="0"/>
                                          </p:val>
                                        </p:tav>
                                        <p:tav tm="100000">
                                          <p:val>
                                            <p:strVal val="#ppt_w"/>
                                          </p:val>
                                        </p:tav>
                                      </p:tavLst>
                                    </p:anim>
                                    <p:anim calcmode="lin" to="" valueType="num">
                                      <p:cBhvr>
                                        <p:cTn dur="1500" fill="hold" id="139">
                                          <p:stCondLst>
                                            <p:cond delay="0"/>
                                          </p:stCondLst>
                                        </p:cTn>
                                        <p:tgtEl>
                                          <p:spTgt spid="23"/>
                                        </p:tgtEl>
                                        <p:attrNameLst>
                                          <p:attrName>ppt_h</p:attrName>
                                        </p:attrNameLst>
                                      </p:cBhvr>
                                      <p:tavLst>
                                        <p:tav tm="0">
                                          <p:val>
                                            <p:strVal val="0"/>
                                          </p:val>
                                        </p:tav>
                                        <p:tav tm="100000">
                                          <p:val>
                                            <p:strVal val="#ppt_h"/>
                                          </p:val>
                                        </p:tav>
                                      </p:tavLst>
                                    </p:anim>
                                    <p:animEffect filter="fade">
                                      <p:cBhvr>
                                        <p:cTn dur="1500" id="140">
                                          <p:stCondLst>
                                            <p:cond delay="0"/>
                                          </p:stCondLst>
                                        </p:cTn>
                                        <p:tgtEl>
                                          <p:spTgt spid="23"/>
                                        </p:tgtEl>
                                      </p:cBhvr>
                                    </p:animEffect>
                                  </p:childTnLst>
                                </p:cTn>
                              </p:par>
                              <p:par>
                                <p:cTn decel="100000" fill="hold" grpId="0" id="141" nodeType="withEffect" presetClass="entr" presetID="2" presetSubtype="8">
                                  <p:stCondLst>
                                    <p:cond delay="250"/>
                                  </p:stCondLst>
                                  <p:childTnLst>
                                    <p:set>
                                      <p:cBhvr>
                                        <p:cTn dur="1" fill="hold" id="142">
                                          <p:stCondLst>
                                            <p:cond delay="0"/>
                                          </p:stCondLst>
                                        </p:cTn>
                                        <p:tgtEl>
                                          <p:spTgt spid="24"/>
                                        </p:tgtEl>
                                        <p:attrNameLst>
                                          <p:attrName>style.visibility</p:attrName>
                                        </p:attrNameLst>
                                      </p:cBhvr>
                                      <p:to>
                                        <p:strVal val="visible"/>
                                      </p:to>
                                    </p:set>
                                    <p:anim calcmode="lin" valueType="num">
                                      <p:cBhvr additive="base">
                                        <p:cTn dur="1500" fill="hold" id="143"/>
                                        <p:tgtEl>
                                          <p:spTgt spid="24"/>
                                        </p:tgtEl>
                                        <p:attrNameLst>
                                          <p:attrName>ppt_x</p:attrName>
                                        </p:attrNameLst>
                                      </p:cBhvr>
                                      <p:tavLst>
                                        <p:tav tm="0">
                                          <p:val>
                                            <p:strVal val="0-#ppt_w/2"/>
                                          </p:val>
                                        </p:tav>
                                        <p:tav tm="100000">
                                          <p:val>
                                            <p:strVal val="#ppt_x"/>
                                          </p:val>
                                        </p:tav>
                                      </p:tavLst>
                                    </p:anim>
                                    <p:anim calcmode="lin" valueType="num">
                                      <p:cBhvr additive="base">
                                        <p:cTn dur="1500" fill="hold" id="144"/>
                                        <p:tgtEl>
                                          <p:spTgt spid="24"/>
                                        </p:tgtEl>
                                        <p:attrNameLst>
                                          <p:attrName>ppt_y</p:attrName>
                                        </p:attrNameLst>
                                      </p:cBhvr>
                                      <p:tavLst>
                                        <p:tav tm="0">
                                          <p:val>
                                            <p:strVal val="#ppt_y"/>
                                          </p:val>
                                        </p:tav>
                                        <p:tav tm="100000">
                                          <p:val>
                                            <p:strVal val="#ppt_y"/>
                                          </p:val>
                                        </p:tav>
                                      </p:tavLst>
                                    </p:anim>
                                    <p:set>
                                      <p:cBhvr>
                                        <p:cTn dur="1" fill="hold" id="145">
                                          <p:stCondLst>
                                            <p:cond delay="0"/>
                                          </p:stCondLst>
                                        </p:cTn>
                                        <p:tgtEl>
                                          <p:spTgt spid="24"/>
                                        </p:tgtEl>
                                        <p:attrNameLst>
                                          <p:attrName>style.visibility</p:attrName>
                                        </p:attrNameLst>
                                      </p:cBhvr>
                                      <p:to>
                                        <p:strVal val="visible"/>
                                      </p:to>
                                    </p:set>
                                    <p:anim calcmode="lin" to="" valueType="num">
                                      <p:cBhvr>
                                        <p:cTn dur="1500" fill="hold" id="146">
                                          <p:stCondLst>
                                            <p:cond delay="0"/>
                                          </p:stCondLst>
                                        </p:cTn>
                                        <p:tgtEl>
                                          <p:spTgt spid="24"/>
                                        </p:tgtEl>
                                        <p:attrNameLst>
                                          <p:attrName>ppt_w</p:attrName>
                                        </p:attrNameLst>
                                      </p:cBhvr>
                                      <p:tavLst>
                                        <p:tav tm="0">
                                          <p:val>
                                            <p:strVal val="0"/>
                                          </p:val>
                                        </p:tav>
                                        <p:tav tm="100000">
                                          <p:val>
                                            <p:strVal val="#ppt_w"/>
                                          </p:val>
                                        </p:tav>
                                      </p:tavLst>
                                    </p:anim>
                                    <p:anim calcmode="lin" to="" valueType="num">
                                      <p:cBhvr>
                                        <p:cTn dur="1500" fill="hold" id="147">
                                          <p:stCondLst>
                                            <p:cond delay="0"/>
                                          </p:stCondLst>
                                        </p:cTn>
                                        <p:tgtEl>
                                          <p:spTgt spid="24"/>
                                        </p:tgtEl>
                                        <p:attrNameLst>
                                          <p:attrName>ppt_h</p:attrName>
                                        </p:attrNameLst>
                                      </p:cBhvr>
                                      <p:tavLst>
                                        <p:tav tm="0">
                                          <p:val>
                                            <p:strVal val="0"/>
                                          </p:val>
                                        </p:tav>
                                        <p:tav tm="100000">
                                          <p:val>
                                            <p:strVal val="#ppt_h"/>
                                          </p:val>
                                        </p:tav>
                                      </p:tavLst>
                                    </p:anim>
                                    <p:animEffect filter="fade">
                                      <p:cBhvr>
                                        <p:cTn dur="1500" id="148">
                                          <p:stCondLst>
                                            <p:cond delay="0"/>
                                          </p:stCondLst>
                                        </p:cTn>
                                        <p:tgtEl>
                                          <p:spTgt spid="24"/>
                                        </p:tgtEl>
                                      </p:cBhvr>
                                    </p:animEffect>
                                  </p:childTnLst>
                                </p:cTn>
                              </p:par>
                              <p:par>
                                <p:cTn fill="hold" grpId="0" id="149" nodeType="withEffect" presetClass="entr" presetID="22" presetSubtype="8">
                                  <p:stCondLst>
                                    <p:cond delay="250"/>
                                  </p:stCondLst>
                                  <p:childTnLst>
                                    <p:set>
                                      <p:cBhvr>
                                        <p:cTn dur="1" fill="hold" id="150">
                                          <p:stCondLst>
                                            <p:cond delay="0"/>
                                          </p:stCondLst>
                                        </p:cTn>
                                        <p:tgtEl>
                                          <p:spTgt spid="7"/>
                                        </p:tgtEl>
                                        <p:attrNameLst>
                                          <p:attrName>style.visibility</p:attrName>
                                        </p:attrNameLst>
                                      </p:cBhvr>
                                      <p:to>
                                        <p:strVal val="visible"/>
                                      </p:to>
                                    </p:set>
                                    <p:animEffect filter="wipe(left)" transition="in">
                                      <p:cBhvr>
                                        <p:cTn dur="500" id="151"/>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8"/>
      <p:bldP grpId="0" spid="9"/>
      <p:bldP grpId="0" spid="10"/>
      <p:bldP grpId="0" spid="11"/>
      <p:bldP grpId="0" spid="12"/>
      <p:bldP grpId="0" spid="13"/>
      <p:bldP grpId="0" spid="14"/>
      <p:bldP grpId="0" spid="15"/>
      <p:bldP grpId="0" spid="16"/>
      <p:bldP grpId="0" spid="17"/>
      <p:bldP grpId="0" spid="18"/>
      <p:bldP grpId="0" spid="19"/>
      <p:bldP grpId="0" spid="20"/>
      <p:bldP grpId="0" spid="21"/>
      <p:bldP grpId="0" spid="22"/>
      <p:bldP grpId="0" spid="23"/>
      <p:bldP grpId="0" spid="24"/>
    </p:bldLst>
  </p:timing>
</p:sld>
</file>

<file path=ppt/slides/slide1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2" name="PA_库_文本框 46"/>
          <p:cNvSpPr txBox="1">
            <a:spLocks noChangeArrowheads="1"/>
          </p:cNvSpPr>
          <p:nvPr>
            <p:custDataLst>
              <p:tags r:id="rId3"/>
            </p:custDataLst>
          </p:nvPr>
        </p:nvSpPr>
        <p:spPr bwMode="auto">
          <a:xfrm>
            <a:off x="2635561" y="3939894"/>
            <a:ext cx="1179503" cy="51816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defRPr>
                <a:solidFill>
                  <a:schemeClr val="tx1"/>
                </a:solidFill>
                <a:latin charset="0" panose="020f0502020204030204" pitchFamily="34" typeface="Calibri"/>
                <a:ea charset="-122" panose="02010600030101010101" pitchFamily="2" typeface="宋体"/>
              </a:defRPr>
            </a:lvl1pPr>
            <a:lvl2pPr indent="-285750" marL="742950">
              <a:defRPr>
                <a:solidFill>
                  <a:schemeClr val="tx1"/>
                </a:solidFill>
                <a:latin charset="0" panose="020f0502020204030204" pitchFamily="34" typeface="Calibri"/>
                <a:ea charset="-122" panose="02010600030101010101" pitchFamily="2" typeface="宋体"/>
              </a:defRPr>
            </a:lvl2pPr>
            <a:lvl3pPr indent="-228600" marL="1143000">
              <a:defRPr>
                <a:solidFill>
                  <a:schemeClr val="tx1"/>
                </a:solidFill>
                <a:latin charset="0" panose="020f0502020204030204" pitchFamily="34" typeface="Calibri"/>
                <a:ea charset="-122" panose="02010600030101010101" pitchFamily="2" typeface="宋体"/>
              </a:defRPr>
            </a:lvl3pPr>
            <a:lvl4pPr indent="-228600" marL="1600200">
              <a:defRPr>
                <a:solidFill>
                  <a:schemeClr val="tx1"/>
                </a:solidFill>
                <a:latin charset="0" panose="020f0502020204030204" pitchFamily="34" typeface="Calibri"/>
                <a:ea charset="-122" panose="02010600030101010101" pitchFamily="2" typeface="宋体"/>
              </a:defRPr>
            </a:lvl4pPr>
            <a:lvl5pPr indent="-228600" marL="2057400">
              <a:defRPr>
                <a:solidFill>
                  <a:schemeClr val="tx1"/>
                </a:solidFill>
                <a:latin charset="0" panose="020f0502020204030204" pitchFamily="34" typeface="Calibri"/>
                <a:ea charset="-122" panose="02010600030101010101" pitchFamily="2" typeface="宋体"/>
              </a:defRPr>
            </a:lvl5pPr>
            <a:lvl6pPr fontAlgn="base" indent="-228600" marL="2514600">
              <a:spcBef>
                <a:spcPct val="0"/>
              </a:spcBef>
              <a:spcAft>
                <a:spcPct val="0"/>
              </a:spcAft>
              <a:defRPr>
                <a:solidFill>
                  <a:schemeClr val="tx1"/>
                </a:solidFill>
                <a:latin charset="0" panose="020f0502020204030204" pitchFamily="34" typeface="Calibri"/>
                <a:ea charset="-122" panose="02010600030101010101" pitchFamily="2" typeface="宋体"/>
              </a:defRPr>
            </a:lvl6pPr>
            <a:lvl7pPr fontAlgn="base" indent="-228600" marL="2971800">
              <a:spcBef>
                <a:spcPct val="0"/>
              </a:spcBef>
              <a:spcAft>
                <a:spcPct val="0"/>
              </a:spcAft>
              <a:defRPr>
                <a:solidFill>
                  <a:schemeClr val="tx1"/>
                </a:solidFill>
                <a:latin charset="0" panose="020f0502020204030204" pitchFamily="34" typeface="Calibri"/>
                <a:ea charset="-122" panose="02010600030101010101" pitchFamily="2" typeface="宋体"/>
              </a:defRPr>
            </a:lvl7pPr>
            <a:lvl8pPr fontAlgn="base" indent="-228600" marL="3429000">
              <a:spcBef>
                <a:spcPct val="0"/>
              </a:spcBef>
              <a:spcAft>
                <a:spcPct val="0"/>
              </a:spcAft>
              <a:defRPr>
                <a:solidFill>
                  <a:schemeClr val="tx1"/>
                </a:solidFill>
                <a:latin charset="0" panose="020f0502020204030204" pitchFamily="34" typeface="Calibri"/>
                <a:ea charset="-122" panose="02010600030101010101" pitchFamily="2" typeface="宋体"/>
              </a:defRPr>
            </a:lvl8pPr>
            <a:lvl9pPr fontAlgn="base" indent="-228600" marL="3886200">
              <a:spcBef>
                <a:spcPct val="0"/>
              </a:spcBef>
              <a:spcAft>
                <a:spcPct val="0"/>
              </a:spcAft>
              <a:defRPr>
                <a:solidFill>
                  <a:schemeClr val="tx1"/>
                </a:solidFill>
                <a:latin charset="0" panose="020f0502020204030204" pitchFamily="34" typeface="Calibri"/>
                <a:ea charset="-122" panose="02010600030101010101" pitchFamily="2" typeface="宋体"/>
              </a:defRPr>
            </a:lvl9pPr>
          </a:lstStyle>
          <a:p>
            <a:pPr eaLnBrk="1" hangingPunct="1"/>
            <a:r>
              <a:rPr altLang="zh-CN" lang="en-US" sz="2800">
                <a:solidFill>
                  <a:schemeClr val="bg1"/>
                </a:solidFill>
                <a:latin charset="-122" panose="040b0509000000000000" pitchFamily="81" typeface="华康娃娃体W5"/>
                <a:ea charset="-122" panose="040b0509000000000000" pitchFamily="81" typeface="华康娃娃体W5"/>
              </a:rPr>
              <a:t>19%</a:t>
            </a:r>
          </a:p>
        </p:txBody>
      </p:sp>
      <p:grpSp>
        <p:nvGrpSpPr>
          <p:cNvPr id="3" name="PA_库_组合 14"/>
          <p:cNvGrpSpPr/>
          <p:nvPr>
            <p:custDataLst>
              <p:tags r:id="rId5"/>
            </p:custDataLst>
          </p:nvPr>
        </p:nvGrpSpPr>
        <p:grpSpPr>
          <a:xfrm>
            <a:off x="1403125" y="2498061"/>
            <a:ext cx="1749508" cy="2061148"/>
            <a:chExt cx="1428751" cy="1512887"/>
          </a:xfrm>
          <a:blipFill dpi="0" rotWithShape="1">
            <a:blip r:embed="rId4"/>
            <a:stretch>
              <a:fillRect/>
            </a:stretch>
          </a:blipFill>
          <a:effectLst/>
        </p:grpSpPr>
        <p:sp>
          <p:nvSpPr>
            <p:cNvPr id="4" name="Freeform 139"/>
            <p:cNvSpPr>
              <a:spLocks noChangeArrowheads="1"/>
            </p:cNvSpPr>
            <p:nvPr/>
          </p:nvSpPr>
          <p:spPr bwMode="auto">
            <a:xfrm>
              <a:off x="555625" y="0"/>
              <a:ext cx="153988" cy="506412"/>
            </a:xfrm>
            <a:custGeom>
              <a:gdLst>
                <a:gd fmla="*/ 1 w 41" name="T0"/>
                <a:gd fmla="*/ 77 h 134" name="T1"/>
                <a:gd fmla="*/ 33 w 41" name="T2"/>
                <a:gd fmla="*/ 134 h 134" name="T3"/>
                <a:gd fmla="*/ 32 w 41" name="T4"/>
                <a:gd fmla="*/ 74 h 134" name="T5"/>
                <a:gd fmla="*/ 41 w 41" name="T6"/>
                <a:gd fmla="*/ 0 h 134" name="T7"/>
                <a:gd fmla="*/ 1 w 41" name="T8"/>
                <a:gd fmla="*/ 77 h 134" name="T9"/>
                <a:gd fmla="*/ 0 60000 65536" name="T10"/>
                <a:gd fmla="*/ 0 60000 65536" name="T11"/>
                <a:gd fmla="*/ 0 60000 65536" name="T12"/>
                <a:gd fmla="*/ 0 60000 65536" name="T13"/>
                <a:gd fmla="*/ 0 60000 65536" name="T14"/>
                <a:gd fmla="*/ 0 w 41" name="T15"/>
                <a:gd fmla="*/ 0 h 134" name="T16"/>
                <a:gd fmla="*/ 41 w 41" name="T17"/>
                <a:gd fmla="*/ 134 h 134" name="T18"/>
              </a:gdLst>
              <a:cxnLst>
                <a:cxn ang="T10">
                  <a:pos x="T0" y="T1"/>
                </a:cxn>
                <a:cxn ang="T11">
                  <a:pos x="T2" y="T3"/>
                </a:cxn>
                <a:cxn ang="T12">
                  <a:pos x="T4" y="T5"/>
                </a:cxn>
                <a:cxn ang="T13">
                  <a:pos x="T6" y="T7"/>
                </a:cxn>
                <a:cxn ang="T14">
                  <a:pos x="T8" y="T9"/>
                </a:cxn>
              </a:cxnLst>
              <a:rect b="T18" l="T15" r="T17" t="T16"/>
              <a:pathLst>
                <a:path h="134" w="41">
                  <a:moveTo>
                    <a:pt x="1" y="77"/>
                  </a:moveTo>
                  <a:cubicBezTo>
                    <a:pt x="0" y="114"/>
                    <a:pt x="25" y="130"/>
                    <a:pt x="33" y="134"/>
                  </a:cubicBezTo>
                  <a:cubicBezTo>
                    <a:pt x="36" y="126"/>
                    <a:pt x="38" y="107"/>
                    <a:pt x="32" y="74"/>
                  </a:cubicBezTo>
                  <a:cubicBezTo>
                    <a:pt x="24" y="22"/>
                    <a:pt x="41" y="0"/>
                    <a:pt x="41" y="0"/>
                  </a:cubicBezTo>
                  <a:cubicBezTo>
                    <a:pt x="24" y="13"/>
                    <a:pt x="2" y="44"/>
                    <a:pt x="1" y="77"/>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5" name="Freeform 140"/>
            <p:cNvSpPr>
              <a:spLocks noChangeArrowheads="1"/>
            </p:cNvSpPr>
            <p:nvPr/>
          </p:nvSpPr>
          <p:spPr bwMode="auto">
            <a:xfrm>
              <a:off x="660400" y="0"/>
              <a:ext cx="150813" cy="503237"/>
            </a:xfrm>
            <a:custGeom>
              <a:gdLst>
                <a:gd fmla="*/ 26 w 40" name="T0"/>
                <a:gd fmla="*/ 47 h 133" name="T1"/>
                <a:gd fmla="*/ 15 w 40" name="T2"/>
                <a:gd fmla="*/ 21 h 133" name="T3"/>
                <a:gd fmla="*/ 15 w 40" name="T4"/>
                <a:gd fmla="*/ 0 h 133" name="T5"/>
                <a:gd fmla="*/ 10 w 40" name="T6"/>
                <a:gd fmla="*/ 74 h 133" name="T7"/>
                <a:gd fmla="*/ 13 w 40" name="T8"/>
                <a:gd fmla="*/ 133 h 133" name="T9"/>
                <a:gd fmla="*/ 40 w 40" name="T10"/>
                <a:gd fmla="*/ 86 h 133" name="T11"/>
                <a:gd fmla="*/ 26 w 40" name="T12"/>
                <a:gd fmla="*/ 47 h 133" name="T13"/>
                <a:gd fmla="*/ 0 60000 65536" name="T14"/>
                <a:gd fmla="*/ 0 60000 65536" name="T15"/>
                <a:gd fmla="*/ 0 60000 65536" name="T16"/>
                <a:gd fmla="*/ 0 60000 65536" name="T17"/>
                <a:gd fmla="*/ 0 60000 65536" name="T18"/>
                <a:gd fmla="*/ 0 60000 65536" name="T19"/>
                <a:gd fmla="*/ 0 60000 65536" name="T20"/>
                <a:gd fmla="*/ 0 w 40" name="T21"/>
                <a:gd fmla="*/ 0 h 133" name="T22"/>
                <a:gd fmla="*/ 40 w 40" name="T23"/>
                <a:gd fmla="*/ 133 h 133"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133" w="40">
                  <a:moveTo>
                    <a:pt x="26" y="47"/>
                  </a:moveTo>
                  <a:cubicBezTo>
                    <a:pt x="21" y="38"/>
                    <a:pt x="16" y="29"/>
                    <a:pt x="15" y="21"/>
                  </a:cubicBezTo>
                  <a:cubicBezTo>
                    <a:pt x="14" y="13"/>
                    <a:pt x="14" y="6"/>
                    <a:pt x="15" y="0"/>
                  </a:cubicBezTo>
                  <a:cubicBezTo>
                    <a:pt x="15" y="0"/>
                    <a:pt x="0" y="23"/>
                    <a:pt x="10" y="74"/>
                  </a:cubicBezTo>
                  <a:cubicBezTo>
                    <a:pt x="17" y="106"/>
                    <a:pt x="15" y="124"/>
                    <a:pt x="13" y="133"/>
                  </a:cubicBezTo>
                  <a:cubicBezTo>
                    <a:pt x="21" y="128"/>
                    <a:pt x="40" y="115"/>
                    <a:pt x="40" y="86"/>
                  </a:cubicBezTo>
                  <a:cubicBezTo>
                    <a:pt x="40" y="72"/>
                    <a:pt x="33" y="59"/>
                    <a:pt x="26" y="47"/>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6" name="Freeform 141"/>
            <p:cNvSpPr>
              <a:spLocks noChangeArrowheads="1"/>
            </p:cNvSpPr>
            <p:nvPr/>
          </p:nvSpPr>
          <p:spPr bwMode="auto">
            <a:xfrm>
              <a:off x="180975" y="273050"/>
              <a:ext cx="347663" cy="411162"/>
            </a:xfrm>
            <a:custGeom>
              <a:gdLst>
                <a:gd fmla="*/ 29 w 92" name="T0"/>
                <a:gd fmla="*/ 83 h 109" name="T1"/>
                <a:gd fmla="*/ 92 w 92" name="T2"/>
                <a:gd fmla="*/ 99 h 109" name="T3"/>
                <a:gd fmla="*/ 48 w 92" name="T4"/>
                <a:gd fmla="*/ 58 h 109" name="T5"/>
                <a:gd fmla="*/ 3 w 92" name="T6"/>
                <a:gd fmla="*/ 0 h 109" name="T7"/>
                <a:gd fmla="*/ 29 w 92" name="T8"/>
                <a:gd fmla="*/ 83 h 109" name="T9"/>
                <a:gd fmla="*/ 0 60000 65536" name="T10"/>
                <a:gd fmla="*/ 0 60000 65536" name="T11"/>
                <a:gd fmla="*/ 0 60000 65536" name="T12"/>
                <a:gd fmla="*/ 0 60000 65536" name="T13"/>
                <a:gd fmla="*/ 0 60000 65536" name="T14"/>
                <a:gd fmla="*/ 0 w 92" name="T15"/>
                <a:gd fmla="*/ 0 h 109" name="T16"/>
                <a:gd fmla="*/ 92 w 92" name="T17"/>
                <a:gd fmla="*/ 109 h 109" name="T18"/>
              </a:gdLst>
              <a:cxnLst>
                <a:cxn ang="T10">
                  <a:pos x="T0" y="T1"/>
                </a:cxn>
                <a:cxn ang="T11">
                  <a:pos x="T2" y="T3"/>
                </a:cxn>
                <a:cxn ang="T12">
                  <a:pos x="T4" y="T5"/>
                </a:cxn>
                <a:cxn ang="T13">
                  <a:pos x="T6" y="T7"/>
                </a:cxn>
                <a:cxn ang="T14">
                  <a:pos x="T8" y="T9"/>
                </a:cxn>
              </a:cxnLst>
              <a:rect b="T18" l="T15" r="T17" t="T16"/>
              <a:pathLst>
                <a:path h="109" w="92">
                  <a:moveTo>
                    <a:pt x="29" y="83"/>
                  </a:moveTo>
                  <a:cubicBezTo>
                    <a:pt x="54" y="109"/>
                    <a:pt x="83" y="103"/>
                    <a:pt x="92" y="99"/>
                  </a:cubicBezTo>
                  <a:cubicBezTo>
                    <a:pt x="88" y="92"/>
                    <a:pt x="76" y="78"/>
                    <a:pt x="48" y="58"/>
                  </a:cubicBezTo>
                  <a:cubicBezTo>
                    <a:pt x="6" y="28"/>
                    <a:pt x="3" y="0"/>
                    <a:pt x="3" y="0"/>
                  </a:cubicBezTo>
                  <a:cubicBezTo>
                    <a:pt x="0" y="21"/>
                    <a:pt x="6" y="58"/>
                    <a:pt x="29" y="83"/>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7" name="Freeform 142"/>
            <p:cNvSpPr>
              <a:spLocks noChangeArrowheads="1"/>
            </p:cNvSpPr>
            <p:nvPr/>
          </p:nvSpPr>
          <p:spPr bwMode="auto">
            <a:xfrm>
              <a:off x="195263" y="268287"/>
              <a:ext cx="374650" cy="355600"/>
            </a:xfrm>
            <a:custGeom>
              <a:gdLst>
                <a:gd fmla="*/ 41 w 99" name="T0"/>
                <a:gd fmla="*/ 25 h 94" name="T1"/>
                <a:gd fmla="*/ 15 w 99" name="T2"/>
                <a:gd fmla="*/ 14 h 94" name="T3"/>
                <a:gd fmla="*/ 0 w 99" name="T4"/>
                <a:gd fmla="*/ 0 h 94" name="T5"/>
                <a:gd fmla="*/ 49 w 99" name="T6"/>
                <a:gd fmla="*/ 55 h 94" name="T7"/>
                <a:gd fmla="*/ 93 w 99" name="T8"/>
                <a:gd fmla="*/ 94 h 94" name="T9"/>
                <a:gd fmla="*/ 79 w 99" name="T10"/>
                <a:gd fmla="*/ 43 h 94" name="T11"/>
                <a:gd fmla="*/ 41 w 99" name="T12"/>
                <a:gd fmla="*/ 25 h 94" name="T13"/>
                <a:gd fmla="*/ 0 60000 65536" name="T14"/>
                <a:gd fmla="*/ 0 60000 65536" name="T15"/>
                <a:gd fmla="*/ 0 60000 65536" name="T16"/>
                <a:gd fmla="*/ 0 60000 65536" name="T17"/>
                <a:gd fmla="*/ 0 60000 65536" name="T18"/>
                <a:gd fmla="*/ 0 60000 65536" name="T19"/>
                <a:gd fmla="*/ 0 60000 65536" name="T20"/>
                <a:gd fmla="*/ 0 w 99" name="T21"/>
                <a:gd fmla="*/ 0 h 94" name="T22"/>
                <a:gd fmla="*/ 99 w 99" name="T23"/>
                <a:gd fmla="*/ 94 h 94"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94" w="99">
                  <a:moveTo>
                    <a:pt x="41" y="25"/>
                  </a:moveTo>
                  <a:cubicBezTo>
                    <a:pt x="31" y="22"/>
                    <a:pt x="22" y="19"/>
                    <a:pt x="15" y="14"/>
                  </a:cubicBezTo>
                  <a:cubicBezTo>
                    <a:pt x="8" y="9"/>
                    <a:pt x="3" y="4"/>
                    <a:pt x="0" y="0"/>
                  </a:cubicBezTo>
                  <a:cubicBezTo>
                    <a:pt x="0" y="0"/>
                    <a:pt x="5" y="26"/>
                    <a:pt x="49" y="55"/>
                  </a:cubicBezTo>
                  <a:cubicBezTo>
                    <a:pt x="76" y="72"/>
                    <a:pt x="88" y="87"/>
                    <a:pt x="93" y="94"/>
                  </a:cubicBezTo>
                  <a:cubicBezTo>
                    <a:pt x="95" y="86"/>
                    <a:pt x="99" y="63"/>
                    <a:pt x="79" y="43"/>
                  </a:cubicBezTo>
                  <a:cubicBezTo>
                    <a:pt x="68" y="32"/>
                    <a:pt x="54" y="28"/>
                    <a:pt x="41" y="25"/>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8" name="Freeform 143"/>
            <p:cNvSpPr>
              <a:spLocks noChangeArrowheads="1"/>
            </p:cNvSpPr>
            <p:nvPr/>
          </p:nvSpPr>
          <p:spPr bwMode="auto">
            <a:xfrm>
              <a:off x="17463" y="809625"/>
              <a:ext cx="508000" cy="155575"/>
            </a:xfrm>
            <a:custGeom>
              <a:gdLst>
                <a:gd fmla="*/ 77 w 134" name="T0"/>
                <a:gd fmla="*/ 40 h 41" name="T1"/>
                <a:gd fmla="*/ 134 w 134" name="T2"/>
                <a:gd fmla="*/ 8 h 41" name="T3"/>
                <a:gd fmla="*/ 74 w 134" name="T4"/>
                <a:gd fmla="*/ 9 h 41" name="T5"/>
                <a:gd fmla="*/ 0 w 134" name="T6"/>
                <a:gd fmla="*/ 0 h 41" name="T7"/>
                <a:gd fmla="*/ 77 w 134" name="T8"/>
                <a:gd fmla="*/ 40 h 41" name="T9"/>
                <a:gd fmla="*/ 0 60000 65536" name="T10"/>
                <a:gd fmla="*/ 0 60000 65536" name="T11"/>
                <a:gd fmla="*/ 0 60000 65536" name="T12"/>
                <a:gd fmla="*/ 0 60000 65536" name="T13"/>
                <a:gd fmla="*/ 0 60000 65536" name="T14"/>
                <a:gd fmla="*/ 0 w 134" name="T15"/>
                <a:gd fmla="*/ 0 h 41" name="T16"/>
                <a:gd fmla="*/ 134 w 134" name="T17"/>
                <a:gd fmla="*/ 41 h 41" name="T18"/>
              </a:gdLst>
              <a:cxnLst>
                <a:cxn ang="T10">
                  <a:pos x="T0" y="T1"/>
                </a:cxn>
                <a:cxn ang="T11">
                  <a:pos x="T2" y="T3"/>
                </a:cxn>
                <a:cxn ang="T12">
                  <a:pos x="T4" y="T5"/>
                </a:cxn>
                <a:cxn ang="T13">
                  <a:pos x="T6" y="T7"/>
                </a:cxn>
                <a:cxn ang="T14">
                  <a:pos x="T8" y="T9"/>
                </a:cxn>
              </a:cxnLst>
              <a:rect b="T18" l="T15" r="T17" t="T16"/>
              <a:pathLst>
                <a:path h="41" w="134">
                  <a:moveTo>
                    <a:pt x="77" y="40"/>
                  </a:moveTo>
                  <a:cubicBezTo>
                    <a:pt x="114" y="41"/>
                    <a:pt x="130" y="16"/>
                    <a:pt x="134" y="8"/>
                  </a:cubicBezTo>
                  <a:cubicBezTo>
                    <a:pt x="126" y="5"/>
                    <a:pt x="107" y="3"/>
                    <a:pt x="74" y="9"/>
                  </a:cubicBezTo>
                  <a:cubicBezTo>
                    <a:pt x="22" y="17"/>
                    <a:pt x="0" y="0"/>
                    <a:pt x="0" y="0"/>
                  </a:cubicBezTo>
                  <a:cubicBezTo>
                    <a:pt x="13" y="17"/>
                    <a:pt x="44" y="39"/>
                    <a:pt x="77" y="40"/>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9" name="Freeform 144"/>
            <p:cNvSpPr>
              <a:spLocks noChangeArrowheads="1"/>
            </p:cNvSpPr>
            <p:nvPr/>
          </p:nvSpPr>
          <p:spPr bwMode="auto">
            <a:xfrm>
              <a:off x="17463" y="708025"/>
              <a:ext cx="503238" cy="150812"/>
            </a:xfrm>
            <a:custGeom>
              <a:gdLst>
                <a:gd fmla="*/ 47 w 133" name="T0"/>
                <a:gd fmla="*/ 14 h 40" name="T1"/>
                <a:gd fmla="*/ 21 w 133" name="T2"/>
                <a:gd fmla="*/ 25 h 40" name="T3"/>
                <a:gd fmla="*/ 0 w 133" name="T4"/>
                <a:gd fmla="*/ 26 h 40" name="T5"/>
                <a:gd fmla="*/ 74 w 133" name="T6"/>
                <a:gd fmla="*/ 30 h 40" name="T7"/>
                <a:gd fmla="*/ 133 w 133" name="T8"/>
                <a:gd fmla="*/ 27 h 40" name="T9"/>
                <a:gd fmla="*/ 86 w 133" name="T10"/>
                <a:gd fmla="*/ 0 h 40" name="T11"/>
                <a:gd fmla="*/ 47 w 133" name="T12"/>
                <a:gd fmla="*/ 14 h 40" name="T13"/>
                <a:gd fmla="*/ 0 60000 65536" name="T14"/>
                <a:gd fmla="*/ 0 60000 65536" name="T15"/>
                <a:gd fmla="*/ 0 60000 65536" name="T16"/>
                <a:gd fmla="*/ 0 60000 65536" name="T17"/>
                <a:gd fmla="*/ 0 60000 65536" name="T18"/>
                <a:gd fmla="*/ 0 60000 65536" name="T19"/>
                <a:gd fmla="*/ 0 60000 65536" name="T20"/>
                <a:gd fmla="*/ 0 w 133" name="T21"/>
                <a:gd fmla="*/ 0 h 40" name="T22"/>
                <a:gd fmla="*/ 133 w 133" name="T23"/>
                <a:gd fmla="*/ 40 h 40"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40" w="133">
                  <a:moveTo>
                    <a:pt x="47" y="14"/>
                  </a:moveTo>
                  <a:cubicBezTo>
                    <a:pt x="38" y="19"/>
                    <a:pt x="30" y="24"/>
                    <a:pt x="21" y="25"/>
                  </a:cubicBezTo>
                  <a:cubicBezTo>
                    <a:pt x="13" y="26"/>
                    <a:pt x="6" y="26"/>
                    <a:pt x="0" y="26"/>
                  </a:cubicBezTo>
                  <a:cubicBezTo>
                    <a:pt x="0" y="26"/>
                    <a:pt x="23" y="40"/>
                    <a:pt x="74" y="30"/>
                  </a:cubicBezTo>
                  <a:cubicBezTo>
                    <a:pt x="106" y="23"/>
                    <a:pt x="125" y="25"/>
                    <a:pt x="133" y="27"/>
                  </a:cubicBezTo>
                  <a:cubicBezTo>
                    <a:pt x="128" y="19"/>
                    <a:pt x="115" y="1"/>
                    <a:pt x="86" y="0"/>
                  </a:cubicBezTo>
                  <a:cubicBezTo>
                    <a:pt x="72" y="0"/>
                    <a:pt x="59" y="7"/>
                    <a:pt x="47" y="14"/>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10" name="Freeform 145"/>
            <p:cNvSpPr>
              <a:spLocks noChangeArrowheads="1"/>
            </p:cNvSpPr>
            <p:nvPr/>
          </p:nvSpPr>
          <p:spPr bwMode="auto">
            <a:xfrm>
              <a:off x="838200" y="250825"/>
              <a:ext cx="415925" cy="347662"/>
            </a:xfrm>
            <a:custGeom>
              <a:gdLst>
                <a:gd fmla="*/ 27 w 110" name="T0"/>
                <a:gd fmla="*/ 29 h 92" name="T1"/>
                <a:gd fmla="*/ 10 w 110" name="T2"/>
                <a:gd fmla="*/ 92 h 92" name="T3"/>
                <a:gd fmla="*/ 52 w 110" name="T4"/>
                <a:gd fmla="*/ 48 h 92" name="T5"/>
                <a:gd fmla="*/ 110 w 110" name="T6"/>
                <a:gd fmla="*/ 3 h 92" name="T7"/>
                <a:gd fmla="*/ 27 w 110" name="T8"/>
                <a:gd fmla="*/ 29 h 92" name="T9"/>
                <a:gd fmla="*/ 0 60000 65536" name="T10"/>
                <a:gd fmla="*/ 0 60000 65536" name="T11"/>
                <a:gd fmla="*/ 0 60000 65536" name="T12"/>
                <a:gd fmla="*/ 0 60000 65536" name="T13"/>
                <a:gd fmla="*/ 0 60000 65536" name="T14"/>
                <a:gd fmla="*/ 0 w 110" name="T15"/>
                <a:gd fmla="*/ 0 h 92" name="T16"/>
                <a:gd fmla="*/ 110 w 110" name="T17"/>
                <a:gd fmla="*/ 92 h 92" name="T18"/>
              </a:gdLst>
              <a:cxnLst>
                <a:cxn ang="T10">
                  <a:pos x="T0" y="T1"/>
                </a:cxn>
                <a:cxn ang="T11">
                  <a:pos x="T2" y="T3"/>
                </a:cxn>
                <a:cxn ang="T12">
                  <a:pos x="T4" y="T5"/>
                </a:cxn>
                <a:cxn ang="T13">
                  <a:pos x="T6" y="T7"/>
                </a:cxn>
                <a:cxn ang="T14">
                  <a:pos x="T8" y="T9"/>
                </a:cxn>
              </a:cxnLst>
              <a:rect b="T18" l="T15" r="T17" t="T16"/>
              <a:pathLst>
                <a:path h="92" w="110">
                  <a:moveTo>
                    <a:pt x="27" y="29"/>
                  </a:moveTo>
                  <a:cubicBezTo>
                    <a:pt x="0" y="54"/>
                    <a:pt x="7" y="83"/>
                    <a:pt x="10" y="92"/>
                  </a:cubicBezTo>
                  <a:cubicBezTo>
                    <a:pt x="17" y="88"/>
                    <a:pt x="32" y="76"/>
                    <a:pt x="52" y="48"/>
                  </a:cubicBezTo>
                  <a:cubicBezTo>
                    <a:pt x="82" y="6"/>
                    <a:pt x="110" y="3"/>
                    <a:pt x="110" y="3"/>
                  </a:cubicBezTo>
                  <a:cubicBezTo>
                    <a:pt x="88" y="0"/>
                    <a:pt x="51" y="6"/>
                    <a:pt x="27" y="29"/>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11" name="Freeform 146"/>
            <p:cNvSpPr>
              <a:spLocks noChangeArrowheads="1"/>
            </p:cNvSpPr>
            <p:nvPr/>
          </p:nvSpPr>
          <p:spPr bwMode="auto">
            <a:xfrm>
              <a:off x="898525" y="265112"/>
              <a:ext cx="358775" cy="374650"/>
            </a:xfrm>
            <a:custGeom>
              <a:gdLst>
                <a:gd fmla="*/ 70 w 95" name="T0"/>
                <a:gd fmla="*/ 41 h 99" name="T1"/>
                <a:gd fmla="*/ 80 w 95" name="T2"/>
                <a:gd fmla="*/ 15 h 99" name="T3"/>
                <a:gd fmla="*/ 95 w 95" name="T4"/>
                <a:gd fmla="*/ 0 h 99" name="T5"/>
                <a:gd fmla="*/ 40 w 95" name="T6"/>
                <a:gd fmla="*/ 49 h 99" name="T7"/>
                <a:gd fmla="*/ 0 w 95" name="T8"/>
                <a:gd fmla="*/ 93 h 99" name="T9"/>
                <a:gd fmla="*/ 52 w 95" name="T10"/>
                <a:gd fmla="*/ 79 h 99" name="T11"/>
                <a:gd fmla="*/ 70 w 95" name="T12"/>
                <a:gd fmla="*/ 41 h 99" name="T13"/>
                <a:gd fmla="*/ 0 60000 65536" name="T14"/>
                <a:gd fmla="*/ 0 60000 65536" name="T15"/>
                <a:gd fmla="*/ 0 60000 65536" name="T16"/>
                <a:gd fmla="*/ 0 60000 65536" name="T17"/>
                <a:gd fmla="*/ 0 60000 65536" name="T18"/>
                <a:gd fmla="*/ 0 60000 65536" name="T19"/>
                <a:gd fmla="*/ 0 60000 65536" name="T20"/>
                <a:gd fmla="*/ 0 w 95" name="T21"/>
                <a:gd fmla="*/ 0 h 99" name="T22"/>
                <a:gd fmla="*/ 95 w 95" name="T23"/>
                <a:gd fmla="*/ 99 h 99"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99" w="95">
                  <a:moveTo>
                    <a:pt x="70" y="41"/>
                  </a:moveTo>
                  <a:cubicBezTo>
                    <a:pt x="73" y="31"/>
                    <a:pt x="75" y="22"/>
                    <a:pt x="80" y="15"/>
                  </a:cubicBezTo>
                  <a:cubicBezTo>
                    <a:pt x="85" y="8"/>
                    <a:pt x="90" y="3"/>
                    <a:pt x="95" y="0"/>
                  </a:cubicBezTo>
                  <a:cubicBezTo>
                    <a:pt x="95" y="0"/>
                    <a:pt x="68" y="5"/>
                    <a:pt x="40" y="49"/>
                  </a:cubicBezTo>
                  <a:cubicBezTo>
                    <a:pt x="22" y="76"/>
                    <a:pt x="7" y="88"/>
                    <a:pt x="0" y="93"/>
                  </a:cubicBezTo>
                  <a:cubicBezTo>
                    <a:pt x="9" y="95"/>
                    <a:pt x="31" y="99"/>
                    <a:pt x="52" y="79"/>
                  </a:cubicBezTo>
                  <a:cubicBezTo>
                    <a:pt x="62" y="68"/>
                    <a:pt x="66" y="55"/>
                    <a:pt x="70" y="4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12" name="Freeform 147"/>
            <p:cNvSpPr>
              <a:spLocks noChangeArrowheads="1"/>
            </p:cNvSpPr>
            <p:nvPr/>
          </p:nvSpPr>
          <p:spPr bwMode="auto">
            <a:xfrm>
              <a:off x="895350" y="669925"/>
              <a:ext cx="506413" cy="153987"/>
            </a:xfrm>
            <a:custGeom>
              <a:gdLst>
                <a:gd fmla="*/ 56 w 134" name="T0"/>
                <a:gd fmla="*/ 1 h 41" name="T1"/>
                <a:gd fmla="*/ 0 w 134" name="T2"/>
                <a:gd fmla="*/ 33 h 41" name="T3"/>
                <a:gd fmla="*/ 60 w 134" name="T4"/>
                <a:gd fmla="*/ 32 h 41" name="T5"/>
                <a:gd fmla="*/ 134 w 134" name="T6"/>
                <a:gd fmla="*/ 41 h 41" name="T7"/>
                <a:gd fmla="*/ 56 w 134" name="T8"/>
                <a:gd fmla="*/ 1 h 41" name="T9"/>
                <a:gd fmla="*/ 0 60000 65536" name="T10"/>
                <a:gd fmla="*/ 0 60000 65536" name="T11"/>
                <a:gd fmla="*/ 0 60000 65536" name="T12"/>
                <a:gd fmla="*/ 0 60000 65536" name="T13"/>
                <a:gd fmla="*/ 0 60000 65536" name="T14"/>
                <a:gd fmla="*/ 0 w 134" name="T15"/>
                <a:gd fmla="*/ 0 h 41" name="T16"/>
                <a:gd fmla="*/ 134 w 134" name="T17"/>
                <a:gd fmla="*/ 41 h 41" name="T18"/>
              </a:gdLst>
              <a:cxnLst>
                <a:cxn ang="T10">
                  <a:pos x="T0" y="T1"/>
                </a:cxn>
                <a:cxn ang="T11">
                  <a:pos x="T2" y="T3"/>
                </a:cxn>
                <a:cxn ang="T12">
                  <a:pos x="T4" y="T5"/>
                </a:cxn>
                <a:cxn ang="T13">
                  <a:pos x="T6" y="T7"/>
                </a:cxn>
                <a:cxn ang="T14">
                  <a:pos x="T8" y="T9"/>
                </a:cxn>
              </a:cxnLst>
              <a:rect b="T18" l="T15" r="T17" t="T16"/>
              <a:pathLst>
                <a:path h="41" w="134">
                  <a:moveTo>
                    <a:pt x="56" y="1"/>
                  </a:moveTo>
                  <a:cubicBezTo>
                    <a:pt x="19" y="0"/>
                    <a:pt x="4" y="25"/>
                    <a:pt x="0" y="33"/>
                  </a:cubicBezTo>
                  <a:cubicBezTo>
                    <a:pt x="8" y="36"/>
                    <a:pt x="26" y="38"/>
                    <a:pt x="60" y="32"/>
                  </a:cubicBezTo>
                  <a:cubicBezTo>
                    <a:pt x="111" y="23"/>
                    <a:pt x="134" y="41"/>
                    <a:pt x="134" y="41"/>
                  </a:cubicBezTo>
                  <a:cubicBezTo>
                    <a:pt x="121" y="23"/>
                    <a:pt x="90" y="2"/>
                    <a:pt x="56" y="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13" name="Freeform 148"/>
            <p:cNvSpPr>
              <a:spLocks noChangeArrowheads="1"/>
            </p:cNvSpPr>
            <p:nvPr/>
          </p:nvSpPr>
          <p:spPr bwMode="auto">
            <a:xfrm>
              <a:off x="898525" y="771525"/>
              <a:ext cx="503238" cy="155575"/>
            </a:xfrm>
            <a:custGeom>
              <a:gdLst>
                <a:gd fmla="*/ 86 w 133" name="T0"/>
                <a:gd fmla="*/ 27 h 41" name="T1"/>
                <a:gd fmla="*/ 112 w 133" name="T2"/>
                <a:gd fmla="*/ 16 h 41" name="T3"/>
                <a:gd fmla="*/ 133 w 133" name="T4"/>
                <a:gd fmla="*/ 15 h 41" name="T5"/>
                <a:gd fmla="*/ 59 w 133" name="T6"/>
                <a:gd fmla="*/ 11 h 41" name="T7"/>
                <a:gd fmla="*/ 0 w 133" name="T8"/>
                <a:gd fmla="*/ 14 h 41" name="T9"/>
                <a:gd fmla="*/ 46 w 133" name="T10"/>
                <a:gd fmla="*/ 41 h 41" name="T11"/>
                <a:gd fmla="*/ 86 w 133" name="T12"/>
                <a:gd fmla="*/ 27 h 41" name="T13"/>
                <a:gd fmla="*/ 0 60000 65536" name="T14"/>
                <a:gd fmla="*/ 0 60000 65536" name="T15"/>
                <a:gd fmla="*/ 0 60000 65536" name="T16"/>
                <a:gd fmla="*/ 0 60000 65536" name="T17"/>
                <a:gd fmla="*/ 0 60000 65536" name="T18"/>
                <a:gd fmla="*/ 0 60000 65536" name="T19"/>
                <a:gd fmla="*/ 0 60000 65536" name="T20"/>
                <a:gd fmla="*/ 0 w 133" name="T21"/>
                <a:gd fmla="*/ 0 h 41" name="T22"/>
                <a:gd fmla="*/ 133 w 133" name="T23"/>
                <a:gd fmla="*/ 41 h 41"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41" w="133">
                  <a:moveTo>
                    <a:pt x="86" y="27"/>
                  </a:moveTo>
                  <a:cubicBezTo>
                    <a:pt x="95" y="22"/>
                    <a:pt x="103" y="17"/>
                    <a:pt x="112" y="16"/>
                  </a:cubicBezTo>
                  <a:cubicBezTo>
                    <a:pt x="120" y="15"/>
                    <a:pt x="127" y="15"/>
                    <a:pt x="133" y="15"/>
                  </a:cubicBezTo>
                  <a:cubicBezTo>
                    <a:pt x="133" y="15"/>
                    <a:pt x="110" y="0"/>
                    <a:pt x="59" y="11"/>
                  </a:cubicBezTo>
                  <a:cubicBezTo>
                    <a:pt x="27" y="18"/>
                    <a:pt x="8" y="16"/>
                    <a:pt x="0" y="14"/>
                  </a:cubicBezTo>
                  <a:cubicBezTo>
                    <a:pt x="4" y="22"/>
                    <a:pt x="18" y="40"/>
                    <a:pt x="46" y="41"/>
                  </a:cubicBezTo>
                  <a:cubicBezTo>
                    <a:pt x="61" y="41"/>
                    <a:pt x="73" y="34"/>
                    <a:pt x="86" y="27"/>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14" name="Freeform 149"/>
            <p:cNvSpPr>
              <a:spLocks noChangeArrowheads="1"/>
            </p:cNvSpPr>
            <p:nvPr/>
          </p:nvSpPr>
          <p:spPr bwMode="auto">
            <a:xfrm>
              <a:off x="815975" y="68262"/>
              <a:ext cx="161925" cy="249237"/>
            </a:xfrm>
            <a:custGeom>
              <a:gdLst>
                <a:gd fmla="*/ 8 w 43" name="T0"/>
                <a:gd fmla="*/ 31 h 66" name="T1"/>
                <a:gd fmla="*/ 14 w 43" name="T2"/>
                <a:gd fmla="*/ 66 h 66" name="T3"/>
                <a:gd fmla="*/ 24 w 43" name="T4"/>
                <a:gd fmla="*/ 36 h 66" name="T5"/>
                <a:gd fmla="*/ 43 w 43" name="T6"/>
                <a:gd fmla="*/ 0 h 66" name="T7"/>
                <a:gd fmla="*/ 8 w 43" name="T8"/>
                <a:gd fmla="*/ 31 h 66" name="T9"/>
                <a:gd fmla="*/ 0 60000 65536" name="T10"/>
                <a:gd fmla="*/ 0 60000 65536" name="T11"/>
                <a:gd fmla="*/ 0 60000 65536" name="T12"/>
                <a:gd fmla="*/ 0 60000 65536" name="T13"/>
                <a:gd fmla="*/ 0 60000 65536" name="T14"/>
                <a:gd fmla="*/ 0 w 43" name="T15"/>
                <a:gd fmla="*/ 0 h 66" name="T16"/>
                <a:gd fmla="*/ 43 w 43" name="T17"/>
                <a:gd fmla="*/ 66 h 66" name="T18"/>
              </a:gdLst>
              <a:cxnLst>
                <a:cxn ang="T10">
                  <a:pos x="T0" y="T1"/>
                </a:cxn>
                <a:cxn ang="T11">
                  <a:pos x="T2" y="T3"/>
                </a:cxn>
                <a:cxn ang="T12">
                  <a:pos x="T4" y="T5"/>
                </a:cxn>
                <a:cxn ang="T13">
                  <a:pos x="T6" y="T7"/>
                </a:cxn>
                <a:cxn ang="T14">
                  <a:pos x="T8" y="T9"/>
                </a:cxn>
              </a:cxnLst>
              <a:rect b="T18" l="T15" r="T17" t="T16"/>
              <a:pathLst>
                <a:path h="66" w="43">
                  <a:moveTo>
                    <a:pt x="8" y="31"/>
                  </a:moveTo>
                  <a:cubicBezTo>
                    <a:pt x="0" y="50"/>
                    <a:pt x="10" y="62"/>
                    <a:pt x="14" y="66"/>
                  </a:cubicBezTo>
                  <a:cubicBezTo>
                    <a:pt x="16" y="63"/>
                    <a:pt x="21" y="54"/>
                    <a:pt x="24" y="36"/>
                  </a:cubicBezTo>
                  <a:cubicBezTo>
                    <a:pt x="30" y="8"/>
                    <a:pt x="43" y="0"/>
                    <a:pt x="43" y="0"/>
                  </a:cubicBezTo>
                  <a:cubicBezTo>
                    <a:pt x="32" y="3"/>
                    <a:pt x="15" y="15"/>
                    <a:pt x="8" y="3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15" name="Freeform 150"/>
            <p:cNvSpPr>
              <a:spLocks noChangeArrowheads="1"/>
            </p:cNvSpPr>
            <p:nvPr/>
          </p:nvSpPr>
          <p:spPr bwMode="auto">
            <a:xfrm>
              <a:off x="879475" y="73025"/>
              <a:ext cx="103188" cy="249237"/>
            </a:xfrm>
            <a:custGeom>
              <a:gdLst>
                <a:gd fmla="*/ 23 w 27" name="T0"/>
                <a:gd fmla="*/ 25 h 66" name="T1"/>
                <a:gd fmla="*/ 23 w 27" name="T2"/>
                <a:gd fmla="*/ 10 h 66" name="T3"/>
                <a:gd fmla="*/ 27 w 27" name="T4"/>
                <a:gd fmla="*/ 0 h 66" name="T5"/>
                <a:gd fmla="*/ 10 w 27" name="T6"/>
                <a:gd fmla="*/ 36 h 66" name="T7"/>
                <a:gd fmla="*/ 0 w 27" name="T8"/>
                <a:gd fmla="*/ 66 h 66" name="T9"/>
                <a:gd fmla="*/ 23 w 27" name="T10"/>
                <a:gd fmla="*/ 48 h 66" name="T11"/>
                <a:gd fmla="*/ 23 w 27" name="T12"/>
                <a:gd fmla="*/ 25 h 66" name="T13"/>
                <a:gd fmla="*/ 0 60000 65536" name="T14"/>
                <a:gd fmla="*/ 0 60000 65536" name="T15"/>
                <a:gd fmla="*/ 0 60000 65536" name="T16"/>
                <a:gd fmla="*/ 0 60000 65536" name="T17"/>
                <a:gd fmla="*/ 0 60000 65536" name="T18"/>
                <a:gd fmla="*/ 0 60000 65536" name="T19"/>
                <a:gd fmla="*/ 0 60000 65536" name="T20"/>
                <a:gd fmla="*/ 0 w 27" name="T21"/>
                <a:gd fmla="*/ 0 h 66" name="T22"/>
                <a:gd fmla="*/ 27 w 27" name="T23"/>
                <a:gd fmla="*/ 66 h 66"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66" w="27">
                  <a:moveTo>
                    <a:pt x="23" y="25"/>
                  </a:moveTo>
                  <a:cubicBezTo>
                    <a:pt x="23" y="20"/>
                    <a:pt x="22" y="15"/>
                    <a:pt x="23" y="10"/>
                  </a:cubicBezTo>
                  <a:cubicBezTo>
                    <a:pt x="24" y="6"/>
                    <a:pt x="25" y="2"/>
                    <a:pt x="27" y="0"/>
                  </a:cubicBezTo>
                  <a:cubicBezTo>
                    <a:pt x="27" y="0"/>
                    <a:pt x="15" y="8"/>
                    <a:pt x="10" y="36"/>
                  </a:cubicBezTo>
                  <a:cubicBezTo>
                    <a:pt x="8" y="53"/>
                    <a:pt x="3" y="62"/>
                    <a:pt x="0" y="66"/>
                  </a:cubicBezTo>
                  <a:cubicBezTo>
                    <a:pt x="5" y="65"/>
                    <a:pt x="17" y="62"/>
                    <a:pt x="23" y="48"/>
                  </a:cubicBezTo>
                  <a:cubicBezTo>
                    <a:pt x="26" y="40"/>
                    <a:pt x="25" y="33"/>
                    <a:pt x="23" y="25"/>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16" name="Freeform 151"/>
            <p:cNvSpPr>
              <a:spLocks noChangeArrowheads="1"/>
            </p:cNvSpPr>
            <p:nvPr/>
          </p:nvSpPr>
          <p:spPr bwMode="auto">
            <a:xfrm>
              <a:off x="350838" y="60325"/>
              <a:ext cx="136525" cy="254000"/>
            </a:xfrm>
            <a:custGeom>
              <a:gdLst>
                <a:gd fmla="*/ 7 w 36" name="T0"/>
                <a:gd fmla="*/ 46 h 67" name="T1"/>
                <a:gd fmla="*/ 36 w 36" name="T2"/>
                <a:gd fmla="*/ 67 h 67" name="T3"/>
                <a:gd fmla="*/ 22 w 36" name="T4"/>
                <a:gd fmla="*/ 38 h 67" name="T5"/>
                <a:gd fmla="*/ 10 w 36" name="T6"/>
                <a:gd fmla="*/ 0 h 67" name="T7"/>
                <a:gd fmla="*/ 7 w 36" name="T8"/>
                <a:gd fmla="*/ 46 h 67" name="T9"/>
                <a:gd fmla="*/ 0 60000 65536" name="T10"/>
                <a:gd fmla="*/ 0 60000 65536" name="T11"/>
                <a:gd fmla="*/ 0 60000 65536" name="T12"/>
                <a:gd fmla="*/ 0 60000 65536" name="T13"/>
                <a:gd fmla="*/ 0 60000 65536" name="T14"/>
                <a:gd fmla="*/ 0 w 36" name="T15"/>
                <a:gd fmla="*/ 0 h 67" name="T16"/>
                <a:gd fmla="*/ 36 w 36" name="T17"/>
                <a:gd fmla="*/ 67 h 67" name="T18"/>
              </a:gdLst>
              <a:cxnLst>
                <a:cxn ang="T10">
                  <a:pos x="T0" y="T1"/>
                </a:cxn>
                <a:cxn ang="T11">
                  <a:pos x="T2" y="T3"/>
                </a:cxn>
                <a:cxn ang="T12">
                  <a:pos x="T4" y="T5"/>
                </a:cxn>
                <a:cxn ang="T13">
                  <a:pos x="T6" y="T7"/>
                </a:cxn>
                <a:cxn ang="T14">
                  <a:pos x="T8" y="T9"/>
                </a:cxn>
              </a:cxnLst>
              <a:rect b="T18" l="T15" r="T17" t="T16"/>
              <a:pathLst>
                <a:path h="67" w="36">
                  <a:moveTo>
                    <a:pt x="7" y="46"/>
                  </a:moveTo>
                  <a:cubicBezTo>
                    <a:pt x="15" y="65"/>
                    <a:pt x="31" y="67"/>
                    <a:pt x="36" y="67"/>
                  </a:cubicBezTo>
                  <a:cubicBezTo>
                    <a:pt x="35" y="63"/>
                    <a:pt x="32" y="53"/>
                    <a:pt x="22" y="38"/>
                  </a:cubicBezTo>
                  <a:cubicBezTo>
                    <a:pt x="6" y="14"/>
                    <a:pt x="10" y="0"/>
                    <a:pt x="10" y="0"/>
                  </a:cubicBezTo>
                  <a:cubicBezTo>
                    <a:pt x="4" y="10"/>
                    <a:pt x="0" y="30"/>
                    <a:pt x="7" y="46"/>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17" name="Freeform 152"/>
            <p:cNvSpPr>
              <a:spLocks noChangeArrowheads="1"/>
            </p:cNvSpPr>
            <p:nvPr/>
          </p:nvSpPr>
          <p:spPr bwMode="auto">
            <a:xfrm>
              <a:off x="381000" y="57150"/>
              <a:ext cx="150813" cy="249237"/>
            </a:xfrm>
            <a:custGeom>
              <a:gdLst>
                <a:gd fmla="*/ 19 w 40" name="T0"/>
                <a:gd fmla="*/ 21 h 66" name="T1"/>
                <a:gd fmla="*/ 7 w 40" name="T2"/>
                <a:gd fmla="*/ 10 h 66" name="T3"/>
                <a:gd fmla="*/ 3 w 40" name="T4"/>
                <a:gd fmla="*/ 0 h 66" name="T5"/>
                <a:gd fmla="*/ 17 w 40" name="T6"/>
                <a:gd fmla="*/ 38 h 66" name="T7"/>
                <a:gd fmla="*/ 31 w 40" name="T8"/>
                <a:gd fmla="*/ 66 h 66" name="T9"/>
                <a:gd fmla="*/ 34 w 40" name="T10"/>
                <a:gd fmla="*/ 37 h 66" name="T11"/>
                <a:gd fmla="*/ 19 w 40" name="T12"/>
                <a:gd fmla="*/ 21 h 66" name="T13"/>
                <a:gd fmla="*/ 0 60000 65536" name="T14"/>
                <a:gd fmla="*/ 0 60000 65536" name="T15"/>
                <a:gd fmla="*/ 0 60000 65536" name="T16"/>
                <a:gd fmla="*/ 0 60000 65536" name="T17"/>
                <a:gd fmla="*/ 0 60000 65536" name="T18"/>
                <a:gd fmla="*/ 0 60000 65536" name="T19"/>
                <a:gd fmla="*/ 0 60000 65536" name="T20"/>
                <a:gd fmla="*/ 0 w 40" name="T21"/>
                <a:gd fmla="*/ 0 h 66" name="T22"/>
                <a:gd fmla="*/ 40 w 40" name="T23"/>
                <a:gd fmla="*/ 66 h 66"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66" w="40">
                  <a:moveTo>
                    <a:pt x="19" y="21"/>
                  </a:moveTo>
                  <a:cubicBezTo>
                    <a:pt x="14" y="18"/>
                    <a:pt x="10" y="14"/>
                    <a:pt x="7" y="10"/>
                  </a:cubicBezTo>
                  <a:cubicBezTo>
                    <a:pt x="5" y="7"/>
                    <a:pt x="4" y="3"/>
                    <a:pt x="3" y="0"/>
                  </a:cubicBezTo>
                  <a:cubicBezTo>
                    <a:pt x="3" y="0"/>
                    <a:pt x="0" y="15"/>
                    <a:pt x="17" y="38"/>
                  </a:cubicBezTo>
                  <a:cubicBezTo>
                    <a:pt x="27" y="52"/>
                    <a:pt x="30" y="61"/>
                    <a:pt x="31" y="66"/>
                  </a:cubicBezTo>
                  <a:cubicBezTo>
                    <a:pt x="34" y="62"/>
                    <a:pt x="40" y="51"/>
                    <a:pt x="34" y="37"/>
                  </a:cubicBezTo>
                  <a:cubicBezTo>
                    <a:pt x="31" y="30"/>
                    <a:pt x="25" y="25"/>
                    <a:pt x="19" y="2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18" name="Freeform 153"/>
            <p:cNvSpPr>
              <a:spLocks noChangeArrowheads="1"/>
            </p:cNvSpPr>
            <p:nvPr/>
          </p:nvSpPr>
          <p:spPr bwMode="auto">
            <a:xfrm>
              <a:off x="0" y="533400"/>
              <a:ext cx="244475" cy="161925"/>
            </a:xfrm>
            <a:custGeom>
              <a:gdLst>
                <a:gd fmla="*/ 31 w 65" name="T0"/>
                <a:gd fmla="*/ 35 h 43" name="T1"/>
                <a:gd fmla="*/ 65 w 65" name="T2"/>
                <a:gd fmla="*/ 30 h 43" name="T3"/>
                <a:gd fmla="*/ 35 w 65" name="T4"/>
                <a:gd fmla="*/ 19 h 43" name="T5"/>
                <a:gd fmla="*/ 0 w 65" name="T6"/>
                <a:gd fmla="*/ 0 h 43" name="T7"/>
                <a:gd fmla="*/ 31 w 65" name="T8"/>
                <a:gd fmla="*/ 35 h 43" name="T9"/>
                <a:gd fmla="*/ 0 60000 65536" name="T10"/>
                <a:gd fmla="*/ 0 60000 65536" name="T11"/>
                <a:gd fmla="*/ 0 60000 65536" name="T12"/>
                <a:gd fmla="*/ 0 60000 65536" name="T13"/>
                <a:gd fmla="*/ 0 60000 65536" name="T14"/>
                <a:gd fmla="*/ 0 w 65" name="T15"/>
                <a:gd fmla="*/ 0 h 43" name="T16"/>
                <a:gd fmla="*/ 65 w 65" name="T17"/>
                <a:gd fmla="*/ 43 h 43" name="T18"/>
              </a:gdLst>
              <a:cxnLst>
                <a:cxn ang="T10">
                  <a:pos x="T0" y="T1"/>
                </a:cxn>
                <a:cxn ang="T11">
                  <a:pos x="T2" y="T3"/>
                </a:cxn>
                <a:cxn ang="T12">
                  <a:pos x="T4" y="T5"/>
                </a:cxn>
                <a:cxn ang="T13">
                  <a:pos x="T6" y="T7"/>
                </a:cxn>
                <a:cxn ang="T14">
                  <a:pos x="T8" y="T9"/>
                </a:cxn>
              </a:cxnLst>
              <a:rect b="T18" l="T15" r="T17" t="T16"/>
              <a:pathLst>
                <a:path h="43" w="65">
                  <a:moveTo>
                    <a:pt x="31" y="35"/>
                  </a:moveTo>
                  <a:cubicBezTo>
                    <a:pt x="49" y="43"/>
                    <a:pt x="62" y="33"/>
                    <a:pt x="65" y="30"/>
                  </a:cubicBezTo>
                  <a:cubicBezTo>
                    <a:pt x="62" y="27"/>
                    <a:pt x="53" y="23"/>
                    <a:pt x="35" y="19"/>
                  </a:cubicBezTo>
                  <a:cubicBezTo>
                    <a:pt x="7" y="13"/>
                    <a:pt x="0" y="0"/>
                    <a:pt x="0" y="0"/>
                  </a:cubicBezTo>
                  <a:cubicBezTo>
                    <a:pt x="3" y="12"/>
                    <a:pt x="14" y="28"/>
                    <a:pt x="31" y="35"/>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19" name="Freeform 154"/>
            <p:cNvSpPr>
              <a:spLocks noChangeArrowheads="1"/>
            </p:cNvSpPr>
            <p:nvPr/>
          </p:nvSpPr>
          <p:spPr bwMode="auto">
            <a:xfrm>
              <a:off x="0" y="533400"/>
              <a:ext cx="249238" cy="98425"/>
            </a:xfrm>
            <a:custGeom>
              <a:gdLst>
                <a:gd fmla="*/ 26 w 66" name="T0"/>
                <a:gd fmla="*/ 3 h 26" name="T1"/>
                <a:gd fmla="*/ 10 w 66" name="T2"/>
                <a:gd fmla="*/ 3 h 26" name="T3"/>
                <a:gd fmla="*/ 0 w 66" name="T4"/>
                <a:gd fmla="*/ 0 h 26" name="T5"/>
                <a:gd fmla="*/ 36 w 66" name="T6"/>
                <a:gd fmla="*/ 16 h 26" name="T7"/>
                <a:gd fmla="*/ 66 w 66" name="T8"/>
                <a:gd fmla="*/ 26 h 26" name="T9"/>
                <a:gd fmla="*/ 48 w 66" name="T10"/>
                <a:gd fmla="*/ 3 h 26" name="T11"/>
                <a:gd fmla="*/ 26 w 66" name="T12"/>
                <a:gd fmla="*/ 3 h 26" name="T13"/>
                <a:gd fmla="*/ 0 60000 65536" name="T14"/>
                <a:gd fmla="*/ 0 60000 65536" name="T15"/>
                <a:gd fmla="*/ 0 60000 65536" name="T16"/>
                <a:gd fmla="*/ 0 60000 65536" name="T17"/>
                <a:gd fmla="*/ 0 60000 65536" name="T18"/>
                <a:gd fmla="*/ 0 60000 65536" name="T19"/>
                <a:gd fmla="*/ 0 60000 65536" name="T20"/>
                <a:gd fmla="*/ 0 w 66" name="T21"/>
                <a:gd fmla="*/ 0 h 26" name="T22"/>
                <a:gd fmla="*/ 66 w 66" name="T23"/>
                <a:gd fmla="*/ 26 h 26"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26" w="66">
                  <a:moveTo>
                    <a:pt x="26" y="3"/>
                  </a:moveTo>
                  <a:cubicBezTo>
                    <a:pt x="20" y="4"/>
                    <a:pt x="15" y="5"/>
                    <a:pt x="10" y="3"/>
                  </a:cubicBezTo>
                  <a:cubicBezTo>
                    <a:pt x="6" y="2"/>
                    <a:pt x="3" y="1"/>
                    <a:pt x="0" y="0"/>
                  </a:cubicBezTo>
                  <a:cubicBezTo>
                    <a:pt x="0" y="0"/>
                    <a:pt x="8" y="12"/>
                    <a:pt x="36" y="16"/>
                  </a:cubicBezTo>
                  <a:cubicBezTo>
                    <a:pt x="54" y="19"/>
                    <a:pt x="63" y="23"/>
                    <a:pt x="66" y="26"/>
                  </a:cubicBezTo>
                  <a:cubicBezTo>
                    <a:pt x="66" y="21"/>
                    <a:pt x="62" y="9"/>
                    <a:pt x="48" y="3"/>
                  </a:cubicBezTo>
                  <a:cubicBezTo>
                    <a:pt x="41" y="1"/>
                    <a:pt x="33" y="2"/>
                    <a:pt x="26" y="3"/>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20" name="Freeform 155"/>
            <p:cNvSpPr>
              <a:spLocks noChangeArrowheads="1"/>
            </p:cNvSpPr>
            <p:nvPr/>
          </p:nvSpPr>
          <p:spPr bwMode="auto">
            <a:xfrm>
              <a:off x="1174750" y="473075"/>
              <a:ext cx="254000" cy="136525"/>
            </a:xfrm>
            <a:custGeom>
              <a:gdLst>
                <a:gd fmla="*/ 20 w 67" name="T0"/>
                <a:gd fmla="*/ 7 h 36" name="T1"/>
                <a:gd fmla="*/ 0 w 67" name="T2"/>
                <a:gd fmla="*/ 36 h 36" name="T3"/>
                <a:gd fmla="*/ 29 w 67" name="T4"/>
                <a:gd fmla="*/ 22 h 36" name="T5"/>
                <a:gd fmla="*/ 67 w 67" name="T6"/>
                <a:gd fmla="*/ 10 h 36" name="T7"/>
                <a:gd fmla="*/ 20 w 67" name="T8"/>
                <a:gd fmla="*/ 7 h 36" name="T9"/>
                <a:gd fmla="*/ 0 60000 65536" name="T10"/>
                <a:gd fmla="*/ 0 60000 65536" name="T11"/>
                <a:gd fmla="*/ 0 60000 65536" name="T12"/>
                <a:gd fmla="*/ 0 60000 65536" name="T13"/>
                <a:gd fmla="*/ 0 60000 65536" name="T14"/>
                <a:gd fmla="*/ 0 w 67" name="T15"/>
                <a:gd fmla="*/ 0 h 36" name="T16"/>
                <a:gd fmla="*/ 67 w 67" name="T17"/>
                <a:gd fmla="*/ 36 h 36" name="T18"/>
              </a:gdLst>
              <a:cxnLst>
                <a:cxn ang="T10">
                  <a:pos x="T0" y="T1"/>
                </a:cxn>
                <a:cxn ang="T11">
                  <a:pos x="T2" y="T3"/>
                </a:cxn>
                <a:cxn ang="T12">
                  <a:pos x="T4" y="T5"/>
                </a:cxn>
                <a:cxn ang="T13">
                  <a:pos x="T6" y="T7"/>
                </a:cxn>
                <a:cxn ang="T14">
                  <a:pos x="T8" y="T9"/>
                </a:cxn>
              </a:cxnLst>
              <a:rect b="T18" l="T15" r="T17" t="T16"/>
              <a:pathLst>
                <a:path h="36" w="67">
                  <a:moveTo>
                    <a:pt x="20" y="7"/>
                  </a:moveTo>
                  <a:cubicBezTo>
                    <a:pt x="2" y="15"/>
                    <a:pt x="0" y="31"/>
                    <a:pt x="0" y="36"/>
                  </a:cubicBezTo>
                  <a:cubicBezTo>
                    <a:pt x="4" y="35"/>
                    <a:pt x="14" y="32"/>
                    <a:pt x="29" y="22"/>
                  </a:cubicBezTo>
                  <a:cubicBezTo>
                    <a:pt x="52" y="6"/>
                    <a:pt x="67" y="10"/>
                    <a:pt x="67" y="10"/>
                  </a:cubicBezTo>
                  <a:cubicBezTo>
                    <a:pt x="57" y="4"/>
                    <a:pt x="37" y="0"/>
                    <a:pt x="20" y="7"/>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typeface="Wingdings"/>
                <a:sym charset="-122" pitchFamily="2" typeface="宋体"/>
              </a:endParaRPr>
            </a:p>
          </p:txBody>
        </p:sp>
        <p:sp>
          <p:nvSpPr>
            <p:cNvPr id="21" name="Freeform 156"/>
            <p:cNvSpPr>
              <a:spLocks noChangeArrowheads="1"/>
            </p:cNvSpPr>
            <p:nvPr/>
          </p:nvSpPr>
          <p:spPr bwMode="auto">
            <a:xfrm>
              <a:off x="1182688" y="503237"/>
              <a:ext cx="246063" cy="150812"/>
            </a:xfrm>
            <a:custGeom>
              <a:gdLst>
                <a:gd fmla="*/ 45 w 65" name="T0"/>
                <a:gd fmla="*/ 19 h 40" name="T1"/>
                <a:gd fmla="*/ 55 w 65" name="T2"/>
                <a:gd fmla="*/ 7 h 40" name="T3"/>
                <a:gd fmla="*/ 65 w 65" name="T4"/>
                <a:gd fmla="*/ 3 h 40" name="T5"/>
                <a:gd fmla="*/ 28 w 65" name="T6"/>
                <a:gd fmla="*/ 17 h 40" name="T7"/>
                <a:gd fmla="*/ 0 w 65" name="T8"/>
                <a:gd fmla="*/ 31 h 40" name="T9"/>
                <a:gd fmla="*/ 29 w 65" name="T10"/>
                <a:gd fmla="*/ 34 h 40" name="T11"/>
                <a:gd fmla="*/ 45 w 65" name="T12"/>
                <a:gd fmla="*/ 19 h 40" name="T13"/>
                <a:gd fmla="*/ 0 60000 65536" name="T14"/>
                <a:gd fmla="*/ 0 60000 65536" name="T15"/>
                <a:gd fmla="*/ 0 60000 65536" name="T16"/>
                <a:gd fmla="*/ 0 60000 65536" name="T17"/>
                <a:gd fmla="*/ 0 60000 65536" name="T18"/>
                <a:gd fmla="*/ 0 60000 65536" name="T19"/>
                <a:gd fmla="*/ 0 60000 65536" name="T20"/>
                <a:gd fmla="*/ 0 w 65" name="T21"/>
                <a:gd fmla="*/ 0 h 40" name="T22"/>
                <a:gd fmla="*/ 65 w 65" name="T23"/>
                <a:gd fmla="*/ 40 h 40"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40" w="65">
                  <a:moveTo>
                    <a:pt x="45" y="19"/>
                  </a:moveTo>
                  <a:cubicBezTo>
                    <a:pt x="48" y="14"/>
                    <a:pt x="51" y="10"/>
                    <a:pt x="55" y="7"/>
                  </a:cubicBezTo>
                  <a:cubicBezTo>
                    <a:pt x="59" y="5"/>
                    <a:pt x="62" y="4"/>
                    <a:pt x="65" y="3"/>
                  </a:cubicBezTo>
                  <a:cubicBezTo>
                    <a:pt x="65" y="3"/>
                    <a:pt x="51" y="0"/>
                    <a:pt x="28" y="17"/>
                  </a:cubicBezTo>
                  <a:cubicBezTo>
                    <a:pt x="14" y="27"/>
                    <a:pt x="4" y="30"/>
                    <a:pt x="0" y="31"/>
                  </a:cubicBezTo>
                  <a:cubicBezTo>
                    <a:pt x="4" y="34"/>
                    <a:pt x="15" y="40"/>
                    <a:pt x="29" y="34"/>
                  </a:cubicBezTo>
                  <a:cubicBezTo>
                    <a:pt x="36" y="31"/>
                    <a:pt x="41" y="25"/>
                    <a:pt x="45" y="19"/>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22" name="Freeform 157"/>
            <p:cNvSpPr>
              <a:spLocks noChangeArrowheads="1"/>
            </p:cNvSpPr>
            <p:nvPr/>
          </p:nvSpPr>
          <p:spPr bwMode="auto">
            <a:xfrm>
              <a:off x="600075" y="568325"/>
              <a:ext cx="227013" cy="944562"/>
            </a:xfrm>
            <a:custGeom>
              <a:gdLst>
                <a:gd fmla="*/ 20 w 60" name="T0"/>
                <a:gd fmla="*/ 123 h 250" name="T1"/>
                <a:gd fmla="*/ 38 w 60" name="T2"/>
                <a:gd fmla="*/ 107 h 250" name="T3"/>
                <a:gd fmla="*/ 60 w 60" name="T4"/>
                <a:gd fmla="*/ 64 h 250" name="T5"/>
                <a:gd fmla="*/ 57 w 60" name="T6"/>
                <a:gd fmla="*/ 61 h 250" name="T7"/>
                <a:gd fmla="*/ 28 w 60" name="T8"/>
                <a:gd fmla="*/ 100 h 250" name="T9"/>
                <a:gd fmla="*/ 19 w 60" name="T10"/>
                <a:gd fmla="*/ 107 h 250" name="T11"/>
                <a:gd fmla="*/ 29 w 60" name="T12"/>
                <a:gd fmla="*/ 3 h 250" name="T13"/>
                <a:gd fmla="*/ 21 w 60" name="T14"/>
                <a:gd fmla="*/ 0 h 250" name="T15"/>
                <a:gd fmla="*/ 0 w 60" name="T16"/>
                <a:gd fmla="*/ 130 h 250" name="T17"/>
                <a:gd fmla="*/ 24 w 60" name="T18"/>
                <a:gd fmla="*/ 250 h 250" name="T19"/>
                <a:gd fmla="*/ 57 w 60" name="T20"/>
                <a:gd fmla="*/ 248 h 250" name="T21"/>
                <a:gd fmla="*/ 21 w 60" name="T22"/>
                <a:gd fmla="*/ 131 h 250" name="T23"/>
                <a:gd fmla="*/ 20 w 60" name="T24"/>
                <a:gd fmla="*/ 123 h 250" name="T25"/>
                <a:gd fmla="*/ 0 60000 65536" name="T26"/>
                <a:gd fmla="*/ 0 60000 65536" name="T27"/>
                <a:gd fmla="*/ 0 60000 65536" name="T28"/>
                <a:gd fmla="*/ 0 60000 65536" name="T29"/>
                <a:gd fmla="*/ 0 60000 65536" name="T30"/>
                <a:gd fmla="*/ 0 60000 65536" name="T31"/>
                <a:gd fmla="*/ 0 60000 65536" name="T32"/>
                <a:gd fmla="*/ 0 60000 65536" name="T33"/>
                <a:gd fmla="*/ 0 60000 65536" name="T34"/>
                <a:gd fmla="*/ 0 60000 65536" name="T35"/>
                <a:gd fmla="*/ 0 60000 65536" name="T36"/>
                <a:gd fmla="*/ 0 60000 65536" name="T37"/>
                <a:gd fmla="*/ 0 60000 65536" name="T38"/>
                <a:gd fmla="*/ 0 w 60" name="T39"/>
                <a:gd fmla="*/ 0 h 250" name="T40"/>
                <a:gd fmla="*/ 60 w 60" name="T41"/>
                <a:gd fmla="*/ 250 h 250" name="T42"/>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b="T42" l="T39" r="T41" t="T40"/>
              <a:pathLst>
                <a:path h="250" w="60">
                  <a:moveTo>
                    <a:pt x="20" y="123"/>
                  </a:moveTo>
                  <a:cubicBezTo>
                    <a:pt x="26" y="119"/>
                    <a:pt x="32" y="113"/>
                    <a:pt x="38" y="107"/>
                  </a:cubicBezTo>
                  <a:cubicBezTo>
                    <a:pt x="53" y="90"/>
                    <a:pt x="60" y="64"/>
                    <a:pt x="60" y="64"/>
                  </a:cubicBezTo>
                  <a:cubicBezTo>
                    <a:pt x="57" y="61"/>
                    <a:pt x="57" y="61"/>
                    <a:pt x="57" y="61"/>
                  </a:cubicBezTo>
                  <a:cubicBezTo>
                    <a:pt x="57" y="61"/>
                    <a:pt x="46" y="86"/>
                    <a:pt x="28" y="100"/>
                  </a:cubicBezTo>
                  <a:cubicBezTo>
                    <a:pt x="25" y="102"/>
                    <a:pt x="22" y="105"/>
                    <a:pt x="19" y="107"/>
                  </a:cubicBezTo>
                  <a:cubicBezTo>
                    <a:pt x="17" y="53"/>
                    <a:pt x="26" y="13"/>
                    <a:pt x="29" y="3"/>
                  </a:cubicBezTo>
                  <a:cubicBezTo>
                    <a:pt x="21" y="0"/>
                    <a:pt x="21" y="0"/>
                    <a:pt x="21" y="0"/>
                  </a:cubicBezTo>
                  <a:cubicBezTo>
                    <a:pt x="21" y="0"/>
                    <a:pt x="0" y="55"/>
                    <a:pt x="0" y="130"/>
                  </a:cubicBezTo>
                  <a:cubicBezTo>
                    <a:pt x="0" y="189"/>
                    <a:pt x="24" y="250"/>
                    <a:pt x="24" y="250"/>
                  </a:cubicBezTo>
                  <a:cubicBezTo>
                    <a:pt x="57" y="248"/>
                    <a:pt x="57" y="248"/>
                    <a:pt x="57" y="248"/>
                  </a:cubicBezTo>
                  <a:cubicBezTo>
                    <a:pt x="57" y="248"/>
                    <a:pt x="27" y="190"/>
                    <a:pt x="21" y="131"/>
                  </a:cubicBezTo>
                  <a:cubicBezTo>
                    <a:pt x="20" y="128"/>
                    <a:pt x="20" y="126"/>
                    <a:pt x="20" y="123"/>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grpSp>
      <p:grpSp>
        <p:nvGrpSpPr>
          <p:cNvPr id="23" name="PA_库_组合 14"/>
          <p:cNvGrpSpPr/>
          <p:nvPr>
            <p:custDataLst>
              <p:tags r:id="rId6"/>
            </p:custDataLst>
          </p:nvPr>
        </p:nvGrpSpPr>
        <p:grpSpPr>
          <a:xfrm>
            <a:off x="4832149" y="2021808"/>
            <a:ext cx="2113989" cy="2453019"/>
            <a:chExt cx="1428751" cy="1512887"/>
          </a:xfrm>
          <a:blipFill dpi="0" rotWithShape="1">
            <a:blip r:embed="rId4"/>
            <a:stretch>
              <a:fillRect/>
            </a:stretch>
          </a:blipFill>
          <a:effectLst/>
        </p:grpSpPr>
        <p:sp>
          <p:nvSpPr>
            <p:cNvPr id="24" name="Freeform 139"/>
            <p:cNvSpPr>
              <a:spLocks noChangeArrowheads="1"/>
            </p:cNvSpPr>
            <p:nvPr/>
          </p:nvSpPr>
          <p:spPr bwMode="auto">
            <a:xfrm>
              <a:off x="555625" y="0"/>
              <a:ext cx="153988" cy="506412"/>
            </a:xfrm>
            <a:custGeom>
              <a:gdLst>
                <a:gd fmla="*/ 1 w 41" name="T0"/>
                <a:gd fmla="*/ 77 h 134" name="T1"/>
                <a:gd fmla="*/ 33 w 41" name="T2"/>
                <a:gd fmla="*/ 134 h 134" name="T3"/>
                <a:gd fmla="*/ 32 w 41" name="T4"/>
                <a:gd fmla="*/ 74 h 134" name="T5"/>
                <a:gd fmla="*/ 41 w 41" name="T6"/>
                <a:gd fmla="*/ 0 h 134" name="T7"/>
                <a:gd fmla="*/ 1 w 41" name="T8"/>
                <a:gd fmla="*/ 77 h 134" name="T9"/>
                <a:gd fmla="*/ 0 60000 65536" name="T10"/>
                <a:gd fmla="*/ 0 60000 65536" name="T11"/>
                <a:gd fmla="*/ 0 60000 65536" name="T12"/>
                <a:gd fmla="*/ 0 60000 65536" name="T13"/>
                <a:gd fmla="*/ 0 60000 65536" name="T14"/>
                <a:gd fmla="*/ 0 w 41" name="T15"/>
                <a:gd fmla="*/ 0 h 134" name="T16"/>
                <a:gd fmla="*/ 41 w 41" name="T17"/>
                <a:gd fmla="*/ 134 h 134" name="T18"/>
              </a:gdLst>
              <a:cxnLst>
                <a:cxn ang="T10">
                  <a:pos x="T0" y="T1"/>
                </a:cxn>
                <a:cxn ang="T11">
                  <a:pos x="T2" y="T3"/>
                </a:cxn>
                <a:cxn ang="T12">
                  <a:pos x="T4" y="T5"/>
                </a:cxn>
                <a:cxn ang="T13">
                  <a:pos x="T6" y="T7"/>
                </a:cxn>
                <a:cxn ang="T14">
                  <a:pos x="T8" y="T9"/>
                </a:cxn>
              </a:cxnLst>
              <a:rect b="T18" l="T15" r="T17" t="T16"/>
              <a:pathLst>
                <a:path h="134" w="41">
                  <a:moveTo>
                    <a:pt x="1" y="77"/>
                  </a:moveTo>
                  <a:cubicBezTo>
                    <a:pt x="0" y="114"/>
                    <a:pt x="25" y="130"/>
                    <a:pt x="33" y="134"/>
                  </a:cubicBezTo>
                  <a:cubicBezTo>
                    <a:pt x="36" y="126"/>
                    <a:pt x="38" y="107"/>
                    <a:pt x="32" y="74"/>
                  </a:cubicBezTo>
                  <a:cubicBezTo>
                    <a:pt x="24" y="22"/>
                    <a:pt x="41" y="0"/>
                    <a:pt x="41" y="0"/>
                  </a:cubicBezTo>
                  <a:cubicBezTo>
                    <a:pt x="24" y="13"/>
                    <a:pt x="2" y="44"/>
                    <a:pt x="1" y="77"/>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25" name="Freeform 140"/>
            <p:cNvSpPr>
              <a:spLocks noChangeArrowheads="1"/>
            </p:cNvSpPr>
            <p:nvPr/>
          </p:nvSpPr>
          <p:spPr bwMode="auto">
            <a:xfrm>
              <a:off x="660400" y="0"/>
              <a:ext cx="150813" cy="503237"/>
            </a:xfrm>
            <a:custGeom>
              <a:gdLst>
                <a:gd fmla="*/ 26 w 40" name="T0"/>
                <a:gd fmla="*/ 47 h 133" name="T1"/>
                <a:gd fmla="*/ 15 w 40" name="T2"/>
                <a:gd fmla="*/ 21 h 133" name="T3"/>
                <a:gd fmla="*/ 15 w 40" name="T4"/>
                <a:gd fmla="*/ 0 h 133" name="T5"/>
                <a:gd fmla="*/ 10 w 40" name="T6"/>
                <a:gd fmla="*/ 74 h 133" name="T7"/>
                <a:gd fmla="*/ 13 w 40" name="T8"/>
                <a:gd fmla="*/ 133 h 133" name="T9"/>
                <a:gd fmla="*/ 40 w 40" name="T10"/>
                <a:gd fmla="*/ 86 h 133" name="T11"/>
                <a:gd fmla="*/ 26 w 40" name="T12"/>
                <a:gd fmla="*/ 47 h 133" name="T13"/>
                <a:gd fmla="*/ 0 60000 65536" name="T14"/>
                <a:gd fmla="*/ 0 60000 65536" name="T15"/>
                <a:gd fmla="*/ 0 60000 65536" name="T16"/>
                <a:gd fmla="*/ 0 60000 65536" name="T17"/>
                <a:gd fmla="*/ 0 60000 65536" name="T18"/>
                <a:gd fmla="*/ 0 60000 65536" name="T19"/>
                <a:gd fmla="*/ 0 60000 65536" name="T20"/>
                <a:gd fmla="*/ 0 w 40" name="T21"/>
                <a:gd fmla="*/ 0 h 133" name="T22"/>
                <a:gd fmla="*/ 40 w 40" name="T23"/>
                <a:gd fmla="*/ 133 h 133"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133" w="40">
                  <a:moveTo>
                    <a:pt x="26" y="47"/>
                  </a:moveTo>
                  <a:cubicBezTo>
                    <a:pt x="21" y="38"/>
                    <a:pt x="16" y="29"/>
                    <a:pt x="15" y="21"/>
                  </a:cubicBezTo>
                  <a:cubicBezTo>
                    <a:pt x="14" y="13"/>
                    <a:pt x="14" y="6"/>
                    <a:pt x="15" y="0"/>
                  </a:cubicBezTo>
                  <a:cubicBezTo>
                    <a:pt x="15" y="0"/>
                    <a:pt x="0" y="23"/>
                    <a:pt x="10" y="74"/>
                  </a:cubicBezTo>
                  <a:cubicBezTo>
                    <a:pt x="17" y="106"/>
                    <a:pt x="15" y="124"/>
                    <a:pt x="13" y="133"/>
                  </a:cubicBezTo>
                  <a:cubicBezTo>
                    <a:pt x="21" y="128"/>
                    <a:pt x="40" y="115"/>
                    <a:pt x="40" y="86"/>
                  </a:cubicBezTo>
                  <a:cubicBezTo>
                    <a:pt x="40" y="72"/>
                    <a:pt x="33" y="59"/>
                    <a:pt x="26" y="47"/>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26" name="Freeform 141"/>
            <p:cNvSpPr>
              <a:spLocks noChangeArrowheads="1"/>
            </p:cNvSpPr>
            <p:nvPr/>
          </p:nvSpPr>
          <p:spPr bwMode="auto">
            <a:xfrm>
              <a:off x="180975" y="273050"/>
              <a:ext cx="347663" cy="411162"/>
            </a:xfrm>
            <a:custGeom>
              <a:gdLst>
                <a:gd fmla="*/ 29 w 92" name="T0"/>
                <a:gd fmla="*/ 83 h 109" name="T1"/>
                <a:gd fmla="*/ 92 w 92" name="T2"/>
                <a:gd fmla="*/ 99 h 109" name="T3"/>
                <a:gd fmla="*/ 48 w 92" name="T4"/>
                <a:gd fmla="*/ 58 h 109" name="T5"/>
                <a:gd fmla="*/ 3 w 92" name="T6"/>
                <a:gd fmla="*/ 0 h 109" name="T7"/>
                <a:gd fmla="*/ 29 w 92" name="T8"/>
                <a:gd fmla="*/ 83 h 109" name="T9"/>
                <a:gd fmla="*/ 0 60000 65536" name="T10"/>
                <a:gd fmla="*/ 0 60000 65536" name="T11"/>
                <a:gd fmla="*/ 0 60000 65536" name="T12"/>
                <a:gd fmla="*/ 0 60000 65536" name="T13"/>
                <a:gd fmla="*/ 0 60000 65536" name="T14"/>
                <a:gd fmla="*/ 0 w 92" name="T15"/>
                <a:gd fmla="*/ 0 h 109" name="T16"/>
                <a:gd fmla="*/ 92 w 92" name="T17"/>
                <a:gd fmla="*/ 109 h 109" name="T18"/>
              </a:gdLst>
              <a:cxnLst>
                <a:cxn ang="T10">
                  <a:pos x="T0" y="T1"/>
                </a:cxn>
                <a:cxn ang="T11">
                  <a:pos x="T2" y="T3"/>
                </a:cxn>
                <a:cxn ang="T12">
                  <a:pos x="T4" y="T5"/>
                </a:cxn>
                <a:cxn ang="T13">
                  <a:pos x="T6" y="T7"/>
                </a:cxn>
                <a:cxn ang="T14">
                  <a:pos x="T8" y="T9"/>
                </a:cxn>
              </a:cxnLst>
              <a:rect b="T18" l="T15" r="T17" t="T16"/>
              <a:pathLst>
                <a:path h="109" w="92">
                  <a:moveTo>
                    <a:pt x="29" y="83"/>
                  </a:moveTo>
                  <a:cubicBezTo>
                    <a:pt x="54" y="109"/>
                    <a:pt x="83" y="103"/>
                    <a:pt x="92" y="99"/>
                  </a:cubicBezTo>
                  <a:cubicBezTo>
                    <a:pt x="88" y="92"/>
                    <a:pt x="76" y="78"/>
                    <a:pt x="48" y="58"/>
                  </a:cubicBezTo>
                  <a:cubicBezTo>
                    <a:pt x="6" y="28"/>
                    <a:pt x="3" y="0"/>
                    <a:pt x="3" y="0"/>
                  </a:cubicBezTo>
                  <a:cubicBezTo>
                    <a:pt x="0" y="21"/>
                    <a:pt x="6" y="58"/>
                    <a:pt x="29" y="83"/>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27" name="Freeform 142"/>
            <p:cNvSpPr>
              <a:spLocks noChangeArrowheads="1"/>
            </p:cNvSpPr>
            <p:nvPr/>
          </p:nvSpPr>
          <p:spPr bwMode="auto">
            <a:xfrm>
              <a:off x="195263" y="268287"/>
              <a:ext cx="374650" cy="355600"/>
            </a:xfrm>
            <a:custGeom>
              <a:gdLst>
                <a:gd fmla="*/ 41 w 99" name="T0"/>
                <a:gd fmla="*/ 25 h 94" name="T1"/>
                <a:gd fmla="*/ 15 w 99" name="T2"/>
                <a:gd fmla="*/ 14 h 94" name="T3"/>
                <a:gd fmla="*/ 0 w 99" name="T4"/>
                <a:gd fmla="*/ 0 h 94" name="T5"/>
                <a:gd fmla="*/ 49 w 99" name="T6"/>
                <a:gd fmla="*/ 55 h 94" name="T7"/>
                <a:gd fmla="*/ 93 w 99" name="T8"/>
                <a:gd fmla="*/ 94 h 94" name="T9"/>
                <a:gd fmla="*/ 79 w 99" name="T10"/>
                <a:gd fmla="*/ 43 h 94" name="T11"/>
                <a:gd fmla="*/ 41 w 99" name="T12"/>
                <a:gd fmla="*/ 25 h 94" name="T13"/>
                <a:gd fmla="*/ 0 60000 65536" name="T14"/>
                <a:gd fmla="*/ 0 60000 65536" name="T15"/>
                <a:gd fmla="*/ 0 60000 65536" name="T16"/>
                <a:gd fmla="*/ 0 60000 65536" name="T17"/>
                <a:gd fmla="*/ 0 60000 65536" name="T18"/>
                <a:gd fmla="*/ 0 60000 65536" name="T19"/>
                <a:gd fmla="*/ 0 60000 65536" name="T20"/>
                <a:gd fmla="*/ 0 w 99" name="T21"/>
                <a:gd fmla="*/ 0 h 94" name="T22"/>
                <a:gd fmla="*/ 99 w 99" name="T23"/>
                <a:gd fmla="*/ 94 h 94"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94" w="99">
                  <a:moveTo>
                    <a:pt x="41" y="25"/>
                  </a:moveTo>
                  <a:cubicBezTo>
                    <a:pt x="31" y="22"/>
                    <a:pt x="22" y="19"/>
                    <a:pt x="15" y="14"/>
                  </a:cubicBezTo>
                  <a:cubicBezTo>
                    <a:pt x="8" y="9"/>
                    <a:pt x="3" y="4"/>
                    <a:pt x="0" y="0"/>
                  </a:cubicBezTo>
                  <a:cubicBezTo>
                    <a:pt x="0" y="0"/>
                    <a:pt x="5" y="26"/>
                    <a:pt x="49" y="55"/>
                  </a:cubicBezTo>
                  <a:cubicBezTo>
                    <a:pt x="76" y="72"/>
                    <a:pt x="88" y="87"/>
                    <a:pt x="93" y="94"/>
                  </a:cubicBezTo>
                  <a:cubicBezTo>
                    <a:pt x="95" y="86"/>
                    <a:pt x="99" y="63"/>
                    <a:pt x="79" y="43"/>
                  </a:cubicBezTo>
                  <a:cubicBezTo>
                    <a:pt x="68" y="32"/>
                    <a:pt x="54" y="28"/>
                    <a:pt x="41" y="25"/>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28" name="Freeform 143"/>
            <p:cNvSpPr>
              <a:spLocks noChangeArrowheads="1"/>
            </p:cNvSpPr>
            <p:nvPr/>
          </p:nvSpPr>
          <p:spPr bwMode="auto">
            <a:xfrm>
              <a:off x="17463" y="809625"/>
              <a:ext cx="508000" cy="155575"/>
            </a:xfrm>
            <a:custGeom>
              <a:gdLst>
                <a:gd fmla="*/ 77 w 134" name="T0"/>
                <a:gd fmla="*/ 40 h 41" name="T1"/>
                <a:gd fmla="*/ 134 w 134" name="T2"/>
                <a:gd fmla="*/ 8 h 41" name="T3"/>
                <a:gd fmla="*/ 74 w 134" name="T4"/>
                <a:gd fmla="*/ 9 h 41" name="T5"/>
                <a:gd fmla="*/ 0 w 134" name="T6"/>
                <a:gd fmla="*/ 0 h 41" name="T7"/>
                <a:gd fmla="*/ 77 w 134" name="T8"/>
                <a:gd fmla="*/ 40 h 41" name="T9"/>
                <a:gd fmla="*/ 0 60000 65536" name="T10"/>
                <a:gd fmla="*/ 0 60000 65536" name="T11"/>
                <a:gd fmla="*/ 0 60000 65536" name="T12"/>
                <a:gd fmla="*/ 0 60000 65536" name="T13"/>
                <a:gd fmla="*/ 0 60000 65536" name="T14"/>
                <a:gd fmla="*/ 0 w 134" name="T15"/>
                <a:gd fmla="*/ 0 h 41" name="T16"/>
                <a:gd fmla="*/ 134 w 134" name="T17"/>
                <a:gd fmla="*/ 41 h 41" name="T18"/>
              </a:gdLst>
              <a:cxnLst>
                <a:cxn ang="T10">
                  <a:pos x="T0" y="T1"/>
                </a:cxn>
                <a:cxn ang="T11">
                  <a:pos x="T2" y="T3"/>
                </a:cxn>
                <a:cxn ang="T12">
                  <a:pos x="T4" y="T5"/>
                </a:cxn>
                <a:cxn ang="T13">
                  <a:pos x="T6" y="T7"/>
                </a:cxn>
                <a:cxn ang="T14">
                  <a:pos x="T8" y="T9"/>
                </a:cxn>
              </a:cxnLst>
              <a:rect b="T18" l="T15" r="T17" t="T16"/>
              <a:pathLst>
                <a:path h="41" w="134">
                  <a:moveTo>
                    <a:pt x="77" y="40"/>
                  </a:moveTo>
                  <a:cubicBezTo>
                    <a:pt x="114" y="41"/>
                    <a:pt x="130" y="16"/>
                    <a:pt x="134" y="8"/>
                  </a:cubicBezTo>
                  <a:cubicBezTo>
                    <a:pt x="126" y="5"/>
                    <a:pt x="107" y="3"/>
                    <a:pt x="74" y="9"/>
                  </a:cubicBezTo>
                  <a:cubicBezTo>
                    <a:pt x="22" y="17"/>
                    <a:pt x="0" y="0"/>
                    <a:pt x="0" y="0"/>
                  </a:cubicBezTo>
                  <a:cubicBezTo>
                    <a:pt x="13" y="17"/>
                    <a:pt x="44" y="39"/>
                    <a:pt x="77" y="40"/>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29" name="Freeform 144"/>
            <p:cNvSpPr>
              <a:spLocks noChangeArrowheads="1"/>
            </p:cNvSpPr>
            <p:nvPr/>
          </p:nvSpPr>
          <p:spPr bwMode="auto">
            <a:xfrm>
              <a:off x="17463" y="708025"/>
              <a:ext cx="503238" cy="150812"/>
            </a:xfrm>
            <a:custGeom>
              <a:gdLst>
                <a:gd fmla="*/ 47 w 133" name="T0"/>
                <a:gd fmla="*/ 14 h 40" name="T1"/>
                <a:gd fmla="*/ 21 w 133" name="T2"/>
                <a:gd fmla="*/ 25 h 40" name="T3"/>
                <a:gd fmla="*/ 0 w 133" name="T4"/>
                <a:gd fmla="*/ 26 h 40" name="T5"/>
                <a:gd fmla="*/ 74 w 133" name="T6"/>
                <a:gd fmla="*/ 30 h 40" name="T7"/>
                <a:gd fmla="*/ 133 w 133" name="T8"/>
                <a:gd fmla="*/ 27 h 40" name="T9"/>
                <a:gd fmla="*/ 86 w 133" name="T10"/>
                <a:gd fmla="*/ 0 h 40" name="T11"/>
                <a:gd fmla="*/ 47 w 133" name="T12"/>
                <a:gd fmla="*/ 14 h 40" name="T13"/>
                <a:gd fmla="*/ 0 60000 65536" name="T14"/>
                <a:gd fmla="*/ 0 60000 65536" name="T15"/>
                <a:gd fmla="*/ 0 60000 65536" name="T16"/>
                <a:gd fmla="*/ 0 60000 65536" name="T17"/>
                <a:gd fmla="*/ 0 60000 65536" name="T18"/>
                <a:gd fmla="*/ 0 60000 65536" name="T19"/>
                <a:gd fmla="*/ 0 60000 65536" name="T20"/>
                <a:gd fmla="*/ 0 w 133" name="T21"/>
                <a:gd fmla="*/ 0 h 40" name="T22"/>
                <a:gd fmla="*/ 133 w 133" name="T23"/>
                <a:gd fmla="*/ 40 h 40"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40" w="133">
                  <a:moveTo>
                    <a:pt x="47" y="14"/>
                  </a:moveTo>
                  <a:cubicBezTo>
                    <a:pt x="38" y="19"/>
                    <a:pt x="30" y="24"/>
                    <a:pt x="21" y="25"/>
                  </a:cubicBezTo>
                  <a:cubicBezTo>
                    <a:pt x="13" y="26"/>
                    <a:pt x="6" y="26"/>
                    <a:pt x="0" y="26"/>
                  </a:cubicBezTo>
                  <a:cubicBezTo>
                    <a:pt x="0" y="26"/>
                    <a:pt x="23" y="40"/>
                    <a:pt x="74" y="30"/>
                  </a:cubicBezTo>
                  <a:cubicBezTo>
                    <a:pt x="106" y="23"/>
                    <a:pt x="125" y="25"/>
                    <a:pt x="133" y="27"/>
                  </a:cubicBezTo>
                  <a:cubicBezTo>
                    <a:pt x="128" y="19"/>
                    <a:pt x="115" y="1"/>
                    <a:pt x="86" y="0"/>
                  </a:cubicBezTo>
                  <a:cubicBezTo>
                    <a:pt x="72" y="0"/>
                    <a:pt x="59" y="7"/>
                    <a:pt x="47" y="14"/>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30" name="Freeform 145"/>
            <p:cNvSpPr>
              <a:spLocks noChangeArrowheads="1"/>
            </p:cNvSpPr>
            <p:nvPr/>
          </p:nvSpPr>
          <p:spPr bwMode="auto">
            <a:xfrm>
              <a:off x="838200" y="250825"/>
              <a:ext cx="415925" cy="347662"/>
            </a:xfrm>
            <a:custGeom>
              <a:gdLst>
                <a:gd fmla="*/ 27 w 110" name="T0"/>
                <a:gd fmla="*/ 29 h 92" name="T1"/>
                <a:gd fmla="*/ 10 w 110" name="T2"/>
                <a:gd fmla="*/ 92 h 92" name="T3"/>
                <a:gd fmla="*/ 52 w 110" name="T4"/>
                <a:gd fmla="*/ 48 h 92" name="T5"/>
                <a:gd fmla="*/ 110 w 110" name="T6"/>
                <a:gd fmla="*/ 3 h 92" name="T7"/>
                <a:gd fmla="*/ 27 w 110" name="T8"/>
                <a:gd fmla="*/ 29 h 92" name="T9"/>
                <a:gd fmla="*/ 0 60000 65536" name="T10"/>
                <a:gd fmla="*/ 0 60000 65536" name="T11"/>
                <a:gd fmla="*/ 0 60000 65536" name="T12"/>
                <a:gd fmla="*/ 0 60000 65536" name="T13"/>
                <a:gd fmla="*/ 0 60000 65536" name="T14"/>
                <a:gd fmla="*/ 0 w 110" name="T15"/>
                <a:gd fmla="*/ 0 h 92" name="T16"/>
                <a:gd fmla="*/ 110 w 110" name="T17"/>
                <a:gd fmla="*/ 92 h 92" name="T18"/>
              </a:gdLst>
              <a:cxnLst>
                <a:cxn ang="T10">
                  <a:pos x="T0" y="T1"/>
                </a:cxn>
                <a:cxn ang="T11">
                  <a:pos x="T2" y="T3"/>
                </a:cxn>
                <a:cxn ang="T12">
                  <a:pos x="T4" y="T5"/>
                </a:cxn>
                <a:cxn ang="T13">
                  <a:pos x="T6" y="T7"/>
                </a:cxn>
                <a:cxn ang="T14">
                  <a:pos x="T8" y="T9"/>
                </a:cxn>
              </a:cxnLst>
              <a:rect b="T18" l="T15" r="T17" t="T16"/>
              <a:pathLst>
                <a:path h="92" w="110">
                  <a:moveTo>
                    <a:pt x="27" y="29"/>
                  </a:moveTo>
                  <a:cubicBezTo>
                    <a:pt x="0" y="54"/>
                    <a:pt x="7" y="83"/>
                    <a:pt x="10" y="92"/>
                  </a:cubicBezTo>
                  <a:cubicBezTo>
                    <a:pt x="17" y="88"/>
                    <a:pt x="32" y="76"/>
                    <a:pt x="52" y="48"/>
                  </a:cubicBezTo>
                  <a:cubicBezTo>
                    <a:pt x="82" y="6"/>
                    <a:pt x="110" y="3"/>
                    <a:pt x="110" y="3"/>
                  </a:cubicBezTo>
                  <a:cubicBezTo>
                    <a:pt x="88" y="0"/>
                    <a:pt x="51" y="6"/>
                    <a:pt x="27" y="29"/>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31" name="Freeform 146"/>
            <p:cNvSpPr>
              <a:spLocks noChangeArrowheads="1"/>
            </p:cNvSpPr>
            <p:nvPr/>
          </p:nvSpPr>
          <p:spPr bwMode="auto">
            <a:xfrm>
              <a:off x="898525" y="265112"/>
              <a:ext cx="358775" cy="374650"/>
            </a:xfrm>
            <a:custGeom>
              <a:gdLst>
                <a:gd fmla="*/ 70 w 95" name="T0"/>
                <a:gd fmla="*/ 41 h 99" name="T1"/>
                <a:gd fmla="*/ 80 w 95" name="T2"/>
                <a:gd fmla="*/ 15 h 99" name="T3"/>
                <a:gd fmla="*/ 95 w 95" name="T4"/>
                <a:gd fmla="*/ 0 h 99" name="T5"/>
                <a:gd fmla="*/ 40 w 95" name="T6"/>
                <a:gd fmla="*/ 49 h 99" name="T7"/>
                <a:gd fmla="*/ 0 w 95" name="T8"/>
                <a:gd fmla="*/ 93 h 99" name="T9"/>
                <a:gd fmla="*/ 52 w 95" name="T10"/>
                <a:gd fmla="*/ 79 h 99" name="T11"/>
                <a:gd fmla="*/ 70 w 95" name="T12"/>
                <a:gd fmla="*/ 41 h 99" name="T13"/>
                <a:gd fmla="*/ 0 60000 65536" name="T14"/>
                <a:gd fmla="*/ 0 60000 65536" name="T15"/>
                <a:gd fmla="*/ 0 60000 65536" name="T16"/>
                <a:gd fmla="*/ 0 60000 65536" name="T17"/>
                <a:gd fmla="*/ 0 60000 65536" name="T18"/>
                <a:gd fmla="*/ 0 60000 65536" name="T19"/>
                <a:gd fmla="*/ 0 60000 65536" name="T20"/>
                <a:gd fmla="*/ 0 w 95" name="T21"/>
                <a:gd fmla="*/ 0 h 99" name="T22"/>
                <a:gd fmla="*/ 95 w 95" name="T23"/>
                <a:gd fmla="*/ 99 h 99"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99" w="95">
                  <a:moveTo>
                    <a:pt x="70" y="41"/>
                  </a:moveTo>
                  <a:cubicBezTo>
                    <a:pt x="73" y="31"/>
                    <a:pt x="75" y="22"/>
                    <a:pt x="80" y="15"/>
                  </a:cubicBezTo>
                  <a:cubicBezTo>
                    <a:pt x="85" y="8"/>
                    <a:pt x="90" y="3"/>
                    <a:pt x="95" y="0"/>
                  </a:cubicBezTo>
                  <a:cubicBezTo>
                    <a:pt x="95" y="0"/>
                    <a:pt x="68" y="5"/>
                    <a:pt x="40" y="49"/>
                  </a:cubicBezTo>
                  <a:cubicBezTo>
                    <a:pt x="22" y="76"/>
                    <a:pt x="7" y="88"/>
                    <a:pt x="0" y="93"/>
                  </a:cubicBezTo>
                  <a:cubicBezTo>
                    <a:pt x="9" y="95"/>
                    <a:pt x="31" y="99"/>
                    <a:pt x="52" y="79"/>
                  </a:cubicBezTo>
                  <a:cubicBezTo>
                    <a:pt x="62" y="68"/>
                    <a:pt x="66" y="55"/>
                    <a:pt x="70" y="4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32" name="Freeform 147"/>
            <p:cNvSpPr>
              <a:spLocks noChangeArrowheads="1"/>
            </p:cNvSpPr>
            <p:nvPr/>
          </p:nvSpPr>
          <p:spPr bwMode="auto">
            <a:xfrm>
              <a:off x="895350" y="669925"/>
              <a:ext cx="506413" cy="153987"/>
            </a:xfrm>
            <a:custGeom>
              <a:gdLst>
                <a:gd fmla="*/ 56 w 134" name="T0"/>
                <a:gd fmla="*/ 1 h 41" name="T1"/>
                <a:gd fmla="*/ 0 w 134" name="T2"/>
                <a:gd fmla="*/ 33 h 41" name="T3"/>
                <a:gd fmla="*/ 60 w 134" name="T4"/>
                <a:gd fmla="*/ 32 h 41" name="T5"/>
                <a:gd fmla="*/ 134 w 134" name="T6"/>
                <a:gd fmla="*/ 41 h 41" name="T7"/>
                <a:gd fmla="*/ 56 w 134" name="T8"/>
                <a:gd fmla="*/ 1 h 41" name="T9"/>
                <a:gd fmla="*/ 0 60000 65536" name="T10"/>
                <a:gd fmla="*/ 0 60000 65536" name="T11"/>
                <a:gd fmla="*/ 0 60000 65536" name="T12"/>
                <a:gd fmla="*/ 0 60000 65536" name="T13"/>
                <a:gd fmla="*/ 0 60000 65536" name="T14"/>
                <a:gd fmla="*/ 0 w 134" name="T15"/>
                <a:gd fmla="*/ 0 h 41" name="T16"/>
                <a:gd fmla="*/ 134 w 134" name="T17"/>
                <a:gd fmla="*/ 41 h 41" name="T18"/>
              </a:gdLst>
              <a:cxnLst>
                <a:cxn ang="T10">
                  <a:pos x="T0" y="T1"/>
                </a:cxn>
                <a:cxn ang="T11">
                  <a:pos x="T2" y="T3"/>
                </a:cxn>
                <a:cxn ang="T12">
                  <a:pos x="T4" y="T5"/>
                </a:cxn>
                <a:cxn ang="T13">
                  <a:pos x="T6" y="T7"/>
                </a:cxn>
                <a:cxn ang="T14">
                  <a:pos x="T8" y="T9"/>
                </a:cxn>
              </a:cxnLst>
              <a:rect b="T18" l="T15" r="T17" t="T16"/>
              <a:pathLst>
                <a:path h="41" w="134">
                  <a:moveTo>
                    <a:pt x="56" y="1"/>
                  </a:moveTo>
                  <a:cubicBezTo>
                    <a:pt x="19" y="0"/>
                    <a:pt x="4" y="25"/>
                    <a:pt x="0" y="33"/>
                  </a:cubicBezTo>
                  <a:cubicBezTo>
                    <a:pt x="8" y="36"/>
                    <a:pt x="26" y="38"/>
                    <a:pt x="60" y="32"/>
                  </a:cubicBezTo>
                  <a:cubicBezTo>
                    <a:pt x="111" y="23"/>
                    <a:pt x="134" y="41"/>
                    <a:pt x="134" y="41"/>
                  </a:cubicBezTo>
                  <a:cubicBezTo>
                    <a:pt x="121" y="23"/>
                    <a:pt x="90" y="2"/>
                    <a:pt x="56" y="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33" name="Freeform 148"/>
            <p:cNvSpPr>
              <a:spLocks noChangeArrowheads="1"/>
            </p:cNvSpPr>
            <p:nvPr/>
          </p:nvSpPr>
          <p:spPr bwMode="auto">
            <a:xfrm>
              <a:off x="898525" y="771525"/>
              <a:ext cx="503238" cy="155575"/>
            </a:xfrm>
            <a:custGeom>
              <a:gdLst>
                <a:gd fmla="*/ 86 w 133" name="T0"/>
                <a:gd fmla="*/ 27 h 41" name="T1"/>
                <a:gd fmla="*/ 112 w 133" name="T2"/>
                <a:gd fmla="*/ 16 h 41" name="T3"/>
                <a:gd fmla="*/ 133 w 133" name="T4"/>
                <a:gd fmla="*/ 15 h 41" name="T5"/>
                <a:gd fmla="*/ 59 w 133" name="T6"/>
                <a:gd fmla="*/ 11 h 41" name="T7"/>
                <a:gd fmla="*/ 0 w 133" name="T8"/>
                <a:gd fmla="*/ 14 h 41" name="T9"/>
                <a:gd fmla="*/ 46 w 133" name="T10"/>
                <a:gd fmla="*/ 41 h 41" name="T11"/>
                <a:gd fmla="*/ 86 w 133" name="T12"/>
                <a:gd fmla="*/ 27 h 41" name="T13"/>
                <a:gd fmla="*/ 0 60000 65536" name="T14"/>
                <a:gd fmla="*/ 0 60000 65536" name="T15"/>
                <a:gd fmla="*/ 0 60000 65536" name="T16"/>
                <a:gd fmla="*/ 0 60000 65536" name="T17"/>
                <a:gd fmla="*/ 0 60000 65536" name="T18"/>
                <a:gd fmla="*/ 0 60000 65536" name="T19"/>
                <a:gd fmla="*/ 0 60000 65536" name="T20"/>
                <a:gd fmla="*/ 0 w 133" name="T21"/>
                <a:gd fmla="*/ 0 h 41" name="T22"/>
                <a:gd fmla="*/ 133 w 133" name="T23"/>
                <a:gd fmla="*/ 41 h 41"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41" w="133">
                  <a:moveTo>
                    <a:pt x="86" y="27"/>
                  </a:moveTo>
                  <a:cubicBezTo>
                    <a:pt x="95" y="22"/>
                    <a:pt x="103" y="17"/>
                    <a:pt x="112" y="16"/>
                  </a:cubicBezTo>
                  <a:cubicBezTo>
                    <a:pt x="120" y="15"/>
                    <a:pt x="127" y="15"/>
                    <a:pt x="133" y="15"/>
                  </a:cubicBezTo>
                  <a:cubicBezTo>
                    <a:pt x="133" y="15"/>
                    <a:pt x="110" y="0"/>
                    <a:pt x="59" y="11"/>
                  </a:cubicBezTo>
                  <a:cubicBezTo>
                    <a:pt x="27" y="18"/>
                    <a:pt x="8" y="16"/>
                    <a:pt x="0" y="14"/>
                  </a:cubicBezTo>
                  <a:cubicBezTo>
                    <a:pt x="4" y="22"/>
                    <a:pt x="18" y="40"/>
                    <a:pt x="46" y="41"/>
                  </a:cubicBezTo>
                  <a:cubicBezTo>
                    <a:pt x="61" y="41"/>
                    <a:pt x="73" y="34"/>
                    <a:pt x="86" y="27"/>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34" name="Freeform 149"/>
            <p:cNvSpPr>
              <a:spLocks noChangeArrowheads="1"/>
            </p:cNvSpPr>
            <p:nvPr/>
          </p:nvSpPr>
          <p:spPr bwMode="auto">
            <a:xfrm>
              <a:off x="815975" y="68262"/>
              <a:ext cx="161925" cy="249237"/>
            </a:xfrm>
            <a:custGeom>
              <a:gdLst>
                <a:gd fmla="*/ 8 w 43" name="T0"/>
                <a:gd fmla="*/ 31 h 66" name="T1"/>
                <a:gd fmla="*/ 14 w 43" name="T2"/>
                <a:gd fmla="*/ 66 h 66" name="T3"/>
                <a:gd fmla="*/ 24 w 43" name="T4"/>
                <a:gd fmla="*/ 36 h 66" name="T5"/>
                <a:gd fmla="*/ 43 w 43" name="T6"/>
                <a:gd fmla="*/ 0 h 66" name="T7"/>
                <a:gd fmla="*/ 8 w 43" name="T8"/>
                <a:gd fmla="*/ 31 h 66" name="T9"/>
                <a:gd fmla="*/ 0 60000 65536" name="T10"/>
                <a:gd fmla="*/ 0 60000 65536" name="T11"/>
                <a:gd fmla="*/ 0 60000 65536" name="T12"/>
                <a:gd fmla="*/ 0 60000 65536" name="T13"/>
                <a:gd fmla="*/ 0 60000 65536" name="T14"/>
                <a:gd fmla="*/ 0 w 43" name="T15"/>
                <a:gd fmla="*/ 0 h 66" name="T16"/>
                <a:gd fmla="*/ 43 w 43" name="T17"/>
                <a:gd fmla="*/ 66 h 66" name="T18"/>
              </a:gdLst>
              <a:cxnLst>
                <a:cxn ang="T10">
                  <a:pos x="T0" y="T1"/>
                </a:cxn>
                <a:cxn ang="T11">
                  <a:pos x="T2" y="T3"/>
                </a:cxn>
                <a:cxn ang="T12">
                  <a:pos x="T4" y="T5"/>
                </a:cxn>
                <a:cxn ang="T13">
                  <a:pos x="T6" y="T7"/>
                </a:cxn>
                <a:cxn ang="T14">
                  <a:pos x="T8" y="T9"/>
                </a:cxn>
              </a:cxnLst>
              <a:rect b="T18" l="T15" r="T17" t="T16"/>
              <a:pathLst>
                <a:path h="66" w="43">
                  <a:moveTo>
                    <a:pt x="8" y="31"/>
                  </a:moveTo>
                  <a:cubicBezTo>
                    <a:pt x="0" y="50"/>
                    <a:pt x="10" y="62"/>
                    <a:pt x="14" y="66"/>
                  </a:cubicBezTo>
                  <a:cubicBezTo>
                    <a:pt x="16" y="63"/>
                    <a:pt x="21" y="54"/>
                    <a:pt x="24" y="36"/>
                  </a:cubicBezTo>
                  <a:cubicBezTo>
                    <a:pt x="30" y="8"/>
                    <a:pt x="43" y="0"/>
                    <a:pt x="43" y="0"/>
                  </a:cubicBezTo>
                  <a:cubicBezTo>
                    <a:pt x="32" y="3"/>
                    <a:pt x="15" y="15"/>
                    <a:pt x="8" y="3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35" name="Freeform 150"/>
            <p:cNvSpPr>
              <a:spLocks noChangeArrowheads="1"/>
            </p:cNvSpPr>
            <p:nvPr/>
          </p:nvSpPr>
          <p:spPr bwMode="auto">
            <a:xfrm>
              <a:off x="879475" y="73025"/>
              <a:ext cx="103188" cy="249237"/>
            </a:xfrm>
            <a:custGeom>
              <a:gdLst>
                <a:gd fmla="*/ 23 w 27" name="T0"/>
                <a:gd fmla="*/ 25 h 66" name="T1"/>
                <a:gd fmla="*/ 23 w 27" name="T2"/>
                <a:gd fmla="*/ 10 h 66" name="T3"/>
                <a:gd fmla="*/ 27 w 27" name="T4"/>
                <a:gd fmla="*/ 0 h 66" name="T5"/>
                <a:gd fmla="*/ 10 w 27" name="T6"/>
                <a:gd fmla="*/ 36 h 66" name="T7"/>
                <a:gd fmla="*/ 0 w 27" name="T8"/>
                <a:gd fmla="*/ 66 h 66" name="T9"/>
                <a:gd fmla="*/ 23 w 27" name="T10"/>
                <a:gd fmla="*/ 48 h 66" name="T11"/>
                <a:gd fmla="*/ 23 w 27" name="T12"/>
                <a:gd fmla="*/ 25 h 66" name="T13"/>
                <a:gd fmla="*/ 0 60000 65536" name="T14"/>
                <a:gd fmla="*/ 0 60000 65536" name="T15"/>
                <a:gd fmla="*/ 0 60000 65536" name="T16"/>
                <a:gd fmla="*/ 0 60000 65536" name="T17"/>
                <a:gd fmla="*/ 0 60000 65536" name="T18"/>
                <a:gd fmla="*/ 0 60000 65536" name="T19"/>
                <a:gd fmla="*/ 0 60000 65536" name="T20"/>
                <a:gd fmla="*/ 0 w 27" name="T21"/>
                <a:gd fmla="*/ 0 h 66" name="T22"/>
                <a:gd fmla="*/ 27 w 27" name="T23"/>
                <a:gd fmla="*/ 66 h 66"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66" w="27">
                  <a:moveTo>
                    <a:pt x="23" y="25"/>
                  </a:moveTo>
                  <a:cubicBezTo>
                    <a:pt x="23" y="20"/>
                    <a:pt x="22" y="15"/>
                    <a:pt x="23" y="10"/>
                  </a:cubicBezTo>
                  <a:cubicBezTo>
                    <a:pt x="24" y="6"/>
                    <a:pt x="25" y="2"/>
                    <a:pt x="27" y="0"/>
                  </a:cubicBezTo>
                  <a:cubicBezTo>
                    <a:pt x="27" y="0"/>
                    <a:pt x="15" y="8"/>
                    <a:pt x="10" y="36"/>
                  </a:cubicBezTo>
                  <a:cubicBezTo>
                    <a:pt x="8" y="53"/>
                    <a:pt x="3" y="62"/>
                    <a:pt x="0" y="66"/>
                  </a:cubicBezTo>
                  <a:cubicBezTo>
                    <a:pt x="5" y="65"/>
                    <a:pt x="17" y="62"/>
                    <a:pt x="23" y="48"/>
                  </a:cubicBezTo>
                  <a:cubicBezTo>
                    <a:pt x="26" y="40"/>
                    <a:pt x="25" y="33"/>
                    <a:pt x="23" y="25"/>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36" name="Freeform 151"/>
            <p:cNvSpPr>
              <a:spLocks noChangeArrowheads="1"/>
            </p:cNvSpPr>
            <p:nvPr/>
          </p:nvSpPr>
          <p:spPr bwMode="auto">
            <a:xfrm>
              <a:off x="350838" y="60325"/>
              <a:ext cx="136525" cy="254000"/>
            </a:xfrm>
            <a:custGeom>
              <a:gdLst>
                <a:gd fmla="*/ 7 w 36" name="T0"/>
                <a:gd fmla="*/ 46 h 67" name="T1"/>
                <a:gd fmla="*/ 36 w 36" name="T2"/>
                <a:gd fmla="*/ 67 h 67" name="T3"/>
                <a:gd fmla="*/ 22 w 36" name="T4"/>
                <a:gd fmla="*/ 38 h 67" name="T5"/>
                <a:gd fmla="*/ 10 w 36" name="T6"/>
                <a:gd fmla="*/ 0 h 67" name="T7"/>
                <a:gd fmla="*/ 7 w 36" name="T8"/>
                <a:gd fmla="*/ 46 h 67" name="T9"/>
                <a:gd fmla="*/ 0 60000 65536" name="T10"/>
                <a:gd fmla="*/ 0 60000 65536" name="T11"/>
                <a:gd fmla="*/ 0 60000 65536" name="T12"/>
                <a:gd fmla="*/ 0 60000 65536" name="T13"/>
                <a:gd fmla="*/ 0 60000 65536" name="T14"/>
                <a:gd fmla="*/ 0 w 36" name="T15"/>
                <a:gd fmla="*/ 0 h 67" name="T16"/>
                <a:gd fmla="*/ 36 w 36" name="T17"/>
                <a:gd fmla="*/ 67 h 67" name="T18"/>
              </a:gdLst>
              <a:cxnLst>
                <a:cxn ang="T10">
                  <a:pos x="T0" y="T1"/>
                </a:cxn>
                <a:cxn ang="T11">
                  <a:pos x="T2" y="T3"/>
                </a:cxn>
                <a:cxn ang="T12">
                  <a:pos x="T4" y="T5"/>
                </a:cxn>
                <a:cxn ang="T13">
                  <a:pos x="T6" y="T7"/>
                </a:cxn>
                <a:cxn ang="T14">
                  <a:pos x="T8" y="T9"/>
                </a:cxn>
              </a:cxnLst>
              <a:rect b="T18" l="T15" r="T17" t="T16"/>
              <a:pathLst>
                <a:path h="67" w="36">
                  <a:moveTo>
                    <a:pt x="7" y="46"/>
                  </a:moveTo>
                  <a:cubicBezTo>
                    <a:pt x="15" y="65"/>
                    <a:pt x="31" y="67"/>
                    <a:pt x="36" y="67"/>
                  </a:cubicBezTo>
                  <a:cubicBezTo>
                    <a:pt x="35" y="63"/>
                    <a:pt x="32" y="53"/>
                    <a:pt x="22" y="38"/>
                  </a:cubicBezTo>
                  <a:cubicBezTo>
                    <a:pt x="6" y="14"/>
                    <a:pt x="10" y="0"/>
                    <a:pt x="10" y="0"/>
                  </a:cubicBezTo>
                  <a:cubicBezTo>
                    <a:pt x="4" y="10"/>
                    <a:pt x="0" y="30"/>
                    <a:pt x="7" y="46"/>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37" name="Freeform 152"/>
            <p:cNvSpPr>
              <a:spLocks noChangeArrowheads="1"/>
            </p:cNvSpPr>
            <p:nvPr/>
          </p:nvSpPr>
          <p:spPr bwMode="auto">
            <a:xfrm>
              <a:off x="381000" y="57150"/>
              <a:ext cx="150813" cy="249237"/>
            </a:xfrm>
            <a:custGeom>
              <a:gdLst>
                <a:gd fmla="*/ 19 w 40" name="T0"/>
                <a:gd fmla="*/ 21 h 66" name="T1"/>
                <a:gd fmla="*/ 7 w 40" name="T2"/>
                <a:gd fmla="*/ 10 h 66" name="T3"/>
                <a:gd fmla="*/ 3 w 40" name="T4"/>
                <a:gd fmla="*/ 0 h 66" name="T5"/>
                <a:gd fmla="*/ 17 w 40" name="T6"/>
                <a:gd fmla="*/ 38 h 66" name="T7"/>
                <a:gd fmla="*/ 31 w 40" name="T8"/>
                <a:gd fmla="*/ 66 h 66" name="T9"/>
                <a:gd fmla="*/ 34 w 40" name="T10"/>
                <a:gd fmla="*/ 37 h 66" name="T11"/>
                <a:gd fmla="*/ 19 w 40" name="T12"/>
                <a:gd fmla="*/ 21 h 66" name="T13"/>
                <a:gd fmla="*/ 0 60000 65536" name="T14"/>
                <a:gd fmla="*/ 0 60000 65536" name="T15"/>
                <a:gd fmla="*/ 0 60000 65536" name="T16"/>
                <a:gd fmla="*/ 0 60000 65536" name="T17"/>
                <a:gd fmla="*/ 0 60000 65536" name="T18"/>
                <a:gd fmla="*/ 0 60000 65536" name="T19"/>
                <a:gd fmla="*/ 0 60000 65536" name="T20"/>
                <a:gd fmla="*/ 0 w 40" name="T21"/>
                <a:gd fmla="*/ 0 h 66" name="T22"/>
                <a:gd fmla="*/ 40 w 40" name="T23"/>
                <a:gd fmla="*/ 66 h 66"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66" w="40">
                  <a:moveTo>
                    <a:pt x="19" y="21"/>
                  </a:moveTo>
                  <a:cubicBezTo>
                    <a:pt x="14" y="18"/>
                    <a:pt x="10" y="14"/>
                    <a:pt x="7" y="10"/>
                  </a:cubicBezTo>
                  <a:cubicBezTo>
                    <a:pt x="5" y="7"/>
                    <a:pt x="4" y="3"/>
                    <a:pt x="3" y="0"/>
                  </a:cubicBezTo>
                  <a:cubicBezTo>
                    <a:pt x="3" y="0"/>
                    <a:pt x="0" y="15"/>
                    <a:pt x="17" y="38"/>
                  </a:cubicBezTo>
                  <a:cubicBezTo>
                    <a:pt x="27" y="52"/>
                    <a:pt x="30" y="61"/>
                    <a:pt x="31" y="66"/>
                  </a:cubicBezTo>
                  <a:cubicBezTo>
                    <a:pt x="34" y="62"/>
                    <a:pt x="40" y="51"/>
                    <a:pt x="34" y="37"/>
                  </a:cubicBezTo>
                  <a:cubicBezTo>
                    <a:pt x="31" y="30"/>
                    <a:pt x="25" y="25"/>
                    <a:pt x="19" y="2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38" name="Freeform 153"/>
            <p:cNvSpPr>
              <a:spLocks noChangeArrowheads="1"/>
            </p:cNvSpPr>
            <p:nvPr/>
          </p:nvSpPr>
          <p:spPr bwMode="auto">
            <a:xfrm>
              <a:off x="0" y="533400"/>
              <a:ext cx="244475" cy="161925"/>
            </a:xfrm>
            <a:custGeom>
              <a:gdLst>
                <a:gd fmla="*/ 31 w 65" name="T0"/>
                <a:gd fmla="*/ 35 h 43" name="T1"/>
                <a:gd fmla="*/ 65 w 65" name="T2"/>
                <a:gd fmla="*/ 30 h 43" name="T3"/>
                <a:gd fmla="*/ 35 w 65" name="T4"/>
                <a:gd fmla="*/ 19 h 43" name="T5"/>
                <a:gd fmla="*/ 0 w 65" name="T6"/>
                <a:gd fmla="*/ 0 h 43" name="T7"/>
                <a:gd fmla="*/ 31 w 65" name="T8"/>
                <a:gd fmla="*/ 35 h 43" name="T9"/>
                <a:gd fmla="*/ 0 60000 65536" name="T10"/>
                <a:gd fmla="*/ 0 60000 65536" name="T11"/>
                <a:gd fmla="*/ 0 60000 65536" name="T12"/>
                <a:gd fmla="*/ 0 60000 65536" name="T13"/>
                <a:gd fmla="*/ 0 60000 65536" name="T14"/>
                <a:gd fmla="*/ 0 w 65" name="T15"/>
                <a:gd fmla="*/ 0 h 43" name="T16"/>
                <a:gd fmla="*/ 65 w 65" name="T17"/>
                <a:gd fmla="*/ 43 h 43" name="T18"/>
              </a:gdLst>
              <a:cxnLst>
                <a:cxn ang="T10">
                  <a:pos x="T0" y="T1"/>
                </a:cxn>
                <a:cxn ang="T11">
                  <a:pos x="T2" y="T3"/>
                </a:cxn>
                <a:cxn ang="T12">
                  <a:pos x="T4" y="T5"/>
                </a:cxn>
                <a:cxn ang="T13">
                  <a:pos x="T6" y="T7"/>
                </a:cxn>
                <a:cxn ang="T14">
                  <a:pos x="T8" y="T9"/>
                </a:cxn>
              </a:cxnLst>
              <a:rect b="T18" l="T15" r="T17" t="T16"/>
              <a:pathLst>
                <a:path h="43" w="65">
                  <a:moveTo>
                    <a:pt x="31" y="35"/>
                  </a:moveTo>
                  <a:cubicBezTo>
                    <a:pt x="49" y="43"/>
                    <a:pt x="62" y="33"/>
                    <a:pt x="65" y="30"/>
                  </a:cubicBezTo>
                  <a:cubicBezTo>
                    <a:pt x="62" y="27"/>
                    <a:pt x="53" y="23"/>
                    <a:pt x="35" y="19"/>
                  </a:cubicBezTo>
                  <a:cubicBezTo>
                    <a:pt x="7" y="13"/>
                    <a:pt x="0" y="0"/>
                    <a:pt x="0" y="0"/>
                  </a:cubicBezTo>
                  <a:cubicBezTo>
                    <a:pt x="3" y="12"/>
                    <a:pt x="14" y="28"/>
                    <a:pt x="31" y="35"/>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39" name="Freeform 154"/>
            <p:cNvSpPr>
              <a:spLocks noChangeArrowheads="1"/>
            </p:cNvSpPr>
            <p:nvPr/>
          </p:nvSpPr>
          <p:spPr bwMode="auto">
            <a:xfrm>
              <a:off x="0" y="533400"/>
              <a:ext cx="249238" cy="98425"/>
            </a:xfrm>
            <a:custGeom>
              <a:gdLst>
                <a:gd fmla="*/ 26 w 66" name="T0"/>
                <a:gd fmla="*/ 3 h 26" name="T1"/>
                <a:gd fmla="*/ 10 w 66" name="T2"/>
                <a:gd fmla="*/ 3 h 26" name="T3"/>
                <a:gd fmla="*/ 0 w 66" name="T4"/>
                <a:gd fmla="*/ 0 h 26" name="T5"/>
                <a:gd fmla="*/ 36 w 66" name="T6"/>
                <a:gd fmla="*/ 16 h 26" name="T7"/>
                <a:gd fmla="*/ 66 w 66" name="T8"/>
                <a:gd fmla="*/ 26 h 26" name="T9"/>
                <a:gd fmla="*/ 48 w 66" name="T10"/>
                <a:gd fmla="*/ 3 h 26" name="T11"/>
                <a:gd fmla="*/ 26 w 66" name="T12"/>
                <a:gd fmla="*/ 3 h 26" name="T13"/>
                <a:gd fmla="*/ 0 60000 65536" name="T14"/>
                <a:gd fmla="*/ 0 60000 65536" name="T15"/>
                <a:gd fmla="*/ 0 60000 65536" name="T16"/>
                <a:gd fmla="*/ 0 60000 65536" name="T17"/>
                <a:gd fmla="*/ 0 60000 65536" name="T18"/>
                <a:gd fmla="*/ 0 60000 65536" name="T19"/>
                <a:gd fmla="*/ 0 60000 65536" name="T20"/>
                <a:gd fmla="*/ 0 w 66" name="T21"/>
                <a:gd fmla="*/ 0 h 26" name="T22"/>
                <a:gd fmla="*/ 66 w 66" name="T23"/>
                <a:gd fmla="*/ 26 h 26"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26" w="66">
                  <a:moveTo>
                    <a:pt x="26" y="3"/>
                  </a:moveTo>
                  <a:cubicBezTo>
                    <a:pt x="20" y="4"/>
                    <a:pt x="15" y="5"/>
                    <a:pt x="10" y="3"/>
                  </a:cubicBezTo>
                  <a:cubicBezTo>
                    <a:pt x="6" y="2"/>
                    <a:pt x="3" y="1"/>
                    <a:pt x="0" y="0"/>
                  </a:cubicBezTo>
                  <a:cubicBezTo>
                    <a:pt x="0" y="0"/>
                    <a:pt x="8" y="12"/>
                    <a:pt x="36" y="16"/>
                  </a:cubicBezTo>
                  <a:cubicBezTo>
                    <a:pt x="54" y="19"/>
                    <a:pt x="63" y="23"/>
                    <a:pt x="66" y="26"/>
                  </a:cubicBezTo>
                  <a:cubicBezTo>
                    <a:pt x="66" y="21"/>
                    <a:pt x="62" y="9"/>
                    <a:pt x="48" y="3"/>
                  </a:cubicBezTo>
                  <a:cubicBezTo>
                    <a:pt x="41" y="1"/>
                    <a:pt x="33" y="2"/>
                    <a:pt x="26" y="3"/>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40" name="Freeform 155"/>
            <p:cNvSpPr>
              <a:spLocks noChangeArrowheads="1"/>
            </p:cNvSpPr>
            <p:nvPr/>
          </p:nvSpPr>
          <p:spPr bwMode="auto">
            <a:xfrm>
              <a:off x="1174750" y="473075"/>
              <a:ext cx="254000" cy="136525"/>
            </a:xfrm>
            <a:custGeom>
              <a:gdLst>
                <a:gd fmla="*/ 20 w 67" name="T0"/>
                <a:gd fmla="*/ 7 h 36" name="T1"/>
                <a:gd fmla="*/ 0 w 67" name="T2"/>
                <a:gd fmla="*/ 36 h 36" name="T3"/>
                <a:gd fmla="*/ 29 w 67" name="T4"/>
                <a:gd fmla="*/ 22 h 36" name="T5"/>
                <a:gd fmla="*/ 67 w 67" name="T6"/>
                <a:gd fmla="*/ 10 h 36" name="T7"/>
                <a:gd fmla="*/ 20 w 67" name="T8"/>
                <a:gd fmla="*/ 7 h 36" name="T9"/>
                <a:gd fmla="*/ 0 60000 65536" name="T10"/>
                <a:gd fmla="*/ 0 60000 65536" name="T11"/>
                <a:gd fmla="*/ 0 60000 65536" name="T12"/>
                <a:gd fmla="*/ 0 60000 65536" name="T13"/>
                <a:gd fmla="*/ 0 60000 65536" name="T14"/>
                <a:gd fmla="*/ 0 w 67" name="T15"/>
                <a:gd fmla="*/ 0 h 36" name="T16"/>
                <a:gd fmla="*/ 67 w 67" name="T17"/>
                <a:gd fmla="*/ 36 h 36" name="T18"/>
              </a:gdLst>
              <a:cxnLst>
                <a:cxn ang="T10">
                  <a:pos x="T0" y="T1"/>
                </a:cxn>
                <a:cxn ang="T11">
                  <a:pos x="T2" y="T3"/>
                </a:cxn>
                <a:cxn ang="T12">
                  <a:pos x="T4" y="T5"/>
                </a:cxn>
                <a:cxn ang="T13">
                  <a:pos x="T6" y="T7"/>
                </a:cxn>
                <a:cxn ang="T14">
                  <a:pos x="T8" y="T9"/>
                </a:cxn>
              </a:cxnLst>
              <a:rect b="T18" l="T15" r="T17" t="T16"/>
              <a:pathLst>
                <a:path h="36" w="67">
                  <a:moveTo>
                    <a:pt x="20" y="7"/>
                  </a:moveTo>
                  <a:cubicBezTo>
                    <a:pt x="2" y="15"/>
                    <a:pt x="0" y="31"/>
                    <a:pt x="0" y="36"/>
                  </a:cubicBezTo>
                  <a:cubicBezTo>
                    <a:pt x="4" y="35"/>
                    <a:pt x="14" y="32"/>
                    <a:pt x="29" y="22"/>
                  </a:cubicBezTo>
                  <a:cubicBezTo>
                    <a:pt x="52" y="6"/>
                    <a:pt x="67" y="10"/>
                    <a:pt x="67" y="10"/>
                  </a:cubicBezTo>
                  <a:cubicBezTo>
                    <a:pt x="57" y="4"/>
                    <a:pt x="37" y="0"/>
                    <a:pt x="20" y="7"/>
                  </a:cubicBezTo>
                  <a:close/>
                </a:path>
              </a:pathLst>
            </a:custGeom>
            <a:grpFill/>
            <a:ln cmpd="sng" w="9525">
              <a:noFill/>
              <a:bevel/>
            </a:ln>
          </p:spPr>
          <p:txBody>
            <a:bodyPr/>
            <a:lstStyle/>
            <a:p>
              <a:endParaRPr altLang="zh-CN" lang="zh-CN" sz="2133">
                <a:solidFill>
                  <a:srgbClr val="000000"/>
                </a:solidFill>
                <a:latin charset="-122" panose="020b0503020204020204" pitchFamily="34" typeface="微软雅黑"/>
                <a:ea charset="-122" panose="040b0509000000000000" pitchFamily="81" typeface="华康娃娃体W5"/>
                <a:sym charset="-122" pitchFamily="2" typeface="宋体"/>
              </a:endParaRPr>
            </a:p>
          </p:txBody>
        </p:sp>
        <p:sp>
          <p:nvSpPr>
            <p:cNvPr id="41" name="Freeform 156"/>
            <p:cNvSpPr>
              <a:spLocks noChangeArrowheads="1"/>
            </p:cNvSpPr>
            <p:nvPr/>
          </p:nvSpPr>
          <p:spPr bwMode="auto">
            <a:xfrm>
              <a:off x="1182688" y="503237"/>
              <a:ext cx="246063" cy="150812"/>
            </a:xfrm>
            <a:custGeom>
              <a:gdLst>
                <a:gd fmla="*/ 45 w 65" name="T0"/>
                <a:gd fmla="*/ 19 h 40" name="T1"/>
                <a:gd fmla="*/ 55 w 65" name="T2"/>
                <a:gd fmla="*/ 7 h 40" name="T3"/>
                <a:gd fmla="*/ 65 w 65" name="T4"/>
                <a:gd fmla="*/ 3 h 40" name="T5"/>
                <a:gd fmla="*/ 28 w 65" name="T6"/>
                <a:gd fmla="*/ 17 h 40" name="T7"/>
                <a:gd fmla="*/ 0 w 65" name="T8"/>
                <a:gd fmla="*/ 31 h 40" name="T9"/>
                <a:gd fmla="*/ 29 w 65" name="T10"/>
                <a:gd fmla="*/ 34 h 40" name="T11"/>
                <a:gd fmla="*/ 45 w 65" name="T12"/>
                <a:gd fmla="*/ 19 h 40" name="T13"/>
                <a:gd fmla="*/ 0 60000 65536" name="T14"/>
                <a:gd fmla="*/ 0 60000 65536" name="T15"/>
                <a:gd fmla="*/ 0 60000 65536" name="T16"/>
                <a:gd fmla="*/ 0 60000 65536" name="T17"/>
                <a:gd fmla="*/ 0 60000 65536" name="T18"/>
                <a:gd fmla="*/ 0 60000 65536" name="T19"/>
                <a:gd fmla="*/ 0 60000 65536" name="T20"/>
                <a:gd fmla="*/ 0 w 65" name="T21"/>
                <a:gd fmla="*/ 0 h 40" name="T22"/>
                <a:gd fmla="*/ 65 w 65" name="T23"/>
                <a:gd fmla="*/ 40 h 40"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40" w="65">
                  <a:moveTo>
                    <a:pt x="45" y="19"/>
                  </a:moveTo>
                  <a:cubicBezTo>
                    <a:pt x="48" y="14"/>
                    <a:pt x="51" y="10"/>
                    <a:pt x="55" y="7"/>
                  </a:cubicBezTo>
                  <a:cubicBezTo>
                    <a:pt x="59" y="5"/>
                    <a:pt x="62" y="4"/>
                    <a:pt x="65" y="3"/>
                  </a:cubicBezTo>
                  <a:cubicBezTo>
                    <a:pt x="65" y="3"/>
                    <a:pt x="51" y="0"/>
                    <a:pt x="28" y="17"/>
                  </a:cubicBezTo>
                  <a:cubicBezTo>
                    <a:pt x="14" y="27"/>
                    <a:pt x="4" y="30"/>
                    <a:pt x="0" y="31"/>
                  </a:cubicBezTo>
                  <a:cubicBezTo>
                    <a:pt x="4" y="34"/>
                    <a:pt x="15" y="40"/>
                    <a:pt x="29" y="34"/>
                  </a:cubicBezTo>
                  <a:cubicBezTo>
                    <a:pt x="36" y="31"/>
                    <a:pt x="41" y="25"/>
                    <a:pt x="45" y="19"/>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42" name="Freeform 157"/>
            <p:cNvSpPr>
              <a:spLocks noChangeArrowheads="1"/>
            </p:cNvSpPr>
            <p:nvPr/>
          </p:nvSpPr>
          <p:spPr bwMode="auto">
            <a:xfrm>
              <a:off x="600075" y="568325"/>
              <a:ext cx="227013" cy="944562"/>
            </a:xfrm>
            <a:custGeom>
              <a:gdLst>
                <a:gd fmla="*/ 20 w 60" name="T0"/>
                <a:gd fmla="*/ 123 h 250" name="T1"/>
                <a:gd fmla="*/ 38 w 60" name="T2"/>
                <a:gd fmla="*/ 107 h 250" name="T3"/>
                <a:gd fmla="*/ 60 w 60" name="T4"/>
                <a:gd fmla="*/ 64 h 250" name="T5"/>
                <a:gd fmla="*/ 57 w 60" name="T6"/>
                <a:gd fmla="*/ 61 h 250" name="T7"/>
                <a:gd fmla="*/ 28 w 60" name="T8"/>
                <a:gd fmla="*/ 100 h 250" name="T9"/>
                <a:gd fmla="*/ 19 w 60" name="T10"/>
                <a:gd fmla="*/ 107 h 250" name="T11"/>
                <a:gd fmla="*/ 29 w 60" name="T12"/>
                <a:gd fmla="*/ 3 h 250" name="T13"/>
                <a:gd fmla="*/ 21 w 60" name="T14"/>
                <a:gd fmla="*/ 0 h 250" name="T15"/>
                <a:gd fmla="*/ 0 w 60" name="T16"/>
                <a:gd fmla="*/ 130 h 250" name="T17"/>
                <a:gd fmla="*/ 24 w 60" name="T18"/>
                <a:gd fmla="*/ 250 h 250" name="T19"/>
                <a:gd fmla="*/ 57 w 60" name="T20"/>
                <a:gd fmla="*/ 248 h 250" name="T21"/>
                <a:gd fmla="*/ 21 w 60" name="T22"/>
                <a:gd fmla="*/ 131 h 250" name="T23"/>
                <a:gd fmla="*/ 20 w 60" name="T24"/>
                <a:gd fmla="*/ 123 h 250" name="T25"/>
                <a:gd fmla="*/ 0 60000 65536" name="T26"/>
                <a:gd fmla="*/ 0 60000 65536" name="T27"/>
                <a:gd fmla="*/ 0 60000 65536" name="T28"/>
                <a:gd fmla="*/ 0 60000 65536" name="T29"/>
                <a:gd fmla="*/ 0 60000 65536" name="T30"/>
                <a:gd fmla="*/ 0 60000 65536" name="T31"/>
                <a:gd fmla="*/ 0 60000 65536" name="T32"/>
                <a:gd fmla="*/ 0 60000 65536" name="T33"/>
                <a:gd fmla="*/ 0 60000 65536" name="T34"/>
                <a:gd fmla="*/ 0 60000 65536" name="T35"/>
                <a:gd fmla="*/ 0 60000 65536" name="T36"/>
                <a:gd fmla="*/ 0 60000 65536" name="T37"/>
                <a:gd fmla="*/ 0 60000 65536" name="T38"/>
                <a:gd fmla="*/ 0 w 60" name="T39"/>
                <a:gd fmla="*/ 0 h 250" name="T40"/>
                <a:gd fmla="*/ 60 w 60" name="T41"/>
                <a:gd fmla="*/ 250 h 250" name="T42"/>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b="T42" l="T39" r="T41" t="T40"/>
              <a:pathLst>
                <a:path h="250" w="60">
                  <a:moveTo>
                    <a:pt x="20" y="123"/>
                  </a:moveTo>
                  <a:cubicBezTo>
                    <a:pt x="26" y="119"/>
                    <a:pt x="32" y="113"/>
                    <a:pt x="38" y="107"/>
                  </a:cubicBezTo>
                  <a:cubicBezTo>
                    <a:pt x="53" y="90"/>
                    <a:pt x="60" y="64"/>
                    <a:pt x="60" y="64"/>
                  </a:cubicBezTo>
                  <a:cubicBezTo>
                    <a:pt x="57" y="61"/>
                    <a:pt x="57" y="61"/>
                    <a:pt x="57" y="61"/>
                  </a:cubicBezTo>
                  <a:cubicBezTo>
                    <a:pt x="57" y="61"/>
                    <a:pt x="46" y="86"/>
                    <a:pt x="28" y="100"/>
                  </a:cubicBezTo>
                  <a:cubicBezTo>
                    <a:pt x="25" y="102"/>
                    <a:pt x="22" y="105"/>
                    <a:pt x="19" y="107"/>
                  </a:cubicBezTo>
                  <a:cubicBezTo>
                    <a:pt x="17" y="53"/>
                    <a:pt x="26" y="13"/>
                    <a:pt x="29" y="3"/>
                  </a:cubicBezTo>
                  <a:cubicBezTo>
                    <a:pt x="21" y="0"/>
                    <a:pt x="21" y="0"/>
                    <a:pt x="21" y="0"/>
                  </a:cubicBezTo>
                  <a:cubicBezTo>
                    <a:pt x="21" y="0"/>
                    <a:pt x="0" y="55"/>
                    <a:pt x="0" y="130"/>
                  </a:cubicBezTo>
                  <a:cubicBezTo>
                    <a:pt x="0" y="189"/>
                    <a:pt x="24" y="250"/>
                    <a:pt x="24" y="250"/>
                  </a:cubicBezTo>
                  <a:cubicBezTo>
                    <a:pt x="57" y="248"/>
                    <a:pt x="57" y="248"/>
                    <a:pt x="57" y="248"/>
                  </a:cubicBezTo>
                  <a:cubicBezTo>
                    <a:pt x="57" y="248"/>
                    <a:pt x="27" y="190"/>
                    <a:pt x="21" y="131"/>
                  </a:cubicBezTo>
                  <a:cubicBezTo>
                    <a:pt x="20" y="128"/>
                    <a:pt x="20" y="126"/>
                    <a:pt x="20" y="123"/>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grpSp>
      <p:grpSp>
        <p:nvGrpSpPr>
          <p:cNvPr id="43" name="PA_库_组合 14"/>
          <p:cNvGrpSpPr/>
          <p:nvPr>
            <p:custDataLst>
              <p:tags r:id="rId7"/>
            </p:custDataLst>
          </p:nvPr>
        </p:nvGrpSpPr>
        <p:grpSpPr>
          <a:xfrm>
            <a:off x="8274821" y="1586784"/>
            <a:ext cx="2614543" cy="2911052"/>
            <a:chExt cx="1428751" cy="1512887"/>
          </a:xfrm>
          <a:blipFill dpi="0" rotWithShape="1">
            <a:blip r:embed="rId4"/>
            <a:stretch>
              <a:fillRect/>
            </a:stretch>
          </a:blipFill>
          <a:effectLst/>
        </p:grpSpPr>
        <p:sp>
          <p:nvSpPr>
            <p:cNvPr id="44" name="Freeform 139"/>
            <p:cNvSpPr>
              <a:spLocks noChangeArrowheads="1"/>
            </p:cNvSpPr>
            <p:nvPr/>
          </p:nvSpPr>
          <p:spPr bwMode="auto">
            <a:xfrm>
              <a:off x="555625" y="0"/>
              <a:ext cx="153988" cy="506412"/>
            </a:xfrm>
            <a:custGeom>
              <a:gdLst>
                <a:gd fmla="*/ 1 w 41" name="T0"/>
                <a:gd fmla="*/ 77 h 134" name="T1"/>
                <a:gd fmla="*/ 33 w 41" name="T2"/>
                <a:gd fmla="*/ 134 h 134" name="T3"/>
                <a:gd fmla="*/ 32 w 41" name="T4"/>
                <a:gd fmla="*/ 74 h 134" name="T5"/>
                <a:gd fmla="*/ 41 w 41" name="T6"/>
                <a:gd fmla="*/ 0 h 134" name="T7"/>
                <a:gd fmla="*/ 1 w 41" name="T8"/>
                <a:gd fmla="*/ 77 h 134" name="T9"/>
                <a:gd fmla="*/ 0 60000 65536" name="T10"/>
                <a:gd fmla="*/ 0 60000 65536" name="T11"/>
                <a:gd fmla="*/ 0 60000 65536" name="T12"/>
                <a:gd fmla="*/ 0 60000 65536" name="T13"/>
                <a:gd fmla="*/ 0 60000 65536" name="T14"/>
                <a:gd fmla="*/ 0 w 41" name="T15"/>
                <a:gd fmla="*/ 0 h 134" name="T16"/>
                <a:gd fmla="*/ 41 w 41" name="T17"/>
                <a:gd fmla="*/ 134 h 134" name="T18"/>
              </a:gdLst>
              <a:cxnLst>
                <a:cxn ang="T10">
                  <a:pos x="T0" y="T1"/>
                </a:cxn>
                <a:cxn ang="T11">
                  <a:pos x="T2" y="T3"/>
                </a:cxn>
                <a:cxn ang="T12">
                  <a:pos x="T4" y="T5"/>
                </a:cxn>
                <a:cxn ang="T13">
                  <a:pos x="T6" y="T7"/>
                </a:cxn>
                <a:cxn ang="T14">
                  <a:pos x="T8" y="T9"/>
                </a:cxn>
              </a:cxnLst>
              <a:rect b="T18" l="T15" r="T17" t="T16"/>
              <a:pathLst>
                <a:path h="134" w="41">
                  <a:moveTo>
                    <a:pt x="1" y="77"/>
                  </a:moveTo>
                  <a:cubicBezTo>
                    <a:pt x="0" y="114"/>
                    <a:pt x="25" y="130"/>
                    <a:pt x="33" y="134"/>
                  </a:cubicBezTo>
                  <a:cubicBezTo>
                    <a:pt x="36" y="126"/>
                    <a:pt x="38" y="107"/>
                    <a:pt x="32" y="74"/>
                  </a:cubicBezTo>
                  <a:cubicBezTo>
                    <a:pt x="24" y="22"/>
                    <a:pt x="41" y="0"/>
                    <a:pt x="41" y="0"/>
                  </a:cubicBezTo>
                  <a:cubicBezTo>
                    <a:pt x="24" y="13"/>
                    <a:pt x="2" y="44"/>
                    <a:pt x="1" y="77"/>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45" name="Freeform 140"/>
            <p:cNvSpPr>
              <a:spLocks noChangeArrowheads="1"/>
            </p:cNvSpPr>
            <p:nvPr/>
          </p:nvSpPr>
          <p:spPr bwMode="auto">
            <a:xfrm>
              <a:off x="660400" y="0"/>
              <a:ext cx="150813" cy="503237"/>
            </a:xfrm>
            <a:custGeom>
              <a:gdLst>
                <a:gd fmla="*/ 26 w 40" name="T0"/>
                <a:gd fmla="*/ 47 h 133" name="T1"/>
                <a:gd fmla="*/ 15 w 40" name="T2"/>
                <a:gd fmla="*/ 21 h 133" name="T3"/>
                <a:gd fmla="*/ 15 w 40" name="T4"/>
                <a:gd fmla="*/ 0 h 133" name="T5"/>
                <a:gd fmla="*/ 10 w 40" name="T6"/>
                <a:gd fmla="*/ 74 h 133" name="T7"/>
                <a:gd fmla="*/ 13 w 40" name="T8"/>
                <a:gd fmla="*/ 133 h 133" name="T9"/>
                <a:gd fmla="*/ 40 w 40" name="T10"/>
                <a:gd fmla="*/ 86 h 133" name="T11"/>
                <a:gd fmla="*/ 26 w 40" name="T12"/>
                <a:gd fmla="*/ 47 h 133" name="T13"/>
                <a:gd fmla="*/ 0 60000 65536" name="T14"/>
                <a:gd fmla="*/ 0 60000 65536" name="T15"/>
                <a:gd fmla="*/ 0 60000 65536" name="T16"/>
                <a:gd fmla="*/ 0 60000 65536" name="T17"/>
                <a:gd fmla="*/ 0 60000 65536" name="T18"/>
                <a:gd fmla="*/ 0 60000 65536" name="T19"/>
                <a:gd fmla="*/ 0 60000 65536" name="T20"/>
                <a:gd fmla="*/ 0 w 40" name="T21"/>
                <a:gd fmla="*/ 0 h 133" name="T22"/>
                <a:gd fmla="*/ 40 w 40" name="T23"/>
                <a:gd fmla="*/ 133 h 133"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133" w="40">
                  <a:moveTo>
                    <a:pt x="26" y="47"/>
                  </a:moveTo>
                  <a:cubicBezTo>
                    <a:pt x="21" y="38"/>
                    <a:pt x="16" y="29"/>
                    <a:pt x="15" y="21"/>
                  </a:cubicBezTo>
                  <a:cubicBezTo>
                    <a:pt x="14" y="13"/>
                    <a:pt x="14" y="6"/>
                    <a:pt x="15" y="0"/>
                  </a:cubicBezTo>
                  <a:cubicBezTo>
                    <a:pt x="15" y="0"/>
                    <a:pt x="0" y="23"/>
                    <a:pt x="10" y="74"/>
                  </a:cubicBezTo>
                  <a:cubicBezTo>
                    <a:pt x="17" y="106"/>
                    <a:pt x="15" y="124"/>
                    <a:pt x="13" y="133"/>
                  </a:cubicBezTo>
                  <a:cubicBezTo>
                    <a:pt x="21" y="128"/>
                    <a:pt x="40" y="115"/>
                    <a:pt x="40" y="86"/>
                  </a:cubicBezTo>
                  <a:cubicBezTo>
                    <a:pt x="40" y="72"/>
                    <a:pt x="33" y="59"/>
                    <a:pt x="26" y="47"/>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46" name="Freeform 141"/>
            <p:cNvSpPr>
              <a:spLocks noChangeArrowheads="1"/>
            </p:cNvSpPr>
            <p:nvPr/>
          </p:nvSpPr>
          <p:spPr bwMode="auto">
            <a:xfrm>
              <a:off x="180975" y="273050"/>
              <a:ext cx="347663" cy="411162"/>
            </a:xfrm>
            <a:custGeom>
              <a:gdLst>
                <a:gd fmla="*/ 29 w 92" name="T0"/>
                <a:gd fmla="*/ 83 h 109" name="T1"/>
                <a:gd fmla="*/ 92 w 92" name="T2"/>
                <a:gd fmla="*/ 99 h 109" name="T3"/>
                <a:gd fmla="*/ 48 w 92" name="T4"/>
                <a:gd fmla="*/ 58 h 109" name="T5"/>
                <a:gd fmla="*/ 3 w 92" name="T6"/>
                <a:gd fmla="*/ 0 h 109" name="T7"/>
                <a:gd fmla="*/ 29 w 92" name="T8"/>
                <a:gd fmla="*/ 83 h 109" name="T9"/>
                <a:gd fmla="*/ 0 60000 65536" name="T10"/>
                <a:gd fmla="*/ 0 60000 65536" name="T11"/>
                <a:gd fmla="*/ 0 60000 65536" name="T12"/>
                <a:gd fmla="*/ 0 60000 65536" name="T13"/>
                <a:gd fmla="*/ 0 60000 65536" name="T14"/>
                <a:gd fmla="*/ 0 w 92" name="T15"/>
                <a:gd fmla="*/ 0 h 109" name="T16"/>
                <a:gd fmla="*/ 92 w 92" name="T17"/>
                <a:gd fmla="*/ 109 h 109" name="T18"/>
              </a:gdLst>
              <a:cxnLst>
                <a:cxn ang="T10">
                  <a:pos x="T0" y="T1"/>
                </a:cxn>
                <a:cxn ang="T11">
                  <a:pos x="T2" y="T3"/>
                </a:cxn>
                <a:cxn ang="T12">
                  <a:pos x="T4" y="T5"/>
                </a:cxn>
                <a:cxn ang="T13">
                  <a:pos x="T6" y="T7"/>
                </a:cxn>
                <a:cxn ang="T14">
                  <a:pos x="T8" y="T9"/>
                </a:cxn>
              </a:cxnLst>
              <a:rect b="T18" l="T15" r="T17" t="T16"/>
              <a:pathLst>
                <a:path h="109" w="92">
                  <a:moveTo>
                    <a:pt x="29" y="83"/>
                  </a:moveTo>
                  <a:cubicBezTo>
                    <a:pt x="54" y="109"/>
                    <a:pt x="83" y="103"/>
                    <a:pt x="92" y="99"/>
                  </a:cubicBezTo>
                  <a:cubicBezTo>
                    <a:pt x="88" y="92"/>
                    <a:pt x="76" y="78"/>
                    <a:pt x="48" y="58"/>
                  </a:cubicBezTo>
                  <a:cubicBezTo>
                    <a:pt x="6" y="28"/>
                    <a:pt x="3" y="0"/>
                    <a:pt x="3" y="0"/>
                  </a:cubicBezTo>
                  <a:cubicBezTo>
                    <a:pt x="0" y="21"/>
                    <a:pt x="6" y="58"/>
                    <a:pt x="29" y="83"/>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47" name="Freeform 142"/>
            <p:cNvSpPr>
              <a:spLocks noChangeArrowheads="1"/>
            </p:cNvSpPr>
            <p:nvPr/>
          </p:nvSpPr>
          <p:spPr bwMode="auto">
            <a:xfrm>
              <a:off x="195263" y="268287"/>
              <a:ext cx="374650" cy="355600"/>
            </a:xfrm>
            <a:custGeom>
              <a:gdLst>
                <a:gd fmla="*/ 41 w 99" name="T0"/>
                <a:gd fmla="*/ 25 h 94" name="T1"/>
                <a:gd fmla="*/ 15 w 99" name="T2"/>
                <a:gd fmla="*/ 14 h 94" name="T3"/>
                <a:gd fmla="*/ 0 w 99" name="T4"/>
                <a:gd fmla="*/ 0 h 94" name="T5"/>
                <a:gd fmla="*/ 49 w 99" name="T6"/>
                <a:gd fmla="*/ 55 h 94" name="T7"/>
                <a:gd fmla="*/ 93 w 99" name="T8"/>
                <a:gd fmla="*/ 94 h 94" name="T9"/>
                <a:gd fmla="*/ 79 w 99" name="T10"/>
                <a:gd fmla="*/ 43 h 94" name="T11"/>
                <a:gd fmla="*/ 41 w 99" name="T12"/>
                <a:gd fmla="*/ 25 h 94" name="T13"/>
                <a:gd fmla="*/ 0 60000 65536" name="T14"/>
                <a:gd fmla="*/ 0 60000 65536" name="T15"/>
                <a:gd fmla="*/ 0 60000 65536" name="T16"/>
                <a:gd fmla="*/ 0 60000 65536" name="T17"/>
                <a:gd fmla="*/ 0 60000 65536" name="T18"/>
                <a:gd fmla="*/ 0 60000 65536" name="T19"/>
                <a:gd fmla="*/ 0 60000 65536" name="T20"/>
                <a:gd fmla="*/ 0 w 99" name="T21"/>
                <a:gd fmla="*/ 0 h 94" name="T22"/>
                <a:gd fmla="*/ 99 w 99" name="T23"/>
                <a:gd fmla="*/ 94 h 94"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94" w="99">
                  <a:moveTo>
                    <a:pt x="41" y="25"/>
                  </a:moveTo>
                  <a:cubicBezTo>
                    <a:pt x="31" y="22"/>
                    <a:pt x="22" y="19"/>
                    <a:pt x="15" y="14"/>
                  </a:cubicBezTo>
                  <a:cubicBezTo>
                    <a:pt x="8" y="9"/>
                    <a:pt x="3" y="4"/>
                    <a:pt x="0" y="0"/>
                  </a:cubicBezTo>
                  <a:cubicBezTo>
                    <a:pt x="0" y="0"/>
                    <a:pt x="5" y="26"/>
                    <a:pt x="49" y="55"/>
                  </a:cubicBezTo>
                  <a:cubicBezTo>
                    <a:pt x="76" y="72"/>
                    <a:pt x="88" y="87"/>
                    <a:pt x="93" y="94"/>
                  </a:cubicBezTo>
                  <a:cubicBezTo>
                    <a:pt x="95" y="86"/>
                    <a:pt x="99" y="63"/>
                    <a:pt x="79" y="43"/>
                  </a:cubicBezTo>
                  <a:cubicBezTo>
                    <a:pt x="68" y="32"/>
                    <a:pt x="54" y="28"/>
                    <a:pt x="41" y="25"/>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48" name="Freeform 143"/>
            <p:cNvSpPr>
              <a:spLocks noChangeArrowheads="1"/>
            </p:cNvSpPr>
            <p:nvPr/>
          </p:nvSpPr>
          <p:spPr bwMode="auto">
            <a:xfrm>
              <a:off x="17463" y="809625"/>
              <a:ext cx="508000" cy="155575"/>
            </a:xfrm>
            <a:custGeom>
              <a:gdLst>
                <a:gd fmla="*/ 77 w 134" name="T0"/>
                <a:gd fmla="*/ 40 h 41" name="T1"/>
                <a:gd fmla="*/ 134 w 134" name="T2"/>
                <a:gd fmla="*/ 8 h 41" name="T3"/>
                <a:gd fmla="*/ 74 w 134" name="T4"/>
                <a:gd fmla="*/ 9 h 41" name="T5"/>
                <a:gd fmla="*/ 0 w 134" name="T6"/>
                <a:gd fmla="*/ 0 h 41" name="T7"/>
                <a:gd fmla="*/ 77 w 134" name="T8"/>
                <a:gd fmla="*/ 40 h 41" name="T9"/>
                <a:gd fmla="*/ 0 60000 65536" name="T10"/>
                <a:gd fmla="*/ 0 60000 65536" name="T11"/>
                <a:gd fmla="*/ 0 60000 65536" name="T12"/>
                <a:gd fmla="*/ 0 60000 65536" name="T13"/>
                <a:gd fmla="*/ 0 60000 65536" name="T14"/>
                <a:gd fmla="*/ 0 w 134" name="T15"/>
                <a:gd fmla="*/ 0 h 41" name="T16"/>
                <a:gd fmla="*/ 134 w 134" name="T17"/>
                <a:gd fmla="*/ 41 h 41" name="T18"/>
              </a:gdLst>
              <a:cxnLst>
                <a:cxn ang="T10">
                  <a:pos x="T0" y="T1"/>
                </a:cxn>
                <a:cxn ang="T11">
                  <a:pos x="T2" y="T3"/>
                </a:cxn>
                <a:cxn ang="T12">
                  <a:pos x="T4" y="T5"/>
                </a:cxn>
                <a:cxn ang="T13">
                  <a:pos x="T6" y="T7"/>
                </a:cxn>
                <a:cxn ang="T14">
                  <a:pos x="T8" y="T9"/>
                </a:cxn>
              </a:cxnLst>
              <a:rect b="T18" l="T15" r="T17" t="T16"/>
              <a:pathLst>
                <a:path h="41" w="134">
                  <a:moveTo>
                    <a:pt x="77" y="40"/>
                  </a:moveTo>
                  <a:cubicBezTo>
                    <a:pt x="114" y="41"/>
                    <a:pt x="130" y="16"/>
                    <a:pt x="134" y="8"/>
                  </a:cubicBezTo>
                  <a:cubicBezTo>
                    <a:pt x="126" y="5"/>
                    <a:pt x="107" y="3"/>
                    <a:pt x="74" y="9"/>
                  </a:cubicBezTo>
                  <a:cubicBezTo>
                    <a:pt x="22" y="17"/>
                    <a:pt x="0" y="0"/>
                    <a:pt x="0" y="0"/>
                  </a:cubicBezTo>
                  <a:cubicBezTo>
                    <a:pt x="13" y="17"/>
                    <a:pt x="44" y="39"/>
                    <a:pt x="77" y="40"/>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49" name="Freeform 144"/>
            <p:cNvSpPr>
              <a:spLocks noChangeArrowheads="1"/>
            </p:cNvSpPr>
            <p:nvPr/>
          </p:nvSpPr>
          <p:spPr bwMode="auto">
            <a:xfrm>
              <a:off x="17463" y="708025"/>
              <a:ext cx="503238" cy="150812"/>
            </a:xfrm>
            <a:custGeom>
              <a:gdLst>
                <a:gd fmla="*/ 47 w 133" name="T0"/>
                <a:gd fmla="*/ 14 h 40" name="T1"/>
                <a:gd fmla="*/ 21 w 133" name="T2"/>
                <a:gd fmla="*/ 25 h 40" name="T3"/>
                <a:gd fmla="*/ 0 w 133" name="T4"/>
                <a:gd fmla="*/ 26 h 40" name="T5"/>
                <a:gd fmla="*/ 74 w 133" name="T6"/>
                <a:gd fmla="*/ 30 h 40" name="T7"/>
                <a:gd fmla="*/ 133 w 133" name="T8"/>
                <a:gd fmla="*/ 27 h 40" name="T9"/>
                <a:gd fmla="*/ 86 w 133" name="T10"/>
                <a:gd fmla="*/ 0 h 40" name="T11"/>
                <a:gd fmla="*/ 47 w 133" name="T12"/>
                <a:gd fmla="*/ 14 h 40" name="T13"/>
                <a:gd fmla="*/ 0 60000 65536" name="T14"/>
                <a:gd fmla="*/ 0 60000 65536" name="T15"/>
                <a:gd fmla="*/ 0 60000 65536" name="T16"/>
                <a:gd fmla="*/ 0 60000 65536" name="T17"/>
                <a:gd fmla="*/ 0 60000 65536" name="T18"/>
                <a:gd fmla="*/ 0 60000 65536" name="T19"/>
                <a:gd fmla="*/ 0 60000 65536" name="T20"/>
                <a:gd fmla="*/ 0 w 133" name="T21"/>
                <a:gd fmla="*/ 0 h 40" name="T22"/>
                <a:gd fmla="*/ 133 w 133" name="T23"/>
                <a:gd fmla="*/ 40 h 40"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40" w="133">
                  <a:moveTo>
                    <a:pt x="47" y="14"/>
                  </a:moveTo>
                  <a:cubicBezTo>
                    <a:pt x="38" y="19"/>
                    <a:pt x="30" y="24"/>
                    <a:pt x="21" y="25"/>
                  </a:cubicBezTo>
                  <a:cubicBezTo>
                    <a:pt x="13" y="26"/>
                    <a:pt x="6" y="26"/>
                    <a:pt x="0" y="26"/>
                  </a:cubicBezTo>
                  <a:cubicBezTo>
                    <a:pt x="0" y="26"/>
                    <a:pt x="23" y="40"/>
                    <a:pt x="74" y="30"/>
                  </a:cubicBezTo>
                  <a:cubicBezTo>
                    <a:pt x="106" y="23"/>
                    <a:pt x="125" y="25"/>
                    <a:pt x="133" y="27"/>
                  </a:cubicBezTo>
                  <a:cubicBezTo>
                    <a:pt x="128" y="19"/>
                    <a:pt x="115" y="1"/>
                    <a:pt x="86" y="0"/>
                  </a:cubicBezTo>
                  <a:cubicBezTo>
                    <a:pt x="72" y="0"/>
                    <a:pt x="59" y="7"/>
                    <a:pt x="47" y="14"/>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50" name="Freeform 145"/>
            <p:cNvSpPr>
              <a:spLocks noChangeArrowheads="1"/>
            </p:cNvSpPr>
            <p:nvPr/>
          </p:nvSpPr>
          <p:spPr bwMode="auto">
            <a:xfrm>
              <a:off x="838200" y="250825"/>
              <a:ext cx="415925" cy="347662"/>
            </a:xfrm>
            <a:custGeom>
              <a:gdLst>
                <a:gd fmla="*/ 27 w 110" name="T0"/>
                <a:gd fmla="*/ 29 h 92" name="T1"/>
                <a:gd fmla="*/ 10 w 110" name="T2"/>
                <a:gd fmla="*/ 92 h 92" name="T3"/>
                <a:gd fmla="*/ 52 w 110" name="T4"/>
                <a:gd fmla="*/ 48 h 92" name="T5"/>
                <a:gd fmla="*/ 110 w 110" name="T6"/>
                <a:gd fmla="*/ 3 h 92" name="T7"/>
                <a:gd fmla="*/ 27 w 110" name="T8"/>
                <a:gd fmla="*/ 29 h 92" name="T9"/>
                <a:gd fmla="*/ 0 60000 65536" name="T10"/>
                <a:gd fmla="*/ 0 60000 65536" name="T11"/>
                <a:gd fmla="*/ 0 60000 65536" name="T12"/>
                <a:gd fmla="*/ 0 60000 65536" name="T13"/>
                <a:gd fmla="*/ 0 60000 65536" name="T14"/>
                <a:gd fmla="*/ 0 w 110" name="T15"/>
                <a:gd fmla="*/ 0 h 92" name="T16"/>
                <a:gd fmla="*/ 110 w 110" name="T17"/>
                <a:gd fmla="*/ 92 h 92" name="T18"/>
              </a:gdLst>
              <a:cxnLst>
                <a:cxn ang="T10">
                  <a:pos x="T0" y="T1"/>
                </a:cxn>
                <a:cxn ang="T11">
                  <a:pos x="T2" y="T3"/>
                </a:cxn>
                <a:cxn ang="T12">
                  <a:pos x="T4" y="T5"/>
                </a:cxn>
                <a:cxn ang="T13">
                  <a:pos x="T6" y="T7"/>
                </a:cxn>
                <a:cxn ang="T14">
                  <a:pos x="T8" y="T9"/>
                </a:cxn>
              </a:cxnLst>
              <a:rect b="T18" l="T15" r="T17" t="T16"/>
              <a:pathLst>
                <a:path h="92" w="110">
                  <a:moveTo>
                    <a:pt x="27" y="29"/>
                  </a:moveTo>
                  <a:cubicBezTo>
                    <a:pt x="0" y="54"/>
                    <a:pt x="7" y="83"/>
                    <a:pt x="10" y="92"/>
                  </a:cubicBezTo>
                  <a:cubicBezTo>
                    <a:pt x="17" y="88"/>
                    <a:pt x="32" y="76"/>
                    <a:pt x="52" y="48"/>
                  </a:cubicBezTo>
                  <a:cubicBezTo>
                    <a:pt x="82" y="6"/>
                    <a:pt x="110" y="3"/>
                    <a:pt x="110" y="3"/>
                  </a:cubicBezTo>
                  <a:cubicBezTo>
                    <a:pt x="88" y="0"/>
                    <a:pt x="51" y="6"/>
                    <a:pt x="27" y="29"/>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51" name="Freeform 146"/>
            <p:cNvSpPr>
              <a:spLocks noChangeArrowheads="1"/>
            </p:cNvSpPr>
            <p:nvPr/>
          </p:nvSpPr>
          <p:spPr bwMode="auto">
            <a:xfrm>
              <a:off x="898525" y="265112"/>
              <a:ext cx="358775" cy="374650"/>
            </a:xfrm>
            <a:custGeom>
              <a:gdLst>
                <a:gd fmla="*/ 70 w 95" name="T0"/>
                <a:gd fmla="*/ 41 h 99" name="T1"/>
                <a:gd fmla="*/ 80 w 95" name="T2"/>
                <a:gd fmla="*/ 15 h 99" name="T3"/>
                <a:gd fmla="*/ 95 w 95" name="T4"/>
                <a:gd fmla="*/ 0 h 99" name="T5"/>
                <a:gd fmla="*/ 40 w 95" name="T6"/>
                <a:gd fmla="*/ 49 h 99" name="T7"/>
                <a:gd fmla="*/ 0 w 95" name="T8"/>
                <a:gd fmla="*/ 93 h 99" name="T9"/>
                <a:gd fmla="*/ 52 w 95" name="T10"/>
                <a:gd fmla="*/ 79 h 99" name="T11"/>
                <a:gd fmla="*/ 70 w 95" name="T12"/>
                <a:gd fmla="*/ 41 h 99" name="T13"/>
                <a:gd fmla="*/ 0 60000 65536" name="T14"/>
                <a:gd fmla="*/ 0 60000 65536" name="T15"/>
                <a:gd fmla="*/ 0 60000 65536" name="T16"/>
                <a:gd fmla="*/ 0 60000 65536" name="T17"/>
                <a:gd fmla="*/ 0 60000 65536" name="T18"/>
                <a:gd fmla="*/ 0 60000 65536" name="T19"/>
                <a:gd fmla="*/ 0 60000 65536" name="T20"/>
                <a:gd fmla="*/ 0 w 95" name="T21"/>
                <a:gd fmla="*/ 0 h 99" name="T22"/>
                <a:gd fmla="*/ 95 w 95" name="T23"/>
                <a:gd fmla="*/ 99 h 99"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99" w="95">
                  <a:moveTo>
                    <a:pt x="70" y="41"/>
                  </a:moveTo>
                  <a:cubicBezTo>
                    <a:pt x="73" y="31"/>
                    <a:pt x="75" y="22"/>
                    <a:pt x="80" y="15"/>
                  </a:cubicBezTo>
                  <a:cubicBezTo>
                    <a:pt x="85" y="8"/>
                    <a:pt x="90" y="3"/>
                    <a:pt x="95" y="0"/>
                  </a:cubicBezTo>
                  <a:cubicBezTo>
                    <a:pt x="95" y="0"/>
                    <a:pt x="68" y="5"/>
                    <a:pt x="40" y="49"/>
                  </a:cubicBezTo>
                  <a:cubicBezTo>
                    <a:pt x="22" y="76"/>
                    <a:pt x="7" y="88"/>
                    <a:pt x="0" y="93"/>
                  </a:cubicBezTo>
                  <a:cubicBezTo>
                    <a:pt x="9" y="95"/>
                    <a:pt x="31" y="99"/>
                    <a:pt x="52" y="79"/>
                  </a:cubicBezTo>
                  <a:cubicBezTo>
                    <a:pt x="62" y="68"/>
                    <a:pt x="66" y="55"/>
                    <a:pt x="70" y="4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52" name="Freeform 147"/>
            <p:cNvSpPr>
              <a:spLocks noChangeArrowheads="1"/>
            </p:cNvSpPr>
            <p:nvPr/>
          </p:nvSpPr>
          <p:spPr bwMode="auto">
            <a:xfrm>
              <a:off x="895350" y="669925"/>
              <a:ext cx="506413" cy="153987"/>
            </a:xfrm>
            <a:custGeom>
              <a:gdLst>
                <a:gd fmla="*/ 56 w 134" name="T0"/>
                <a:gd fmla="*/ 1 h 41" name="T1"/>
                <a:gd fmla="*/ 0 w 134" name="T2"/>
                <a:gd fmla="*/ 33 h 41" name="T3"/>
                <a:gd fmla="*/ 60 w 134" name="T4"/>
                <a:gd fmla="*/ 32 h 41" name="T5"/>
                <a:gd fmla="*/ 134 w 134" name="T6"/>
                <a:gd fmla="*/ 41 h 41" name="T7"/>
                <a:gd fmla="*/ 56 w 134" name="T8"/>
                <a:gd fmla="*/ 1 h 41" name="T9"/>
                <a:gd fmla="*/ 0 60000 65536" name="T10"/>
                <a:gd fmla="*/ 0 60000 65536" name="T11"/>
                <a:gd fmla="*/ 0 60000 65536" name="T12"/>
                <a:gd fmla="*/ 0 60000 65536" name="T13"/>
                <a:gd fmla="*/ 0 60000 65536" name="T14"/>
                <a:gd fmla="*/ 0 w 134" name="T15"/>
                <a:gd fmla="*/ 0 h 41" name="T16"/>
                <a:gd fmla="*/ 134 w 134" name="T17"/>
                <a:gd fmla="*/ 41 h 41" name="T18"/>
              </a:gdLst>
              <a:cxnLst>
                <a:cxn ang="T10">
                  <a:pos x="T0" y="T1"/>
                </a:cxn>
                <a:cxn ang="T11">
                  <a:pos x="T2" y="T3"/>
                </a:cxn>
                <a:cxn ang="T12">
                  <a:pos x="T4" y="T5"/>
                </a:cxn>
                <a:cxn ang="T13">
                  <a:pos x="T6" y="T7"/>
                </a:cxn>
                <a:cxn ang="T14">
                  <a:pos x="T8" y="T9"/>
                </a:cxn>
              </a:cxnLst>
              <a:rect b="T18" l="T15" r="T17" t="T16"/>
              <a:pathLst>
                <a:path h="41" w="134">
                  <a:moveTo>
                    <a:pt x="56" y="1"/>
                  </a:moveTo>
                  <a:cubicBezTo>
                    <a:pt x="19" y="0"/>
                    <a:pt x="4" y="25"/>
                    <a:pt x="0" y="33"/>
                  </a:cubicBezTo>
                  <a:cubicBezTo>
                    <a:pt x="8" y="36"/>
                    <a:pt x="26" y="38"/>
                    <a:pt x="60" y="32"/>
                  </a:cubicBezTo>
                  <a:cubicBezTo>
                    <a:pt x="111" y="23"/>
                    <a:pt x="134" y="41"/>
                    <a:pt x="134" y="41"/>
                  </a:cubicBezTo>
                  <a:cubicBezTo>
                    <a:pt x="121" y="23"/>
                    <a:pt x="90" y="2"/>
                    <a:pt x="56" y="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53" name="Freeform 148"/>
            <p:cNvSpPr>
              <a:spLocks noChangeArrowheads="1"/>
            </p:cNvSpPr>
            <p:nvPr/>
          </p:nvSpPr>
          <p:spPr bwMode="auto">
            <a:xfrm>
              <a:off x="898525" y="771525"/>
              <a:ext cx="503238" cy="155575"/>
            </a:xfrm>
            <a:custGeom>
              <a:gdLst>
                <a:gd fmla="*/ 86 w 133" name="T0"/>
                <a:gd fmla="*/ 27 h 41" name="T1"/>
                <a:gd fmla="*/ 112 w 133" name="T2"/>
                <a:gd fmla="*/ 16 h 41" name="T3"/>
                <a:gd fmla="*/ 133 w 133" name="T4"/>
                <a:gd fmla="*/ 15 h 41" name="T5"/>
                <a:gd fmla="*/ 59 w 133" name="T6"/>
                <a:gd fmla="*/ 11 h 41" name="T7"/>
                <a:gd fmla="*/ 0 w 133" name="T8"/>
                <a:gd fmla="*/ 14 h 41" name="T9"/>
                <a:gd fmla="*/ 46 w 133" name="T10"/>
                <a:gd fmla="*/ 41 h 41" name="T11"/>
                <a:gd fmla="*/ 86 w 133" name="T12"/>
                <a:gd fmla="*/ 27 h 41" name="T13"/>
                <a:gd fmla="*/ 0 60000 65536" name="T14"/>
                <a:gd fmla="*/ 0 60000 65536" name="T15"/>
                <a:gd fmla="*/ 0 60000 65536" name="T16"/>
                <a:gd fmla="*/ 0 60000 65536" name="T17"/>
                <a:gd fmla="*/ 0 60000 65536" name="T18"/>
                <a:gd fmla="*/ 0 60000 65536" name="T19"/>
                <a:gd fmla="*/ 0 60000 65536" name="T20"/>
                <a:gd fmla="*/ 0 w 133" name="T21"/>
                <a:gd fmla="*/ 0 h 41" name="T22"/>
                <a:gd fmla="*/ 133 w 133" name="T23"/>
                <a:gd fmla="*/ 41 h 41"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41" w="133">
                  <a:moveTo>
                    <a:pt x="86" y="27"/>
                  </a:moveTo>
                  <a:cubicBezTo>
                    <a:pt x="95" y="22"/>
                    <a:pt x="103" y="17"/>
                    <a:pt x="112" y="16"/>
                  </a:cubicBezTo>
                  <a:cubicBezTo>
                    <a:pt x="120" y="15"/>
                    <a:pt x="127" y="15"/>
                    <a:pt x="133" y="15"/>
                  </a:cubicBezTo>
                  <a:cubicBezTo>
                    <a:pt x="133" y="15"/>
                    <a:pt x="110" y="0"/>
                    <a:pt x="59" y="11"/>
                  </a:cubicBezTo>
                  <a:cubicBezTo>
                    <a:pt x="27" y="18"/>
                    <a:pt x="8" y="16"/>
                    <a:pt x="0" y="14"/>
                  </a:cubicBezTo>
                  <a:cubicBezTo>
                    <a:pt x="4" y="22"/>
                    <a:pt x="18" y="40"/>
                    <a:pt x="46" y="41"/>
                  </a:cubicBezTo>
                  <a:cubicBezTo>
                    <a:pt x="61" y="41"/>
                    <a:pt x="73" y="34"/>
                    <a:pt x="86" y="27"/>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54" name="Freeform 149"/>
            <p:cNvSpPr>
              <a:spLocks noChangeArrowheads="1"/>
            </p:cNvSpPr>
            <p:nvPr/>
          </p:nvSpPr>
          <p:spPr bwMode="auto">
            <a:xfrm>
              <a:off x="815975" y="68262"/>
              <a:ext cx="161925" cy="249237"/>
            </a:xfrm>
            <a:custGeom>
              <a:gdLst>
                <a:gd fmla="*/ 8 w 43" name="T0"/>
                <a:gd fmla="*/ 31 h 66" name="T1"/>
                <a:gd fmla="*/ 14 w 43" name="T2"/>
                <a:gd fmla="*/ 66 h 66" name="T3"/>
                <a:gd fmla="*/ 24 w 43" name="T4"/>
                <a:gd fmla="*/ 36 h 66" name="T5"/>
                <a:gd fmla="*/ 43 w 43" name="T6"/>
                <a:gd fmla="*/ 0 h 66" name="T7"/>
                <a:gd fmla="*/ 8 w 43" name="T8"/>
                <a:gd fmla="*/ 31 h 66" name="T9"/>
                <a:gd fmla="*/ 0 60000 65536" name="T10"/>
                <a:gd fmla="*/ 0 60000 65536" name="T11"/>
                <a:gd fmla="*/ 0 60000 65536" name="T12"/>
                <a:gd fmla="*/ 0 60000 65536" name="T13"/>
                <a:gd fmla="*/ 0 60000 65536" name="T14"/>
                <a:gd fmla="*/ 0 w 43" name="T15"/>
                <a:gd fmla="*/ 0 h 66" name="T16"/>
                <a:gd fmla="*/ 43 w 43" name="T17"/>
                <a:gd fmla="*/ 66 h 66" name="T18"/>
              </a:gdLst>
              <a:cxnLst>
                <a:cxn ang="T10">
                  <a:pos x="T0" y="T1"/>
                </a:cxn>
                <a:cxn ang="T11">
                  <a:pos x="T2" y="T3"/>
                </a:cxn>
                <a:cxn ang="T12">
                  <a:pos x="T4" y="T5"/>
                </a:cxn>
                <a:cxn ang="T13">
                  <a:pos x="T6" y="T7"/>
                </a:cxn>
                <a:cxn ang="T14">
                  <a:pos x="T8" y="T9"/>
                </a:cxn>
              </a:cxnLst>
              <a:rect b="T18" l="T15" r="T17" t="T16"/>
              <a:pathLst>
                <a:path h="66" w="43">
                  <a:moveTo>
                    <a:pt x="8" y="31"/>
                  </a:moveTo>
                  <a:cubicBezTo>
                    <a:pt x="0" y="50"/>
                    <a:pt x="10" y="62"/>
                    <a:pt x="14" y="66"/>
                  </a:cubicBezTo>
                  <a:cubicBezTo>
                    <a:pt x="16" y="63"/>
                    <a:pt x="21" y="54"/>
                    <a:pt x="24" y="36"/>
                  </a:cubicBezTo>
                  <a:cubicBezTo>
                    <a:pt x="30" y="8"/>
                    <a:pt x="43" y="0"/>
                    <a:pt x="43" y="0"/>
                  </a:cubicBezTo>
                  <a:cubicBezTo>
                    <a:pt x="32" y="3"/>
                    <a:pt x="15" y="15"/>
                    <a:pt x="8" y="3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55" name="Freeform 150"/>
            <p:cNvSpPr>
              <a:spLocks noChangeArrowheads="1"/>
            </p:cNvSpPr>
            <p:nvPr/>
          </p:nvSpPr>
          <p:spPr bwMode="auto">
            <a:xfrm>
              <a:off x="879475" y="73025"/>
              <a:ext cx="103188" cy="249237"/>
            </a:xfrm>
            <a:custGeom>
              <a:gdLst>
                <a:gd fmla="*/ 23 w 27" name="T0"/>
                <a:gd fmla="*/ 25 h 66" name="T1"/>
                <a:gd fmla="*/ 23 w 27" name="T2"/>
                <a:gd fmla="*/ 10 h 66" name="T3"/>
                <a:gd fmla="*/ 27 w 27" name="T4"/>
                <a:gd fmla="*/ 0 h 66" name="T5"/>
                <a:gd fmla="*/ 10 w 27" name="T6"/>
                <a:gd fmla="*/ 36 h 66" name="T7"/>
                <a:gd fmla="*/ 0 w 27" name="T8"/>
                <a:gd fmla="*/ 66 h 66" name="T9"/>
                <a:gd fmla="*/ 23 w 27" name="T10"/>
                <a:gd fmla="*/ 48 h 66" name="T11"/>
                <a:gd fmla="*/ 23 w 27" name="T12"/>
                <a:gd fmla="*/ 25 h 66" name="T13"/>
                <a:gd fmla="*/ 0 60000 65536" name="T14"/>
                <a:gd fmla="*/ 0 60000 65536" name="T15"/>
                <a:gd fmla="*/ 0 60000 65536" name="T16"/>
                <a:gd fmla="*/ 0 60000 65536" name="T17"/>
                <a:gd fmla="*/ 0 60000 65536" name="T18"/>
                <a:gd fmla="*/ 0 60000 65536" name="T19"/>
                <a:gd fmla="*/ 0 60000 65536" name="T20"/>
                <a:gd fmla="*/ 0 w 27" name="T21"/>
                <a:gd fmla="*/ 0 h 66" name="T22"/>
                <a:gd fmla="*/ 27 w 27" name="T23"/>
                <a:gd fmla="*/ 66 h 66"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66" w="27">
                  <a:moveTo>
                    <a:pt x="23" y="25"/>
                  </a:moveTo>
                  <a:cubicBezTo>
                    <a:pt x="23" y="20"/>
                    <a:pt x="22" y="15"/>
                    <a:pt x="23" y="10"/>
                  </a:cubicBezTo>
                  <a:cubicBezTo>
                    <a:pt x="24" y="6"/>
                    <a:pt x="25" y="2"/>
                    <a:pt x="27" y="0"/>
                  </a:cubicBezTo>
                  <a:cubicBezTo>
                    <a:pt x="27" y="0"/>
                    <a:pt x="15" y="8"/>
                    <a:pt x="10" y="36"/>
                  </a:cubicBezTo>
                  <a:cubicBezTo>
                    <a:pt x="8" y="53"/>
                    <a:pt x="3" y="62"/>
                    <a:pt x="0" y="66"/>
                  </a:cubicBezTo>
                  <a:cubicBezTo>
                    <a:pt x="5" y="65"/>
                    <a:pt x="17" y="62"/>
                    <a:pt x="23" y="48"/>
                  </a:cubicBezTo>
                  <a:cubicBezTo>
                    <a:pt x="26" y="40"/>
                    <a:pt x="25" y="33"/>
                    <a:pt x="23" y="25"/>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56" name="Freeform 151"/>
            <p:cNvSpPr>
              <a:spLocks noChangeArrowheads="1"/>
            </p:cNvSpPr>
            <p:nvPr/>
          </p:nvSpPr>
          <p:spPr bwMode="auto">
            <a:xfrm>
              <a:off x="350838" y="60325"/>
              <a:ext cx="136525" cy="254000"/>
            </a:xfrm>
            <a:custGeom>
              <a:gdLst>
                <a:gd fmla="*/ 7 w 36" name="T0"/>
                <a:gd fmla="*/ 46 h 67" name="T1"/>
                <a:gd fmla="*/ 36 w 36" name="T2"/>
                <a:gd fmla="*/ 67 h 67" name="T3"/>
                <a:gd fmla="*/ 22 w 36" name="T4"/>
                <a:gd fmla="*/ 38 h 67" name="T5"/>
                <a:gd fmla="*/ 10 w 36" name="T6"/>
                <a:gd fmla="*/ 0 h 67" name="T7"/>
                <a:gd fmla="*/ 7 w 36" name="T8"/>
                <a:gd fmla="*/ 46 h 67" name="T9"/>
                <a:gd fmla="*/ 0 60000 65536" name="T10"/>
                <a:gd fmla="*/ 0 60000 65536" name="T11"/>
                <a:gd fmla="*/ 0 60000 65536" name="T12"/>
                <a:gd fmla="*/ 0 60000 65536" name="T13"/>
                <a:gd fmla="*/ 0 60000 65536" name="T14"/>
                <a:gd fmla="*/ 0 w 36" name="T15"/>
                <a:gd fmla="*/ 0 h 67" name="T16"/>
                <a:gd fmla="*/ 36 w 36" name="T17"/>
                <a:gd fmla="*/ 67 h 67" name="T18"/>
              </a:gdLst>
              <a:cxnLst>
                <a:cxn ang="T10">
                  <a:pos x="T0" y="T1"/>
                </a:cxn>
                <a:cxn ang="T11">
                  <a:pos x="T2" y="T3"/>
                </a:cxn>
                <a:cxn ang="T12">
                  <a:pos x="T4" y="T5"/>
                </a:cxn>
                <a:cxn ang="T13">
                  <a:pos x="T6" y="T7"/>
                </a:cxn>
                <a:cxn ang="T14">
                  <a:pos x="T8" y="T9"/>
                </a:cxn>
              </a:cxnLst>
              <a:rect b="T18" l="T15" r="T17" t="T16"/>
              <a:pathLst>
                <a:path h="67" w="36">
                  <a:moveTo>
                    <a:pt x="7" y="46"/>
                  </a:moveTo>
                  <a:cubicBezTo>
                    <a:pt x="15" y="65"/>
                    <a:pt x="31" y="67"/>
                    <a:pt x="36" y="67"/>
                  </a:cubicBezTo>
                  <a:cubicBezTo>
                    <a:pt x="35" y="63"/>
                    <a:pt x="32" y="53"/>
                    <a:pt x="22" y="38"/>
                  </a:cubicBezTo>
                  <a:cubicBezTo>
                    <a:pt x="6" y="14"/>
                    <a:pt x="10" y="0"/>
                    <a:pt x="10" y="0"/>
                  </a:cubicBezTo>
                  <a:cubicBezTo>
                    <a:pt x="4" y="10"/>
                    <a:pt x="0" y="30"/>
                    <a:pt x="7" y="46"/>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57" name="Freeform 152"/>
            <p:cNvSpPr>
              <a:spLocks noChangeArrowheads="1"/>
            </p:cNvSpPr>
            <p:nvPr/>
          </p:nvSpPr>
          <p:spPr bwMode="auto">
            <a:xfrm>
              <a:off x="381000" y="57150"/>
              <a:ext cx="150813" cy="249237"/>
            </a:xfrm>
            <a:custGeom>
              <a:gdLst>
                <a:gd fmla="*/ 19 w 40" name="T0"/>
                <a:gd fmla="*/ 21 h 66" name="T1"/>
                <a:gd fmla="*/ 7 w 40" name="T2"/>
                <a:gd fmla="*/ 10 h 66" name="T3"/>
                <a:gd fmla="*/ 3 w 40" name="T4"/>
                <a:gd fmla="*/ 0 h 66" name="T5"/>
                <a:gd fmla="*/ 17 w 40" name="T6"/>
                <a:gd fmla="*/ 38 h 66" name="T7"/>
                <a:gd fmla="*/ 31 w 40" name="T8"/>
                <a:gd fmla="*/ 66 h 66" name="T9"/>
                <a:gd fmla="*/ 34 w 40" name="T10"/>
                <a:gd fmla="*/ 37 h 66" name="T11"/>
                <a:gd fmla="*/ 19 w 40" name="T12"/>
                <a:gd fmla="*/ 21 h 66" name="T13"/>
                <a:gd fmla="*/ 0 60000 65536" name="T14"/>
                <a:gd fmla="*/ 0 60000 65536" name="T15"/>
                <a:gd fmla="*/ 0 60000 65536" name="T16"/>
                <a:gd fmla="*/ 0 60000 65536" name="T17"/>
                <a:gd fmla="*/ 0 60000 65536" name="T18"/>
                <a:gd fmla="*/ 0 60000 65536" name="T19"/>
                <a:gd fmla="*/ 0 60000 65536" name="T20"/>
                <a:gd fmla="*/ 0 w 40" name="T21"/>
                <a:gd fmla="*/ 0 h 66" name="T22"/>
                <a:gd fmla="*/ 40 w 40" name="T23"/>
                <a:gd fmla="*/ 66 h 66"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66" w="40">
                  <a:moveTo>
                    <a:pt x="19" y="21"/>
                  </a:moveTo>
                  <a:cubicBezTo>
                    <a:pt x="14" y="18"/>
                    <a:pt x="10" y="14"/>
                    <a:pt x="7" y="10"/>
                  </a:cubicBezTo>
                  <a:cubicBezTo>
                    <a:pt x="5" y="7"/>
                    <a:pt x="4" y="3"/>
                    <a:pt x="3" y="0"/>
                  </a:cubicBezTo>
                  <a:cubicBezTo>
                    <a:pt x="3" y="0"/>
                    <a:pt x="0" y="15"/>
                    <a:pt x="17" y="38"/>
                  </a:cubicBezTo>
                  <a:cubicBezTo>
                    <a:pt x="27" y="52"/>
                    <a:pt x="30" y="61"/>
                    <a:pt x="31" y="66"/>
                  </a:cubicBezTo>
                  <a:cubicBezTo>
                    <a:pt x="34" y="62"/>
                    <a:pt x="40" y="51"/>
                    <a:pt x="34" y="37"/>
                  </a:cubicBezTo>
                  <a:cubicBezTo>
                    <a:pt x="31" y="30"/>
                    <a:pt x="25" y="25"/>
                    <a:pt x="19" y="21"/>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58" name="Freeform 153"/>
            <p:cNvSpPr>
              <a:spLocks noChangeArrowheads="1"/>
            </p:cNvSpPr>
            <p:nvPr/>
          </p:nvSpPr>
          <p:spPr bwMode="auto">
            <a:xfrm>
              <a:off x="0" y="533400"/>
              <a:ext cx="244475" cy="161925"/>
            </a:xfrm>
            <a:custGeom>
              <a:gdLst>
                <a:gd fmla="*/ 31 w 65" name="T0"/>
                <a:gd fmla="*/ 35 h 43" name="T1"/>
                <a:gd fmla="*/ 65 w 65" name="T2"/>
                <a:gd fmla="*/ 30 h 43" name="T3"/>
                <a:gd fmla="*/ 35 w 65" name="T4"/>
                <a:gd fmla="*/ 19 h 43" name="T5"/>
                <a:gd fmla="*/ 0 w 65" name="T6"/>
                <a:gd fmla="*/ 0 h 43" name="T7"/>
                <a:gd fmla="*/ 31 w 65" name="T8"/>
                <a:gd fmla="*/ 35 h 43" name="T9"/>
                <a:gd fmla="*/ 0 60000 65536" name="T10"/>
                <a:gd fmla="*/ 0 60000 65536" name="T11"/>
                <a:gd fmla="*/ 0 60000 65536" name="T12"/>
                <a:gd fmla="*/ 0 60000 65536" name="T13"/>
                <a:gd fmla="*/ 0 60000 65536" name="T14"/>
                <a:gd fmla="*/ 0 w 65" name="T15"/>
                <a:gd fmla="*/ 0 h 43" name="T16"/>
                <a:gd fmla="*/ 65 w 65" name="T17"/>
                <a:gd fmla="*/ 43 h 43" name="T18"/>
              </a:gdLst>
              <a:cxnLst>
                <a:cxn ang="T10">
                  <a:pos x="T0" y="T1"/>
                </a:cxn>
                <a:cxn ang="T11">
                  <a:pos x="T2" y="T3"/>
                </a:cxn>
                <a:cxn ang="T12">
                  <a:pos x="T4" y="T5"/>
                </a:cxn>
                <a:cxn ang="T13">
                  <a:pos x="T6" y="T7"/>
                </a:cxn>
                <a:cxn ang="T14">
                  <a:pos x="T8" y="T9"/>
                </a:cxn>
              </a:cxnLst>
              <a:rect b="T18" l="T15" r="T17" t="T16"/>
              <a:pathLst>
                <a:path h="43" w="65">
                  <a:moveTo>
                    <a:pt x="31" y="35"/>
                  </a:moveTo>
                  <a:cubicBezTo>
                    <a:pt x="49" y="43"/>
                    <a:pt x="62" y="33"/>
                    <a:pt x="65" y="30"/>
                  </a:cubicBezTo>
                  <a:cubicBezTo>
                    <a:pt x="62" y="27"/>
                    <a:pt x="53" y="23"/>
                    <a:pt x="35" y="19"/>
                  </a:cubicBezTo>
                  <a:cubicBezTo>
                    <a:pt x="7" y="13"/>
                    <a:pt x="0" y="0"/>
                    <a:pt x="0" y="0"/>
                  </a:cubicBezTo>
                  <a:cubicBezTo>
                    <a:pt x="3" y="12"/>
                    <a:pt x="14" y="28"/>
                    <a:pt x="31" y="35"/>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59" name="Freeform 154"/>
            <p:cNvSpPr>
              <a:spLocks noChangeArrowheads="1"/>
            </p:cNvSpPr>
            <p:nvPr/>
          </p:nvSpPr>
          <p:spPr bwMode="auto">
            <a:xfrm>
              <a:off x="0" y="533400"/>
              <a:ext cx="249238" cy="98425"/>
            </a:xfrm>
            <a:custGeom>
              <a:gdLst>
                <a:gd fmla="*/ 26 w 66" name="T0"/>
                <a:gd fmla="*/ 3 h 26" name="T1"/>
                <a:gd fmla="*/ 10 w 66" name="T2"/>
                <a:gd fmla="*/ 3 h 26" name="T3"/>
                <a:gd fmla="*/ 0 w 66" name="T4"/>
                <a:gd fmla="*/ 0 h 26" name="T5"/>
                <a:gd fmla="*/ 36 w 66" name="T6"/>
                <a:gd fmla="*/ 16 h 26" name="T7"/>
                <a:gd fmla="*/ 66 w 66" name="T8"/>
                <a:gd fmla="*/ 26 h 26" name="T9"/>
                <a:gd fmla="*/ 48 w 66" name="T10"/>
                <a:gd fmla="*/ 3 h 26" name="T11"/>
                <a:gd fmla="*/ 26 w 66" name="T12"/>
                <a:gd fmla="*/ 3 h 26" name="T13"/>
                <a:gd fmla="*/ 0 60000 65536" name="T14"/>
                <a:gd fmla="*/ 0 60000 65536" name="T15"/>
                <a:gd fmla="*/ 0 60000 65536" name="T16"/>
                <a:gd fmla="*/ 0 60000 65536" name="T17"/>
                <a:gd fmla="*/ 0 60000 65536" name="T18"/>
                <a:gd fmla="*/ 0 60000 65536" name="T19"/>
                <a:gd fmla="*/ 0 60000 65536" name="T20"/>
                <a:gd fmla="*/ 0 w 66" name="T21"/>
                <a:gd fmla="*/ 0 h 26" name="T22"/>
                <a:gd fmla="*/ 66 w 66" name="T23"/>
                <a:gd fmla="*/ 26 h 26"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26" w="66">
                  <a:moveTo>
                    <a:pt x="26" y="3"/>
                  </a:moveTo>
                  <a:cubicBezTo>
                    <a:pt x="20" y="4"/>
                    <a:pt x="15" y="5"/>
                    <a:pt x="10" y="3"/>
                  </a:cubicBezTo>
                  <a:cubicBezTo>
                    <a:pt x="6" y="2"/>
                    <a:pt x="3" y="1"/>
                    <a:pt x="0" y="0"/>
                  </a:cubicBezTo>
                  <a:cubicBezTo>
                    <a:pt x="0" y="0"/>
                    <a:pt x="8" y="12"/>
                    <a:pt x="36" y="16"/>
                  </a:cubicBezTo>
                  <a:cubicBezTo>
                    <a:pt x="54" y="19"/>
                    <a:pt x="63" y="23"/>
                    <a:pt x="66" y="26"/>
                  </a:cubicBezTo>
                  <a:cubicBezTo>
                    <a:pt x="66" y="21"/>
                    <a:pt x="62" y="9"/>
                    <a:pt x="48" y="3"/>
                  </a:cubicBezTo>
                  <a:cubicBezTo>
                    <a:pt x="41" y="1"/>
                    <a:pt x="33" y="2"/>
                    <a:pt x="26" y="3"/>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60" name="Freeform 155"/>
            <p:cNvSpPr>
              <a:spLocks noChangeArrowheads="1"/>
            </p:cNvSpPr>
            <p:nvPr/>
          </p:nvSpPr>
          <p:spPr bwMode="auto">
            <a:xfrm>
              <a:off x="1174750" y="473075"/>
              <a:ext cx="254000" cy="136525"/>
            </a:xfrm>
            <a:custGeom>
              <a:gdLst>
                <a:gd fmla="*/ 20 w 67" name="T0"/>
                <a:gd fmla="*/ 7 h 36" name="T1"/>
                <a:gd fmla="*/ 0 w 67" name="T2"/>
                <a:gd fmla="*/ 36 h 36" name="T3"/>
                <a:gd fmla="*/ 29 w 67" name="T4"/>
                <a:gd fmla="*/ 22 h 36" name="T5"/>
                <a:gd fmla="*/ 67 w 67" name="T6"/>
                <a:gd fmla="*/ 10 h 36" name="T7"/>
                <a:gd fmla="*/ 20 w 67" name="T8"/>
                <a:gd fmla="*/ 7 h 36" name="T9"/>
                <a:gd fmla="*/ 0 60000 65536" name="T10"/>
                <a:gd fmla="*/ 0 60000 65536" name="T11"/>
                <a:gd fmla="*/ 0 60000 65536" name="T12"/>
                <a:gd fmla="*/ 0 60000 65536" name="T13"/>
                <a:gd fmla="*/ 0 60000 65536" name="T14"/>
                <a:gd fmla="*/ 0 w 67" name="T15"/>
                <a:gd fmla="*/ 0 h 36" name="T16"/>
                <a:gd fmla="*/ 67 w 67" name="T17"/>
                <a:gd fmla="*/ 36 h 36" name="T18"/>
              </a:gdLst>
              <a:cxnLst>
                <a:cxn ang="T10">
                  <a:pos x="T0" y="T1"/>
                </a:cxn>
                <a:cxn ang="T11">
                  <a:pos x="T2" y="T3"/>
                </a:cxn>
                <a:cxn ang="T12">
                  <a:pos x="T4" y="T5"/>
                </a:cxn>
                <a:cxn ang="T13">
                  <a:pos x="T6" y="T7"/>
                </a:cxn>
                <a:cxn ang="T14">
                  <a:pos x="T8" y="T9"/>
                </a:cxn>
              </a:cxnLst>
              <a:rect b="T18" l="T15" r="T17" t="T16"/>
              <a:pathLst>
                <a:path h="36" w="67">
                  <a:moveTo>
                    <a:pt x="20" y="7"/>
                  </a:moveTo>
                  <a:cubicBezTo>
                    <a:pt x="2" y="15"/>
                    <a:pt x="0" y="31"/>
                    <a:pt x="0" y="36"/>
                  </a:cubicBezTo>
                  <a:cubicBezTo>
                    <a:pt x="4" y="35"/>
                    <a:pt x="14" y="32"/>
                    <a:pt x="29" y="22"/>
                  </a:cubicBezTo>
                  <a:cubicBezTo>
                    <a:pt x="52" y="6"/>
                    <a:pt x="67" y="10"/>
                    <a:pt x="67" y="10"/>
                  </a:cubicBezTo>
                  <a:cubicBezTo>
                    <a:pt x="57" y="4"/>
                    <a:pt x="37" y="0"/>
                    <a:pt x="20" y="7"/>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61" name="Freeform 156"/>
            <p:cNvSpPr>
              <a:spLocks noChangeArrowheads="1"/>
            </p:cNvSpPr>
            <p:nvPr/>
          </p:nvSpPr>
          <p:spPr bwMode="auto">
            <a:xfrm>
              <a:off x="1182688" y="503237"/>
              <a:ext cx="246063" cy="150812"/>
            </a:xfrm>
            <a:custGeom>
              <a:gdLst>
                <a:gd fmla="*/ 45 w 65" name="T0"/>
                <a:gd fmla="*/ 19 h 40" name="T1"/>
                <a:gd fmla="*/ 55 w 65" name="T2"/>
                <a:gd fmla="*/ 7 h 40" name="T3"/>
                <a:gd fmla="*/ 65 w 65" name="T4"/>
                <a:gd fmla="*/ 3 h 40" name="T5"/>
                <a:gd fmla="*/ 28 w 65" name="T6"/>
                <a:gd fmla="*/ 17 h 40" name="T7"/>
                <a:gd fmla="*/ 0 w 65" name="T8"/>
                <a:gd fmla="*/ 31 h 40" name="T9"/>
                <a:gd fmla="*/ 29 w 65" name="T10"/>
                <a:gd fmla="*/ 34 h 40" name="T11"/>
                <a:gd fmla="*/ 45 w 65" name="T12"/>
                <a:gd fmla="*/ 19 h 40" name="T13"/>
                <a:gd fmla="*/ 0 60000 65536" name="T14"/>
                <a:gd fmla="*/ 0 60000 65536" name="T15"/>
                <a:gd fmla="*/ 0 60000 65536" name="T16"/>
                <a:gd fmla="*/ 0 60000 65536" name="T17"/>
                <a:gd fmla="*/ 0 60000 65536" name="T18"/>
                <a:gd fmla="*/ 0 60000 65536" name="T19"/>
                <a:gd fmla="*/ 0 60000 65536" name="T20"/>
                <a:gd fmla="*/ 0 w 65" name="T21"/>
                <a:gd fmla="*/ 0 h 40" name="T22"/>
                <a:gd fmla="*/ 65 w 65" name="T23"/>
                <a:gd fmla="*/ 40 h 40" name="T24"/>
              </a:gdLst>
              <a:cxnLst>
                <a:cxn ang="T14">
                  <a:pos x="T0" y="T1"/>
                </a:cxn>
                <a:cxn ang="T15">
                  <a:pos x="T2" y="T3"/>
                </a:cxn>
                <a:cxn ang="T16">
                  <a:pos x="T4" y="T5"/>
                </a:cxn>
                <a:cxn ang="T17">
                  <a:pos x="T6" y="T7"/>
                </a:cxn>
                <a:cxn ang="T18">
                  <a:pos x="T8" y="T9"/>
                </a:cxn>
                <a:cxn ang="T19">
                  <a:pos x="T10" y="T11"/>
                </a:cxn>
                <a:cxn ang="T20">
                  <a:pos x="T12" y="T13"/>
                </a:cxn>
              </a:cxnLst>
              <a:rect b="T24" l="T21" r="T23" t="T22"/>
              <a:pathLst>
                <a:path h="40" w="65">
                  <a:moveTo>
                    <a:pt x="45" y="19"/>
                  </a:moveTo>
                  <a:cubicBezTo>
                    <a:pt x="48" y="14"/>
                    <a:pt x="51" y="10"/>
                    <a:pt x="55" y="7"/>
                  </a:cubicBezTo>
                  <a:cubicBezTo>
                    <a:pt x="59" y="5"/>
                    <a:pt x="62" y="4"/>
                    <a:pt x="65" y="3"/>
                  </a:cubicBezTo>
                  <a:cubicBezTo>
                    <a:pt x="65" y="3"/>
                    <a:pt x="51" y="0"/>
                    <a:pt x="28" y="17"/>
                  </a:cubicBezTo>
                  <a:cubicBezTo>
                    <a:pt x="14" y="27"/>
                    <a:pt x="4" y="30"/>
                    <a:pt x="0" y="31"/>
                  </a:cubicBezTo>
                  <a:cubicBezTo>
                    <a:pt x="4" y="34"/>
                    <a:pt x="15" y="40"/>
                    <a:pt x="29" y="34"/>
                  </a:cubicBezTo>
                  <a:cubicBezTo>
                    <a:pt x="36" y="31"/>
                    <a:pt x="41" y="25"/>
                    <a:pt x="45" y="19"/>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sp>
          <p:nvSpPr>
            <p:cNvPr id="62" name="Freeform 157"/>
            <p:cNvSpPr>
              <a:spLocks noChangeArrowheads="1"/>
            </p:cNvSpPr>
            <p:nvPr/>
          </p:nvSpPr>
          <p:spPr bwMode="auto">
            <a:xfrm>
              <a:off x="600075" y="568325"/>
              <a:ext cx="227013" cy="944562"/>
            </a:xfrm>
            <a:custGeom>
              <a:gdLst>
                <a:gd fmla="*/ 20 w 60" name="T0"/>
                <a:gd fmla="*/ 123 h 250" name="T1"/>
                <a:gd fmla="*/ 38 w 60" name="T2"/>
                <a:gd fmla="*/ 107 h 250" name="T3"/>
                <a:gd fmla="*/ 60 w 60" name="T4"/>
                <a:gd fmla="*/ 64 h 250" name="T5"/>
                <a:gd fmla="*/ 57 w 60" name="T6"/>
                <a:gd fmla="*/ 61 h 250" name="T7"/>
                <a:gd fmla="*/ 28 w 60" name="T8"/>
                <a:gd fmla="*/ 100 h 250" name="T9"/>
                <a:gd fmla="*/ 19 w 60" name="T10"/>
                <a:gd fmla="*/ 107 h 250" name="T11"/>
                <a:gd fmla="*/ 29 w 60" name="T12"/>
                <a:gd fmla="*/ 3 h 250" name="T13"/>
                <a:gd fmla="*/ 21 w 60" name="T14"/>
                <a:gd fmla="*/ 0 h 250" name="T15"/>
                <a:gd fmla="*/ 0 w 60" name="T16"/>
                <a:gd fmla="*/ 130 h 250" name="T17"/>
                <a:gd fmla="*/ 24 w 60" name="T18"/>
                <a:gd fmla="*/ 250 h 250" name="T19"/>
                <a:gd fmla="*/ 57 w 60" name="T20"/>
                <a:gd fmla="*/ 248 h 250" name="T21"/>
                <a:gd fmla="*/ 21 w 60" name="T22"/>
                <a:gd fmla="*/ 131 h 250" name="T23"/>
                <a:gd fmla="*/ 20 w 60" name="T24"/>
                <a:gd fmla="*/ 123 h 250" name="T25"/>
                <a:gd fmla="*/ 0 60000 65536" name="T26"/>
                <a:gd fmla="*/ 0 60000 65536" name="T27"/>
                <a:gd fmla="*/ 0 60000 65536" name="T28"/>
                <a:gd fmla="*/ 0 60000 65536" name="T29"/>
                <a:gd fmla="*/ 0 60000 65536" name="T30"/>
                <a:gd fmla="*/ 0 60000 65536" name="T31"/>
                <a:gd fmla="*/ 0 60000 65536" name="T32"/>
                <a:gd fmla="*/ 0 60000 65536" name="T33"/>
                <a:gd fmla="*/ 0 60000 65536" name="T34"/>
                <a:gd fmla="*/ 0 60000 65536" name="T35"/>
                <a:gd fmla="*/ 0 60000 65536" name="T36"/>
                <a:gd fmla="*/ 0 60000 65536" name="T37"/>
                <a:gd fmla="*/ 0 60000 65536" name="T38"/>
                <a:gd fmla="*/ 0 w 60" name="T39"/>
                <a:gd fmla="*/ 0 h 250" name="T40"/>
                <a:gd fmla="*/ 60 w 60" name="T41"/>
                <a:gd fmla="*/ 250 h 250" name="T42"/>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b="T42" l="T39" r="T41" t="T40"/>
              <a:pathLst>
                <a:path h="250" w="60">
                  <a:moveTo>
                    <a:pt x="20" y="123"/>
                  </a:moveTo>
                  <a:cubicBezTo>
                    <a:pt x="26" y="119"/>
                    <a:pt x="32" y="113"/>
                    <a:pt x="38" y="107"/>
                  </a:cubicBezTo>
                  <a:cubicBezTo>
                    <a:pt x="53" y="90"/>
                    <a:pt x="60" y="64"/>
                    <a:pt x="60" y="64"/>
                  </a:cubicBezTo>
                  <a:cubicBezTo>
                    <a:pt x="57" y="61"/>
                    <a:pt x="57" y="61"/>
                    <a:pt x="57" y="61"/>
                  </a:cubicBezTo>
                  <a:cubicBezTo>
                    <a:pt x="57" y="61"/>
                    <a:pt x="46" y="86"/>
                    <a:pt x="28" y="100"/>
                  </a:cubicBezTo>
                  <a:cubicBezTo>
                    <a:pt x="25" y="102"/>
                    <a:pt x="22" y="105"/>
                    <a:pt x="19" y="107"/>
                  </a:cubicBezTo>
                  <a:cubicBezTo>
                    <a:pt x="17" y="53"/>
                    <a:pt x="26" y="13"/>
                    <a:pt x="29" y="3"/>
                  </a:cubicBezTo>
                  <a:cubicBezTo>
                    <a:pt x="21" y="0"/>
                    <a:pt x="21" y="0"/>
                    <a:pt x="21" y="0"/>
                  </a:cubicBezTo>
                  <a:cubicBezTo>
                    <a:pt x="21" y="0"/>
                    <a:pt x="0" y="55"/>
                    <a:pt x="0" y="130"/>
                  </a:cubicBezTo>
                  <a:cubicBezTo>
                    <a:pt x="0" y="189"/>
                    <a:pt x="24" y="250"/>
                    <a:pt x="24" y="250"/>
                  </a:cubicBezTo>
                  <a:cubicBezTo>
                    <a:pt x="57" y="248"/>
                    <a:pt x="57" y="248"/>
                    <a:pt x="57" y="248"/>
                  </a:cubicBezTo>
                  <a:cubicBezTo>
                    <a:pt x="57" y="248"/>
                    <a:pt x="27" y="190"/>
                    <a:pt x="21" y="131"/>
                  </a:cubicBezTo>
                  <a:cubicBezTo>
                    <a:pt x="20" y="128"/>
                    <a:pt x="20" y="126"/>
                    <a:pt x="20" y="123"/>
                  </a:cubicBezTo>
                  <a:close/>
                </a:path>
              </a:pathLst>
            </a:custGeom>
            <a:grpFill/>
            <a:ln cmpd="sng" w="9525">
              <a:noFill/>
              <a:bevel/>
            </a:ln>
          </p:spPr>
          <p:txBody>
            <a:bodyPr/>
            <a:lstStyle/>
            <a:p>
              <a:endParaRPr altLang="zh-CN" lang="zh-CN" sz="2133">
                <a:solidFill>
                  <a:srgbClr val="000000"/>
                </a:solidFill>
                <a:latin charset="-122" panose="040b0509000000000000" pitchFamily="81" typeface="华康娃娃体W5"/>
                <a:ea charset="-122" panose="040b0509000000000000" pitchFamily="81" typeface="华康娃娃体W5"/>
                <a:sym charset="-122" pitchFamily="2" typeface="宋体"/>
              </a:endParaRPr>
            </a:p>
          </p:txBody>
        </p:sp>
      </p:grpSp>
      <p:sp>
        <p:nvSpPr>
          <p:cNvPr id="63" name="PA_库_文本框 49"/>
          <p:cNvSpPr txBox="1">
            <a:spLocks noChangeArrowheads="1"/>
          </p:cNvSpPr>
          <p:nvPr>
            <p:custDataLst>
              <p:tags r:id="rId8"/>
            </p:custDataLst>
          </p:nvPr>
        </p:nvSpPr>
        <p:spPr bwMode="auto">
          <a:xfrm>
            <a:off x="1121035" y="4736399"/>
            <a:ext cx="2481978" cy="985723"/>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lnSpc>
                <a:spcPct val="90000"/>
              </a:lnSpc>
              <a:spcBef>
                <a:spcPts val="1000"/>
              </a:spcBef>
              <a:buFont charset="0" panose="020b0604020202020204" pitchFamily="34" typeface="Arial"/>
              <a:buChar char="•"/>
              <a:defRPr sz="2800">
                <a:solidFill>
                  <a:schemeClr val="tx1"/>
                </a:solidFill>
                <a:latin charset="0" panose="020f0502020204030204" pitchFamily="34" typeface="Calibri"/>
                <a:ea charset="-122" panose="02010600030101010101" pitchFamily="2" typeface="宋体"/>
              </a:defRPr>
            </a:lvl1pPr>
            <a:lvl2pPr indent="-285750" marL="742950">
              <a:lnSpc>
                <a:spcPct val="90000"/>
              </a:lnSpc>
              <a:spcBef>
                <a:spcPts val="500"/>
              </a:spcBef>
              <a:buFont charset="0" panose="020b0604020202020204" pitchFamily="34" typeface="Arial"/>
              <a:buChar char="•"/>
              <a:defRPr sz="2400">
                <a:solidFill>
                  <a:schemeClr val="tx1"/>
                </a:solidFill>
                <a:latin charset="0" panose="020f0502020204030204" pitchFamily="34" typeface="Calibri"/>
                <a:ea charset="-122" panose="02010600030101010101" pitchFamily="2" typeface="宋体"/>
              </a:defRPr>
            </a:lvl2pPr>
            <a:lvl3pPr indent="-228600" marL="1143000">
              <a:lnSpc>
                <a:spcPct val="90000"/>
              </a:lnSpc>
              <a:spcBef>
                <a:spcPts val="500"/>
              </a:spcBef>
              <a:buFont charset="0" panose="020b0604020202020204" pitchFamily="34" typeface="Arial"/>
              <a:buChar char="•"/>
              <a:defRPr sz="2000">
                <a:solidFill>
                  <a:schemeClr val="tx1"/>
                </a:solidFill>
                <a:latin charset="0" panose="020f0502020204030204" pitchFamily="34" typeface="Calibri"/>
                <a:ea charset="-122" panose="02010600030101010101" pitchFamily="2" typeface="宋体"/>
              </a:defRPr>
            </a:lvl3pPr>
            <a:lvl4pPr indent="-228600" marL="16002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4pPr>
            <a:lvl5pPr indent="-228600" marL="20574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5pPr>
            <a:lvl6pPr fontAlgn="base" indent="-228600" marL="25146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6pPr>
            <a:lvl7pPr fontAlgn="base" indent="-228600" marL="29718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7pPr>
            <a:lvl8pPr fontAlgn="base" indent="-228600" marL="34290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8pPr>
            <a:lvl9pPr fontAlgn="base" indent="-228600" marL="38862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9pPr>
          </a:lstStyle>
          <a:p>
            <a:pPr algn="ctr">
              <a:lnSpc>
                <a:spcPct val="100000"/>
              </a:lnSpc>
              <a:spcBef>
                <a:spcPct val="0"/>
              </a:spcBef>
              <a:buNone/>
            </a:pPr>
            <a:r>
              <a:rPr altLang="zh-CN" lang="en-US" sz="1467">
                <a:solidFill>
                  <a:schemeClr val="bg1"/>
                </a:solidFill>
                <a:latin charset="-122" panose="040b0509000000000000" pitchFamily="81" typeface="华康娃娃体W5"/>
                <a:ea charset="-122" panose="040b0509000000000000" pitchFamily="81" typeface="华康娃娃体W5"/>
              </a:rPr>
              <a:t>A designer can use default text to simulate what text would look like. </a:t>
            </a:r>
          </a:p>
        </p:txBody>
      </p:sp>
      <p:sp>
        <p:nvSpPr>
          <p:cNvPr id="64" name="PA_库_文本框 46"/>
          <p:cNvSpPr txBox="1">
            <a:spLocks noChangeArrowheads="1"/>
          </p:cNvSpPr>
          <p:nvPr>
            <p:custDataLst>
              <p:tags r:id="rId9"/>
            </p:custDataLst>
          </p:nvPr>
        </p:nvSpPr>
        <p:spPr bwMode="auto">
          <a:xfrm>
            <a:off x="6209257" y="3906070"/>
            <a:ext cx="1179503" cy="51816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defRPr>
                <a:solidFill>
                  <a:schemeClr val="tx1"/>
                </a:solidFill>
                <a:latin charset="0" panose="020f0502020204030204" pitchFamily="34" typeface="Calibri"/>
                <a:ea charset="-122" panose="02010600030101010101" pitchFamily="2" typeface="宋体"/>
              </a:defRPr>
            </a:lvl1pPr>
            <a:lvl2pPr indent="-285750" marL="742950">
              <a:defRPr>
                <a:solidFill>
                  <a:schemeClr val="tx1"/>
                </a:solidFill>
                <a:latin charset="0" panose="020f0502020204030204" pitchFamily="34" typeface="Calibri"/>
                <a:ea charset="-122" panose="02010600030101010101" pitchFamily="2" typeface="宋体"/>
              </a:defRPr>
            </a:lvl2pPr>
            <a:lvl3pPr indent="-228600" marL="1143000">
              <a:defRPr>
                <a:solidFill>
                  <a:schemeClr val="tx1"/>
                </a:solidFill>
                <a:latin charset="0" panose="020f0502020204030204" pitchFamily="34" typeface="Calibri"/>
                <a:ea charset="-122" panose="02010600030101010101" pitchFamily="2" typeface="宋体"/>
              </a:defRPr>
            </a:lvl3pPr>
            <a:lvl4pPr indent="-228600" marL="1600200">
              <a:defRPr>
                <a:solidFill>
                  <a:schemeClr val="tx1"/>
                </a:solidFill>
                <a:latin charset="0" panose="020f0502020204030204" pitchFamily="34" typeface="Calibri"/>
                <a:ea charset="-122" panose="02010600030101010101" pitchFamily="2" typeface="宋体"/>
              </a:defRPr>
            </a:lvl4pPr>
            <a:lvl5pPr indent="-228600" marL="2057400">
              <a:defRPr>
                <a:solidFill>
                  <a:schemeClr val="tx1"/>
                </a:solidFill>
                <a:latin charset="0" panose="020f0502020204030204" pitchFamily="34" typeface="Calibri"/>
                <a:ea charset="-122" panose="02010600030101010101" pitchFamily="2" typeface="宋体"/>
              </a:defRPr>
            </a:lvl5pPr>
            <a:lvl6pPr fontAlgn="base" indent="-228600" marL="2514600">
              <a:spcBef>
                <a:spcPct val="0"/>
              </a:spcBef>
              <a:spcAft>
                <a:spcPct val="0"/>
              </a:spcAft>
              <a:defRPr>
                <a:solidFill>
                  <a:schemeClr val="tx1"/>
                </a:solidFill>
                <a:latin charset="0" panose="020f0502020204030204" pitchFamily="34" typeface="Calibri"/>
                <a:ea charset="-122" panose="02010600030101010101" pitchFamily="2" typeface="宋体"/>
              </a:defRPr>
            </a:lvl6pPr>
            <a:lvl7pPr fontAlgn="base" indent="-228600" marL="2971800">
              <a:spcBef>
                <a:spcPct val="0"/>
              </a:spcBef>
              <a:spcAft>
                <a:spcPct val="0"/>
              </a:spcAft>
              <a:defRPr>
                <a:solidFill>
                  <a:schemeClr val="tx1"/>
                </a:solidFill>
                <a:latin charset="0" panose="020f0502020204030204" pitchFamily="34" typeface="Calibri"/>
                <a:ea charset="-122" panose="02010600030101010101" pitchFamily="2" typeface="宋体"/>
              </a:defRPr>
            </a:lvl7pPr>
            <a:lvl8pPr fontAlgn="base" indent="-228600" marL="3429000">
              <a:spcBef>
                <a:spcPct val="0"/>
              </a:spcBef>
              <a:spcAft>
                <a:spcPct val="0"/>
              </a:spcAft>
              <a:defRPr>
                <a:solidFill>
                  <a:schemeClr val="tx1"/>
                </a:solidFill>
                <a:latin charset="0" panose="020f0502020204030204" pitchFamily="34" typeface="Calibri"/>
                <a:ea charset="-122" panose="02010600030101010101" pitchFamily="2" typeface="宋体"/>
              </a:defRPr>
            </a:lvl8pPr>
            <a:lvl9pPr fontAlgn="base" indent="-228600" marL="3886200">
              <a:spcBef>
                <a:spcPct val="0"/>
              </a:spcBef>
              <a:spcAft>
                <a:spcPct val="0"/>
              </a:spcAft>
              <a:defRPr>
                <a:solidFill>
                  <a:schemeClr val="tx1"/>
                </a:solidFill>
                <a:latin charset="0" panose="020f0502020204030204" pitchFamily="34" typeface="Calibri"/>
                <a:ea charset="-122" panose="02010600030101010101" pitchFamily="2" typeface="宋体"/>
              </a:defRPr>
            </a:lvl9pPr>
          </a:lstStyle>
          <a:p>
            <a:pPr eaLnBrk="1" hangingPunct="1"/>
            <a:r>
              <a:rPr altLang="zh-CN" lang="en-US" sz="2800">
                <a:solidFill>
                  <a:schemeClr val="bg1"/>
                </a:solidFill>
                <a:latin charset="-122" panose="040b0509000000000000" pitchFamily="81" typeface="华康娃娃体W5"/>
                <a:ea charset="-122" panose="040b0509000000000000" pitchFamily="81" typeface="华康娃娃体W5"/>
              </a:rPr>
              <a:t>33%</a:t>
            </a:r>
          </a:p>
        </p:txBody>
      </p:sp>
      <p:sp>
        <p:nvSpPr>
          <p:cNvPr id="65" name="PA_库_文本框 49"/>
          <p:cNvSpPr txBox="1">
            <a:spLocks noChangeArrowheads="1"/>
          </p:cNvSpPr>
          <p:nvPr>
            <p:custDataLst>
              <p:tags r:id="rId10"/>
            </p:custDataLst>
          </p:nvPr>
        </p:nvSpPr>
        <p:spPr bwMode="auto">
          <a:xfrm>
            <a:off x="4740560" y="4736399"/>
            <a:ext cx="2481978" cy="985723"/>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lnSpc>
                <a:spcPct val="90000"/>
              </a:lnSpc>
              <a:spcBef>
                <a:spcPts val="1000"/>
              </a:spcBef>
              <a:buFont charset="0" panose="020b0604020202020204" pitchFamily="34" typeface="Arial"/>
              <a:buChar char="•"/>
              <a:defRPr sz="2800">
                <a:solidFill>
                  <a:schemeClr val="tx1"/>
                </a:solidFill>
                <a:latin charset="0" panose="020f0502020204030204" pitchFamily="34" typeface="Calibri"/>
                <a:ea charset="-122" panose="02010600030101010101" pitchFamily="2" typeface="宋体"/>
              </a:defRPr>
            </a:lvl1pPr>
            <a:lvl2pPr indent="-285750" marL="742950">
              <a:lnSpc>
                <a:spcPct val="90000"/>
              </a:lnSpc>
              <a:spcBef>
                <a:spcPts val="500"/>
              </a:spcBef>
              <a:buFont charset="0" panose="020b0604020202020204" pitchFamily="34" typeface="Arial"/>
              <a:buChar char="•"/>
              <a:defRPr sz="2400">
                <a:solidFill>
                  <a:schemeClr val="tx1"/>
                </a:solidFill>
                <a:latin charset="0" panose="020f0502020204030204" pitchFamily="34" typeface="Calibri"/>
                <a:ea charset="-122" panose="02010600030101010101" pitchFamily="2" typeface="宋体"/>
              </a:defRPr>
            </a:lvl2pPr>
            <a:lvl3pPr indent="-228600" marL="1143000">
              <a:lnSpc>
                <a:spcPct val="90000"/>
              </a:lnSpc>
              <a:spcBef>
                <a:spcPts val="500"/>
              </a:spcBef>
              <a:buFont charset="0" panose="020b0604020202020204" pitchFamily="34" typeface="Arial"/>
              <a:buChar char="•"/>
              <a:defRPr sz="2000">
                <a:solidFill>
                  <a:schemeClr val="tx1"/>
                </a:solidFill>
                <a:latin charset="0" panose="020f0502020204030204" pitchFamily="34" typeface="Calibri"/>
                <a:ea charset="-122" panose="02010600030101010101" pitchFamily="2" typeface="宋体"/>
              </a:defRPr>
            </a:lvl3pPr>
            <a:lvl4pPr indent="-228600" marL="16002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4pPr>
            <a:lvl5pPr indent="-228600" marL="20574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5pPr>
            <a:lvl6pPr fontAlgn="base" indent="-228600" marL="25146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6pPr>
            <a:lvl7pPr fontAlgn="base" indent="-228600" marL="29718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7pPr>
            <a:lvl8pPr fontAlgn="base" indent="-228600" marL="34290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8pPr>
            <a:lvl9pPr fontAlgn="base" indent="-228600" marL="38862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9pPr>
          </a:lstStyle>
          <a:p>
            <a:pPr algn="ctr">
              <a:lnSpc>
                <a:spcPct val="100000"/>
              </a:lnSpc>
              <a:spcBef>
                <a:spcPct val="0"/>
              </a:spcBef>
              <a:buNone/>
            </a:pPr>
            <a:r>
              <a:rPr altLang="zh-CN" lang="en-US" sz="1467">
                <a:solidFill>
                  <a:schemeClr val="bg1"/>
                </a:solidFill>
                <a:latin charset="-122" panose="040b0509000000000000" pitchFamily="81" typeface="华康娃娃体W5"/>
                <a:ea charset="-122" panose="040b0509000000000000" pitchFamily="81" typeface="华康娃娃体W5"/>
              </a:rPr>
              <a:t>A designer can use default text to simulate what text would look like. </a:t>
            </a:r>
          </a:p>
        </p:txBody>
      </p:sp>
      <p:sp>
        <p:nvSpPr>
          <p:cNvPr id="66" name="PA_库_文本框 46"/>
          <p:cNvSpPr txBox="1">
            <a:spLocks noChangeArrowheads="1"/>
          </p:cNvSpPr>
          <p:nvPr>
            <p:custDataLst>
              <p:tags r:id="rId11"/>
            </p:custDataLst>
          </p:nvPr>
        </p:nvSpPr>
        <p:spPr bwMode="auto">
          <a:xfrm>
            <a:off x="10073877" y="3947015"/>
            <a:ext cx="1179503" cy="51816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defRPr>
                <a:solidFill>
                  <a:schemeClr val="tx1"/>
                </a:solidFill>
                <a:latin charset="0" panose="020f0502020204030204" pitchFamily="34" typeface="Calibri"/>
                <a:ea charset="-122" panose="02010600030101010101" pitchFamily="2" typeface="宋体"/>
              </a:defRPr>
            </a:lvl1pPr>
            <a:lvl2pPr indent="-285750" marL="742950">
              <a:defRPr>
                <a:solidFill>
                  <a:schemeClr val="tx1"/>
                </a:solidFill>
                <a:latin charset="0" panose="020f0502020204030204" pitchFamily="34" typeface="Calibri"/>
                <a:ea charset="-122" panose="02010600030101010101" pitchFamily="2" typeface="宋体"/>
              </a:defRPr>
            </a:lvl2pPr>
            <a:lvl3pPr indent="-228600" marL="1143000">
              <a:defRPr>
                <a:solidFill>
                  <a:schemeClr val="tx1"/>
                </a:solidFill>
                <a:latin charset="0" panose="020f0502020204030204" pitchFamily="34" typeface="Calibri"/>
                <a:ea charset="-122" panose="02010600030101010101" pitchFamily="2" typeface="宋体"/>
              </a:defRPr>
            </a:lvl3pPr>
            <a:lvl4pPr indent="-228600" marL="1600200">
              <a:defRPr>
                <a:solidFill>
                  <a:schemeClr val="tx1"/>
                </a:solidFill>
                <a:latin charset="0" panose="020f0502020204030204" pitchFamily="34" typeface="Calibri"/>
                <a:ea charset="-122" panose="02010600030101010101" pitchFamily="2" typeface="宋体"/>
              </a:defRPr>
            </a:lvl4pPr>
            <a:lvl5pPr indent="-228600" marL="2057400">
              <a:defRPr>
                <a:solidFill>
                  <a:schemeClr val="tx1"/>
                </a:solidFill>
                <a:latin charset="0" panose="020f0502020204030204" pitchFamily="34" typeface="Calibri"/>
                <a:ea charset="-122" panose="02010600030101010101" pitchFamily="2" typeface="宋体"/>
              </a:defRPr>
            </a:lvl5pPr>
            <a:lvl6pPr fontAlgn="base" indent="-228600" marL="2514600">
              <a:spcBef>
                <a:spcPct val="0"/>
              </a:spcBef>
              <a:spcAft>
                <a:spcPct val="0"/>
              </a:spcAft>
              <a:defRPr>
                <a:solidFill>
                  <a:schemeClr val="tx1"/>
                </a:solidFill>
                <a:latin charset="0" panose="020f0502020204030204" pitchFamily="34" typeface="Calibri"/>
                <a:ea charset="-122" panose="02010600030101010101" pitchFamily="2" typeface="宋体"/>
              </a:defRPr>
            </a:lvl6pPr>
            <a:lvl7pPr fontAlgn="base" indent="-228600" marL="2971800">
              <a:spcBef>
                <a:spcPct val="0"/>
              </a:spcBef>
              <a:spcAft>
                <a:spcPct val="0"/>
              </a:spcAft>
              <a:defRPr>
                <a:solidFill>
                  <a:schemeClr val="tx1"/>
                </a:solidFill>
                <a:latin charset="0" panose="020f0502020204030204" pitchFamily="34" typeface="Calibri"/>
                <a:ea charset="-122" panose="02010600030101010101" pitchFamily="2" typeface="宋体"/>
              </a:defRPr>
            </a:lvl7pPr>
            <a:lvl8pPr fontAlgn="base" indent="-228600" marL="3429000">
              <a:spcBef>
                <a:spcPct val="0"/>
              </a:spcBef>
              <a:spcAft>
                <a:spcPct val="0"/>
              </a:spcAft>
              <a:defRPr>
                <a:solidFill>
                  <a:schemeClr val="tx1"/>
                </a:solidFill>
                <a:latin charset="0" panose="020f0502020204030204" pitchFamily="34" typeface="Calibri"/>
                <a:ea charset="-122" panose="02010600030101010101" pitchFamily="2" typeface="宋体"/>
              </a:defRPr>
            </a:lvl8pPr>
            <a:lvl9pPr fontAlgn="base" indent="-228600" marL="3886200">
              <a:spcBef>
                <a:spcPct val="0"/>
              </a:spcBef>
              <a:spcAft>
                <a:spcPct val="0"/>
              </a:spcAft>
              <a:defRPr>
                <a:solidFill>
                  <a:schemeClr val="tx1"/>
                </a:solidFill>
                <a:latin charset="0" panose="020f0502020204030204" pitchFamily="34" typeface="Calibri"/>
                <a:ea charset="-122" panose="02010600030101010101" pitchFamily="2" typeface="宋体"/>
              </a:defRPr>
            </a:lvl9pPr>
          </a:lstStyle>
          <a:p>
            <a:pPr eaLnBrk="1" hangingPunct="1"/>
            <a:r>
              <a:rPr altLang="zh-CN" lang="en-US" sz="2800">
                <a:solidFill>
                  <a:schemeClr val="bg1"/>
                </a:solidFill>
                <a:latin charset="-122" panose="040b0509000000000000" pitchFamily="81" typeface="华康娃娃体W5"/>
                <a:ea charset="-122" panose="040b0509000000000000" pitchFamily="81" typeface="华康娃娃体W5"/>
              </a:rPr>
              <a:t>56%</a:t>
            </a:r>
          </a:p>
        </p:txBody>
      </p:sp>
      <p:sp>
        <p:nvSpPr>
          <p:cNvPr id="67" name="PA_库_文本框 49"/>
          <p:cNvSpPr txBox="1">
            <a:spLocks noChangeArrowheads="1"/>
          </p:cNvSpPr>
          <p:nvPr>
            <p:custDataLst>
              <p:tags r:id="rId12"/>
            </p:custDataLst>
          </p:nvPr>
        </p:nvSpPr>
        <p:spPr bwMode="auto">
          <a:xfrm>
            <a:off x="8550587" y="4736399"/>
            <a:ext cx="2481978" cy="985723"/>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lnSpc>
                <a:spcPct val="90000"/>
              </a:lnSpc>
              <a:spcBef>
                <a:spcPts val="1000"/>
              </a:spcBef>
              <a:buFont charset="0" panose="020b0604020202020204" pitchFamily="34" typeface="Arial"/>
              <a:buChar char="•"/>
              <a:defRPr sz="2800">
                <a:solidFill>
                  <a:schemeClr val="tx1"/>
                </a:solidFill>
                <a:latin charset="0" panose="020f0502020204030204" pitchFamily="34" typeface="Calibri"/>
                <a:ea charset="-122" panose="02010600030101010101" pitchFamily="2" typeface="宋体"/>
              </a:defRPr>
            </a:lvl1pPr>
            <a:lvl2pPr indent="-285750" marL="742950">
              <a:lnSpc>
                <a:spcPct val="90000"/>
              </a:lnSpc>
              <a:spcBef>
                <a:spcPts val="500"/>
              </a:spcBef>
              <a:buFont charset="0" panose="020b0604020202020204" pitchFamily="34" typeface="Arial"/>
              <a:buChar char="•"/>
              <a:defRPr sz="2400">
                <a:solidFill>
                  <a:schemeClr val="tx1"/>
                </a:solidFill>
                <a:latin charset="0" panose="020f0502020204030204" pitchFamily="34" typeface="Calibri"/>
                <a:ea charset="-122" panose="02010600030101010101" pitchFamily="2" typeface="宋体"/>
              </a:defRPr>
            </a:lvl2pPr>
            <a:lvl3pPr indent="-228600" marL="1143000">
              <a:lnSpc>
                <a:spcPct val="90000"/>
              </a:lnSpc>
              <a:spcBef>
                <a:spcPts val="500"/>
              </a:spcBef>
              <a:buFont charset="0" panose="020b0604020202020204" pitchFamily="34" typeface="Arial"/>
              <a:buChar char="•"/>
              <a:defRPr sz="2000">
                <a:solidFill>
                  <a:schemeClr val="tx1"/>
                </a:solidFill>
                <a:latin charset="0" panose="020f0502020204030204" pitchFamily="34" typeface="Calibri"/>
                <a:ea charset="-122" panose="02010600030101010101" pitchFamily="2" typeface="宋体"/>
              </a:defRPr>
            </a:lvl3pPr>
            <a:lvl4pPr indent="-228600" marL="16002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4pPr>
            <a:lvl5pPr indent="-228600" marL="20574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5pPr>
            <a:lvl6pPr fontAlgn="base" indent="-228600" marL="25146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6pPr>
            <a:lvl7pPr fontAlgn="base" indent="-228600" marL="29718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7pPr>
            <a:lvl8pPr fontAlgn="base" indent="-228600" marL="34290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8pPr>
            <a:lvl9pPr fontAlgn="base" indent="-228600" marL="38862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9pPr>
          </a:lstStyle>
          <a:p>
            <a:pPr algn="ctr">
              <a:lnSpc>
                <a:spcPct val="100000"/>
              </a:lnSpc>
              <a:spcBef>
                <a:spcPct val="0"/>
              </a:spcBef>
              <a:buNone/>
            </a:pPr>
            <a:r>
              <a:rPr altLang="zh-CN" lang="en-US" sz="1467">
                <a:solidFill>
                  <a:schemeClr val="bg1"/>
                </a:solidFill>
                <a:latin charset="-122" panose="040b0509000000000000" pitchFamily="81" typeface="华康娃娃体W5"/>
                <a:ea charset="-122" panose="040b0509000000000000" pitchFamily="81" typeface="华康娃娃体W5"/>
              </a:rPr>
              <a:t>A designer can use default text to simulate what text would look like. </a:t>
            </a:r>
          </a:p>
        </p:txBody>
      </p:sp>
      <p:sp>
        <p:nvSpPr>
          <p:cNvPr id="68" name="PA_库_同心圆 67"/>
          <p:cNvSpPr/>
          <p:nvPr>
            <p:custDataLst>
              <p:tags r:id="rId13"/>
            </p:custDataLst>
          </p:nvPr>
        </p:nvSpPr>
        <p:spPr>
          <a:xfrm>
            <a:off x="2561147" y="3824182"/>
            <a:ext cx="809852" cy="784111"/>
          </a:xfrm>
          <a:prstGeom prst="donut">
            <a:avLst>
              <a:gd fmla="val 2336" name="adj"/>
            </a:avLst>
          </a:prstGeom>
          <a:blipFill dpi="0" rotWithShape="1">
            <a:blip r:embed="rId14">
              <a:extLst>
                <a:ext uri="{28A0092B-C50C-407E-A947-70E740481C1C}">
                  <a14:useLocalDpi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200">
              <a:solidFill>
                <a:schemeClr val="tx1"/>
              </a:solidFill>
              <a:latin charset="-122" panose="040b0509000000000000" pitchFamily="81" typeface="华康娃娃体W5"/>
              <a:ea charset="-122" panose="040b0509000000000000" pitchFamily="81" typeface="华康娃娃体W5"/>
            </a:endParaRPr>
          </a:p>
        </p:txBody>
      </p:sp>
      <p:sp>
        <p:nvSpPr>
          <p:cNvPr id="69" name="PA_库_同心圆 68"/>
          <p:cNvSpPr/>
          <p:nvPr>
            <p:custDataLst>
              <p:tags r:id="rId15"/>
            </p:custDataLst>
          </p:nvPr>
        </p:nvSpPr>
        <p:spPr>
          <a:xfrm>
            <a:off x="6180833" y="3769544"/>
            <a:ext cx="809852" cy="784111"/>
          </a:xfrm>
          <a:prstGeom prst="donut">
            <a:avLst>
              <a:gd fmla="val 2336" name="adj"/>
            </a:avLst>
          </a:prstGeom>
          <a:blipFill dpi="0" rotWithShape="1">
            <a:blip r:embed="rId14">
              <a:extLst>
                <a:ext uri="{28A0092B-C50C-407E-A947-70E740481C1C}">
                  <a14:useLocalDpi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200">
              <a:solidFill>
                <a:schemeClr val="tx1"/>
              </a:solidFill>
              <a:latin charset="-122" panose="040b0509000000000000" pitchFamily="81" typeface="华康娃娃体W5"/>
              <a:ea charset="-122" panose="040b0509000000000000" pitchFamily="81" typeface="华康娃娃体W5"/>
            </a:endParaRPr>
          </a:p>
        </p:txBody>
      </p:sp>
      <p:sp>
        <p:nvSpPr>
          <p:cNvPr id="70" name="PA_库_同心圆 69"/>
          <p:cNvSpPr/>
          <p:nvPr>
            <p:custDataLst>
              <p:tags r:id="rId16"/>
            </p:custDataLst>
          </p:nvPr>
        </p:nvSpPr>
        <p:spPr>
          <a:xfrm>
            <a:off x="10030125" y="3788011"/>
            <a:ext cx="809852" cy="784111"/>
          </a:xfrm>
          <a:prstGeom prst="donut">
            <a:avLst>
              <a:gd fmla="val 2336" name="adj"/>
            </a:avLst>
          </a:prstGeom>
          <a:blipFill dpi="0" rotWithShape="1">
            <a:blip r:embed="rId14">
              <a:extLst>
                <a:ext uri="{28A0092B-C50C-407E-A947-70E740481C1C}">
                  <a14:useLocalDpi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200">
              <a:solidFill>
                <a:schemeClr val="tx1"/>
              </a:solidFill>
              <a:latin charset="-122" panose="040b0509000000000000" pitchFamily="81" typeface="华康娃娃体W5"/>
              <a:ea charset="-122" panose="040b0509000000000000" pitchFamily="81" typeface="华康娃娃体W5"/>
            </a:endParaRPr>
          </a:p>
        </p:txBody>
      </p:sp>
      <p:grpSp>
        <p:nvGrpSpPr>
          <p:cNvPr id="71" name="组合 70"/>
          <p:cNvGrpSpPr/>
          <p:nvPr/>
        </p:nvGrpSpPr>
        <p:grpSpPr>
          <a:xfrm flipH="1">
            <a:off x="3403879" y="200166"/>
            <a:ext cx="5384242" cy="797582"/>
            <a:chOff x="6330540" y="1327217"/>
            <a:chExt cx="5252898" cy="797582"/>
          </a:xfrm>
        </p:grpSpPr>
        <p:pic>
          <p:nvPicPr>
            <p:cNvPr id="72" name="图片 71"/>
            <p:cNvPicPr>
              <a:picLocks noChangeAspect="1"/>
            </p:cNvPicPr>
            <p:nvPr/>
          </p:nvPicPr>
          <p:blipFill>
            <a:blip r:embed="rId17">
              <a:lum bright="70000" contrast="-70000"/>
              <a:extLst>
                <a:ext uri="{28A0092B-C50C-407E-A947-70E740481C1C}">
                  <a14:useLocalDpi val="0"/>
                </a:ext>
              </a:extLst>
            </a:blip>
            <a:stretch>
              <a:fillRect/>
            </a:stretch>
          </p:blipFill>
          <p:spPr>
            <a:xfrm flipH="1">
              <a:off x="10907662" y="1327217"/>
              <a:ext cx="675776" cy="797582"/>
            </a:xfrm>
            <a:prstGeom prst="rect">
              <a:avLst/>
            </a:prstGeom>
          </p:spPr>
        </p:pic>
        <p:sp>
          <p:nvSpPr>
            <p:cNvPr id="73" name="任意多边形 72"/>
            <p:cNvSpPr/>
            <p:nvPr/>
          </p:nvSpPr>
          <p:spPr>
            <a:xfrm>
              <a:off x="6330540" y="1977178"/>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74" name="文本框 73"/>
          <p:cNvSpPr txBox="1"/>
          <p:nvPr/>
        </p:nvSpPr>
        <p:spPr>
          <a:xfrm>
            <a:off x="2864671" y="267830"/>
            <a:ext cx="6462657" cy="640080"/>
          </a:xfrm>
          <a:prstGeom prst="rect">
            <a:avLst/>
          </a:prstGeom>
          <a:noFill/>
        </p:spPr>
        <p:txBody>
          <a:bodyPr rtlCol="0" wrap="square">
            <a:spAutoFit/>
          </a:bodyPr>
          <a:lstStyle/>
          <a:p>
            <a:pPr algn="ctr"/>
            <a:r>
              <a:rPr altLang="en-US" b="1" lang="zh-CN" smtClean="0" sz="3600">
                <a:solidFill>
                  <a:schemeClr val="bg1"/>
                </a:solidFill>
                <a:latin charset="-122" panose="040b0509000000000000" pitchFamily="81" typeface="华康娃娃体W5"/>
                <a:ea charset="-122" panose="040b0509000000000000" pitchFamily="81" typeface="华康娃娃体W5"/>
              </a:rPr>
              <a:t>这里输入小标题</a:t>
            </a:r>
          </a:p>
        </p:txBody>
      </p:sp>
      <p:pic>
        <p:nvPicPr>
          <p:cNvPr id="75" name="图片 74"/>
          <p:cNvPicPr>
            <a:picLocks noChangeAspect="1"/>
          </p:cNvPicPr>
          <p:nvPr/>
        </p:nvPicPr>
        <p:blipFill>
          <a:blip r:embed="rId18">
            <a:extLst>
              <a:ext uri="{BEBA8EAE-BF5A-486C-A8C5-ECC9F3942E4B}">
                <a14:imgProps>
                  <a14:imgLayer r:embed="rId19">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flipH="1">
            <a:off x="9125599" y="3429001"/>
            <a:ext cx="3066400" cy="3429000"/>
          </a:xfrm>
          <a:prstGeom prst="rect">
            <a:avLst/>
          </a:prstGeom>
        </p:spPr>
      </p:pic>
    </p:spTree>
    <p:extLst>
      <p:ext uri="{BB962C8B-B14F-4D97-AF65-F5344CB8AC3E}">
        <p14:creationId val="702324106"/>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id="5" nodeType="withEffect" presetClass="entr" presetID="2" presetSubtype="4">
                                  <p:stCondLst>
                                    <p:cond delay="250"/>
                                  </p:stCondLst>
                                  <p:childTnLst>
                                    <p:set>
                                      <p:cBhvr>
                                        <p:cTn dur="1" fill="hold" id="6">
                                          <p:stCondLst>
                                            <p:cond delay="0"/>
                                          </p:stCondLst>
                                        </p:cTn>
                                        <p:tgtEl>
                                          <p:spTgt spid="3"/>
                                        </p:tgtEl>
                                        <p:attrNameLst>
                                          <p:attrName>style.visibility</p:attrName>
                                        </p:attrNameLst>
                                      </p:cBhvr>
                                      <p:to>
                                        <p:strVal val="visible"/>
                                      </p:to>
                                    </p:set>
                                    <p:anim calcmode="lin" valueType="num">
                                      <p:cBhvr additive="base">
                                        <p:cTn dur="1500" fill="hold" id="7"/>
                                        <p:tgtEl>
                                          <p:spTgt spid="3"/>
                                        </p:tgtEl>
                                        <p:attrNameLst>
                                          <p:attrName>ppt_x</p:attrName>
                                        </p:attrNameLst>
                                      </p:cBhvr>
                                      <p:tavLst>
                                        <p:tav tm="0">
                                          <p:val>
                                            <p:strVal val="#ppt_x"/>
                                          </p:val>
                                        </p:tav>
                                        <p:tav tm="100000">
                                          <p:val>
                                            <p:strVal val="#ppt_x"/>
                                          </p:val>
                                        </p:tav>
                                      </p:tavLst>
                                    </p:anim>
                                    <p:anim calcmode="lin" valueType="num">
                                      <p:cBhvr additive="base">
                                        <p:cTn dur="1500" fill="hold" id="8"/>
                                        <p:tgtEl>
                                          <p:spTgt spid="3"/>
                                        </p:tgtEl>
                                        <p:attrNameLst>
                                          <p:attrName>ppt_y</p:attrName>
                                        </p:attrNameLst>
                                      </p:cBhvr>
                                      <p:tavLst>
                                        <p:tav tm="0">
                                          <p:val>
                                            <p:strVal val="1+#ppt_h/2"/>
                                          </p:val>
                                        </p:tav>
                                        <p:tav tm="100000">
                                          <p:val>
                                            <p:strVal val="#ppt_y"/>
                                          </p:val>
                                        </p:tav>
                                      </p:tavLst>
                                    </p:anim>
                                  </p:childTnLst>
                                </p:cTn>
                              </p:par>
                              <p:par>
                                <p:cTn decel="100000" fill="hold" id="9" nodeType="withEffect" presetClass="entr" presetID="2" presetSubtype="4">
                                  <p:stCondLst>
                                    <p:cond delay="250"/>
                                  </p:stCondLst>
                                  <p:childTnLst>
                                    <p:set>
                                      <p:cBhvr>
                                        <p:cTn dur="1" fill="hold" id="10">
                                          <p:stCondLst>
                                            <p:cond delay="0"/>
                                          </p:stCondLst>
                                        </p:cTn>
                                        <p:tgtEl>
                                          <p:spTgt spid="23"/>
                                        </p:tgtEl>
                                        <p:attrNameLst>
                                          <p:attrName>style.visibility</p:attrName>
                                        </p:attrNameLst>
                                      </p:cBhvr>
                                      <p:to>
                                        <p:strVal val="visible"/>
                                      </p:to>
                                    </p:set>
                                    <p:anim calcmode="lin" valueType="num">
                                      <p:cBhvr additive="base">
                                        <p:cTn dur="1500" fill="hold" id="11"/>
                                        <p:tgtEl>
                                          <p:spTgt spid="23"/>
                                        </p:tgtEl>
                                        <p:attrNameLst>
                                          <p:attrName>ppt_x</p:attrName>
                                        </p:attrNameLst>
                                      </p:cBhvr>
                                      <p:tavLst>
                                        <p:tav tm="0">
                                          <p:val>
                                            <p:strVal val="#ppt_x"/>
                                          </p:val>
                                        </p:tav>
                                        <p:tav tm="100000">
                                          <p:val>
                                            <p:strVal val="#ppt_x"/>
                                          </p:val>
                                        </p:tav>
                                      </p:tavLst>
                                    </p:anim>
                                    <p:anim calcmode="lin" valueType="num">
                                      <p:cBhvr additive="base">
                                        <p:cTn dur="1500" fill="hold" id="12"/>
                                        <p:tgtEl>
                                          <p:spTgt spid="23"/>
                                        </p:tgtEl>
                                        <p:attrNameLst>
                                          <p:attrName>ppt_y</p:attrName>
                                        </p:attrNameLst>
                                      </p:cBhvr>
                                      <p:tavLst>
                                        <p:tav tm="0">
                                          <p:val>
                                            <p:strVal val="1+#ppt_h/2"/>
                                          </p:val>
                                        </p:tav>
                                        <p:tav tm="100000">
                                          <p:val>
                                            <p:strVal val="#ppt_y"/>
                                          </p:val>
                                        </p:tav>
                                      </p:tavLst>
                                    </p:anim>
                                  </p:childTnLst>
                                </p:cTn>
                              </p:par>
                              <p:par>
                                <p:cTn decel="100000" fill="hold" id="13" nodeType="withEffect" presetClass="entr" presetID="2" presetSubtype="4">
                                  <p:stCondLst>
                                    <p:cond delay="250"/>
                                  </p:stCondLst>
                                  <p:childTnLst>
                                    <p:set>
                                      <p:cBhvr>
                                        <p:cTn dur="1" fill="hold" id="14">
                                          <p:stCondLst>
                                            <p:cond delay="0"/>
                                          </p:stCondLst>
                                        </p:cTn>
                                        <p:tgtEl>
                                          <p:spTgt spid="43"/>
                                        </p:tgtEl>
                                        <p:attrNameLst>
                                          <p:attrName>style.visibility</p:attrName>
                                        </p:attrNameLst>
                                      </p:cBhvr>
                                      <p:to>
                                        <p:strVal val="visible"/>
                                      </p:to>
                                    </p:set>
                                    <p:anim calcmode="lin" valueType="num">
                                      <p:cBhvr additive="base">
                                        <p:cTn dur="1500" fill="hold" id="15"/>
                                        <p:tgtEl>
                                          <p:spTgt spid="43"/>
                                        </p:tgtEl>
                                        <p:attrNameLst>
                                          <p:attrName>ppt_x</p:attrName>
                                        </p:attrNameLst>
                                      </p:cBhvr>
                                      <p:tavLst>
                                        <p:tav tm="0">
                                          <p:val>
                                            <p:strVal val="#ppt_x"/>
                                          </p:val>
                                        </p:tav>
                                        <p:tav tm="100000">
                                          <p:val>
                                            <p:strVal val="#ppt_x"/>
                                          </p:val>
                                        </p:tav>
                                      </p:tavLst>
                                    </p:anim>
                                    <p:anim calcmode="lin" valueType="num">
                                      <p:cBhvr additive="base">
                                        <p:cTn dur="1500" fill="hold" id="16"/>
                                        <p:tgtEl>
                                          <p:spTgt spid="43"/>
                                        </p:tgtEl>
                                        <p:attrNameLst>
                                          <p:attrName>ppt_y</p:attrName>
                                        </p:attrNameLst>
                                      </p:cBhvr>
                                      <p:tavLst>
                                        <p:tav tm="0">
                                          <p:val>
                                            <p:strVal val="1+#ppt_h/2"/>
                                          </p:val>
                                        </p:tav>
                                        <p:tav tm="100000">
                                          <p:val>
                                            <p:strVal val="#ppt_y"/>
                                          </p:val>
                                        </p:tav>
                                      </p:tavLst>
                                    </p:anim>
                                  </p:childTnLst>
                                </p:cTn>
                              </p:par>
                              <p:par>
                                <p:cTn decel="100000" fill="hold" grpId="0" id="17" nodeType="withEffect" presetClass="entr" presetID="2" presetSubtype="8">
                                  <p:stCondLst>
                                    <p:cond delay="250"/>
                                  </p:stCondLst>
                                  <p:childTnLst>
                                    <p:set>
                                      <p:cBhvr>
                                        <p:cTn dur="1" fill="hold" id="18">
                                          <p:stCondLst>
                                            <p:cond delay="0"/>
                                          </p:stCondLst>
                                        </p:cTn>
                                        <p:tgtEl>
                                          <p:spTgt spid="2"/>
                                        </p:tgtEl>
                                        <p:attrNameLst>
                                          <p:attrName>style.visibility</p:attrName>
                                        </p:attrNameLst>
                                      </p:cBhvr>
                                      <p:to>
                                        <p:strVal val="visible"/>
                                      </p:to>
                                    </p:set>
                                    <p:anim calcmode="lin" valueType="num">
                                      <p:cBhvr additive="base">
                                        <p:cTn dur="1500" fill="hold" id="19"/>
                                        <p:tgtEl>
                                          <p:spTgt spid="2"/>
                                        </p:tgtEl>
                                        <p:attrNameLst>
                                          <p:attrName>ppt_x</p:attrName>
                                        </p:attrNameLst>
                                      </p:cBhvr>
                                      <p:tavLst>
                                        <p:tav tm="0">
                                          <p:val>
                                            <p:strVal val="0-#ppt_w/2"/>
                                          </p:val>
                                        </p:tav>
                                        <p:tav tm="100000">
                                          <p:val>
                                            <p:strVal val="#ppt_x"/>
                                          </p:val>
                                        </p:tav>
                                      </p:tavLst>
                                    </p:anim>
                                    <p:anim calcmode="lin" valueType="num">
                                      <p:cBhvr additive="base">
                                        <p:cTn dur="1500" fill="hold" id="20"/>
                                        <p:tgtEl>
                                          <p:spTgt spid="2"/>
                                        </p:tgtEl>
                                        <p:attrNameLst>
                                          <p:attrName>ppt_y</p:attrName>
                                        </p:attrNameLst>
                                      </p:cBhvr>
                                      <p:tavLst>
                                        <p:tav tm="0">
                                          <p:val>
                                            <p:strVal val="#ppt_y"/>
                                          </p:val>
                                        </p:tav>
                                        <p:tav tm="100000">
                                          <p:val>
                                            <p:strVal val="#ppt_y"/>
                                          </p:val>
                                        </p:tav>
                                      </p:tavLst>
                                    </p:anim>
                                    <p:set>
                                      <p:cBhvr>
                                        <p:cTn dur="1" fill="hold" id="21">
                                          <p:stCondLst>
                                            <p:cond delay="0"/>
                                          </p:stCondLst>
                                        </p:cTn>
                                        <p:tgtEl>
                                          <p:spTgt spid="2"/>
                                        </p:tgtEl>
                                        <p:attrNameLst>
                                          <p:attrName>style.visibility</p:attrName>
                                        </p:attrNameLst>
                                      </p:cBhvr>
                                      <p:to>
                                        <p:strVal val="visible"/>
                                      </p:to>
                                    </p:set>
                                    <p:anim calcmode="lin" to="" valueType="num">
                                      <p:cBhvr>
                                        <p:cTn dur="1500" fill="hold" id="22">
                                          <p:stCondLst>
                                            <p:cond delay="0"/>
                                          </p:stCondLst>
                                        </p:cTn>
                                        <p:tgtEl>
                                          <p:spTgt spid="2"/>
                                        </p:tgtEl>
                                        <p:attrNameLst>
                                          <p:attrName>ppt_w</p:attrName>
                                        </p:attrNameLst>
                                      </p:cBhvr>
                                      <p:tavLst>
                                        <p:tav tm="0">
                                          <p:val>
                                            <p:strVal val="0"/>
                                          </p:val>
                                        </p:tav>
                                        <p:tav tm="100000">
                                          <p:val>
                                            <p:strVal val="#ppt_w"/>
                                          </p:val>
                                        </p:tav>
                                      </p:tavLst>
                                    </p:anim>
                                    <p:anim calcmode="lin" to="" valueType="num">
                                      <p:cBhvr>
                                        <p:cTn dur="1500" fill="hold" id="23">
                                          <p:stCondLst>
                                            <p:cond delay="0"/>
                                          </p:stCondLst>
                                        </p:cTn>
                                        <p:tgtEl>
                                          <p:spTgt spid="2"/>
                                        </p:tgtEl>
                                        <p:attrNameLst>
                                          <p:attrName>ppt_h</p:attrName>
                                        </p:attrNameLst>
                                      </p:cBhvr>
                                      <p:tavLst>
                                        <p:tav tm="0">
                                          <p:val>
                                            <p:strVal val="0"/>
                                          </p:val>
                                        </p:tav>
                                        <p:tav tm="100000">
                                          <p:val>
                                            <p:strVal val="#ppt_h"/>
                                          </p:val>
                                        </p:tav>
                                      </p:tavLst>
                                    </p:anim>
                                    <p:animEffect filter="fade">
                                      <p:cBhvr>
                                        <p:cTn dur="1500" id="24">
                                          <p:stCondLst>
                                            <p:cond delay="0"/>
                                          </p:stCondLst>
                                        </p:cTn>
                                        <p:tgtEl>
                                          <p:spTgt spid="2"/>
                                        </p:tgtEl>
                                      </p:cBhvr>
                                    </p:animEffect>
                                  </p:childTnLst>
                                </p:cTn>
                              </p:par>
                              <p:par>
                                <p:cTn decel="100000" fill="hold" grpId="0" id="25" nodeType="withEffect" presetClass="entr" presetID="2" presetSubtype="8">
                                  <p:stCondLst>
                                    <p:cond delay="250"/>
                                  </p:stCondLst>
                                  <p:childTnLst>
                                    <p:set>
                                      <p:cBhvr>
                                        <p:cTn dur="1" fill="hold" id="26">
                                          <p:stCondLst>
                                            <p:cond delay="0"/>
                                          </p:stCondLst>
                                        </p:cTn>
                                        <p:tgtEl>
                                          <p:spTgt spid="63"/>
                                        </p:tgtEl>
                                        <p:attrNameLst>
                                          <p:attrName>style.visibility</p:attrName>
                                        </p:attrNameLst>
                                      </p:cBhvr>
                                      <p:to>
                                        <p:strVal val="visible"/>
                                      </p:to>
                                    </p:set>
                                    <p:anim calcmode="lin" valueType="num">
                                      <p:cBhvr additive="base">
                                        <p:cTn dur="1500" fill="hold" id="27"/>
                                        <p:tgtEl>
                                          <p:spTgt spid="63"/>
                                        </p:tgtEl>
                                        <p:attrNameLst>
                                          <p:attrName>ppt_x</p:attrName>
                                        </p:attrNameLst>
                                      </p:cBhvr>
                                      <p:tavLst>
                                        <p:tav tm="0">
                                          <p:val>
                                            <p:strVal val="0-#ppt_w/2"/>
                                          </p:val>
                                        </p:tav>
                                        <p:tav tm="100000">
                                          <p:val>
                                            <p:strVal val="#ppt_x"/>
                                          </p:val>
                                        </p:tav>
                                      </p:tavLst>
                                    </p:anim>
                                    <p:anim calcmode="lin" valueType="num">
                                      <p:cBhvr additive="base">
                                        <p:cTn dur="1500" fill="hold" id="28"/>
                                        <p:tgtEl>
                                          <p:spTgt spid="63"/>
                                        </p:tgtEl>
                                        <p:attrNameLst>
                                          <p:attrName>ppt_y</p:attrName>
                                        </p:attrNameLst>
                                      </p:cBhvr>
                                      <p:tavLst>
                                        <p:tav tm="0">
                                          <p:val>
                                            <p:strVal val="#ppt_y"/>
                                          </p:val>
                                        </p:tav>
                                        <p:tav tm="100000">
                                          <p:val>
                                            <p:strVal val="#ppt_y"/>
                                          </p:val>
                                        </p:tav>
                                      </p:tavLst>
                                    </p:anim>
                                    <p:set>
                                      <p:cBhvr>
                                        <p:cTn dur="1" fill="hold" id="29">
                                          <p:stCondLst>
                                            <p:cond delay="0"/>
                                          </p:stCondLst>
                                        </p:cTn>
                                        <p:tgtEl>
                                          <p:spTgt spid="63"/>
                                        </p:tgtEl>
                                        <p:attrNameLst>
                                          <p:attrName>style.visibility</p:attrName>
                                        </p:attrNameLst>
                                      </p:cBhvr>
                                      <p:to>
                                        <p:strVal val="visible"/>
                                      </p:to>
                                    </p:set>
                                    <p:anim calcmode="lin" to="" valueType="num">
                                      <p:cBhvr>
                                        <p:cTn dur="1500" fill="hold" id="30">
                                          <p:stCondLst>
                                            <p:cond delay="0"/>
                                          </p:stCondLst>
                                        </p:cTn>
                                        <p:tgtEl>
                                          <p:spTgt spid="63"/>
                                        </p:tgtEl>
                                        <p:attrNameLst>
                                          <p:attrName>ppt_w</p:attrName>
                                        </p:attrNameLst>
                                      </p:cBhvr>
                                      <p:tavLst>
                                        <p:tav tm="0">
                                          <p:val>
                                            <p:strVal val="0"/>
                                          </p:val>
                                        </p:tav>
                                        <p:tav tm="100000">
                                          <p:val>
                                            <p:strVal val="#ppt_w"/>
                                          </p:val>
                                        </p:tav>
                                      </p:tavLst>
                                    </p:anim>
                                    <p:anim calcmode="lin" to="" valueType="num">
                                      <p:cBhvr>
                                        <p:cTn dur="1500" fill="hold" id="31">
                                          <p:stCondLst>
                                            <p:cond delay="0"/>
                                          </p:stCondLst>
                                        </p:cTn>
                                        <p:tgtEl>
                                          <p:spTgt spid="63"/>
                                        </p:tgtEl>
                                        <p:attrNameLst>
                                          <p:attrName>ppt_h</p:attrName>
                                        </p:attrNameLst>
                                      </p:cBhvr>
                                      <p:tavLst>
                                        <p:tav tm="0">
                                          <p:val>
                                            <p:strVal val="0"/>
                                          </p:val>
                                        </p:tav>
                                        <p:tav tm="100000">
                                          <p:val>
                                            <p:strVal val="#ppt_h"/>
                                          </p:val>
                                        </p:tav>
                                      </p:tavLst>
                                    </p:anim>
                                    <p:animEffect filter="fade">
                                      <p:cBhvr>
                                        <p:cTn dur="1500" id="32">
                                          <p:stCondLst>
                                            <p:cond delay="0"/>
                                          </p:stCondLst>
                                        </p:cTn>
                                        <p:tgtEl>
                                          <p:spTgt spid="63"/>
                                        </p:tgtEl>
                                      </p:cBhvr>
                                    </p:animEffect>
                                  </p:childTnLst>
                                </p:cTn>
                              </p:par>
                              <p:par>
                                <p:cTn decel="100000" fill="hold" grpId="0" id="33" nodeType="withEffect" presetClass="entr" presetID="2" presetSubtype="8">
                                  <p:stCondLst>
                                    <p:cond delay="250"/>
                                  </p:stCondLst>
                                  <p:childTnLst>
                                    <p:set>
                                      <p:cBhvr>
                                        <p:cTn dur="1" fill="hold" id="34">
                                          <p:stCondLst>
                                            <p:cond delay="0"/>
                                          </p:stCondLst>
                                        </p:cTn>
                                        <p:tgtEl>
                                          <p:spTgt spid="64"/>
                                        </p:tgtEl>
                                        <p:attrNameLst>
                                          <p:attrName>style.visibility</p:attrName>
                                        </p:attrNameLst>
                                      </p:cBhvr>
                                      <p:to>
                                        <p:strVal val="visible"/>
                                      </p:to>
                                    </p:set>
                                    <p:anim calcmode="lin" valueType="num">
                                      <p:cBhvr additive="base">
                                        <p:cTn dur="1500" fill="hold" id="35"/>
                                        <p:tgtEl>
                                          <p:spTgt spid="64"/>
                                        </p:tgtEl>
                                        <p:attrNameLst>
                                          <p:attrName>ppt_x</p:attrName>
                                        </p:attrNameLst>
                                      </p:cBhvr>
                                      <p:tavLst>
                                        <p:tav tm="0">
                                          <p:val>
                                            <p:strVal val="0-#ppt_w/2"/>
                                          </p:val>
                                        </p:tav>
                                        <p:tav tm="100000">
                                          <p:val>
                                            <p:strVal val="#ppt_x"/>
                                          </p:val>
                                        </p:tav>
                                      </p:tavLst>
                                    </p:anim>
                                    <p:anim calcmode="lin" valueType="num">
                                      <p:cBhvr additive="base">
                                        <p:cTn dur="1500" fill="hold" id="36"/>
                                        <p:tgtEl>
                                          <p:spTgt spid="64"/>
                                        </p:tgtEl>
                                        <p:attrNameLst>
                                          <p:attrName>ppt_y</p:attrName>
                                        </p:attrNameLst>
                                      </p:cBhvr>
                                      <p:tavLst>
                                        <p:tav tm="0">
                                          <p:val>
                                            <p:strVal val="#ppt_y"/>
                                          </p:val>
                                        </p:tav>
                                        <p:tav tm="100000">
                                          <p:val>
                                            <p:strVal val="#ppt_y"/>
                                          </p:val>
                                        </p:tav>
                                      </p:tavLst>
                                    </p:anim>
                                    <p:set>
                                      <p:cBhvr>
                                        <p:cTn dur="1" fill="hold" id="37">
                                          <p:stCondLst>
                                            <p:cond delay="0"/>
                                          </p:stCondLst>
                                        </p:cTn>
                                        <p:tgtEl>
                                          <p:spTgt spid="64"/>
                                        </p:tgtEl>
                                        <p:attrNameLst>
                                          <p:attrName>style.visibility</p:attrName>
                                        </p:attrNameLst>
                                      </p:cBhvr>
                                      <p:to>
                                        <p:strVal val="visible"/>
                                      </p:to>
                                    </p:set>
                                    <p:anim calcmode="lin" to="" valueType="num">
                                      <p:cBhvr>
                                        <p:cTn dur="1500" fill="hold" id="38">
                                          <p:stCondLst>
                                            <p:cond delay="0"/>
                                          </p:stCondLst>
                                        </p:cTn>
                                        <p:tgtEl>
                                          <p:spTgt spid="64"/>
                                        </p:tgtEl>
                                        <p:attrNameLst>
                                          <p:attrName>ppt_w</p:attrName>
                                        </p:attrNameLst>
                                      </p:cBhvr>
                                      <p:tavLst>
                                        <p:tav tm="0">
                                          <p:val>
                                            <p:strVal val="0"/>
                                          </p:val>
                                        </p:tav>
                                        <p:tav tm="100000">
                                          <p:val>
                                            <p:strVal val="#ppt_w"/>
                                          </p:val>
                                        </p:tav>
                                      </p:tavLst>
                                    </p:anim>
                                    <p:anim calcmode="lin" to="" valueType="num">
                                      <p:cBhvr>
                                        <p:cTn dur="1500" fill="hold" id="39">
                                          <p:stCondLst>
                                            <p:cond delay="0"/>
                                          </p:stCondLst>
                                        </p:cTn>
                                        <p:tgtEl>
                                          <p:spTgt spid="64"/>
                                        </p:tgtEl>
                                        <p:attrNameLst>
                                          <p:attrName>ppt_h</p:attrName>
                                        </p:attrNameLst>
                                      </p:cBhvr>
                                      <p:tavLst>
                                        <p:tav tm="0">
                                          <p:val>
                                            <p:strVal val="0"/>
                                          </p:val>
                                        </p:tav>
                                        <p:tav tm="100000">
                                          <p:val>
                                            <p:strVal val="#ppt_h"/>
                                          </p:val>
                                        </p:tav>
                                      </p:tavLst>
                                    </p:anim>
                                    <p:animEffect filter="fade">
                                      <p:cBhvr>
                                        <p:cTn dur="1500" id="40">
                                          <p:stCondLst>
                                            <p:cond delay="0"/>
                                          </p:stCondLst>
                                        </p:cTn>
                                        <p:tgtEl>
                                          <p:spTgt spid="64"/>
                                        </p:tgtEl>
                                      </p:cBhvr>
                                    </p:animEffect>
                                  </p:childTnLst>
                                </p:cTn>
                              </p:par>
                              <p:par>
                                <p:cTn decel="100000" fill="hold" grpId="0" id="41" nodeType="withEffect" presetClass="entr" presetID="2" presetSubtype="8">
                                  <p:stCondLst>
                                    <p:cond delay="250"/>
                                  </p:stCondLst>
                                  <p:childTnLst>
                                    <p:set>
                                      <p:cBhvr>
                                        <p:cTn dur="1" fill="hold" id="42">
                                          <p:stCondLst>
                                            <p:cond delay="0"/>
                                          </p:stCondLst>
                                        </p:cTn>
                                        <p:tgtEl>
                                          <p:spTgt spid="65"/>
                                        </p:tgtEl>
                                        <p:attrNameLst>
                                          <p:attrName>style.visibility</p:attrName>
                                        </p:attrNameLst>
                                      </p:cBhvr>
                                      <p:to>
                                        <p:strVal val="visible"/>
                                      </p:to>
                                    </p:set>
                                    <p:anim calcmode="lin" valueType="num">
                                      <p:cBhvr additive="base">
                                        <p:cTn dur="1500" fill="hold" id="43"/>
                                        <p:tgtEl>
                                          <p:spTgt spid="65"/>
                                        </p:tgtEl>
                                        <p:attrNameLst>
                                          <p:attrName>ppt_x</p:attrName>
                                        </p:attrNameLst>
                                      </p:cBhvr>
                                      <p:tavLst>
                                        <p:tav tm="0">
                                          <p:val>
                                            <p:strVal val="0-#ppt_w/2"/>
                                          </p:val>
                                        </p:tav>
                                        <p:tav tm="100000">
                                          <p:val>
                                            <p:strVal val="#ppt_x"/>
                                          </p:val>
                                        </p:tav>
                                      </p:tavLst>
                                    </p:anim>
                                    <p:anim calcmode="lin" valueType="num">
                                      <p:cBhvr additive="base">
                                        <p:cTn dur="1500" fill="hold" id="44"/>
                                        <p:tgtEl>
                                          <p:spTgt spid="65"/>
                                        </p:tgtEl>
                                        <p:attrNameLst>
                                          <p:attrName>ppt_y</p:attrName>
                                        </p:attrNameLst>
                                      </p:cBhvr>
                                      <p:tavLst>
                                        <p:tav tm="0">
                                          <p:val>
                                            <p:strVal val="#ppt_y"/>
                                          </p:val>
                                        </p:tav>
                                        <p:tav tm="100000">
                                          <p:val>
                                            <p:strVal val="#ppt_y"/>
                                          </p:val>
                                        </p:tav>
                                      </p:tavLst>
                                    </p:anim>
                                    <p:set>
                                      <p:cBhvr>
                                        <p:cTn dur="1" fill="hold" id="45">
                                          <p:stCondLst>
                                            <p:cond delay="0"/>
                                          </p:stCondLst>
                                        </p:cTn>
                                        <p:tgtEl>
                                          <p:spTgt spid="65"/>
                                        </p:tgtEl>
                                        <p:attrNameLst>
                                          <p:attrName>style.visibility</p:attrName>
                                        </p:attrNameLst>
                                      </p:cBhvr>
                                      <p:to>
                                        <p:strVal val="visible"/>
                                      </p:to>
                                    </p:set>
                                    <p:anim calcmode="lin" to="" valueType="num">
                                      <p:cBhvr>
                                        <p:cTn dur="1500" fill="hold" id="46">
                                          <p:stCondLst>
                                            <p:cond delay="0"/>
                                          </p:stCondLst>
                                        </p:cTn>
                                        <p:tgtEl>
                                          <p:spTgt spid="65"/>
                                        </p:tgtEl>
                                        <p:attrNameLst>
                                          <p:attrName>ppt_w</p:attrName>
                                        </p:attrNameLst>
                                      </p:cBhvr>
                                      <p:tavLst>
                                        <p:tav tm="0">
                                          <p:val>
                                            <p:strVal val="0"/>
                                          </p:val>
                                        </p:tav>
                                        <p:tav tm="100000">
                                          <p:val>
                                            <p:strVal val="#ppt_w"/>
                                          </p:val>
                                        </p:tav>
                                      </p:tavLst>
                                    </p:anim>
                                    <p:anim calcmode="lin" to="" valueType="num">
                                      <p:cBhvr>
                                        <p:cTn dur="1500" fill="hold" id="47">
                                          <p:stCondLst>
                                            <p:cond delay="0"/>
                                          </p:stCondLst>
                                        </p:cTn>
                                        <p:tgtEl>
                                          <p:spTgt spid="65"/>
                                        </p:tgtEl>
                                        <p:attrNameLst>
                                          <p:attrName>ppt_h</p:attrName>
                                        </p:attrNameLst>
                                      </p:cBhvr>
                                      <p:tavLst>
                                        <p:tav tm="0">
                                          <p:val>
                                            <p:strVal val="0"/>
                                          </p:val>
                                        </p:tav>
                                        <p:tav tm="100000">
                                          <p:val>
                                            <p:strVal val="#ppt_h"/>
                                          </p:val>
                                        </p:tav>
                                      </p:tavLst>
                                    </p:anim>
                                    <p:animEffect filter="fade">
                                      <p:cBhvr>
                                        <p:cTn dur="1500" id="48">
                                          <p:stCondLst>
                                            <p:cond delay="0"/>
                                          </p:stCondLst>
                                        </p:cTn>
                                        <p:tgtEl>
                                          <p:spTgt spid="65"/>
                                        </p:tgtEl>
                                      </p:cBhvr>
                                    </p:animEffect>
                                  </p:childTnLst>
                                </p:cTn>
                              </p:par>
                              <p:par>
                                <p:cTn decel="100000" fill="hold" grpId="0" id="49" nodeType="withEffect" presetClass="entr" presetID="2" presetSubtype="8">
                                  <p:stCondLst>
                                    <p:cond delay="250"/>
                                  </p:stCondLst>
                                  <p:childTnLst>
                                    <p:set>
                                      <p:cBhvr>
                                        <p:cTn dur="1" fill="hold" id="50">
                                          <p:stCondLst>
                                            <p:cond delay="0"/>
                                          </p:stCondLst>
                                        </p:cTn>
                                        <p:tgtEl>
                                          <p:spTgt spid="66"/>
                                        </p:tgtEl>
                                        <p:attrNameLst>
                                          <p:attrName>style.visibility</p:attrName>
                                        </p:attrNameLst>
                                      </p:cBhvr>
                                      <p:to>
                                        <p:strVal val="visible"/>
                                      </p:to>
                                    </p:set>
                                    <p:anim calcmode="lin" valueType="num">
                                      <p:cBhvr additive="base">
                                        <p:cTn dur="1500" fill="hold" id="51"/>
                                        <p:tgtEl>
                                          <p:spTgt spid="66"/>
                                        </p:tgtEl>
                                        <p:attrNameLst>
                                          <p:attrName>ppt_x</p:attrName>
                                        </p:attrNameLst>
                                      </p:cBhvr>
                                      <p:tavLst>
                                        <p:tav tm="0">
                                          <p:val>
                                            <p:strVal val="0-#ppt_w/2"/>
                                          </p:val>
                                        </p:tav>
                                        <p:tav tm="100000">
                                          <p:val>
                                            <p:strVal val="#ppt_x"/>
                                          </p:val>
                                        </p:tav>
                                      </p:tavLst>
                                    </p:anim>
                                    <p:anim calcmode="lin" valueType="num">
                                      <p:cBhvr additive="base">
                                        <p:cTn dur="1500" fill="hold" id="52"/>
                                        <p:tgtEl>
                                          <p:spTgt spid="66"/>
                                        </p:tgtEl>
                                        <p:attrNameLst>
                                          <p:attrName>ppt_y</p:attrName>
                                        </p:attrNameLst>
                                      </p:cBhvr>
                                      <p:tavLst>
                                        <p:tav tm="0">
                                          <p:val>
                                            <p:strVal val="#ppt_y"/>
                                          </p:val>
                                        </p:tav>
                                        <p:tav tm="100000">
                                          <p:val>
                                            <p:strVal val="#ppt_y"/>
                                          </p:val>
                                        </p:tav>
                                      </p:tavLst>
                                    </p:anim>
                                    <p:set>
                                      <p:cBhvr>
                                        <p:cTn dur="1" fill="hold" id="53">
                                          <p:stCondLst>
                                            <p:cond delay="0"/>
                                          </p:stCondLst>
                                        </p:cTn>
                                        <p:tgtEl>
                                          <p:spTgt spid="66"/>
                                        </p:tgtEl>
                                        <p:attrNameLst>
                                          <p:attrName>style.visibility</p:attrName>
                                        </p:attrNameLst>
                                      </p:cBhvr>
                                      <p:to>
                                        <p:strVal val="visible"/>
                                      </p:to>
                                    </p:set>
                                    <p:anim calcmode="lin" to="" valueType="num">
                                      <p:cBhvr>
                                        <p:cTn dur="1500" fill="hold" id="54">
                                          <p:stCondLst>
                                            <p:cond delay="0"/>
                                          </p:stCondLst>
                                        </p:cTn>
                                        <p:tgtEl>
                                          <p:spTgt spid="66"/>
                                        </p:tgtEl>
                                        <p:attrNameLst>
                                          <p:attrName>ppt_w</p:attrName>
                                        </p:attrNameLst>
                                      </p:cBhvr>
                                      <p:tavLst>
                                        <p:tav tm="0">
                                          <p:val>
                                            <p:strVal val="0"/>
                                          </p:val>
                                        </p:tav>
                                        <p:tav tm="100000">
                                          <p:val>
                                            <p:strVal val="#ppt_w"/>
                                          </p:val>
                                        </p:tav>
                                      </p:tavLst>
                                    </p:anim>
                                    <p:anim calcmode="lin" to="" valueType="num">
                                      <p:cBhvr>
                                        <p:cTn dur="1500" fill="hold" id="55">
                                          <p:stCondLst>
                                            <p:cond delay="0"/>
                                          </p:stCondLst>
                                        </p:cTn>
                                        <p:tgtEl>
                                          <p:spTgt spid="66"/>
                                        </p:tgtEl>
                                        <p:attrNameLst>
                                          <p:attrName>ppt_h</p:attrName>
                                        </p:attrNameLst>
                                      </p:cBhvr>
                                      <p:tavLst>
                                        <p:tav tm="0">
                                          <p:val>
                                            <p:strVal val="0"/>
                                          </p:val>
                                        </p:tav>
                                        <p:tav tm="100000">
                                          <p:val>
                                            <p:strVal val="#ppt_h"/>
                                          </p:val>
                                        </p:tav>
                                      </p:tavLst>
                                    </p:anim>
                                    <p:animEffect filter="fade">
                                      <p:cBhvr>
                                        <p:cTn dur="1500" id="56">
                                          <p:stCondLst>
                                            <p:cond delay="0"/>
                                          </p:stCondLst>
                                        </p:cTn>
                                        <p:tgtEl>
                                          <p:spTgt spid="66"/>
                                        </p:tgtEl>
                                      </p:cBhvr>
                                    </p:animEffect>
                                  </p:childTnLst>
                                </p:cTn>
                              </p:par>
                              <p:par>
                                <p:cTn decel="100000" fill="hold" grpId="0" id="57" nodeType="withEffect" presetClass="entr" presetID="2" presetSubtype="8">
                                  <p:stCondLst>
                                    <p:cond delay="250"/>
                                  </p:stCondLst>
                                  <p:childTnLst>
                                    <p:set>
                                      <p:cBhvr>
                                        <p:cTn dur="1" fill="hold" id="58">
                                          <p:stCondLst>
                                            <p:cond delay="0"/>
                                          </p:stCondLst>
                                        </p:cTn>
                                        <p:tgtEl>
                                          <p:spTgt spid="67"/>
                                        </p:tgtEl>
                                        <p:attrNameLst>
                                          <p:attrName>style.visibility</p:attrName>
                                        </p:attrNameLst>
                                      </p:cBhvr>
                                      <p:to>
                                        <p:strVal val="visible"/>
                                      </p:to>
                                    </p:set>
                                    <p:anim calcmode="lin" valueType="num">
                                      <p:cBhvr additive="base">
                                        <p:cTn dur="1500" fill="hold" id="59"/>
                                        <p:tgtEl>
                                          <p:spTgt spid="67"/>
                                        </p:tgtEl>
                                        <p:attrNameLst>
                                          <p:attrName>ppt_x</p:attrName>
                                        </p:attrNameLst>
                                      </p:cBhvr>
                                      <p:tavLst>
                                        <p:tav tm="0">
                                          <p:val>
                                            <p:strVal val="0-#ppt_w/2"/>
                                          </p:val>
                                        </p:tav>
                                        <p:tav tm="100000">
                                          <p:val>
                                            <p:strVal val="#ppt_x"/>
                                          </p:val>
                                        </p:tav>
                                      </p:tavLst>
                                    </p:anim>
                                    <p:anim calcmode="lin" valueType="num">
                                      <p:cBhvr additive="base">
                                        <p:cTn dur="1500" fill="hold" id="60"/>
                                        <p:tgtEl>
                                          <p:spTgt spid="67"/>
                                        </p:tgtEl>
                                        <p:attrNameLst>
                                          <p:attrName>ppt_y</p:attrName>
                                        </p:attrNameLst>
                                      </p:cBhvr>
                                      <p:tavLst>
                                        <p:tav tm="0">
                                          <p:val>
                                            <p:strVal val="#ppt_y"/>
                                          </p:val>
                                        </p:tav>
                                        <p:tav tm="100000">
                                          <p:val>
                                            <p:strVal val="#ppt_y"/>
                                          </p:val>
                                        </p:tav>
                                      </p:tavLst>
                                    </p:anim>
                                    <p:set>
                                      <p:cBhvr>
                                        <p:cTn dur="1" fill="hold" id="61">
                                          <p:stCondLst>
                                            <p:cond delay="0"/>
                                          </p:stCondLst>
                                        </p:cTn>
                                        <p:tgtEl>
                                          <p:spTgt spid="67"/>
                                        </p:tgtEl>
                                        <p:attrNameLst>
                                          <p:attrName>style.visibility</p:attrName>
                                        </p:attrNameLst>
                                      </p:cBhvr>
                                      <p:to>
                                        <p:strVal val="visible"/>
                                      </p:to>
                                    </p:set>
                                    <p:anim calcmode="lin" to="" valueType="num">
                                      <p:cBhvr>
                                        <p:cTn dur="1500" fill="hold" id="62">
                                          <p:stCondLst>
                                            <p:cond delay="0"/>
                                          </p:stCondLst>
                                        </p:cTn>
                                        <p:tgtEl>
                                          <p:spTgt spid="67"/>
                                        </p:tgtEl>
                                        <p:attrNameLst>
                                          <p:attrName>ppt_w</p:attrName>
                                        </p:attrNameLst>
                                      </p:cBhvr>
                                      <p:tavLst>
                                        <p:tav tm="0">
                                          <p:val>
                                            <p:strVal val="0"/>
                                          </p:val>
                                        </p:tav>
                                        <p:tav tm="100000">
                                          <p:val>
                                            <p:strVal val="#ppt_w"/>
                                          </p:val>
                                        </p:tav>
                                      </p:tavLst>
                                    </p:anim>
                                    <p:anim calcmode="lin" to="" valueType="num">
                                      <p:cBhvr>
                                        <p:cTn dur="1500" fill="hold" id="63">
                                          <p:stCondLst>
                                            <p:cond delay="0"/>
                                          </p:stCondLst>
                                        </p:cTn>
                                        <p:tgtEl>
                                          <p:spTgt spid="67"/>
                                        </p:tgtEl>
                                        <p:attrNameLst>
                                          <p:attrName>ppt_h</p:attrName>
                                        </p:attrNameLst>
                                      </p:cBhvr>
                                      <p:tavLst>
                                        <p:tav tm="0">
                                          <p:val>
                                            <p:strVal val="0"/>
                                          </p:val>
                                        </p:tav>
                                        <p:tav tm="100000">
                                          <p:val>
                                            <p:strVal val="#ppt_h"/>
                                          </p:val>
                                        </p:tav>
                                      </p:tavLst>
                                    </p:anim>
                                    <p:animEffect filter="fade">
                                      <p:cBhvr>
                                        <p:cTn dur="1500" id="64">
                                          <p:stCondLst>
                                            <p:cond delay="0"/>
                                          </p:stCondLst>
                                        </p:cTn>
                                        <p:tgtEl>
                                          <p:spTgt spid="67"/>
                                        </p:tgtEl>
                                      </p:cBhvr>
                                    </p:animEffect>
                                  </p:childTnLst>
                                </p:cTn>
                              </p:par>
                              <p:par>
                                <p:cTn decel="100000" fill="hold" grpId="0" id="65" nodeType="withEffect" presetClass="entr" presetID="2" presetSubtype="8">
                                  <p:stCondLst>
                                    <p:cond delay="250"/>
                                  </p:stCondLst>
                                  <p:childTnLst>
                                    <p:set>
                                      <p:cBhvr>
                                        <p:cTn dur="1" fill="hold" id="66">
                                          <p:stCondLst>
                                            <p:cond delay="0"/>
                                          </p:stCondLst>
                                        </p:cTn>
                                        <p:tgtEl>
                                          <p:spTgt spid="68"/>
                                        </p:tgtEl>
                                        <p:attrNameLst>
                                          <p:attrName>style.visibility</p:attrName>
                                        </p:attrNameLst>
                                      </p:cBhvr>
                                      <p:to>
                                        <p:strVal val="visible"/>
                                      </p:to>
                                    </p:set>
                                    <p:anim calcmode="lin" valueType="num">
                                      <p:cBhvr additive="base">
                                        <p:cTn dur="1500" fill="hold" id="67"/>
                                        <p:tgtEl>
                                          <p:spTgt spid="68"/>
                                        </p:tgtEl>
                                        <p:attrNameLst>
                                          <p:attrName>ppt_x</p:attrName>
                                        </p:attrNameLst>
                                      </p:cBhvr>
                                      <p:tavLst>
                                        <p:tav tm="0">
                                          <p:val>
                                            <p:strVal val="0-#ppt_w/2"/>
                                          </p:val>
                                        </p:tav>
                                        <p:tav tm="100000">
                                          <p:val>
                                            <p:strVal val="#ppt_x"/>
                                          </p:val>
                                        </p:tav>
                                      </p:tavLst>
                                    </p:anim>
                                    <p:anim calcmode="lin" valueType="num">
                                      <p:cBhvr additive="base">
                                        <p:cTn dur="1500" fill="hold" id="68"/>
                                        <p:tgtEl>
                                          <p:spTgt spid="68"/>
                                        </p:tgtEl>
                                        <p:attrNameLst>
                                          <p:attrName>ppt_y</p:attrName>
                                        </p:attrNameLst>
                                      </p:cBhvr>
                                      <p:tavLst>
                                        <p:tav tm="0">
                                          <p:val>
                                            <p:strVal val="#ppt_y"/>
                                          </p:val>
                                        </p:tav>
                                        <p:tav tm="100000">
                                          <p:val>
                                            <p:strVal val="#ppt_y"/>
                                          </p:val>
                                        </p:tav>
                                      </p:tavLst>
                                    </p:anim>
                                    <p:set>
                                      <p:cBhvr>
                                        <p:cTn dur="1" fill="hold" id="69">
                                          <p:stCondLst>
                                            <p:cond delay="0"/>
                                          </p:stCondLst>
                                        </p:cTn>
                                        <p:tgtEl>
                                          <p:spTgt spid="68"/>
                                        </p:tgtEl>
                                        <p:attrNameLst>
                                          <p:attrName>style.visibility</p:attrName>
                                        </p:attrNameLst>
                                      </p:cBhvr>
                                      <p:to>
                                        <p:strVal val="visible"/>
                                      </p:to>
                                    </p:set>
                                    <p:anim calcmode="lin" to="" valueType="num">
                                      <p:cBhvr>
                                        <p:cTn dur="1500" fill="hold" id="70">
                                          <p:stCondLst>
                                            <p:cond delay="0"/>
                                          </p:stCondLst>
                                        </p:cTn>
                                        <p:tgtEl>
                                          <p:spTgt spid="68"/>
                                        </p:tgtEl>
                                        <p:attrNameLst>
                                          <p:attrName>ppt_w</p:attrName>
                                        </p:attrNameLst>
                                      </p:cBhvr>
                                      <p:tavLst>
                                        <p:tav tm="0">
                                          <p:val>
                                            <p:strVal val="0"/>
                                          </p:val>
                                        </p:tav>
                                        <p:tav tm="100000">
                                          <p:val>
                                            <p:strVal val="#ppt_w"/>
                                          </p:val>
                                        </p:tav>
                                      </p:tavLst>
                                    </p:anim>
                                    <p:anim calcmode="lin" to="" valueType="num">
                                      <p:cBhvr>
                                        <p:cTn dur="1500" fill="hold" id="71">
                                          <p:stCondLst>
                                            <p:cond delay="0"/>
                                          </p:stCondLst>
                                        </p:cTn>
                                        <p:tgtEl>
                                          <p:spTgt spid="68"/>
                                        </p:tgtEl>
                                        <p:attrNameLst>
                                          <p:attrName>ppt_h</p:attrName>
                                        </p:attrNameLst>
                                      </p:cBhvr>
                                      <p:tavLst>
                                        <p:tav tm="0">
                                          <p:val>
                                            <p:strVal val="0"/>
                                          </p:val>
                                        </p:tav>
                                        <p:tav tm="100000">
                                          <p:val>
                                            <p:strVal val="#ppt_h"/>
                                          </p:val>
                                        </p:tav>
                                      </p:tavLst>
                                    </p:anim>
                                    <p:animEffect filter="fade">
                                      <p:cBhvr>
                                        <p:cTn dur="1500" id="72">
                                          <p:stCondLst>
                                            <p:cond delay="0"/>
                                          </p:stCondLst>
                                        </p:cTn>
                                        <p:tgtEl>
                                          <p:spTgt spid="68"/>
                                        </p:tgtEl>
                                      </p:cBhvr>
                                    </p:animEffect>
                                  </p:childTnLst>
                                </p:cTn>
                              </p:par>
                              <p:par>
                                <p:cTn decel="100000" fill="hold" grpId="0" id="73" nodeType="withEffect" presetClass="entr" presetID="2" presetSubtype="8">
                                  <p:stCondLst>
                                    <p:cond delay="250"/>
                                  </p:stCondLst>
                                  <p:childTnLst>
                                    <p:set>
                                      <p:cBhvr>
                                        <p:cTn dur="1" fill="hold" id="74">
                                          <p:stCondLst>
                                            <p:cond delay="0"/>
                                          </p:stCondLst>
                                        </p:cTn>
                                        <p:tgtEl>
                                          <p:spTgt spid="69"/>
                                        </p:tgtEl>
                                        <p:attrNameLst>
                                          <p:attrName>style.visibility</p:attrName>
                                        </p:attrNameLst>
                                      </p:cBhvr>
                                      <p:to>
                                        <p:strVal val="visible"/>
                                      </p:to>
                                    </p:set>
                                    <p:anim calcmode="lin" valueType="num">
                                      <p:cBhvr additive="base">
                                        <p:cTn dur="1500" fill="hold" id="75"/>
                                        <p:tgtEl>
                                          <p:spTgt spid="69"/>
                                        </p:tgtEl>
                                        <p:attrNameLst>
                                          <p:attrName>ppt_x</p:attrName>
                                        </p:attrNameLst>
                                      </p:cBhvr>
                                      <p:tavLst>
                                        <p:tav tm="0">
                                          <p:val>
                                            <p:strVal val="0-#ppt_w/2"/>
                                          </p:val>
                                        </p:tav>
                                        <p:tav tm="100000">
                                          <p:val>
                                            <p:strVal val="#ppt_x"/>
                                          </p:val>
                                        </p:tav>
                                      </p:tavLst>
                                    </p:anim>
                                    <p:anim calcmode="lin" valueType="num">
                                      <p:cBhvr additive="base">
                                        <p:cTn dur="1500" fill="hold" id="76"/>
                                        <p:tgtEl>
                                          <p:spTgt spid="69"/>
                                        </p:tgtEl>
                                        <p:attrNameLst>
                                          <p:attrName>ppt_y</p:attrName>
                                        </p:attrNameLst>
                                      </p:cBhvr>
                                      <p:tavLst>
                                        <p:tav tm="0">
                                          <p:val>
                                            <p:strVal val="#ppt_y"/>
                                          </p:val>
                                        </p:tav>
                                        <p:tav tm="100000">
                                          <p:val>
                                            <p:strVal val="#ppt_y"/>
                                          </p:val>
                                        </p:tav>
                                      </p:tavLst>
                                    </p:anim>
                                    <p:set>
                                      <p:cBhvr>
                                        <p:cTn dur="1" fill="hold" id="77">
                                          <p:stCondLst>
                                            <p:cond delay="0"/>
                                          </p:stCondLst>
                                        </p:cTn>
                                        <p:tgtEl>
                                          <p:spTgt spid="69"/>
                                        </p:tgtEl>
                                        <p:attrNameLst>
                                          <p:attrName>style.visibility</p:attrName>
                                        </p:attrNameLst>
                                      </p:cBhvr>
                                      <p:to>
                                        <p:strVal val="visible"/>
                                      </p:to>
                                    </p:set>
                                    <p:anim calcmode="lin" to="" valueType="num">
                                      <p:cBhvr>
                                        <p:cTn dur="1500" fill="hold" id="78">
                                          <p:stCondLst>
                                            <p:cond delay="0"/>
                                          </p:stCondLst>
                                        </p:cTn>
                                        <p:tgtEl>
                                          <p:spTgt spid="69"/>
                                        </p:tgtEl>
                                        <p:attrNameLst>
                                          <p:attrName>ppt_w</p:attrName>
                                        </p:attrNameLst>
                                      </p:cBhvr>
                                      <p:tavLst>
                                        <p:tav tm="0">
                                          <p:val>
                                            <p:strVal val="0"/>
                                          </p:val>
                                        </p:tav>
                                        <p:tav tm="100000">
                                          <p:val>
                                            <p:strVal val="#ppt_w"/>
                                          </p:val>
                                        </p:tav>
                                      </p:tavLst>
                                    </p:anim>
                                    <p:anim calcmode="lin" to="" valueType="num">
                                      <p:cBhvr>
                                        <p:cTn dur="1500" fill="hold" id="79">
                                          <p:stCondLst>
                                            <p:cond delay="0"/>
                                          </p:stCondLst>
                                        </p:cTn>
                                        <p:tgtEl>
                                          <p:spTgt spid="69"/>
                                        </p:tgtEl>
                                        <p:attrNameLst>
                                          <p:attrName>ppt_h</p:attrName>
                                        </p:attrNameLst>
                                      </p:cBhvr>
                                      <p:tavLst>
                                        <p:tav tm="0">
                                          <p:val>
                                            <p:strVal val="0"/>
                                          </p:val>
                                        </p:tav>
                                        <p:tav tm="100000">
                                          <p:val>
                                            <p:strVal val="#ppt_h"/>
                                          </p:val>
                                        </p:tav>
                                      </p:tavLst>
                                    </p:anim>
                                    <p:animEffect filter="fade">
                                      <p:cBhvr>
                                        <p:cTn dur="1500" id="80">
                                          <p:stCondLst>
                                            <p:cond delay="0"/>
                                          </p:stCondLst>
                                        </p:cTn>
                                        <p:tgtEl>
                                          <p:spTgt spid="69"/>
                                        </p:tgtEl>
                                      </p:cBhvr>
                                    </p:animEffect>
                                  </p:childTnLst>
                                </p:cTn>
                              </p:par>
                              <p:par>
                                <p:cTn decel="100000" fill="hold" grpId="0" id="81" nodeType="withEffect" presetClass="entr" presetID="2" presetSubtype="8">
                                  <p:stCondLst>
                                    <p:cond delay="250"/>
                                  </p:stCondLst>
                                  <p:childTnLst>
                                    <p:set>
                                      <p:cBhvr>
                                        <p:cTn dur="1" fill="hold" id="82">
                                          <p:stCondLst>
                                            <p:cond delay="0"/>
                                          </p:stCondLst>
                                        </p:cTn>
                                        <p:tgtEl>
                                          <p:spTgt spid="70"/>
                                        </p:tgtEl>
                                        <p:attrNameLst>
                                          <p:attrName>style.visibility</p:attrName>
                                        </p:attrNameLst>
                                      </p:cBhvr>
                                      <p:to>
                                        <p:strVal val="visible"/>
                                      </p:to>
                                    </p:set>
                                    <p:anim calcmode="lin" valueType="num">
                                      <p:cBhvr additive="base">
                                        <p:cTn dur="1500" fill="hold" id="83"/>
                                        <p:tgtEl>
                                          <p:spTgt spid="70"/>
                                        </p:tgtEl>
                                        <p:attrNameLst>
                                          <p:attrName>ppt_x</p:attrName>
                                        </p:attrNameLst>
                                      </p:cBhvr>
                                      <p:tavLst>
                                        <p:tav tm="0">
                                          <p:val>
                                            <p:strVal val="0-#ppt_w/2"/>
                                          </p:val>
                                        </p:tav>
                                        <p:tav tm="100000">
                                          <p:val>
                                            <p:strVal val="#ppt_x"/>
                                          </p:val>
                                        </p:tav>
                                      </p:tavLst>
                                    </p:anim>
                                    <p:anim calcmode="lin" valueType="num">
                                      <p:cBhvr additive="base">
                                        <p:cTn dur="1500" fill="hold" id="84"/>
                                        <p:tgtEl>
                                          <p:spTgt spid="70"/>
                                        </p:tgtEl>
                                        <p:attrNameLst>
                                          <p:attrName>ppt_y</p:attrName>
                                        </p:attrNameLst>
                                      </p:cBhvr>
                                      <p:tavLst>
                                        <p:tav tm="0">
                                          <p:val>
                                            <p:strVal val="#ppt_y"/>
                                          </p:val>
                                        </p:tav>
                                        <p:tav tm="100000">
                                          <p:val>
                                            <p:strVal val="#ppt_y"/>
                                          </p:val>
                                        </p:tav>
                                      </p:tavLst>
                                    </p:anim>
                                    <p:set>
                                      <p:cBhvr>
                                        <p:cTn dur="1" fill="hold" id="85">
                                          <p:stCondLst>
                                            <p:cond delay="0"/>
                                          </p:stCondLst>
                                        </p:cTn>
                                        <p:tgtEl>
                                          <p:spTgt spid="70"/>
                                        </p:tgtEl>
                                        <p:attrNameLst>
                                          <p:attrName>style.visibility</p:attrName>
                                        </p:attrNameLst>
                                      </p:cBhvr>
                                      <p:to>
                                        <p:strVal val="visible"/>
                                      </p:to>
                                    </p:set>
                                    <p:anim calcmode="lin" to="" valueType="num">
                                      <p:cBhvr>
                                        <p:cTn dur="1500" fill="hold" id="86">
                                          <p:stCondLst>
                                            <p:cond delay="0"/>
                                          </p:stCondLst>
                                        </p:cTn>
                                        <p:tgtEl>
                                          <p:spTgt spid="70"/>
                                        </p:tgtEl>
                                        <p:attrNameLst>
                                          <p:attrName>ppt_w</p:attrName>
                                        </p:attrNameLst>
                                      </p:cBhvr>
                                      <p:tavLst>
                                        <p:tav tm="0">
                                          <p:val>
                                            <p:strVal val="0"/>
                                          </p:val>
                                        </p:tav>
                                        <p:tav tm="100000">
                                          <p:val>
                                            <p:strVal val="#ppt_w"/>
                                          </p:val>
                                        </p:tav>
                                      </p:tavLst>
                                    </p:anim>
                                    <p:anim calcmode="lin" to="" valueType="num">
                                      <p:cBhvr>
                                        <p:cTn dur="1500" fill="hold" id="87">
                                          <p:stCondLst>
                                            <p:cond delay="0"/>
                                          </p:stCondLst>
                                        </p:cTn>
                                        <p:tgtEl>
                                          <p:spTgt spid="70"/>
                                        </p:tgtEl>
                                        <p:attrNameLst>
                                          <p:attrName>ppt_h</p:attrName>
                                        </p:attrNameLst>
                                      </p:cBhvr>
                                      <p:tavLst>
                                        <p:tav tm="0">
                                          <p:val>
                                            <p:strVal val="0"/>
                                          </p:val>
                                        </p:tav>
                                        <p:tav tm="100000">
                                          <p:val>
                                            <p:strVal val="#ppt_h"/>
                                          </p:val>
                                        </p:tav>
                                      </p:tavLst>
                                    </p:anim>
                                    <p:animEffect filter="fade">
                                      <p:cBhvr>
                                        <p:cTn dur="1500" id="88">
                                          <p:stCondLst>
                                            <p:cond delay="0"/>
                                          </p:stCondLst>
                                        </p:cTn>
                                        <p:tgtEl>
                                          <p:spTgt spid="7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
      <p:bldP grpId="0" spid="63"/>
      <p:bldP grpId="0" spid="64"/>
      <p:bldP grpId="0" spid="65"/>
      <p:bldP grpId="0" spid="66"/>
      <p:bldP grpId="0" spid="67"/>
      <p:bldP grpId="0" spid="68"/>
      <p:bldP grpId="0" spid="69"/>
      <p:bldP grpId="0" spid="70"/>
    </p:bldLst>
  </p:timing>
</p:sld>
</file>

<file path=ppt/slides/slide1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grpSp>
        <p:nvGrpSpPr>
          <p:cNvPr id="2" name="PA_库_组合 1"/>
          <p:cNvGrpSpPr/>
          <p:nvPr>
            <p:custDataLst>
              <p:tags r:id="rId3"/>
            </p:custDataLst>
          </p:nvPr>
        </p:nvGrpSpPr>
        <p:grpSpPr>
          <a:xfrm>
            <a:off x="4556925" y="2347664"/>
            <a:ext cx="2348912" cy="3679683"/>
            <a:chOff x="4643438" y="1142990"/>
            <a:chExt cx="1752608" cy="3143272"/>
          </a:xfrm>
          <a:solidFill>
            <a:srgbClr val="FBA6A5"/>
          </a:solidFill>
        </p:grpSpPr>
        <p:grpSp>
          <p:nvGrpSpPr>
            <p:cNvPr id="3" name="组合 2"/>
            <p:cNvGrpSpPr/>
            <p:nvPr/>
          </p:nvGrpSpPr>
          <p:grpSpPr>
            <a:xfrm>
              <a:off x="4643438" y="1142990"/>
              <a:ext cx="1752608" cy="3132151"/>
              <a:chOff x="2133601" y="3810000"/>
              <a:chExt cx="681038" cy="1274763"/>
            </a:xfrm>
            <a:grpFill/>
          </p:grpSpPr>
          <p:sp>
            <p:nvSpPr>
              <p:cNvPr id="13" name="Freeform 146"/>
              <p:cNvSpPr/>
              <p:nvPr/>
            </p:nvSpPr>
            <p:spPr bwMode="auto">
              <a:xfrm>
                <a:off x="2290763" y="3983038"/>
                <a:ext cx="9525" cy="25400"/>
              </a:xfrm>
              <a:custGeom>
                <a:cxnLst>
                  <a:cxn ang="0">
                    <a:pos x="2" y="0"/>
                  </a:cxn>
                  <a:cxn ang="0">
                    <a:pos x="2" y="0"/>
                  </a:cxn>
                  <a:cxn ang="0">
                    <a:pos x="7" y="11"/>
                  </a:cxn>
                  <a:cxn ang="0">
                    <a:pos x="12" y="22"/>
                  </a:cxn>
                  <a:cxn ang="0">
                    <a:pos x="16" y="34"/>
                  </a:cxn>
                  <a:cxn ang="0">
                    <a:pos x="18" y="41"/>
                  </a:cxn>
                  <a:cxn ang="0">
                    <a:pos x="16" y="48"/>
                  </a:cxn>
                  <a:cxn ang="0">
                    <a:pos x="16" y="48"/>
                  </a:cxn>
                  <a:cxn ang="0">
                    <a:pos x="12" y="43"/>
                  </a:cxn>
                  <a:cxn ang="0">
                    <a:pos x="8" y="39"/>
                  </a:cxn>
                  <a:cxn ang="0">
                    <a:pos x="4" y="32"/>
                  </a:cxn>
                  <a:cxn ang="0">
                    <a:pos x="1" y="25"/>
                  </a:cxn>
                  <a:cxn ang="0">
                    <a:pos x="0" y="18"/>
                  </a:cxn>
                  <a:cxn ang="0">
                    <a:pos x="0" y="11"/>
                  </a:cxn>
                  <a:cxn ang="0">
                    <a:pos x="0" y="6"/>
                  </a:cxn>
                  <a:cxn ang="0">
                    <a:pos x="2" y="0"/>
                  </a:cxn>
                  <a:cxn ang="0">
                    <a:pos x="2" y="0"/>
                  </a:cxn>
                </a:cxnLst>
                <a:rect b="b" l="0" r="r" t="0"/>
                <a:pathLst>
                  <a:path h="48" w="18">
                    <a:moveTo>
                      <a:pt x="2" y="0"/>
                    </a:moveTo>
                    <a:lnTo>
                      <a:pt x="2" y="0"/>
                    </a:lnTo>
                    <a:lnTo>
                      <a:pt x="7" y="11"/>
                    </a:lnTo>
                    <a:lnTo>
                      <a:pt x="12" y="22"/>
                    </a:lnTo>
                    <a:lnTo>
                      <a:pt x="16" y="34"/>
                    </a:lnTo>
                    <a:lnTo>
                      <a:pt x="18" y="41"/>
                    </a:lnTo>
                    <a:lnTo>
                      <a:pt x="16" y="48"/>
                    </a:lnTo>
                    <a:lnTo>
                      <a:pt x="16" y="48"/>
                    </a:lnTo>
                    <a:lnTo>
                      <a:pt x="12" y="43"/>
                    </a:lnTo>
                    <a:lnTo>
                      <a:pt x="8" y="39"/>
                    </a:lnTo>
                    <a:lnTo>
                      <a:pt x="4" y="32"/>
                    </a:lnTo>
                    <a:lnTo>
                      <a:pt x="1" y="25"/>
                    </a:lnTo>
                    <a:lnTo>
                      <a:pt x="0" y="18"/>
                    </a:lnTo>
                    <a:lnTo>
                      <a:pt x="0" y="11"/>
                    </a:lnTo>
                    <a:lnTo>
                      <a:pt x="0" y="6"/>
                    </a:lnTo>
                    <a:lnTo>
                      <a:pt x="2" y="0"/>
                    </a:lnTo>
                    <a:lnTo>
                      <a:pt x="2" y="0"/>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14" name="Freeform 147"/>
              <p:cNvSpPr/>
              <p:nvPr/>
            </p:nvSpPr>
            <p:spPr bwMode="auto">
              <a:xfrm>
                <a:off x="2359026" y="4005263"/>
                <a:ext cx="31750" cy="33338"/>
              </a:xfrm>
              <a:custGeom>
                <a:cxnLst>
                  <a:cxn ang="0">
                    <a:pos x="61" y="22"/>
                  </a:cxn>
                  <a:cxn ang="0">
                    <a:pos x="61" y="22"/>
                  </a:cxn>
                  <a:cxn ang="0">
                    <a:pos x="49" y="18"/>
                  </a:cxn>
                  <a:cxn ang="0">
                    <a:pos x="38" y="14"/>
                  </a:cxn>
                  <a:cxn ang="0">
                    <a:pos x="34" y="14"/>
                  </a:cxn>
                  <a:cxn ang="0">
                    <a:pos x="28" y="15"/>
                  </a:cxn>
                  <a:cxn ang="0">
                    <a:pos x="23" y="16"/>
                  </a:cxn>
                  <a:cxn ang="0">
                    <a:pos x="19" y="22"/>
                  </a:cxn>
                  <a:cxn ang="0">
                    <a:pos x="19" y="22"/>
                  </a:cxn>
                  <a:cxn ang="0">
                    <a:pos x="16" y="35"/>
                  </a:cxn>
                  <a:cxn ang="0">
                    <a:pos x="14" y="46"/>
                  </a:cxn>
                  <a:cxn ang="0">
                    <a:pos x="13" y="56"/>
                  </a:cxn>
                  <a:cxn ang="0">
                    <a:pos x="10" y="60"/>
                  </a:cxn>
                  <a:cxn ang="0">
                    <a:pos x="7" y="64"/>
                  </a:cxn>
                  <a:cxn ang="0">
                    <a:pos x="7" y="64"/>
                  </a:cxn>
                  <a:cxn ang="0">
                    <a:pos x="2" y="60"/>
                  </a:cxn>
                  <a:cxn ang="0">
                    <a:pos x="0" y="54"/>
                  </a:cxn>
                  <a:cxn ang="0">
                    <a:pos x="0" y="49"/>
                  </a:cxn>
                  <a:cxn ang="0">
                    <a:pos x="2" y="43"/>
                  </a:cxn>
                  <a:cxn ang="0">
                    <a:pos x="6" y="29"/>
                  </a:cxn>
                  <a:cxn ang="0">
                    <a:pos x="7" y="22"/>
                  </a:cxn>
                  <a:cxn ang="0">
                    <a:pos x="7" y="16"/>
                  </a:cxn>
                  <a:cxn ang="0">
                    <a:pos x="7" y="16"/>
                  </a:cxn>
                  <a:cxn ang="0">
                    <a:pos x="13" y="9"/>
                  </a:cxn>
                  <a:cxn ang="0">
                    <a:pos x="20" y="4"/>
                  </a:cxn>
                  <a:cxn ang="0">
                    <a:pos x="28" y="1"/>
                  </a:cxn>
                  <a:cxn ang="0">
                    <a:pos x="37" y="0"/>
                  </a:cxn>
                  <a:cxn ang="0">
                    <a:pos x="45" y="1"/>
                  </a:cxn>
                  <a:cxn ang="0">
                    <a:pos x="52" y="4"/>
                  </a:cxn>
                  <a:cxn ang="0">
                    <a:pos x="55" y="8"/>
                  </a:cxn>
                  <a:cxn ang="0">
                    <a:pos x="58" y="11"/>
                  </a:cxn>
                  <a:cxn ang="0">
                    <a:pos x="61" y="16"/>
                  </a:cxn>
                  <a:cxn ang="0">
                    <a:pos x="61" y="22"/>
                  </a:cxn>
                  <a:cxn ang="0">
                    <a:pos x="61" y="22"/>
                  </a:cxn>
                </a:cxnLst>
                <a:rect b="b" l="0" r="r" t="0"/>
                <a:pathLst>
                  <a:path h="64" w="61">
                    <a:moveTo>
                      <a:pt x="61" y="22"/>
                    </a:moveTo>
                    <a:lnTo>
                      <a:pt x="61" y="22"/>
                    </a:lnTo>
                    <a:lnTo>
                      <a:pt x="49" y="18"/>
                    </a:lnTo>
                    <a:lnTo>
                      <a:pt x="38" y="14"/>
                    </a:lnTo>
                    <a:lnTo>
                      <a:pt x="34" y="14"/>
                    </a:lnTo>
                    <a:lnTo>
                      <a:pt x="28" y="15"/>
                    </a:lnTo>
                    <a:lnTo>
                      <a:pt x="23" y="16"/>
                    </a:lnTo>
                    <a:lnTo>
                      <a:pt x="19" y="22"/>
                    </a:lnTo>
                    <a:lnTo>
                      <a:pt x="19" y="22"/>
                    </a:lnTo>
                    <a:lnTo>
                      <a:pt x="16" y="35"/>
                    </a:lnTo>
                    <a:lnTo>
                      <a:pt x="14" y="46"/>
                    </a:lnTo>
                    <a:lnTo>
                      <a:pt x="13" y="56"/>
                    </a:lnTo>
                    <a:lnTo>
                      <a:pt x="10" y="60"/>
                    </a:lnTo>
                    <a:lnTo>
                      <a:pt x="7" y="64"/>
                    </a:lnTo>
                    <a:lnTo>
                      <a:pt x="7" y="64"/>
                    </a:lnTo>
                    <a:lnTo>
                      <a:pt x="2" y="60"/>
                    </a:lnTo>
                    <a:lnTo>
                      <a:pt x="0" y="54"/>
                    </a:lnTo>
                    <a:lnTo>
                      <a:pt x="0" y="49"/>
                    </a:lnTo>
                    <a:lnTo>
                      <a:pt x="2" y="43"/>
                    </a:lnTo>
                    <a:lnTo>
                      <a:pt x="6" y="29"/>
                    </a:lnTo>
                    <a:lnTo>
                      <a:pt x="7" y="22"/>
                    </a:lnTo>
                    <a:lnTo>
                      <a:pt x="7" y="16"/>
                    </a:lnTo>
                    <a:lnTo>
                      <a:pt x="7" y="16"/>
                    </a:lnTo>
                    <a:lnTo>
                      <a:pt x="13" y="9"/>
                    </a:lnTo>
                    <a:lnTo>
                      <a:pt x="20" y="4"/>
                    </a:lnTo>
                    <a:lnTo>
                      <a:pt x="28" y="1"/>
                    </a:lnTo>
                    <a:lnTo>
                      <a:pt x="37" y="0"/>
                    </a:lnTo>
                    <a:lnTo>
                      <a:pt x="45" y="1"/>
                    </a:lnTo>
                    <a:lnTo>
                      <a:pt x="52" y="4"/>
                    </a:lnTo>
                    <a:lnTo>
                      <a:pt x="55" y="8"/>
                    </a:lnTo>
                    <a:lnTo>
                      <a:pt x="58" y="11"/>
                    </a:lnTo>
                    <a:lnTo>
                      <a:pt x="61" y="16"/>
                    </a:lnTo>
                    <a:lnTo>
                      <a:pt x="61" y="22"/>
                    </a:lnTo>
                    <a:lnTo>
                      <a:pt x="61" y="22"/>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15" name="Freeform 148"/>
              <p:cNvSpPr>
                <a:spLocks noEditPoints="1"/>
              </p:cNvSpPr>
              <p:nvPr/>
            </p:nvSpPr>
            <p:spPr bwMode="auto">
              <a:xfrm>
                <a:off x="2576513" y="4005263"/>
                <a:ext cx="123825" cy="122238"/>
              </a:xfrm>
              <a:custGeom>
                <a:cxnLst>
                  <a:cxn ang="0">
                    <a:pos x="0" y="174"/>
                  </a:cxn>
                  <a:cxn ang="0">
                    <a:pos x="18" y="118"/>
                  </a:cxn>
                  <a:cxn ang="0">
                    <a:pos x="39" y="78"/>
                  </a:cxn>
                  <a:cxn ang="0">
                    <a:pos x="58" y="54"/>
                  </a:cxn>
                  <a:cxn ang="0">
                    <a:pos x="79" y="33"/>
                  </a:cxn>
                  <a:cxn ang="0">
                    <a:pos x="101" y="16"/>
                  </a:cxn>
                  <a:cxn ang="0">
                    <a:pos x="126" y="5"/>
                  </a:cxn>
                  <a:cxn ang="0">
                    <a:pos x="139" y="1"/>
                  </a:cxn>
                  <a:cxn ang="0">
                    <a:pos x="166" y="0"/>
                  </a:cxn>
                  <a:cxn ang="0">
                    <a:pos x="194" y="7"/>
                  </a:cxn>
                  <a:cxn ang="0">
                    <a:pos x="219" y="22"/>
                  </a:cxn>
                  <a:cxn ang="0">
                    <a:pos x="227" y="35"/>
                  </a:cxn>
                  <a:cxn ang="0">
                    <a:pos x="232" y="47"/>
                  </a:cxn>
                  <a:cxn ang="0">
                    <a:pos x="233" y="54"/>
                  </a:cxn>
                  <a:cxn ang="0">
                    <a:pos x="232" y="67"/>
                  </a:cxn>
                  <a:cxn ang="0">
                    <a:pos x="226" y="75"/>
                  </a:cxn>
                  <a:cxn ang="0">
                    <a:pos x="212" y="85"/>
                  </a:cxn>
                  <a:cxn ang="0">
                    <a:pos x="188" y="95"/>
                  </a:cxn>
                  <a:cxn ang="0">
                    <a:pos x="164" y="105"/>
                  </a:cxn>
                  <a:cxn ang="0">
                    <a:pos x="156" y="111"/>
                  </a:cxn>
                  <a:cxn ang="0">
                    <a:pos x="135" y="129"/>
                  </a:cxn>
                  <a:cxn ang="0">
                    <a:pos x="107" y="161"/>
                  </a:cxn>
                  <a:cxn ang="0">
                    <a:pos x="66" y="209"/>
                  </a:cxn>
                  <a:cxn ang="0">
                    <a:pos x="52" y="221"/>
                  </a:cxn>
                  <a:cxn ang="0">
                    <a:pos x="31" y="233"/>
                  </a:cxn>
                  <a:cxn ang="0">
                    <a:pos x="23" y="233"/>
                  </a:cxn>
                  <a:cxn ang="0">
                    <a:pos x="16" y="231"/>
                  </a:cxn>
                  <a:cxn ang="0">
                    <a:pos x="7" y="220"/>
                  </a:cxn>
                  <a:cxn ang="0">
                    <a:pos x="1" y="193"/>
                  </a:cxn>
                  <a:cxn ang="0">
                    <a:pos x="0" y="174"/>
                  </a:cxn>
                  <a:cxn ang="0">
                    <a:pos x="34" y="111"/>
                  </a:cxn>
                  <a:cxn ang="0">
                    <a:pos x="20" y="146"/>
                  </a:cxn>
                  <a:cxn ang="0">
                    <a:pos x="14" y="181"/>
                  </a:cxn>
                  <a:cxn ang="0">
                    <a:pos x="14" y="198"/>
                  </a:cxn>
                  <a:cxn ang="0">
                    <a:pos x="17" y="209"/>
                  </a:cxn>
                  <a:cxn ang="0">
                    <a:pos x="23" y="214"/>
                  </a:cxn>
                  <a:cxn ang="0">
                    <a:pos x="30" y="214"/>
                  </a:cxn>
                  <a:cxn ang="0">
                    <a:pos x="45" y="206"/>
                  </a:cxn>
                  <a:cxn ang="0">
                    <a:pos x="62" y="192"/>
                  </a:cxn>
                  <a:cxn ang="0">
                    <a:pos x="94" y="157"/>
                  </a:cxn>
                  <a:cxn ang="0">
                    <a:pos x="124" y="123"/>
                  </a:cxn>
                  <a:cxn ang="0">
                    <a:pos x="159" y="95"/>
                  </a:cxn>
                  <a:cxn ang="0">
                    <a:pos x="177" y="85"/>
                  </a:cxn>
                  <a:cxn ang="0">
                    <a:pos x="199" y="80"/>
                  </a:cxn>
                  <a:cxn ang="0">
                    <a:pos x="206" y="73"/>
                  </a:cxn>
                  <a:cxn ang="0">
                    <a:pos x="218" y="59"/>
                  </a:cxn>
                  <a:cxn ang="0">
                    <a:pos x="218" y="50"/>
                  </a:cxn>
                  <a:cxn ang="0">
                    <a:pos x="216" y="43"/>
                  </a:cxn>
                  <a:cxn ang="0">
                    <a:pos x="206" y="35"/>
                  </a:cxn>
                  <a:cxn ang="0">
                    <a:pos x="188" y="28"/>
                  </a:cxn>
                  <a:cxn ang="0">
                    <a:pos x="180" y="22"/>
                  </a:cxn>
                  <a:cxn ang="0">
                    <a:pos x="178" y="19"/>
                  </a:cxn>
                  <a:cxn ang="0">
                    <a:pos x="183" y="16"/>
                  </a:cxn>
                  <a:cxn ang="0">
                    <a:pos x="187" y="15"/>
                  </a:cxn>
                  <a:cxn ang="0">
                    <a:pos x="187" y="12"/>
                  </a:cxn>
                  <a:cxn ang="0">
                    <a:pos x="156" y="14"/>
                  </a:cxn>
                  <a:cxn ang="0">
                    <a:pos x="131" y="18"/>
                  </a:cxn>
                  <a:cxn ang="0">
                    <a:pos x="107" y="26"/>
                  </a:cxn>
                  <a:cxn ang="0">
                    <a:pos x="89" y="39"/>
                  </a:cxn>
                  <a:cxn ang="0">
                    <a:pos x="72" y="54"/>
                  </a:cxn>
                  <a:cxn ang="0">
                    <a:pos x="45" y="91"/>
                  </a:cxn>
                  <a:cxn ang="0">
                    <a:pos x="34" y="111"/>
                  </a:cxn>
                </a:cxnLst>
                <a:rect b="b" l="0" r="r" t="0"/>
                <a:pathLst>
                  <a:path h="233" w="233">
                    <a:moveTo>
                      <a:pt x="0" y="174"/>
                    </a:moveTo>
                    <a:lnTo>
                      <a:pt x="0" y="174"/>
                    </a:lnTo>
                    <a:lnTo>
                      <a:pt x="7" y="146"/>
                    </a:lnTo>
                    <a:lnTo>
                      <a:pt x="18" y="118"/>
                    </a:lnTo>
                    <a:lnTo>
                      <a:pt x="32" y="91"/>
                    </a:lnTo>
                    <a:lnTo>
                      <a:pt x="39" y="78"/>
                    </a:lnTo>
                    <a:lnTo>
                      <a:pt x="49" y="66"/>
                    </a:lnTo>
                    <a:lnTo>
                      <a:pt x="58" y="54"/>
                    </a:lnTo>
                    <a:lnTo>
                      <a:pt x="67" y="43"/>
                    </a:lnTo>
                    <a:lnTo>
                      <a:pt x="79" y="33"/>
                    </a:lnTo>
                    <a:lnTo>
                      <a:pt x="89" y="25"/>
                    </a:lnTo>
                    <a:lnTo>
                      <a:pt x="101" y="16"/>
                    </a:lnTo>
                    <a:lnTo>
                      <a:pt x="112" y="11"/>
                    </a:lnTo>
                    <a:lnTo>
                      <a:pt x="126" y="5"/>
                    </a:lnTo>
                    <a:lnTo>
                      <a:pt x="139" y="1"/>
                    </a:lnTo>
                    <a:lnTo>
                      <a:pt x="139" y="1"/>
                    </a:lnTo>
                    <a:lnTo>
                      <a:pt x="152" y="0"/>
                    </a:lnTo>
                    <a:lnTo>
                      <a:pt x="166" y="0"/>
                    </a:lnTo>
                    <a:lnTo>
                      <a:pt x="180" y="2"/>
                    </a:lnTo>
                    <a:lnTo>
                      <a:pt x="194" y="7"/>
                    </a:lnTo>
                    <a:lnTo>
                      <a:pt x="208" y="14"/>
                    </a:lnTo>
                    <a:lnTo>
                      <a:pt x="219" y="22"/>
                    </a:lnTo>
                    <a:lnTo>
                      <a:pt x="223" y="28"/>
                    </a:lnTo>
                    <a:lnTo>
                      <a:pt x="227" y="35"/>
                    </a:lnTo>
                    <a:lnTo>
                      <a:pt x="230" y="40"/>
                    </a:lnTo>
                    <a:lnTo>
                      <a:pt x="232" y="47"/>
                    </a:lnTo>
                    <a:lnTo>
                      <a:pt x="232" y="47"/>
                    </a:lnTo>
                    <a:lnTo>
                      <a:pt x="233" y="54"/>
                    </a:lnTo>
                    <a:lnTo>
                      <a:pt x="232" y="61"/>
                    </a:lnTo>
                    <a:lnTo>
                      <a:pt x="232" y="67"/>
                    </a:lnTo>
                    <a:lnTo>
                      <a:pt x="229" y="71"/>
                    </a:lnTo>
                    <a:lnTo>
                      <a:pt x="226" y="75"/>
                    </a:lnTo>
                    <a:lnTo>
                      <a:pt x="222" y="80"/>
                    </a:lnTo>
                    <a:lnTo>
                      <a:pt x="212" y="85"/>
                    </a:lnTo>
                    <a:lnTo>
                      <a:pt x="201" y="91"/>
                    </a:lnTo>
                    <a:lnTo>
                      <a:pt x="188" y="95"/>
                    </a:lnTo>
                    <a:lnTo>
                      <a:pt x="176" y="99"/>
                    </a:lnTo>
                    <a:lnTo>
                      <a:pt x="164" y="105"/>
                    </a:lnTo>
                    <a:lnTo>
                      <a:pt x="164" y="105"/>
                    </a:lnTo>
                    <a:lnTo>
                      <a:pt x="156" y="111"/>
                    </a:lnTo>
                    <a:lnTo>
                      <a:pt x="149" y="116"/>
                    </a:lnTo>
                    <a:lnTo>
                      <a:pt x="135" y="129"/>
                    </a:lnTo>
                    <a:lnTo>
                      <a:pt x="121" y="144"/>
                    </a:lnTo>
                    <a:lnTo>
                      <a:pt x="107" y="161"/>
                    </a:lnTo>
                    <a:lnTo>
                      <a:pt x="80" y="195"/>
                    </a:lnTo>
                    <a:lnTo>
                      <a:pt x="66" y="209"/>
                    </a:lnTo>
                    <a:lnTo>
                      <a:pt x="52" y="221"/>
                    </a:lnTo>
                    <a:lnTo>
                      <a:pt x="52" y="221"/>
                    </a:lnTo>
                    <a:lnTo>
                      <a:pt x="39" y="228"/>
                    </a:lnTo>
                    <a:lnTo>
                      <a:pt x="31" y="233"/>
                    </a:lnTo>
                    <a:lnTo>
                      <a:pt x="27" y="233"/>
                    </a:lnTo>
                    <a:lnTo>
                      <a:pt x="23" y="233"/>
                    </a:lnTo>
                    <a:lnTo>
                      <a:pt x="23" y="233"/>
                    </a:lnTo>
                    <a:lnTo>
                      <a:pt x="16" y="231"/>
                    </a:lnTo>
                    <a:lnTo>
                      <a:pt x="10" y="226"/>
                    </a:lnTo>
                    <a:lnTo>
                      <a:pt x="7" y="220"/>
                    </a:lnTo>
                    <a:lnTo>
                      <a:pt x="4" y="212"/>
                    </a:lnTo>
                    <a:lnTo>
                      <a:pt x="1" y="193"/>
                    </a:lnTo>
                    <a:lnTo>
                      <a:pt x="0" y="174"/>
                    </a:lnTo>
                    <a:lnTo>
                      <a:pt x="0" y="174"/>
                    </a:lnTo>
                    <a:close/>
                    <a:moveTo>
                      <a:pt x="34" y="111"/>
                    </a:moveTo>
                    <a:lnTo>
                      <a:pt x="34" y="111"/>
                    </a:lnTo>
                    <a:lnTo>
                      <a:pt x="27" y="127"/>
                    </a:lnTo>
                    <a:lnTo>
                      <a:pt x="20" y="146"/>
                    </a:lnTo>
                    <a:lnTo>
                      <a:pt x="16" y="164"/>
                    </a:lnTo>
                    <a:lnTo>
                      <a:pt x="14" y="181"/>
                    </a:lnTo>
                    <a:lnTo>
                      <a:pt x="14" y="181"/>
                    </a:lnTo>
                    <a:lnTo>
                      <a:pt x="14" y="198"/>
                    </a:lnTo>
                    <a:lnTo>
                      <a:pt x="16" y="205"/>
                    </a:lnTo>
                    <a:lnTo>
                      <a:pt x="17" y="209"/>
                    </a:lnTo>
                    <a:lnTo>
                      <a:pt x="20" y="212"/>
                    </a:lnTo>
                    <a:lnTo>
                      <a:pt x="23" y="214"/>
                    </a:lnTo>
                    <a:lnTo>
                      <a:pt x="25" y="214"/>
                    </a:lnTo>
                    <a:lnTo>
                      <a:pt x="30" y="214"/>
                    </a:lnTo>
                    <a:lnTo>
                      <a:pt x="37" y="212"/>
                    </a:lnTo>
                    <a:lnTo>
                      <a:pt x="45" y="206"/>
                    </a:lnTo>
                    <a:lnTo>
                      <a:pt x="62" y="192"/>
                    </a:lnTo>
                    <a:lnTo>
                      <a:pt x="62" y="192"/>
                    </a:lnTo>
                    <a:lnTo>
                      <a:pt x="79" y="175"/>
                    </a:lnTo>
                    <a:lnTo>
                      <a:pt x="94" y="157"/>
                    </a:lnTo>
                    <a:lnTo>
                      <a:pt x="108" y="140"/>
                    </a:lnTo>
                    <a:lnTo>
                      <a:pt x="124" y="123"/>
                    </a:lnTo>
                    <a:lnTo>
                      <a:pt x="140" y="108"/>
                    </a:lnTo>
                    <a:lnTo>
                      <a:pt x="159" y="95"/>
                    </a:lnTo>
                    <a:lnTo>
                      <a:pt x="167" y="90"/>
                    </a:lnTo>
                    <a:lnTo>
                      <a:pt x="177" y="85"/>
                    </a:lnTo>
                    <a:lnTo>
                      <a:pt x="188" y="81"/>
                    </a:lnTo>
                    <a:lnTo>
                      <a:pt x="199" y="80"/>
                    </a:lnTo>
                    <a:lnTo>
                      <a:pt x="199" y="80"/>
                    </a:lnTo>
                    <a:lnTo>
                      <a:pt x="206" y="73"/>
                    </a:lnTo>
                    <a:lnTo>
                      <a:pt x="212" y="66"/>
                    </a:lnTo>
                    <a:lnTo>
                      <a:pt x="218" y="59"/>
                    </a:lnTo>
                    <a:lnTo>
                      <a:pt x="218" y="54"/>
                    </a:lnTo>
                    <a:lnTo>
                      <a:pt x="218" y="50"/>
                    </a:lnTo>
                    <a:lnTo>
                      <a:pt x="218" y="50"/>
                    </a:lnTo>
                    <a:lnTo>
                      <a:pt x="216" y="43"/>
                    </a:lnTo>
                    <a:lnTo>
                      <a:pt x="212" y="39"/>
                    </a:lnTo>
                    <a:lnTo>
                      <a:pt x="206" y="35"/>
                    </a:lnTo>
                    <a:lnTo>
                      <a:pt x="201" y="33"/>
                    </a:lnTo>
                    <a:lnTo>
                      <a:pt x="188" y="28"/>
                    </a:lnTo>
                    <a:lnTo>
                      <a:pt x="184" y="25"/>
                    </a:lnTo>
                    <a:lnTo>
                      <a:pt x="180" y="22"/>
                    </a:lnTo>
                    <a:lnTo>
                      <a:pt x="180" y="22"/>
                    </a:lnTo>
                    <a:lnTo>
                      <a:pt x="178" y="19"/>
                    </a:lnTo>
                    <a:lnTo>
                      <a:pt x="180" y="18"/>
                    </a:lnTo>
                    <a:lnTo>
                      <a:pt x="183" y="16"/>
                    </a:lnTo>
                    <a:lnTo>
                      <a:pt x="185" y="15"/>
                    </a:lnTo>
                    <a:lnTo>
                      <a:pt x="187" y="15"/>
                    </a:lnTo>
                    <a:lnTo>
                      <a:pt x="187" y="12"/>
                    </a:lnTo>
                    <a:lnTo>
                      <a:pt x="187" y="12"/>
                    </a:lnTo>
                    <a:lnTo>
                      <a:pt x="171" y="12"/>
                    </a:lnTo>
                    <a:lnTo>
                      <a:pt x="156" y="14"/>
                    </a:lnTo>
                    <a:lnTo>
                      <a:pt x="143" y="15"/>
                    </a:lnTo>
                    <a:lnTo>
                      <a:pt x="131" y="18"/>
                    </a:lnTo>
                    <a:lnTo>
                      <a:pt x="118" y="22"/>
                    </a:lnTo>
                    <a:lnTo>
                      <a:pt x="107" y="26"/>
                    </a:lnTo>
                    <a:lnTo>
                      <a:pt x="97" y="33"/>
                    </a:lnTo>
                    <a:lnTo>
                      <a:pt x="89" y="39"/>
                    </a:lnTo>
                    <a:lnTo>
                      <a:pt x="80" y="47"/>
                    </a:lnTo>
                    <a:lnTo>
                      <a:pt x="72" y="54"/>
                    </a:lnTo>
                    <a:lnTo>
                      <a:pt x="58" y="73"/>
                    </a:lnTo>
                    <a:lnTo>
                      <a:pt x="45" y="91"/>
                    </a:lnTo>
                    <a:lnTo>
                      <a:pt x="34" y="111"/>
                    </a:lnTo>
                    <a:lnTo>
                      <a:pt x="34" y="111"/>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16" name="Freeform 149"/>
              <p:cNvSpPr/>
              <p:nvPr/>
            </p:nvSpPr>
            <p:spPr bwMode="auto">
              <a:xfrm>
                <a:off x="2393951" y="4017963"/>
                <a:ext cx="7938" cy="22225"/>
              </a:xfrm>
              <a:custGeom>
                <a:cxnLst>
                  <a:cxn ang="0">
                    <a:pos x="0" y="0"/>
                  </a:cxn>
                  <a:cxn ang="0">
                    <a:pos x="0" y="0"/>
                  </a:cxn>
                  <a:cxn ang="0">
                    <a:pos x="5" y="3"/>
                  </a:cxn>
                  <a:cxn ang="0">
                    <a:pos x="11" y="9"/>
                  </a:cxn>
                  <a:cxn ang="0">
                    <a:pos x="14" y="16"/>
                  </a:cxn>
                  <a:cxn ang="0">
                    <a:pos x="15" y="23"/>
                  </a:cxn>
                  <a:cxn ang="0">
                    <a:pos x="15" y="30"/>
                  </a:cxn>
                  <a:cxn ang="0">
                    <a:pos x="12" y="35"/>
                  </a:cxn>
                  <a:cxn ang="0">
                    <a:pos x="8" y="41"/>
                  </a:cxn>
                  <a:cxn ang="0">
                    <a:pos x="5" y="42"/>
                  </a:cxn>
                  <a:cxn ang="0">
                    <a:pos x="1" y="42"/>
                  </a:cxn>
                  <a:cxn ang="0">
                    <a:pos x="1" y="42"/>
                  </a:cxn>
                  <a:cxn ang="0">
                    <a:pos x="0" y="23"/>
                  </a:cxn>
                  <a:cxn ang="0">
                    <a:pos x="0" y="12"/>
                  </a:cxn>
                  <a:cxn ang="0">
                    <a:pos x="0" y="0"/>
                  </a:cxn>
                  <a:cxn ang="0">
                    <a:pos x="0" y="0"/>
                  </a:cxn>
                </a:cxnLst>
                <a:rect b="b" l="0" r="r" t="0"/>
                <a:pathLst>
                  <a:path h="42" w="15">
                    <a:moveTo>
                      <a:pt x="0" y="0"/>
                    </a:moveTo>
                    <a:lnTo>
                      <a:pt x="0" y="0"/>
                    </a:lnTo>
                    <a:lnTo>
                      <a:pt x="5" y="3"/>
                    </a:lnTo>
                    <a:lnTo>
                      <a:pt x="11" y="9"/>
                    </a:lnTo>
                    <a:lnTo>
                      <a:pt x="14" y="16"/>
                    </a:lnTo>
                    <a:lnTo>
                      <a:pt x="15" y="23"/>
                    </a:lnTo>
                    <a:lnTo>
                      <a:pt x="15" y="30"/>
                    </a:lnTo>
                    <a:lnTo>
                      <a:pt x="12" y="35"/>
                    </a:lnTo>
                    <a:lnTo>
                      <a:pt x="8" y="41"/>
                    </a:lnTo>
                    <a:lnTo>
                      <a:pt x="5" y="42"/>
                    </a:lnTo>
                    <a:lnTo>
                      <a:pt x="1" y="42"/>
                    </a:lnTo>
                    <a:lnTo>
                      <a:pt x="1" y="42"/>
                    </a:lnTo>
                    <a:lnTo>
                      <a:pt x="0" y="23"/>
                    </a:lnTo>
                    <a:lnTo>
                      <a:pt x="0" y="12"/>
                    </a:lnTo>
                    <a:lnTo>
                      <a:pt x="0" y="0"/>
                    </a:lnTo>
                    <a:lnTo>
                      <a:pt x="0" y="0"/>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17" name="Freeform 150"/>
              <p:cNvSpPr>
                <a:spLocks noEditPoints="1"/>
              </p:cNvSpPr>
              <p:nvPr/>
            </p:nvSpPr>
            <p:spPr bwMode="auto">
              <a:xfrm>
                <a:off x="2209801" y="4027488"/>
                <a:ext cx="100013" cy="128588"/>
              </a:xfrm>
              <a:custGeom>
                <a:cxnLst>
                  <a:cxn ang="0">
                    <a:pos x="33" y="0"/>
                  </a:cxn>
                  <a:cxn ang="0">
                    <a:pos x="52" y="4"/>
                  </a:cxn>
                  <a:cxn ang="0">
                    <a:pos x="54" y="10"/>
                  </a:cxn>
                  <a:cxn ang="0">
                    <a:pos x="75" y="13"/>
                  </a:cxn>
                  <a:cxn ang="0">
                    <a:pos x="105" y="32"/>
                  </a:cxn>
                  <a:cxn ang="0">
                    <a:pos x="108" y="75"/>
                  </a:cxn>
                  <a:cxn ang="0">
                    <a:pos x="116" y="107"/>
                  </a:cxn>
                  <a:cxn ang="0">
                    <a:pos x="127" y="120"/>
                  </a:cxn>
                  <a:cxn ang="0">
                    <a:pos x="144" y="138"/>
                  </a:cxn>
                  <a:cxn ang="0">
                    <a:pos x="153" y="152"/>
                  </a:cxn>
                  <a:cxn ang="0">
                    <a:pos x="174" y="173"/>
                  </a:cxn>
                  <a:cxn ang="0">
                    <a:pos x="186" y="191"/>
                  </a:cxn>
                  <a:cxn ang="0">
                    <a:pos x="188" y="212"/>
                  </a:cxn>
                  <a:cxn ang="0">
                    <a:pos x="172" y="237"/>
                  </a:cxn>
                  <a:cxn ang="0">
                    <a:pos x="140" y="243"/>
                  </a:cxn>
                  <a:cxn ang="0">
                    <a:pos x="118" y="237"/>
                  </a:cxn>
                  <a:cxn ang="0">
                    <a:pos x="74" y="211"/>
                  </a:cxn>
                  <a:cxn ang="0">
                    <a:pos x="30" y="162"/>
                  </a:cxn>
                  <a:cxn ang="0">
                    <a:pos x="12" y="125"/>
                  </a:cxn>
                  <a:cxn ang="0">
                    <a:pos x="4" y="72"/>
                  </a:cxn>
                  <a:cxn ang="0">
                    <a:pos x="5" y="38"/>
                  </a:cxn>
                  <a:cxn ang="0">
                    <a:pos x="19" y="11"/>
                  </a:cxn>
                  <a:cxn ang="0">
                    <a:pos x="30" y="2"/>
                  </a:cxn>
                  <a:cxn ang="0">
                    <a:pos x="40" y="10"/>
                  </a:cxn>
                  <a:cxn ang="0">
                    <a:pos x="25" y="24"/>
                  </a:cxn>
                  <a:cxn ang="0">
                    <a:pos x="19" y="38"/>
                  </a:cxn>
                  <a:cxn ang="0">
                    <a:pos x="14" y="59"/>
                  </a:cxn>
                  <a:cxn ang="0">
                    <a:pos x="16" y="90"/>
                  </a:cxn>
                  <a:cxn ang="0">
                    <a:pos x="30" y="135"/>
                  </a:cxn>
                  <a:cxn ang="0">
                    <a:pos x="56" y="177"/>
                  </a:cxn>
                  <a:cxn ang="0">
                    <a:pos x="92" y="209"/>
                  </a:cxn>
                  <a:cxn ang="0">
                    <a:pos x="134" y="228"/>
                  </a:cxn>
                  <a:cxn ang="0">
                    <a:pos x="164" y="229"/>
                  </a:cxn>
                  <a:cxn ang="0">
                    <a:pos x="175" y="201"/>
                  </a:cxn>
                  <a:cxn ang="0">
                    <a:pos x="161" y="178"/>
                  </a:cxn>
                  <a:cxn ang="0">
                    <a:pos x="143" y="159"/>
                  </a:cxn>
                  <a:cxn ang="0">
                    <a:pos x="132" y="138"/>
                  </a:cxn>
                  <a:cxn ang="0">
                    <a:pos x="109" y="108"/>
                  </a:cxn>
                  <a:cxn ang="0">
                    <a:pos x="96" y="86"/>
                  </a:cxn>
                  <a:cxn ang="0">
                    <a:pos x="94" y="61"/>
                  </a:cxn>
                  <a:cxn ang="0">
                    <a:pos x="88" y="35"/>
                  </a:cxn>
                  <a:cxn ang="0">
                    <a:pos x="78" y="25"/>
                  </a:cxn>
                  <a:cxn ang="0">
                    <a:pos x="57" y="24"/>
                  </a:cxn>
                  <a:cxn ang="0">
                    <a:pos x="50" y="21"/>
                  </a:cxn>
                  <a:cxn ang="0">
                    <a:pos x="50" y="10"/>
                  </a:cxn>
                  <a:cxn ang="0">
                    <a:pos x="46" y="9"/>
                  </a:cxn>
                </a:cxnLst>
                <a:rect b="b" l="0" r="r" t="0"/>
                <a:pathLst>
                  <a:path h="244" w="188">
                    <a:moveTo>
                      <a:pt x="30" y="2"/>
                    </a:moveTo>
                    <a:lnTo>
                      <a:pt x="30" y="2"/>
                    </a:lnTo>
                    <a:lnTo>
                      <a:pt x="33" y="0"/>
                    </a:lnTo>
                    <a:lnTo>
                      <a:pt x="37" y="0"/>
                    </a:lnTo>
                    <a:lnTo>
                      <a:pt x="45" y="2"/>
                    </a:lnTo>
                    <a:lnTo>
                      <a:pt x="52" y="4"/>
                    </a:lnTo>
                    <a:lnTo>
                      <a:pt x="53" y="7"/>
                    </a:lnTo>
                    <a:lnTo>
                      <a:pt x="54" y="10"/>
                    </a:lnTo>
                    <a:lnTo>
                      <a:pt x="54" y="10"/>
                    </a:lnTo>
                    <a:lnTo>
                      <a:pt x="61" y="10"/>
                    </a:lnTo>
                    <a:lnTo>
                      <a:pt x="68" y="10"/>
                    </a:lnTo>
                    <a:lnTo>
                      <a:pt x="75" y="13"/>
                    </a:lnTo>
                    <a:lnTo>
                      <a:pt x="82" y="16"/>
                    </a:lnTo>
                    <a:lnTo>
                      <a:pt x="95" y="24"/>
                    </a:lnTo>
                    <a:lnTo>
                      <a:pt x="105" y="32"/>
                    </a:lnTo>
                    <a:lnTo>
                      <a:pt x="105" y="32"/>
                    </a:lnTo>
                    <a:lnTo>
                      <a:pt x="106" y="55"/>
                    </a:lnTo>
                    <a:lnTo>
                      <a:pt x="108" y="75"/>
                    </a:lnTo>
                    <a:lnTo>
                      <a:pt x="109" y="90"/>
                    </a:lnTo>
                    <a:lnTo>
                      <a:pt x="112" y="98"/>
                    </a:lnTo>
                    <a:lnTo>
                      <a:pt x="116" y="107"/>
                    </a:lnTo>
                    <a:lnTo>
                      <a:pt x="116" y="107"/>
                    </a:lnTo>
                    <a:lnTo>
                      <a:pt x="120" y="112"/>
                    </a:lnTo>
                    <a:lnTo>
                      <a:pt x="127" y="120"/>
                    </a:lnTo>
                    <a:lnTo>
                      <a:pt x="140" y="132"/>
                    </a:lnTo>
                    <a:lnTo>
                      <a:pt x="140" y="132"/>
                    </a:lnTo>
                    <a:lnTo>
                      <a:pt x="144" y="138"/>
                    </a:lnTo>
                    <a:lnTo>
                      <a:pt x="147" y="142"/>
                    </a:lnTo>
                    <a:lnTo>
                      <a:pt x="150" y="148"/>
                    </a:lnTo>
                    <a:lnTo>
                      <a:pt x="153" y="152"/>
                    </a:lnTo>
                    <a:lnTo>
                      <a:pt x="153" y="152"/>
                    </a:lnTo>
                    <a:lnTo>
                      <a:pt x="164" y="163"/>
                    </a:lnTo>
                    <a:lnTo>
                      <a:pt x="174" y="173"/>
                    </a:lnTo>
                    <a:lnTo>
                      <a:pt x="179" y="178"/>
                    </a:lnTo>
                    <a:lnTo>
                      <a:pt x="183" y="185"/>
                    </a:lnTo>
                    <a:lnTo>
                      <a:pt x="186" y="191"/>
                    </a:lnTo>
                    <a:lnTo>
                      <a:pt x="188" y="200"/>
                    </a:lnTo>
                    <a:lnTo>
                      <a:pt x="188" y="200"/>
                    </a:lnTo>
                    <a:lnTo>
                      <a:pt x="188" y="212"/>
                    </a:lnTo>
                    <a:lnTo>
                      <a:pt x="185" y="222"/>
                    </a:lnTo>
                    <a:lnTo>
                      <a:pt x="179" y="230"/>
                    </a:lnTo>
                    <a:lnTo>
                      <a:pt x="172" y="237"/>
                    </a:lnTo>
                    <a:lnTo>
                      <a:pt x="162" y="242"/>
                    </a:lnTo>
                    <a:lnTo>
                      <a:pt x="151" y="244"/>
                    </a:lnTo>
                    <a:lnTo>
                      <a:pt x="140" y="243"/>
                    </a:lnTo>
                    <a:lnTo>
                      <a:pt x="126" y="242"/>
                    </a:lnTo>
                    <a:lnTo>
                      <a:pt x="126" y="242"/>
                    </a:lnTo>
                    <a:lnTo>
                      <a:pt x="118" y="237"/>
                    </a:lnTo>
                    <a:lnTo>
                      <a:pt x="108" y="235"/>
                    </a:lnTo>
                    <a:lnTo>
                      <a:pt x="91" y="223"/>
                    </a:lnTo>
                    <a:lnTo>
                      <a:pt x="74" y="211"/>
                    </a:lnTo>
                    <a:lnTo>
                      <a:pt x="59" y="195"/>
                    </a:lnTo>
                    <a:lnTo>
                      <a:pt x="43" y="178"/>
                    </a:lnTo>
                    <a:lnTo>
                      <a:pt x="30" y="162"/>
                    </a:lnTo>
                    <a:lnTo>
                      <a:pt x="21" y="143"/>
                    </a:lnTo>
                    <a:lnTo>
                      <a:pt x="12" y="125"/>
                    </a:lnTo>
                    <a:lnTo>
                      <a:pt x="12" y="125"/>
                    </a:lnTo>
                    <a:lnTo>
                      <a:pt x="8" y="110"/>
                    </a:lnTo>
                    <a:lnTo>
                      <a:pt x="5" y="91"/>
                    </a:lnTo>
                    <a:lnTo>
                      <a:pt x="4" y="72"/>
                    </a:lnTo>
                    <a:lnTo>
                      <a:pt x="0" y="54"/>
                    </a:lnTo>
                    <a:lnTo>
                      <a:pt x="0" y="54"/>
                    </a:lnTo>
                    <a:lnTo>
                      <a:pt x="5" y="38"/>
                    </a:lnTo>
                    <a:lnTo>
                      <a:pt x="11" y="23"/>
                    </a:lnTo>
                    <a:lnTo>
                      <a:pt x="15" y="17"/>
                    </a:lnTo>
                    <a:lnTo>
                      <a:pt x="19" y="11"/>
                    </a:lnTo>
                    <a:lnTo>
                      <a:pt x="23" y="6"/>
                    </a:lnTo>
                    <a:lnTo>
                      <a:pt x="30" y="2"/>
                    </a:lnTo>
                    <a:lnTo>
                      <a:pt x="30" y="2"/>
                    </a:lnTo>
                    <a:close/>
                    <a:moveTo>
                      <a:pt x="46" y="9"/>
                    </a:moveTo>
                    <a:lnTo>
                      <a:pt x="46" y="9"/>
                    </a:lnTo>
                    <a:lnTo>
                      <a:pt x="40" y="10"/>
                    </a:lnTo>
                    <a:lnTo>
                      <a:pt x="36" y="11"/>
                    </a:lnTo>
                    <a:lnTo>
                      <a:pt x="30" y="17"/>
                    </a:lnTo>
                    <a:lnTo>
                      <a:pt x="25" y="24"/>
                    </a:lnTo>
                    <a:lnTo>
                      <a:pt x="19" y="31"/>
                    </a:lnTo>
                    <a:lnTo>
                      <a:pt x="19" y="31"/>
                    </a:lnTo>
                    <a:lnTo>
                      <a:pt x="19" y="38"/>
                    </a:lnTo>
                    <a:lnTo>
                      <a:pt x="16" y="45"/>
                    </a:lnTo>
                    <a:lnTo>
                      <a:pt x="15" y="52"/>
                    </a:lnTo>
                    <a:lnTo>
                      <a:pt x="14" y="59"/>
                    </a:lnTo>
                    <a:lnTo>
                      <a:pt x="14" y="59"/>
                    </a:lnTo>
                    <a:lnTo>
                      <a:pt x="14" y="75"/>
                    </a:lnTo>
                    <a:lnTo>
                      <a:pt x="16" y="90"/>
                    </a:lnTo>
                    <a:lnTo>
                      <a:pt x="19" y="105"/>
                    </a:lnTo>
                    <a:lnTo>
                      <a:pt x="23" y="120"/>
                    </a:lnTo>
                    <a:lnTo>
                      <a:pt x="30" y="135"/>
                    </a:lnTo>
                    <a:lnTo>
                      <a:pt x="37" y="150"/>
                    </a:lnTo>
                    <a:lnTo>
                      <a:pt x="46" y="164"/>
                    </a:lnTo>
                    <a:lnTo>
                      <a:pt x="56" y="177"/>
                    </a:lnTo>
                    <a:lnTo>
                      <a:pt x="67" y="188"/>
                    </a:lnTo>
                    <a:lnTo>
                      <a:pt x="80" y="200"/>
                    </a:lnTo>
                    <a:lnTo>
                      <a:pt x="92" y="209"/>
                    </a:lnTo>
                    <a:lnTo>
                      <a:pt x="105" y="218"/>
                    </a:lnTo>
                    <a:lnTo>
                      <a:pt x="119" y="223"/>
                    </a:lnTo>
                    <a:lnTo>
                      <a:pt x="134" y="228"/>
                    </a:lnTo>
                    <a:lnTo>
                      <a:pt x="148" y="229"/>
                    </a:lnTo>
                    <a:lnTo>
                      <a:pt x="164" y="229"/>
                    </a:lnTo>
                    <a:lnTo>
                      <a:pt x="164" y="229"/>
                    </a:lnTo>
                    <a:lnTo>
                      <a:pt x="172" y="218"/>
                    </a:lnTo>
                    <a:lnTo>
                      <a:pt x="175" y="209"/>
                    </a:lnTo>
                    <a:lnTo>
                      <a:pt x="175" y="201"/>
                    </a:lnTo>
                    <a:lnTo>
                      <a:pt x="172" y="193"/>
                    </a:lnTo>
                    <a:lnTo>
                      <a:pt x="167" y="185"/>
                    </a:lnTo>
                    <a:lnTo>
                      <a:pt x="161" y="178"/>
                    </a:lnTo>
                    <a:lnTo>
                      <a:pt x="147" y="164"/>
                    </a:lnTo>
                    <a:lnTo>
                      <a:pt x="147" y="164"/>
                    </a:lnTo>
                    <a:lnTo>
                      <a:pt x="143" y="159"/>
                    </a:lnTo>
                    <a:lnTo>
                      <a:pt x="140" y="152"/>
                    </a:lnTo>
                    <a:lnTo>
                      <a:pt x="136" y="145"/>
                    </a:lnTo>
                    <a:lnTo>
                      <a:pt x="132" y="138"/>
                    </a:lnTo>
                    <a:lnTo>
                      <a:pt x="132" y="138"/>
                    </a:lnTo>
                    <a:lnTo>
                      <a:pt x="119" y="124"/>
                    </a:lnTo>
                    <a:lnTo>
                      <a:pt x="109" y="108"/>
                    </a:lnTo>
                    <a:lnTo>
                      <a:pt x="103" y="101"/>
                    </a:lnTo>
                    <a:lnTo>
                      <a:pt x="99" y="94"/>
                    </a:lnTo>
                    <a:lnTo>
                      <a:pt x="96" y="86"/>
                    </a:lnTo>
                    <a:lnTo>
                      <a:pt x="95" y="76"/>
                    </a:lnTo>
                    <a:lnTo>
                      <a:pt x="95" y="76"/>
                    </a:lnTo>
                    <a:lnTo>
                      <a:pt x="94" y="61"/>
                    </a:lnTo>
                    <a:lnTo>
                      <a:pt x="92" y="47"/>
                    </a:lnTo>
                    <a:lnTo>
                      <a:pt x="91" y="41"/>
                    </a:lnTo>
                    <a:lnTo>
                      <a:pt x="88" y="35"/>
                    </a:lnTo>
                    <a:lnTo>
                      <a:pt x="84" y="31"/>
                    </a:lnTo>
                    <a:lnTo>
                      <a:pt x="78" y="25"/>
                    </a:lnTo>
                    <a:lnTo>
                      <a:pt x="78" y="25"/>
                    </a:lnTo>
                    <a:lnTo>
                      <a:pt x="71" y="24"/>
                    </a:lnTo>
                    <a:lnTo>
                      <a:pt x="64" y="24"/>
                    </a:lnTo>
                    <a:lnTo>
                      <a:pt x="57" y="24"/>
                    </a:lnTo>
                    <a:lnTo>
                      <a:pt x="52" y="24"/>
                    </a:lnTo>
                    <a:lnTo>
                      <a:pt x="52" y="24"/>
                    </a:lnTo>
                    <a:lnTo>
                      <a:pt x="50" y="21"/>
                    </a:lnTo>
                    <a:lnTo>
                      <a:pt x="49" y="20"/>
                    </a:lnTo>
                    <a:lnTo>
                      <a:pt x="50" y="14"/>
                    </a:lnTo>
                    <a:lnTo>
                      <a:pt x="50" y="10"/>
                    </a:lnTo>
                    <a:lnTo>
                      <a:pt x="49" y="9"/>
                    </a:lnTo>
                    <a:lnTo>
                      <a:pt x="46" y="9"/>
                    </a:lnTo>
                    <a:lnTo>
                      <a:pt x="46" y="9"/>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18" name="Freeform 151"/>
              <p:cNvSpPr/>
              <p:nvPr/>
            </p:nvSpPr>
            <p:spPr bwMode="auto">
              <a:xfrm>
                <a:off x="2311401" y="4032250"/>
                <a:ext cx="17463" cy="20638"/>
              </a:xfrm>
              <a:custGeom>
                <a:cxnLst>
                  <a:cxn ang="0">
                    <a:pos x="0" y="0"/>
                  </a:cxn>
                  <a:cxn ang="0">
                    <a:pos x="0" y="0"/>
                  </a:cxn>
                  <a:cxn ang="0">
                    <a:pos x="4" y="5"/>
                  </a:cxn>
                  <a:cxn ang="0">
                    <a:pos x="8" y="9"/>
                  </a:cxn>
                  <a:cxn ang="0">
                    <a:pos x="20" y="18"/>
                  </a:cxn>
                  <a:cxn ang="0">
                    <a:pos x="25" y="22"/>
                  </a:cxn>
                  <a:cxn ang="0">
                    <a:pos x="29" y="26"/>
                  </a:cxn>
                  <a:cxn ang="0">
                    <a:pos x="32" y="32"/>
                  </a:cxn>
                  <a:cxn ang="0">
                    <a:pos x="32" y="38"/>
                  </a:cxn>
                  <a:cxn ang="0">
                    <a:pos x="32" y="38"/>
                  </a:cxn>
                  <a:cxn ang="0">
                    <a:pos x="25" y="38"/>
                  </a:cxn>
                  <a:cxn ang="0">
                    <a:pos x="20" y="35"/>
                  </a:cxn>
                  <a:cxn ang="0">
                    <a:pos x="14" y="30"/>
                  </a:cxn>
                  <a:cxn ang="0">
                    <a:pos x="8" y="26"/>
                  </a:cxn>
                  <a:cxn ang="0">
                    <a:pos x="6" y="19"/>
                  </a:cxn>
                  <a:cxn ang="0">
                    <a:pos x="3" y="12"/>
                  </a:cxn>
                  <a:cxn ang="0">
                    <a:pos x="1" y="7"/>
                  </a:cxn>
                  <a:cxn ang="0">
                    <a:pos x="0" y="0"/>
                  </a:cxn>
                  <a:cxn ang="0">
                    <a:pos x="0" y="0"/>
                  </a:cxn>
                </a:cxnLst>
                <a:rect b="b" l="0" r="r" t="0"/>
                <a:pathLst>
                  <a:path h="38" w="32">
                    <a:moveTo>
                      <a:pt x="0" y="0"/>
                    </a:moveTo>
                    <a:lnTo>
                      <a:pt x="0" y="0"/>
                    </a:lnTo>
                    <a:lnTo>
                      <a:pt x="4" y="5"/>
                    </a:lnTo>
                    <a:lnTo>
                      <a:pt x="8" y="9"/>
                    </a:lnTo>
                    <a:lnTo>
                      <a:pt x="20" y="18"/>
                    </a:lnTo>
                    <a:lnTo>
                      <a:pt x="25" y="22"/>
                    </a:lnTo>
                    <a:lnTo>
                      <a:pt x="29" y="26"/>
                    </a:lnTo>
                    <a:lnTo>
                      <a:pt x="32" y="32"/>
                    </a:lnTo>
                    <a:lnTo>
                      <a:pt x="32" y="38"/>
                    </a:lnTo>
                    <a:lnTo>
                      <a:pt x="32" y="38"/>
                    </a:lnTo>
                    <a:lnTo>
                      <a:pt x="25" y="38"/>
                    </a:lnTo>
                    <a:lnTo>
                      <a:pt x="20" y="35"/>
                    </a:lnTo>
                    <a:lnTo>
                      <a:pt x="14" y="30"/>
                    </a:lnTo>
                    <a:lnTo>
                      <a:pt x="8" y="26"/>
                    </a:lnTo>
                    <a:lnTo>
                      <a:pt x="6" y="19"/>
                    </a:lnTo>
                    <a:lnTo>
                      <a:pt x="3" y="12"/>
                    </a:lnTo>
                    <a:lnTo>
                      <a:pt x="1" y="7"/>
                    </a:lnTo>
                    <a:lnTo>
                      <a:pt x="0" y="0"/>
                    </a:lnTo>
                    <a:lnTo>
                      <a:pt x="0" y="0"/>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19" name="Freeform 152"/>
              <p:cNvSpPr/>
              <p:nvPr/>
            </p:nvSpPr>
            <p:spPr bwMode="auto">
              <a:xfrm>
                <a:off x="2360613" y="4041775"/>
                <a:ext cx="22225" cy="23813"/>
              </a:xfrm>
              <a:custGeom>
                <a:cxnLst>
                  <a:cxn ang="0">
                    <a:pos x="4" y="0"/>
                  </a:cxn>
                  <a:cxn ang="0">
                    <a:pos x="4" y="0"/>
                  </a:cxn>
                  <a:cxn ang="0">
                    <a:pos x="9" y="3"/>
                  </a:cxn>
                  <a:cxn ang="0">
                    <a:pos x="14" y="7"/>
                  </a:cxn>
                  <a:cxn ang="0">
                    <a:pos x="21" y="17"/>
                  </a:cxn>
                  <a:cxn ang="0">
                    <a:pos x="25" y="23"/>
                  </a:cxn>
                  <a:cxn ang="0">
                    <a:pos x="29" y="27"/>
                  </a:cxn>
                  <a:cxn ang="0">
                    <a:pos x="33" y="31"/>
                  </a:cxn>
                  <a:cxn ang="0">
                    <a:pos x="40" y="33"/>
                  </a:cxn>
                  <a:cxn ang="0">
                    <a:pos x="40" y="33"/>
                  </a:cxn>
                  <a:cxn ang="0">
                    <a:pos x="39" y="38"/>
                  </a:cxn>
                  <a:cxn ang="0">
                    <a:pos x="37" y="44"/>
                  </a:cxn>
                  <a:cxn ang="0">
                    <a:pos x="37" y="44"/>
                  </a:cxn>
                  <a:cxn ang="0">
                    <a:pos x="29" y="42"/>
                  </a:cxn>
                  <a:cxn ang="0">
                    <a:pos x="22" y="41"/>
                  </a:cxn>
                  <a:cxn ang="0">
                    <a:pos x="16" y="37"/>
                  </a:cxn>
                  <a:cxn ang="0">
                    <a:pos x="12" y="31"/>
                  </a:cxn>
                  <a:cxn ang="0">
                    <a:pos x="7" y="19"/>
                  </a:cxn>
                  <a:cxn ang="0">
                    <a:pos x="0" y="4"/>
                  </a:cxn>
                  <a:cxn ang="0">
                    <a:pos x="0" y="4"/>
                  </a:cxn>
                  <a:cxn ang="0">
                    <a:pos x="2" y="3"/>
                  </a:cxn>
                  <a:cxn ang="0">
                    <a:pos x="4" y="0"/>
                  </a:cxn>
                  <a:cxn ang="0">
                    <a:pos x="4" y="0"/>
                  </a:cxn>
                </a:cxnLst>
                <a:rect b="b" l="0" r="r" t="0"/>
                <a:pathLst>
                  <a:path h="44" w="40">
                    <a:moveTo>
                      <a:pt x="4" y="0"/>
                    </a:moveTo>
                    <a:lnTo>
                      <a:pt x="4" y="0"/>
                    </a:lnTo>
                    <a:lnTo>
                      <a:pt x="9" y="3"/>
                    </a:lnTo>
                    <a:lnTo>
                      <a:pt x="14" y="7"/>
                    </a:lnTo>
                    <a:lnTo>
                      <a:pt x="21" y="17"/>
                    </a:lnTo>
                    <a:lnTo>
                      <a:pt x="25" y="23"/>
                    </a:lnTo>
                    <a:lnTo>
                      <a:pt x="29" y="27"/>
                    </a:lnTo>
                    <a:lnTo>
                      <a:pt x="33" y="31"/>
                    </a:lnTo>
                    <a:lnTo>
                      <a:pt x="40" y="33"/>
                    </a:lnTo>
                    <a:lnTo>
                      <a:pt x="40" y="33"/>
                    </a:lnTo>
                    <a:lnTo>
                      <a:pt x="39" y="38"/>
                    </a:lnTo>
                    <a:lnTo>
                      <a:pt x="37" y="44"/>
                    </a:lnTo>
                    <a:lnTo>
                      <a:pt x="37" y="44"/>
                    </a:lnTo>
                    <a:lnTo>
                      <a:pt x="29" y="42"/>
                    </a:lnTo>
                    <a:lnTo>
                      <a:pt x="22" y="41"/>
                    </a:lnTo>
                    <a:lnTo>
                      <a:pt x="16" y="37"/>
                    </a:lnTo>
                    <a:lnTo>
                      <a:pt x="12" y="31"/>
                    </a:lnTo>
                    <a:lnTo>
                      <a:pt x="7" y="19"/>
                    </a:lnTo>
                    <a:lnTo>
                      <a:pt x="0" y="4"/>
                    </a:lnTo>
                    <a:lnTo>
                      <a:pt x="0" y="4"/>
                    </a:lnTo>
                    <a:lnTo>
                      <a:pt x="2" y="3"/>
                    </a:lnTo>
                    <a:lnTo>
                      <a:pt x="4" y="0"/>
                    </a:lnTo>
                    <a:lnTo>
                      <a:pt x="4" y="0"/>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20" name="Freeform 153"/>
              <p:cNvSpPr/>
              <p:nvPr/>
            </p:nvSpPr>
            <p:spPr bwMode="auto">
              <a:xfrm>
                <a:off x="2386013" y="4048125"/>
                <a:ext cx="11113" cy="14288"/>
              </a:xfrm>
              <a:custGeom>
                <a:cxnLst>
                  <a:cxn ang="0">
                    <a:pos x="17" y="0"/>
                  </a:cxn>
                  <a:cxn ang="0">
                    <a:pos x="17" y="0"/>
                  </a:cxn>
                  <a:cxn ang="0">
                    <a:pos x="21" y="4"/>
                  </a:cxn>
                  <a:cxn ang="0">
                    <a:pos x="22" y="9"/>
                  </a:cxn>
                  <a:cxn ang="0">
                    <a:pos x="22" y="14"/>
                  </a:cxn>
                  <a:cxn ang="0">
                    <a:pos x="20" y="20"/>
                  </a:cxn>
                  <a:cxn ang="0">
                    <a:pos x="15" y="24"/>
                  </a:cxn>
                  <a:cxn ang="0">
                    <a:pos x="10" y="27"/>
                  </a:cxn>
                  <a:cxn ang="0">
                    <a:pos x="6" y="28"/>
                  </a:cxn>
                  <a:cxn ang="0">
                    <a:pos x="0" y="28"/>
                  </a:cxn>
                  <a:cxn ang="0">
                    <a:pos x="0" y="28"/>
                  </a:cxn>
                  <a:cxn ang="0">
                    <a:pos x="1" y="24"/>
                  </a:cxn>
                  <a:cxn ang="0">
                    <a:pos x="3" y="20"/>
                  </a:cxn>
                  <a:cxn ang="0">
                    <a:pos x="7" y="13"/>
                  </a:cxn>
                  <a:cxn ang="0">
                    <a:pos x="13" y="7"/>
                  </a:cxn>
                  <a:cxn ang="0">
                    <a:pos x="17" y="0"/>
                  </a:cxn>
                  <a:cxn ang="0">
                    <a:pos x="17" y="0"/>
                  </a:cxn>
                </a:cxnLst>
                <a:rect b="b" l="0" r="r" t="0"/>
                <a:pathLst>
                  <a:path h="28" w="22">
                    <a:moveTo>
                      <a:pt x="17" y="0"/>
                    </a:moveTo>
                    <a:lnTo>
                      <a:pt x="17" y="0"/>
                    </a:lnTo>
                    <a:lnTo>
                      <a:pt x="21" y="4"/>
                    </a:lnTo>
                    <a:lnTo>
                      <a:pt x="22" y="9"/>
                    </a:lnTo>
                    <a:lnTo>
                      <a:pt x="22" y="14"/>
                    </a:lnTo>
                    <a:lnTo>
                      <a:pt x="20" y="20"/>
                    </a:lnTo>
                    <a:lnTo>
                      <a:pt x="15" y="24"/>
                    </a:lnTo>
                    <a:lnTo>
                      <a:pt x="10" y="27"/>
                    </a:lnTo>
                    <a:lnTo>
                      <a:pt x="6" y="28"/>
                    </a:lnTo>
                    <a:lnTo>
                      <a:pt x="0" y="28"/>
                    </a:lnTo>
                    <a:lnTo>
                      <a:pt x="0" y="28"/>
                    </a:lnTo>
                    <a:lnTo>
                      <a:pt x="1" y="24"/>
                    </a:lnTo>
                    <a:lnTo>
                      <a:pt x="3" y="20"/>
                    </a:lnTo>
                    <a:lnTo>
                      <a:pt x="7" y="13"/>
                    </a:lnTo>
                    <a:lnTo>
                      <a:pt x="13" y="7"/>
                    </a:lnTo>
                    <a:lnTo>
                      <a:pt x="17" y="0"/>
                    </a:lnTo>
                    <a:lnTo>
                      <a:pt x="17" y="0"/>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21" name="Freeform 154"/>
              <p:cNvSpPr/>
              <p:nvPr/>
            </p:nvSpPr>
            <p:spPr bwMode="auto">
              <a:xfrm>
                <a:off x="2349501" y="4068763"/>
                <a:ext cx="17463" cy="17463"/>
              </a:xfrm>
              <a:custGeom>
                <a:cxnLst>
                  <a:cxn ang="0">
                    <a:pos x="0" y="0"/>
                  </a:cxn>
                  <a:cxn ang="0">
                    <a:pos x="0" y="0"/>
                  </a:cxn>
                  <a:cxn ang="0">
                    <a:pos x="4" y="4"/>
                  </a:cxn>
                  <a:cxn ang="0">
                    <a:pos x="9" y="7"/>
                  </a:cxn>
                  <a:cxn ang="0">
                    <a:pos x="19" y="12"/>
                  </a:cxn>
                  <a:cxn ang="0">
                    <a:pos x="23" y="17"/>
                  </a:cxn>
                  <a:cxn ang="0">
                    <a:pos x="28" y="21"/>
                  </a:cxn>
                  <a:cxn ang="0">
                    <a:pos x="32" y="25"/>
                  </a:cxn>
                  <a:cxn ang="0">
                    <a:pos x="33" y="31"/>
                  </a:cxn>
                  <a:cxn ang="0">
                    <a:pos x="33" y="31"/>
                  </a:cxn>
                  <a:cxn ang="0">
                    <a:pos x="28" y="31"/>
                  </a:cxn>
                  <a:cxn ang="0">
                    <a:pos x="23" y="29"/>
                  </a:cxn>
                  <a:cxn ang="0">
                    <a:pos x="18" y="26"/>
                  </a:cxn>
                  <a:cxn ang="0">
                    <a:pos x="12" y="22"/>
                  </a:cxn>
                  <a:cxn ang="0">
                    <a:pos x="8" y="17"/>
                  </a:cxn>
                  <a:cxn ang="0">
                    <a:pos x="4" y="11"/>
                  </a:cxn>
                  <a:cxn ang="0">
                    <a:pos x="1" y="5"/>
                  </a:cxn>
                  <a:cxn ang="0">
                    <a:pos x="0" y="0"/>
                  </a:cxn>
                  <a:cxn ang="0">
                    <a:pos x="0" y="0"/>
                  </a:cxn>
                </a:cxnLst>
                <a:rect b="b" l="0" r="r" t="0"/>
                <a:pathLst>
                  <a:path h="31" w="33">
                    <a:moveTo>
                      <a:pt x="0" y="0"/>
                    </a:moveTo>
                    <a:lnTo>
                      <a:pt x="0" y="0"/>
                    </a:lnTo>
                    <a:lnTo>
                      <a:pt x="4" y="4"/>
                    </a:lnTo>
                    <a:lnTo>
                      <a:pt x="9" y="7"/>
                    </a:lnTo>
                    <a:lnTo>
                      <a:pt x="19" y="12"/>
                    </a:lnTo>
                    <a:lnTo>
                      <a:pt x="23" y="17"/>
                    </a:lnTo>
                    <a:lnTo>
                      <a:pt x="28" y="21"/>
                    </a:lnTo>
                    <a:lnTo>
                      <a:pt x="32" y="25"/>
                    </a:lnTo>
                    <a:lnTo>
                      <a:pt x="33" y="31"/>
                    </a:lnTo>
                    <a:lnTo>
                      <a:pt x="33" y="31"/>
                    </a:lnTo>
                    <a:lnTo>
                      <a:pt x="28" y="31"/>
                    </a:lnTo>
                    <a:lnTo>
                      <a:pt x="23" y="29"/>
                    </a:lnTo>
                    <a:lnTo>
                      <a:pt x="18" y="26"/>
                    </a:lnTo>
                    <a:lnTo>
                      <a:pt x="12" y="22"/>
                    </a:lnTo>
                    <a:lnTo>
                      <a:pt x="8" y="17"/>
                    </a:lnTo>
                    <a:lnTo>
                      <a:pt x="4" y="11"/>
                    </a:lnTo>
                    <a:lnTo>
                      <a:pt x="1" y="5"/>
                    </a:lnTo>
                    <a:lnTo>
                      <a:pt x="0" y="0"/>
                    </a:lnTo>
                    <a:lnTo>
                      <a:pt x="0" y="0"/>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22" name="Freeform 155"/>
              <p:cNvSpPr/>
              <p:nvPr/>
            </p:nvSpPr>
            <p:spPr bwMode="auto">
              <a:xfrm>
                <a:off x="2389188" y="4098925"/>
                <a:ext cx="26988" cy="11113"/>
              </a:xfrm>
              <a:custGeom>
                <a:cxnLst>
                  <a:cxn ang="0">
                    <a:pos x="0" y="0"/>
                  </a:cxn>
                  <a:cxn ang="0">
                    <a:pos x="0" y="0"/>
                  </a:cxn>
                  <a:cxn ang="0">
                    <a:pos x="27" y="7"/>
                  </a:cxn>
                  <a:cxn ang="0">
                    <a:pos x="40" y="11"/>
                  </a:cxn>
                  <a:cxn ang="0">
                    <a:pos x="49" y="17"/>
                  </a:cxn>
                  <a:cxn ang="0">
                    <a:pos x="49" y="17"/>
                  </a:cxn>
                  <a:cxn ang="0">
                    <a:pos x="47" y="20"/>
                  </a:cxn>
                  <a:cxn ang="0">
                    <a:pos x="44" y="21"/>
                  </a:cxn>
                  <a:cxn ang="0">
                    <a:pos x="37" y="22"/>
                  </a:cxn>
                  <a:cxn ang="0">
                    <a:pos x="30" y="21"/>
                  </a:cxn>
                  <a:cxn ang="0">
                    <a:pos x="23" y="18"/>
                  </a:cxn>
                  <a:cxn ang="0">
                    <a:pos x="16" y="14"/>
                  </a:cxn>
                  <a:cxn ang="0">
                    <a:pos x="9" y="10"/>
                  </a:cxn>
                  <a:cxn ang="0">
                    <a:pos x="5" y="4"/>
                  </a:cxn>
                  <a:cxn ang="0">
                    <a:pos x="0" y="0"/>
                  </a:cxn>
                  <a:cxn ang="0">
                    <a:pos x="0" y="0"/>
                  </a:cxn>
                </a:cxnLst>
                <a:rect b="b" l="0" r="r" t="0"/>
                <a:pathLst>
                  <a:path h="22" w="49">
                    <a:moveTo>
                      <a:pt x="0" y="0"/>
                    </a:moveTo>
                    <a:lnTo>
                      <a:pt x="0" y="0"/>
                    </a:lnTo>
                    <a:lnTo>
                      <a:pt x="27" y="7"/>
                    </a:lnTo>
                    <a:lnTo>
                      <a:pt x="40" y="11"/>
                    </a:lnTo>
                    <a:lnTo>
                      <a:pt x="49" y="17"/>
                    </a:lnTo>
                    <a:lnTo>
                      <a:pt x="49" y="17"/>
                    </a:lnTo>
                    <a:lnTo>
                      <a:pt x="47" y="20"/>
                    </a:lnTo>
                    <a:lnTo>
                      <a:pt x="44" y="21"/>
                    </a:lnTo>
                    <a:lnTo>
                      <a:pt x="37" y="22"/>
                    </a:lnTo>
                    <a:lnTo>
                      <a:pt x="30" y="21"/>
                    </a:lnTo>
                    <a:lnTo>
                      <a:pt x="23" y="18"/>
                    </a:lnTo>
                    <a:lnTo>
                      <a:pt x="16" y="14"/>
                    </a:lnTo>
                    <a:lnTo>
                      <a:pt x="9" y="10"/>
                    </a:lnTo>
                    <a:lnTo>
                      <a:pt x="5" y="4"/>
                    </a:lnTo>
                    <a:lnTo>
                      <a:pt x="0" y="0"/>
                    </a:lnTo>
                    <a:lnTo>
                      <a:pt x="0" y="0"/>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23" name="Freeform 156"/>
              <p:cNvSpPr>
                <a:spLocks noEditPoints="1"/>
              </p:cNvSpPr>
              <p:nvPr/>
            </p:nvSpPr>
            <p:spPr bwMode="auto">
              <a:xfrm>
                <a:off x="2557463" y="4151313"/>
                <a:ext cx="41275" cy="50800"/>
              </a:xfrm>
              <a:custGeom>
                <a:cxnLst>
                  <a:cxn ang="0">
                    <a:pos x="12" y="95"/>
                  </a:cxn>
                  <a:cxn ang="0">
                    <a:pos x="12" y="95"/>
                  </a:cxn>
                  <a:cxn ang="0">
                    <a:pos x="7" y="88"/>
                  </a:cxn>
                  <a:cxn ang="0">
                    <a:pos x="2" y="78"/>
                  </a:cxn>
                  <a:cxn ang="0">
                    <a:pos x="0" y="68"/>
                  </a:cxn>
                  <a:cxn ang="0">
                    <a:pos x="0" y="59"/>
                  </a:cxn>
                  <a:cxn ang="0">
                    <a:pos x="1" y="49"/>
                  </a:cxn>
                  <a:cxn ang="0">
                    <a:pos x="4" y="38"/>
                  </a:cxn>
                  <a:cxn ang="0">
                    <a:pos x="11" y="18"/>
                  </a:cxn>
                  <a:cxn ang="0">
                    <a:pos x="11" y="18"/>
                  </a:cxn>
                  <a:cxn ang="0">
                    <a:pos x="18" y="15"/>
                  </a:cxn>
                  <a:cxn ang="0">
                    <a:pos x="23" y="9"/>
                  </a:cxn>
                  <a:cxn ang="0">
                    <a:pos x="29" y="4"/>
                  </a:cxn>
                  <a:cxn ang="0">
                    <a:pos x="36" y="1"/>
                  </a:cxn>
                  <a:cxn ang="0">
                    <a:pos x="36" y="1"/>
                  </a:cxn>
                  <a:cxn ang="0">
                    <a:pos x="42" y="0"/>
                  </a:cxn>
                  <a:cxn ang="0">
                    <a:pos x="49" y="1"/>
                  </a:cxn>
                  <a:cxn ang="0">
                    <a:pos x="54" y="4"/>
                  </a:cxn>
                  <a:cxn ang="0">
                    <a:pos x="61" y="7"/>
                  </a:cxn>
                  <a:cxn ang="0">
                    <a:pos x="67" y="11"/>
                  </a:cxn>
                  <a:cxn ang="0">
                    <a:pos x="71" y="16"/>
                  </a:cxn>
                  <a:cxn ang="0">
                    <a:pos x="75" y="22"/>
                  </a:cxn>
                  <a:cxn ang="0">
                    <a:pos x="77" y="26"/>
                  </a:cxn>
                  <a:cxn ang="0">
                    <a:pos x="77" y="26"/>
                  </a:cxn>
                  <a:cxn ang="0">
                    <a:pos x="78" y="32"/>
                  </a:cxn>
                  <a:cxn ang="0">
                    <a:pos x="78" y="38"/>
                  </a:cxn>
                  <a:cxn ang="0">
                    <a:pos x="77" y="50"/>
                  </a:cxn>
                  <a:cxn ang="0">
                    <a:pos x="71" y="61"/>
                  </a:cxn>
                  <a:cxn ang="0">
                    <a:pos x="63" y="73"/>
                  </a:cxn>
                  <a:cxn ang="0">
                    <a:pos x="53" y="82"/>
                  </a:cxn>
                  <a:cxn ang="0">
                    <a:pos x="40" y="91"/>
                  </a:cxn>
                  <a:cxn ang="0">
                    <a:pos x="33" y="94"/>
                  </a:cxn>
                  <a:cxn ang="0">
                    <a:pos x="26" y="95"/>
                  </a:cxn>
                  <a:cxn ang="0">
                    <a:pos x="19" y="95"/>
                  </a:cxn>
                  <a:cxn ang="0">
                    <a:pos x="12" y="95"/>
                  </a:cxn>
                  <a:cxn ang="0">
                    <a:pos x="12" y="95"/>
                  </a:cxn>
                  <a:cxn ang="0">
                    <a:pos x="61" y="25"/>
                  </a:cxn>
                  <a:cxn ang="0">
                    <a:pos x="61" y="25"/>
                  </a:cxn>
                  <a:cxn ang="0">
                    <a:pos x="57" y="21"/>
                  </a:cxn>
                  <a:cxn ang="0">
                    <a:pos x="53" y="19"/>
                  </a:cxn>
                  <a:cxn ang="0">
                    <a:pos x="47" y="19"/>
                  </a:cxn>
                  <a:cxn ang="0">
                    <a:pos x="42" y="21"/>
                  </a:cxn>
                  <a:cxn ang="0">
                    <a:pos x="29" y="26"/>
                  </a:cxn>
                  <a:cxn ang="0">
                    <a:pos x="18" y="32"/>
                  </a:cxn>
                  <a:cxn ang="0">
                    <a:pos x="18" y="32"/>
                  </a:cxn>
                  <a:cxn ang="0">
                    <a:pos x="15" y="43"/>
                  </a:cxn>
                  <a:cxn ang="0">
                    <a:pos x="14" y="56"/>
                  </a:cxn>
                  <a:cxn ang="0">
                    <a:pos x="12" y="63"/>
                  </a:cxn>
                  <a:cxn ang="0">
                    <a:pos x="14" y="68"/>
                  </a:cxn>
                  <a:cxn ang="0">
                    <a:pos x="15" y="74"/>
                  </a:cxn>
                  <a:cxn ang="0">
                    <a:pos x="18" y="80"/>
                  </a:cxn>
                  <a:cxn ang="0">
                    <a:pos x="18" y="80"/>
                  </a:cxn>
                  <a:cxn ang="0">
                    <a:pos x="23" y="80"/>
                  </a:cxn>
                  <a:cxn ang="0">
                    <a:pos x="28" y="80"/>
                  </a:cxn>
                  <a:cxn ang="0">
                    <a:pos x="37" y="75"/>
                  </a:cxn>
                  <a:cxn ang="0">
                    <a:pos x="47" y="70"/>
                  </a:cxn>
                  <a:cxn ang="0">
                    <a:pos x="54" y="61"/>
                  </a:cxn>
                  <a:cxn ang="0">
                    <a:pos x="60" y="52"/>
                  </a:cxn>
                  <a:cxn ang="0">
                    <a:pos x="64" y="42"/>
                  </a:cxn>
                  <a:cxn ang="0">
                    <a:pos x="64" y="33"/>
                  </a:cxn>
                  <a:cxn ang="0">
                    <a:pos x="64" y="29"/>
                  </a:cxn>
                  <a:cxn ang="0">
                    <a:pos x="61" y="25"/>
                  </a:cxn>
                  <a:cxn ang="0">
                    <a:pos x="61" y="25"/>
                  </a:cxn>
                </a:cxnLst>
                <a:rect b="b" l="0" r="r" t="0"/>
                <a:pathLst>
                  <a:path h="95" w="78">
                    <a:moveTo>
                      <a:pt x="12" y="95"/>
                    </a:moveTo>
                    <a:lnTo>
                      <a:pt x="12" y="95"/>
                    </a:lnTo>
                    <a:lnTo>
                      <a:pt x="7" y="88"/>
                    </a:lnTo>
                    <a:lnTo>
                      <a:pt x="2" y="78"/>
                    </a:lnTo>
                    <a:lnTo>
                      <a:pt x="0" y="68"/>
                    </a:lnTo>
                    <a:lnTo>
                      <a:pt x="0" y="59"/>
                    </a:lnTo>
                    <a:lnTo>
                      <a:pt x="1" y="49"/>
                    </a:lnTo>
                    <a:lnTo>
                      <a:pt x="4" y="38"/>
                    </a:lnTo>
                    <a:lnTo>
                      <a:pt x="11" y="18"/>
                    </a:lnTo>
                    <a:lnTo>
                      <a:pt x="11" y="18"/>
                    </a:lnTo>
                    <a:lnTo>
                      <a:pt x="18" y="15"/>
                    </a:lnTo>
                    <a:lnTo>
                      <a:pt x="23" y="9"/>
                    </a:lnTo>
                    <a:lnTo>
                      <a:pt x="29" y="4"/>
                    </a:lnTo>
                    <a:lnTo>
                      <a:pt x="36" y="1"/>
                    </a:lnTo>
                    <a:lnTo>
                      <a:pt x="36" y="1"/>
                    </a:lnTo>
                    <a:lnTo>
                      <a:pt x="42" y="0"/>
                    </a:lnTo>
                    <a:lnTo>
                      <a:pt x="49" y="1"/>
                    </a:lnTo>
                    <a:lnTo>
                      <a:pt x="54" y="4"/>
                    </a:lnTo>
                    <a:lnTo>
                      <a:pt x="61" y="7"/>
                    </a:lnTo>
                    <a:lnTo>
                      <a:pt x="67" y="11"/>
                    </a:lnTo>
                    <a:lnTo>
                      <a:pt x="71" y="16"/>
                    </a:lnTo>
                    <a:lnTo>
                      <a:pt x="75" y="22"/>
                    </a:lnTo>
                    <a:lnTo>
                      <a:pt x="77" y="26"/>
                    </a:lnTo>
                    <a:lnTo>
                      <a:pt x="77" y="26"/>
                    </a:lnTo>
                    <a:lnTo>
                      <a:pt x="78" y="32"/>
                    </a:lnTo>
                    <a:lnTo>
                      <a:pt x="78" y="38"/>
                    </a:lnTo>
                    <a:lnTo>
                      <a:pt x="77" y="50"/>
                    </a:lnTo>
                    <a:lnTo>
                      <a:pt x="71" y="61"/>
                    </a:lnTo>
                    <a:lnTo>
                      <a:pt x="63" y="73"/>
                    </a:lnTo>
                    <a:lnTo>
                      <a:pt x="53" y="82"/>
                    </a:lnTo>
                    <a:lnTo>
                      <a:pt x="40" y="91"/>
                    </a:lnTo>
                    <a:lnTo>
                      <a:pt x="33" y="94"/>
                    </a:lnTo>
                    <a:lnTo>
                      <a:pt x="26" y="95"/>
                    </a:lnTo>
                    <a:lnTo>
                      <a:pt x="19" y="95"/>
                    </a:lnTo>
                    <a:lnTo>
                      <a:pt x="12" y="95"/>
                    </a:lnTo>
                    <a:lnTo>
                      <a:pt x="12" y="95"/>
                    </a:lnTo>
                    <a:close/>
                    <a:moveTo>
                      <a:pt x="61" y="25"/>
                    </a:moveTo>
                    <a:lnTo>
                      <a:pt x="61" y="25"/>
                    </a:lnTo>
                    <a:lnTo>
                      <a:pt x="57" y="21"/>
                    </a:lnTo>
                    <a:lnTo>
                      <a:pt x="53" y="19"/>
                    </a:lnTo>
                    <a:lnTo>
                      <a:pt x="47" y="19"/>
                    </a:lnTo>
                    <a:lnTo>
                      <a:pt x="42" y="21"/>
                    </a:lnTo>
                    <a:lnTo>
                      <a:pt x="29" y="26"/>
                    </a:lnTo>
                    <a:lnTo>
                      <a:pt x="18" y="32"/>
                    </a:lnTo>
                    <a:lnTo>
                      <a:pt x="18" y="32"/>
                    </a:lnTo>
                    <a:lnTo>
                      <a:pt x="15" y="43"/>
                    </a:lnTo>
                    <a:lnTo>
                      <a:pt x="14" y="56"/>
                    </a:lnTo>
                    <a:lnTo>
                      <a:pt x="12" y="63"/>
                    </a:lnTo>
                    <a:lnTo>
                      <a:pt x="14" y="68"/>
                    </a:lnTo>
                    <a:lnTo>
                      <a:pt x="15" y="74"/>
                    </a:lnTo>
                    <a:lnTo>
                      <a:pt x="18" y="80"/>
                    </a:lnTo>
                    <a:lnTo>
                      <a:pt x="18" y="80"/>
                    </a:lnTo>
                    <a:lnTo>
                      <a:pt x="23" y="80"/>
                    </a:lnTo>
                    <a:lnTo>
                      <a:pt x="28" y="80"/>
                    </a:lnTo>
                    <a:lnTo>
                      <a:pt x="37" y="75"/>
                    </a:lnTo>
                    <a:lnTo>
                      <a:pt x="47" y="70"/>
                    </a:lnTo>
                    <a:lnTo>
                      <a:pt x="54" y="61"/>
                    </a:lnTo>
                    <a:lnTo>
                      <a:pt x="60" y="52"/>
                    </a:lnTo>
                    <a:lnTo>
                      <a:pt x="64" y="42"/>
                    </a:lnTo>
                    <a:lnTo>
                      <a:pt x="64" y="33"/>
                    </a:lnTo>
                    <a:lnTo>
                      <a:pt x="64" y="29"/>
                    </a:lnTo>
                    <a:lnTo>
                      <a:pt x="61" y="25"/>
                    </a:lnTo>
                    <a:lnTo>
                      <a:pt x="61" y="25"/>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24" name="Freeform 157"/>
              <p:cNvSpPr>
                <a:spLocks noEditPoints="1"/>
              </p:cNvSpPr>
              <p:nvPr/>
            </p:nvSpPr>
            <p:spPr bwMode="auto">
              <a:xfrm>
                <a:off x="2336801" y="4152900"/>
                <a:ext cx="44450" cy="44450"/>
              </a:xfrm>
              <a:custGeom>
                <a:cxnLst>
                  <a:cxn ang="0">
                    <a:pos x="66" y="24"/>
                  </a:cxn>
                  <a:cxn ang="0">
                    <a:pos x="76" y="28"/>
                  </a:cxn>
                  <a:cxn ang="0">
                    <a:pos x="82" y="35"/>
                  </a:cxn>
                  <a:cxn ang="0">
                    <a:pos x="86" y="53"/>
                  </a:cxn>
                  <a:cxn ang="0">
                    <a:pos x="80" y="73"/>
                  </a:cxn>
                  <a:cxn ang="0">
                    <a:pos x="70" y="81"/>
                  </a:cxn>
                  <a:cxn ang="0">
                    <a:pos x="66" y="84"/>
                  </a:cxn>
                  <a:cxn ang="0">
                    <a:pos x="44" y="79"/>
                  </a:cxn>
                  <a:cxn ang="0">
                    <a:pos x="20" y="66"/>
                  </a:cxn>
                  <a:cxn ang="0">
                    <a:pos x="6" y="51"/>
                  </a:cxn>
                  <a:cxn ang="0">
                    <a:pos x="2" y="38"/>
                  </a:cxn>
                  <a:cxn ang="0">
                    <a:pos x="0" y="24"/>
                  </a:cxn>
                  <a:cxn ang="0">
                    <a:pos x="2" y="15"/>
                  </a:cxn>
                  <a:cxn ang="0">
                    <a:pos x="6" y="8"/>
                  </a:cxn>
                  <a:cxn ang="0">
                    <a:pos x="10" y="1"/>
                  </a:cxn>
                  <a:cxn ang="0">
                    <a:pos x="28" y="1"/>
                  </a:cxn>
                  <a:cxn ang="0">
                    <a:pos x="47" y="6"/>
                  </a:cxn>
                  <a:cxn ang="0">
                    <a:pos x="59" y="13"/>
                  </a:cxn>
                  <a:cxn ang="0">
                    <a:pos x="66" y="24"/>
                  </a:cxn>
                  <a:cxn ang="0">
                    <a:pos x="16" y="14"/>
                  </a:cxn>
                  <a:cxn ang="0">
                    <a:pos x="11" y="20"/>
                  </a:cxn>
                  <a:cxn ang="0">
                    <a:pos x="10" y="34"/>
                  </a:cxn>
                  <a:cxn ang="0">
                    <a:pos x="17" y="48"/>
                  </a:cxn>
                  <a:cxn ang="0">
                    <a:pos x="30" y="59"/>
                  </a:cxn>
                  <a:cxn ang="0">
                    <a:pos x="44" y="67"/>
                  </a:cxn>
                  <a:cxn ang="0">
                    <a:pos x="56" y="69"/>
                  </a:cxn>
                  <a:cxn ang="0">
                    <a:pos x="66" y="66"/>
                  </a:cxn>
                  <a:cxn ang="0">
                    <a:pos x="70" y="53"/>
                  </a:cxn>
                  <a:cxn ang="0">
                    <a:pos x="70" y="44"/>
                  </a:cxn>
                  <a:cxn ang="0">
                    <a:pos x="59" y="41"/>
                  </a:cxn>
                  <a:cxn ang="0">
                    <a:pos x="54" y="35"/>
                  </a:cxn>
                  <a:cxn ang="0">
                    <a:pos x="52" y="31"/>
                  </a:cxn>
                  <a:cxn ang="0">
                    <a:pos x="54" y="28"/>
                  </a:cxn>
                  <a:cxn ang="0">
                    <a:pos x="59" y="25"/>
                  </a:cxn>
                  <a:cxn ang="0">
                    <a:pos x="58" y="23"/>
                  </a:cxn>
                  <a:cxn ang="0">
                    <a:pos x="48" y="20"/>
                  </a:cxn>
                  <a:cxn ang="0">
                    <a:pos x="27" y="13"/>
                  </a:cxn>
                  <a:cxn ang="0">
                    <a:pos x="16" y="14"/>
                  </a:cxn>
                </a:cxnLst>
                <a:rect b="b" l="0" r="r" t="0"/>
                <a:pathLst>
                  <a:path h="84" w="86">
                    <a:moveTo>
                      <a:pt x="66" y="24"/>
                    </a:moveTo>
                    <a:lnTo>
                      <a:pt x="66" y="24"/>
                    </a:lnTo>
                    <a:lnTo>
                      <a:pt x="72" y="25"/>
                    </a:lnTo>
                    <a:lnTo>
                      <a:pt x="76" y="28"/>
                    </a:lnTo>
                    <a:lnTo>
                      <a:pt x="79" y="31"/>
                    </a:lnTo>
                    <a:lnTo>
                      <a:pt x="82" y="35"/>
                    </a:lnTo>
                    <a:lnTo>
                      <a:pt x="84" y="44"/>
                    </a:lnTo>
                    <a:lnTo>
                      <a:pt x="86" y="53"/>
                    </a:lnTo>
                    <a:lnTo>
                      <a:pt x="84" y="63"/>
                    </a:lnTo>
                    <a:lnTo>
                      <a:pt x="80" y="73"/>
                    </a:lnTo>
                    <a:lnTo>
                      <a:pt x="75" y="80"/>
                    </a:lnTo>
                    <a:lnTo>
                      <a:pt x="70" y="81"/>
                    </a:lnTo>
                    <a:lnTo>
                      <a:pt x="66" y="84"/>
                    </a:lnTo>
                    <a:lnTo>
                      <a:pt x="66" y="84"/>
                    </a:lnTo>
                    <a:lnTo>
                      <a:pt x="55" y="83"/>
                    </a:lnTo>
                    <a:lnTo>
                      <a:pt x="44" y="79"/>
                    </a:lnTo>
                    <a:lnTo>
                      <a:pt x="31" y="73"/>
                    </a:lnTo>
                    <a:lnTo>
                      <a:pt x="20" y="66"/>
                    </a:lnTo>
                    <a:lnTo>
                      <a:pt x="10" y="56"/>
                    </a:lnTo>
                    <a:lnTo>
                      <a:pt x="6" y="51"/>
                    </a:lnTo>
                    <a:lnTo>
                      <a:pt x="3" y="45"/>
                    </a:lnTo>
                    <a:lnTo>
                      <a:pt x="2" y="38"/>
                    </a:lnTo>
                    <a:lnTo>
                      <a:pt x="0" y="31"/>
                    </a:lnTo>
                    <a:lnTo>
                      <a:pt x="0" y="24"/>
                    </a:lnTo>
                    <a:lnTo>
                      <a:pt x="2" y="15"/>
                    </a:lnTo>
                    <a:lnTo>
                      <a:pt x="2" y="15"/>
                    </a:lnTo>
                    <a:lnTo>
                      <a:pt x="3" y="13"/>
                    </a:lnTo>
                    <a:lnTo>
                      <a:pt x="6" y="8"/>
                    </a:lnTo>
                    <a:lnTo>
                      <a:pt x="10" y="1"/>
                    </a:lnTo>
                    <a:lnTo>
                      <a:pt x="10" y="1"/>
                    </a:lnTo>
                    <a:lnTo>
                      <a:pt x="20" y="0"/>
                    </a:lnTo>
                    <a:lnTo>
                      <a:pt x="28" y="1"/>
                    </a:lnTo>
                    <a:lnTo>
                      <a:pt x="38" y="3"/>
                    </a:lnTo>
                    <a:lnTo>
                      <a:pt x="47" y="6"/>
                    </a:lnTo>
                    <a:lnTo>
                      <a:pt x="54" y="8"/>
                    </a:lnTo>
                    <a:lnTo>
                      <a:pt x="59" y="13"/>
                    </a:lnTo>
                    <a:lnTo>
                      <a:pt x="65" y="18"/>
                    </a:lnTo>
                    <a:lnTo>
                      <a:pt x="66" y="24"/>
                    </a:lnTo>
                    <a:lnTo>
                      <a:pt x="66" y="24"/>
                    </a:lnTo>
                    <a:close/>
                    <a:moveTo>
                      <a:pt x="16" y="14"/>
                    </a:moveTo>
                    <a:lnTo>
                      <a:pt x="16" y="14"/>
                    </a:lnTo>
                    <a:lnTo>
                      <a:pt x="11" y="20"/>
                    </a:lnTo>
                    <a:lnTo>
                      <a:pt x="10" y="27"/>
                    </a:lnTo>
                    <a:lnTo>
                      <a:pt x="10" y="34"/>
                    </a:lnTo>
                    <a:lnTo>
                      <a:pt x="13" y="41"/>
                    </a:lnTo>
                    <a:lnTo>
                      <a:pt x="17" y="48"/>
                    </a:lnTo>
                    <a:lnTo>
                      <a:pt x="23" y="53"/>
                    </a:lnTo>
                    <a:lnTo>
                      <a:pt x="30" y="59"/>
                    </a:lnTo>
                    <a:lnTo>
                      <a:pt x="35" y="63"/>
                    </a:lnTo>
                    <a:lnTo>
                      <a:pt x="44" y="67"/>
                    </a:lnTo>
                    <a:lnTo>
                      <a:pt x="49" y="69"/>
                    </a:lnTo>
                    <a:lnTo>
                      <a:pt x="56" y="69"/>
                    </a:lnTo>
                    <a:lnTo>
                      <a:pt x="62" y="69"/>
                    </a:lnTo>
                    <a:lnTo>
                      <a:pt x="66" y="66"/>
                    </a:lnTo>
                    <a:lnTo>
                      <a:pt x="69" y="60"/>
                    </a:lnTo>
                    <a:lnTo>
                      <a:pt x="70" y="53"/>
                    </a:lnTo>
                    <a:lnTo>
                      <a:pt x="70" y="44"/>
                    </a:lnTo>
                    <a:lnTo>
                      <a:pt x="70" y="44"/>
                    </a:lnTo>
                    <a:lnTo>
                      <a:pt x="65" y="42"/>
                    </a:lnTo>
                    <a:lnTo>
                      <a:pt x="59" y="41"/>
                    </a:lnTo>
                    <a:lnTo>
                      <a:pt x="55" y="38"/>
                    </a:lnTo>
                    <a:lnTo>
                      <a:pt x="54" y="35"/>
                    </a:lnTo>
                    <a:lnTo>
                      <a:pt x="52" y="31"/>
                    </a:lnTo>
                    <a:lnTo>
                      <a:pt x="52" y="31"/>
                    </a:lnTo>
                    <a:lnTo>
                      <a:pt x="52" y="30"/>
                    </a:lnTo>
                    <a:lnTo>
                      <a:pt x="54" y="28"/>
                    </a:lnTo>
                    <a:lnTo>
                      <a:pt x="58" y="27"/>
                    </a:lnTo>
                    <a:lnTo>
                      <a:pt x="59" y="25"/>
                    </a:lnTo>
                    <a:lnTo>
                      <a:pt x="59" y="24"/>
                    </a:lnTo>
                    <a:lnTo>
                      <a:pt x="58" y="23"/>
                    </a:lnTo>
                    <a:lnTo>
                      <a:pt x="58" y="23"/>
                    </a:lnTo>
                    <a:lnTo>
                      <a:pt x="48" y="20"/>
                    </a:lnTo>
                    <a:lnTo>
                      <a:pt x="38" y="15"/>
                    </a:lnTo>
                    <a:lnTo>
                      <a:pt x="27" y="13"/>
                    </a:lnTo>
                    <a:lnTo>
                      <a:pt x="21" y="13"/>
                    </a:lnTo>
                    <a:lnTo>
                      <a:pt x="16" y="14"/>
                    </a:lnTo>
                    <a:lnTo>
                      <a:pt x="16" y="14"/>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25" name="Freeform 158"/>
              <p:cNvSpPr>
                <a:spLocks noEditPoints="1"/>
              </p:cNvSpPr>
              <p:nvPr/>
            </p:nvSpPr>
            <p:spPr bwMode="auto">
              <a:xfrm>
                <a:off x="2133601" y="3810000"/>
                <a:ext cx="681038" cy="1274763"/>
              </a:xfrm>
              <a:custGeom>
                <a:cxnLst>
                  <a:cxn ang="0">
                    <a:pos x="613" y="831"/>
                  </a:cxn>
                  <a:cxn ang="0">
                    <a:pos x="184" y="722"/>
                  </a:cxn>
                  <a:cxn ang="0">
                    <a:pos x="199" y="289"/>
                  </a:cxn>
                  <a:cxn ang="0">
                    <a:pos x="674" y="61"/>
                  </a:cxn>
                  <a:cxn ang="0">
                    <a:pos x="730" y="584"/>
                  </a:cxn>
                  <a:cxn ang="0">
                    <a:pos x="1116" y="361"/>
                  </a:cxn>
                  <a:cxn ang="0">
                    <a:pos x="1054" y="883"/>
                  </a:cxn>
                  <a:cxn ang="0">
                    <a:pos x="806" y="963"/>
                  </a:cxn>
                  <a:cxn ang="0">
                    <a:pos x="953" y="1408"/>
                  </a:cxn>
                  <a:cxn ang="0">
                    <a:pos x="1120" y="1560"/>
                  </a:cxn>
                  <a:cxn ang="0">
                    <a:pos x="1240" y="2379"/>
                  </a:cxn>
                  <a:cxn ang="0">
                    <a:pos x="76" y="2289"/>
                  </a:cxn>
                  <a:cxn ang="0">
                    <a:pos x="142" y="1536"/>
                  </a:cxn>
                  <a:cxn ang="0">
                    <a:pos x="783" y="1480"/>
                  </a:cxn>
                  <a:cxn ang="0">
                    <a:pos x="674" y="77"/>
                  </a:cxn>
                  <a:cxn ang="0">
                    <a:pos x="376" y="291"/>
                  </a:cxn>
                  <a:cxn ang="0">
                    <a:pos x="469" y="153"/>
                  </a:cxn>
                  <a:cxn ang="0">
                    <a:pos x="646" y="600"/>
                  </a:cxn>
                  <a:cxn ang="0">
                    <a:pos x="476" y="256"/>
                  </a:cxn>
                  <a:cxn ang="0">
                    <a:pos x="557" y="423"/>
                  </a:cxn>
                  <a:cxn ang="0">
                    <a:pos x="112" y="424"/>
                  </a:cxn>
                  <a:cxn ang="0">
                    <a:pos x="397" y="813"/>
                  </a:cxn>
                  <a:cxn ang="0">
                    <a:pos x="567" y="579"/>
                  </a:cxn>
                  <a:cxn ang="0">
                    <a:pos x="773" y="576"/>
                  </a:cxn>
                  <a:cxn ang="0">
                    <a:pos x="1060" y="864"/>
                  </a:cxn>
                  <a:cxn ang="0">
                    <a:pos x="1064" y="355"/>
                  </a:cxn>
                  <a:cxn ang="0">
                    <a:pos x="734" y="601"/>
                  </a:cxn>
                  <a:cxn ang="0">
                    <a:pos x="647" y="639"/>
                  </a:cxn>
                  <a:cxn ang="0">
                    <a:pos x="768" y="970"/>
                  </a:cxn>
                  <a:cxn ang="0">
                    <a:pos x="715" y="664"/>
                  </a:cxn>
                  <a:cxn ang="0">
                    <a:pos x="639" y="779"/>
                  </a:cxn>
                  <a:cxn ang="0">
                    <a:pos x="761" y="920"/>
                  </a:cxn>
                  <a:cxn ang="0">
                    <a:pos x="835" y="935"/>
                  </a:cxn>
                  <a:cxn ang="0">
                    <a:pos x="842" y="1432"/>
                  </a:cxn>
                  <a:cxn ang="0">
                    <a:pos x="754" y="1268"/>
                  </a:cxn>
                  <a:cxn ang="0">
                    <a:pos x="519" y="1432"/>
                  </a:cxn>
                  <a:cxn ang="0">
                    <a:pos x="646" y="1501"/>
                  </a:cxn>
                  <a:cxn ang="0">
                    <a:pos x="646" y="1427"/>
                  </a:cxn>
                  <a:cxn ang="0">
                    <a:pos x="650" y="1518"/>
                  </a:cxn>
                  <a:cxn ang="0">
                    <a:pos x="862" y="1564"/>
                  </a:cxn>
                  <a:cxn ang="0">
                    <a:pos x="90" y="1602"/>
                  </a:cxn>
                  <a:cxn ang="0">
                    <a:pos x="307" y="1626"/>
                  </a:cxn>
                  <a:cxn ang="0">
                    <a:pos x="703" y="1625"/>
                  </a:cxn>
                  <a:cxn ang="0">
                    <a:pos x="810" y="1568"/>
                  </a:cxn>
                  <a:cxn ang="0">
                    <a:pos x="945" y="1598"/>
                  </a:cxn>
                  <a:cxn ang="0">
                    <a:pos x="1183" y="1606"/>
                  </a:cxn>
                  <a:cxn ang="0">
                    <a:pos x="876" y="1595"/>
                  </a:cxn>
                  <a:cxn ang="0">
                    <a:pos x="400" y="1590"/>
                  </a:cxn>
                  <a:cxn ang="0">
                    <a:pos x="731" y="1622"/>
                  </a:cxn>
                  <a:cxn ang="0">
                    <a:pos x="1028" y="1615"/>
                  </a:cxn>
                  <a:cxn ang="0">
                    <a:pos x="257" y="1633"/>
                  </a:cxn>
                  <a:cxn ang="0">
                    <a:pos x="272" y="1651"/>
                  </a:cxn>
                  <a:cxn ang="0">
                    <a:pos x="622" y="1665"/>
                  </a:cxn>
                  <a:cxn ang="0">
                    <a:pos x="664" y="1640"/>
                  </a:cxn>
                  <a:cxn ang="0">
                    <a:pos x="987" y="1637"/>
                  </a:cxn>
                  <a:cxn ang="0">
                    <a:pos x="1176" y="1651"/>
                  </a:cxn>
                  <a:cxn ang="0">
                    <a:pos x="775" y="1682"/>
                  </a:cxn>
                  <a:cxn ang="0">
                    <a:pos x="66" y="1667"/>
                  </a:cxn>
                  <a:cxn ang="0">
                    <a:pos x="354" y="2383"/>
                  </a:cxn>
                  <a:cxn ang="0">
                    <a:pos x="1261" y="2112"/>
                  </a:cxn>
                  <a:cxn ang="0">
                    <a:pos x="946" y="1672"/>
                  </a:cxn>
                  <a:cxn ang="0">
                    <a:pos x="950" y="1717"/>
                  </a:cxn>
                </a:cxnLst>
                <a:rect b="b" l="0" r="r" t="0"/>
                <a:pathLst>
                  <a:path h="2407" w="1286">
                    <a:moveTo>
                      <a:pt x="807" y="1533"/>
                    </a:moveTo>
                    <a:lnTo>
                      <a:pt x="807" y="1533"/>
                    </a:lnTo>
                    <a:lnTo>
                      <a:pt x="797" y="1494"/>
                    </a:lnTo>
                    <a:lnTo>
                      <a:pt x="783" y="1455"/>
                    </a:lnTo>
                    <a:lnTo>
                      <a:pt x="771" y="1414"/>
                    </a:lnTo>
                    <a:lnTo>
                      <a:pt x="759" y="1373"/>
                    </a:lnTo>
                    <a:lnTo>
                      <a:pt x="759" y="1373"/>
                    </a:lnTo>
                    <a:lnTo>
                      <a:pt x="751" y="1324"/>
                    </a:lnTo>
                    <a:lnTo>
                      <a:pt x="745" y="1278"/>
                    </a:lnTo>
                    <a:lnTo>
                      <a:pt x="736" y="1188"/>
                    </a:lnTo>
                    <a:lnTo>
                      <a:pt x="736" y="1188"/>
                    </a:lnTo>
                    <a:lnTo>
                      <a:pt x="733" y="1156"/>
                    </a:lnTo>
                    <a:lnTo>
                      <a:pt x="733" y="1140"/>
                    </a:lnTo>
                    <a:lnTo>
                      <a:pt x="733" y="1125"/>
                    </a:lnTo>
                    <a:lnTo>
                      <a:pt x="733" y="1125"/>
                    </a:lnTo>
                    <a:lnTo>
                      <a:pt x="737" y="1086"/>
                    </a:lnTo>
                    <a:lnTo>
                      <a:pt x="737" y="1077"/>
                    </a:lnTo>
                    <a:lnTo>
                      <a:pt x="736" y="1069"/>
                    </a:lnTo>
                    <a:lnTo>
                      <a:pt x="734" y="1060"/>
                    </a:lnTo>
                    <a:lnTo>
                      <a:pt x="731" y="1052"/>
                    </a:lnTo>
                    <a:lnTo>
                      <a:pt x="731" y="1052"/>
                    </a:lnTo>
                    <a:lnTo>
                      <a:pt x="717" y="1024"/>
                    </a:lnTo>
                    <a:lnTo>
                      <a:pt x="703" y="996"/>
                    </a:lnTo>
                    <a:lnTo>
                      <a:pt x="689" y="966"/>
                    </a:lnTo>
                    <a:lnTo>
                      <a:pt x="675" y="938"/>
                    </a:lnTo>
                    <a:lnTo>
                      <a:pt x="663" y="909"/>
                    </a:lnTo>
                    <a:lnTo>
                      <a:pt x="653" y="878"/>
                    </a:lnTo>
                    <a:lnTo>
                      <a:pt x="650" y="862"/>
                    </a:lnTo>
                    <a:lnTo>
                      <a:pt x="647" y="847"/>
                    </a:lnTo>
                    <a:lnTo>
                      <a:pt x="646" y="830"/>
                    </a:lnTo>
                    <a:lnTo>
                      <a:pt x="646" y="813"/>
                    </a:lnTo>
                    <a:lnTo>
                      <a:pt x="646" y="813"/>
                    </a:lnTo>
                    <a:lnTo>
                      <a:pt x="639" y="816"/>
                    </a:lnTo>
                    <a:lnTo>
                      <a:pt x="633" y="819"/>
                    </a:lnTo>
                    <a:lnTo>
                      <a:pt x="619" y="829"/>
                    </a:lnTo>
                    <a:lnTo>
                      <a:pt x="613" y="831"/>
                    </a:lnTo>
                    <a:lnTo>
                      <a:pt x="608" y="833"/>
                    </a:lnTo>
                    <a:lnTo>
                      <a:pt x="605" y="833"/>
                    </a:lnTo>
                    <a:lnTo>
                      <a:pt x="602" y="833"/>
                    </a:lnTo>
                    <a:lnTo>
                      <a:pt x="599" y="830"/>
                    </a:lnTo>
                    <a:lnTo>
                      <a:pt x="598" y="827"/>
                    </a:lnTo>
                    <a:lnTo>
                      <a:pt x="598" y="827"/>
                    </a:lnTo>
                    <a:lnTo>
                      <a:pt x="588" y="809"/>
                    </a:lnTo>
                    <a:lnTo>
                      <a:pt x="584" y="800"/>
                    </a:lnTo>
                    <a:lnTo>
                      <a:pt x="578" y="792"/>
                    </a:lnTo>
                    <a:lnTo>
                      <a:pt x="578" y="792"/>
                    </a:lnTo>
                    <a:lnTo>
                      <a:pt x="554" y="802"/>
                    </a:lnTo>
                    <a:lnTo>
                      <a:pt x="532" y="812"/>
                    </a:lnTo>
                    <a:lnTo>
                      <a:pt x="511" y="820"/>
                    </a:lnTo>
                    <a:lnTo>
                      <a:pt x="500" y="824"/>
                    </a:lnTo>
                    <a:lnTo>
                      <a:pt x="489" y="827"/>
                    </a:lnTo>
                    <a:lnTo>
                      <a:pt x="489" y="827"/>
                    </a:lnTo>
                    <a:lnTo>
                      <a:pt x="479" y="829"/>
                    </a:lnTo>
                    <a:lnTo>
                      <a:pt x="467" y="830"/>
                    </a:lnTo>
                    <a:lnTo>
                      <a:pt x="448" y="830"/>
                    </a:lnTo>
                    <a:lnTo>
                      <a:pt x="404" y="826"/>
                    </a:lnTo>
                    <a:lnTo>
                      <a:pt x="404" y="826"/>
                    </a:lnTo>
                    <a:lnTo>
                      <a:pt x="383" y="824"/>
                    </a:lnTo>
                    <a:lnTo>
                      <a:pt x="362" y="822"/>
                    </a:lnTo>
                    <a:lnTo>
                      <a:pt x="343" y="817"/>
                    </a:lnTo>
                    <a:lnTo>
                      <a:pt x="323" y="812"/>
                    </a:lnTo>
                    <a:lnTo>
                      <a:pt x="323" y="812"/>
                    </a:lnTo>
                    <a:lnTo>
                      <a:pt x="289" y="798"/>
                    </a:lnTo>
                    <a:lnTo>
                      <a:pt x="272" y="791"/>
                    </a:lnTo>
                    <a:lnTo>
                      <a:pt x="255" y="781"/>
                    </a:lnTo>
                    <a:lnTo>
                      <a:pt x="240" y="772"/>
                    </a:lnTo>
                    <a:lnTo>
                      <a:pt x="225" y="761"/>
                    </a:lnTo>
                    <a:lnTo>
                      <a:pt x="211" y="750"/>
                    </a:lnTo>
                    <a:lnTo>
                      <a:pt x="198" y="739"/>
                    </a:lnTo>
                    <a:lnTo>
                      <a:pt x="198" y="739"/>
                    </a:lnTo>
                    <a:lnTo>
                      <a:pt x="191" y="730"/>
                    </a:lnTo>
                    <a:lnTo>
                      <a:pt x="184" y="722"/>
                    </a:lnTo>
                    <a:lnTo>
                      <a:pt x="177" y="712"/>
                    </a:lnTo>
                    <a:lnTo>
                      <a:pt x="170" y="704"/>
                    </a:lnTo>
                    <a:lnTo>
                      <a:pt x="170" y="704"/>
                    </a:lnTo>
                    <a:lnTo>
                      <a:pt x="154" y="687"/>
                    </a:lnTo>
                    <a:lnTo>
                      <a:pt x="147" y="680"/>
                    </a:lnTo>
                    <a:lnTo>
                      <a:pt x="142" y="670"/>
                    </a:lnTo>
                    <a:lnTo>
                      <a:pt x="142" y="670"/>
                    </a:lnTo>
                    <a:lnTo>
                      <a:pt x="132" y="650"/>
                    </a:lnTo>
                    <a:lnTo>
                      <a:pt x="121" y="629"/>
                    </a:lnTo>
                    <a:lnTo>
                      <a:pt x="111" y="607"/>
                    </a:lnTo>
                    <a:lnTo>
                      <a:pt x="105" y="584"/>
                    </a:lnTo>
                    <a:lnTo>
                      <a:pt x="105" y="584"/>
                    </a:lnTo>
                    <a:lnTo>
                      <a:pt x="95" y="542"/>
                    </a:lnTo>
                    <a:lnTo>
                      <a:pt x="93" y="521"/>
                    </a:lnTo>
                    <a:lnTo>
                      <a:pt x="90" y="499"/>
                    </a:lnTo>
                    <a:lnTo>
                      <a:pt x="88" y="478"/>
                    </a:lnTo>
                    <a:lnTo>
                      <a:pt x="88" y="457"/>
                    </a:lnTo>
                    <a:lnTo>
                      <a:pt x="91" y="435"/>
                    </a:lnTo>
                    <a:lnTo>
                      <a:pt x="97" y="414"/>
                    </a:lnTo>
                    <a:lnTo>
                      <a:pt x="97" y="414"/>
                    </a:lnTo>
                    <a:lnTo>
                      <a:pt x="100" y="409"/>
                    </a:lnTo>
                    <a:lnTo>
                      <a:pt x="104" y="402"/>
                    </a:lnTo>
                    <a:lnTo>
                      <a:pt x="107" y="396"/>
                    </a:lnTo>
                    <a:lnTo>
                      <a:pt x="111" y="389"/>
                    </a:lnTo>
                    <a:lnTo>
                      <a:pt x="111" y="389"/>
                    </a:lnTo>
                    <a:lnTo>
                      <a:pt x="114" y="371"/>
                    </a:lnTo>
                    <a:lnTo>
                      <a:pt x="117" y="361"/>
                    </a:lnTo>
                    <a:lnTo>
                      <a:pt x="121" y="353"/>
                    </a:lnTo>
                    <a:lnTo>
                      <a:pt x="121" y="353"/>
                    </a:lnTo>
                    <a:lnTo>
                      <a:pt x="126" y="344"/>
                    </a:lnTo>
                    <a:lnTo>
                      <a:pt x="135" y="334"/>
                    </a:lnTo>
                    <a:lnTo>
                      <a:pt x="145" y="326"/>
                    </a:lnTo>
                    <a:lnTo>
                      <a:pt x="154" y="318"/>
                    </a:lnTo>
                    <a:lnTo>
                      <a:pt x="177" y="301"/>
                    </a:lnTo>
                    <a:lnTo>
                      <a:pt x="188" y="295"/>
                    </a:lnTo>
                    <a:lnTo>
                      <a:pt x="199" y="289"/>
                    </a:lnTo>
                    <a:lnTo>
                      <a:pt x="199" y="289"/>
                    </a:lnTo>
                    <a:lnTo>
                      <a:pt x="218" y="282"/>
                    </a:lnTo>
                    <a:lnTo>
                      <a:pt x="239" y="280"/>
                    </a:lnTo>
                    <a:lnTo>
                      <a:pt x="261" y="278"/>
                    </a:lnTo>
                    <a:lnTo>
                      <a:pt x="289" y="281"/>
                    </a:lnTo>
                    <a:lnTo>
                      <a:pt x="289" y="281"/>
                    </a:lnTo>
                    <a:lnTo>
                      <a:pt x="288" y="239"/>
                    </a:lnTo>
                    <a:lnTo>
                      <a:pt x="289" y="194"/>
                    </a:lnTo>
                    <a:lnTo>
                      <a:pt x="291" y="171"/>
                    </a:lnTo>
                    <a:lnTo>
                      <a:pt x="295" y="150"/>
                    </a:lnTo>
                    <a:lnTo>
                      <a:pt x="300" y="129"/>
                    </a:lnTo>
                    <a:lnTo>
                      <a:pt x="307" y="111"/>
                    </a:lnTo>
                    <a:lnTo>
                      <a:pt x="307" y="111"/>
                    </a:lnTo>
                    <a:lnTo>
                      <a:pt x="316" y="97"/>
                    </a:lnTo>
                    <a:lnTo>
                      <a:pt x="324" y="86"/>
                    </a:lnTo>
                    <a:lnTo>
                      <a:pt x="334" y="75"/>
                    </a:lnTo>
                    <a:lnTo>
                      <a:pt x="344" y="63"/>
                    </a:lnTo>
                    <a:lnTo>
                      <a:pt x="364" y="44"/>
                    </a:lnTo>
                    <a:lnTo>
                      <a:pt x="385" y="25"/>
                    </a:lnTo>
                    <a:lnTo>
                      <a:pt x="385" y="25"/>
                    </a:lnTo>
                    <a:lnTo>
                      <a:pt x="400" y="17"/>
                    </a:lnTo>
                    <a:lnTo>
                      <a:pt x="417" y="10"/>
                    </a:lnTo>
                    <a:lnTo>
                      <a:pt x="435" y="6"/>
                    </a:lnTo>
                    <a:lnTo>
                      <a:pt x="453" y="2"/>
                    </a:lnTo>
                    <a:lnTo>
                      <a:pt x="472" y="0"/>
                    </a:lnTo>
                    <a:lnTo>
                      <a:pt x="491" y="0"/>
                    </a:lnTo>
                    <a:lnTo>
                      <a:pt x="511" y="2"/>
                    </a:lnTo>
                    <a:lnTo>
                      <a:pt x="531" y="3"/>
                    </a:lnTo>
                    <a:lnTo>
                      <a:pt x="549" y="7"/>
                    </a:lnTo>
                    <a:lnTo>
                      <a:pt x="569" y="11"/>
                    </a:lnTo>
                    <a:lnTo>
                      <a:pt x="588" y="17"/>
                    </a:lnTo>
                    <a:lnTo>
                      <a:pt x="606" y="24"/>
                    </a:lnTo>
                    <a:lnTo>
                      <a:pt x="625" y="32"/>
                    </a:lnTo>
                    <a:lnTo>
                      <a:pt x="642" y="41"/>
                    </a:lnTo>
                    <a:lnTo>
                      <a:pt x="658" y="49"/>
                    </a:lnTo>
                    <a:lnTo>
                      <a:pt x="674" y="61"/>
                    </a:lnTo>
                    <a:lnTo>
                      <a:pt x="674" y="61"/>
                    </a:lnTo>
                    <a:lnTo>
                      <a:pt x="679" y="65"/>
                    </a:lnTo>
                    <a:lnTo>
                      <a:pt x="684" y="70"/>
                    </a:lnTo>
                    <a:lnTo>
                      <a:pt x="695" y="82"/>
                    </a:lnTo>
                    <a:lnTo>
                      <a:pt x="705" y="94"/>
                    </a:lnTo>
                    <a:lnTo>
                      <a:pt x="710" y="100"/>
                    </a:lnTo>
                    <a:lnTo>
                      <a:pt x="717" y="104"/>
                    </a:lnTo>
                    <a:lnTo>
                      <a:pt x="717" y="104"/>
                    </a:lnTo>
                    <a:lnTo>
                      <a:pt x="723" y="118"/>
                    </a:lnTo>
                    <a:lnTo>
                      <a:pt x="731" y="134"/>
                    </a:lnTo>
                    <a:lnTo>
                      <a:pt x="747" y="162"/>
                    </a:lnTo>
                    <a:lnTo>
                      <a:pt x="762" y="190"/>
                    </a:lnTo>
                    <a:lnTo>
                      <a:pt x="768" y="204"/>
                    </a:lnTo>
                    <a:lnTo>
                      <a:pt x="772" y="219"/>
                    </a:lnTo>
                    <a:lnTo>
                      <a:pt x="772" y="219"/>
                    </a:lnTo>
                    <a:lnTo>
                      <a:pt x="772" y="226"/>
                    </a:lnTo>
                    <a:lnTo>
                      <a:pt x="773" y="233"/>
                    </a:lnTo>
                    <a:lnTo>
                      <a:pt x="778" y="247"/>
                    </a:lnTo>
                    <a:lnTo>
                      <a:pt x="782" y="261"/>
                    </a:lnTo>
                    <a:lnTo>
                      <a:pt x="786" y="275"/>
                    </a:lnTo>
                    <a:lnTo>
                      <a:pt x="786" y="275"/>
                    </a:lnTo>
                    <a:lnTo>
                      <a:pt x="792" y="302"/>
                    </a:lnTo>
                    <a:lnTo>
                      <a:pt x="793" y="330"/>
                    </a:lnTo>
                    <a:lnTo>
                      <a:pt x="793" y="358"/>
                    </a:lnTo>
                    <a:lnTo>
                      <a:pt x="790" y="386"/>
                    </a:lnTo>
                    <a:lnTo>
                      <a:pt x="788" y="414"/>
                    </a:lnTo>
                    <a:lnTo>
                      <a:pt x="782" y="441"/>
                    </a:lnTo>
                    <a:lnTo>
                      <a:pt x="775" y="468"/>
                    </a:lnTo>
                    <a:lnTo>
                      <a:pt x="768" y="492"/>
                    </a:lnTo>
                    <a:lnTo>
                      <a:pt x="768" y="492"/>
                    </a:lnTo>
                    <a:lnTo>
                      <a:pt x="758" y="515"/>
                    </a:lnTo>
                    <a:lnTo>
                      <a:pt x="748" y="538"/>
                    </a:lnTo>
                    <a:lnTo>
                      <a:pt x="737" y="559"/>
                    </a:lnTo>
                    <a:lnTo>
                      <a:pt x="724" y="577"/>
                    </a:lnTo>
                    <a:lnTo>
                      <a:pt x="724" y="577"/>
                    </a:lnTo>
                    <a:lnTo>
                      <a:pt x="730" y="584"/>
                    </a:lnTo>
                    <a:lnTo>
                      <a:pt x="737" y="590"/>
                    </a:lnTo>
                    <a:lnTo>
                      <a:pt x="752" y="600"/>
                    </a:lnTo>
                    <a:lnTo>
                      <a:pt x="752" y="600"/>
                    </a:lnTo>
                    <a:lnTo>
                      <a:pt x="759" y="576"/>
                    </a:lnTo>
                    <a:lnTo>
                      <a:pt x="768" y="551"/>
                    </a:lnTo>
                    <a:lnTo>
                      <a:pt x="778" y="527"/>
                    </a:lnTo>
                    <a:lnTo>
                      <a:pt x="788" y="503"/>
                    </a:lnTo>
                    <a:lnTo>
                      <a:pt x="800" y="479"/>
                    </a:lnTo>
                    <a:lnTo>
                      <a:pt x="813" y="457"/>
                    </a:lnTo>
                    <a:lnTo>
                      <a:pt x="828" y="434"/>
                    </a:lnTo>
                    <a:lnTo>
                      <a:pt x="845" y="413"/>
                    </a:lnTo>
                    <a:lnTo>
                      <a:pt x="845" y="413"/>
                    </a:lnTo>
                    <a:lnTo>
                      <a:pt x="858" y="399"/>
                    </a:lnTo>
                    <a:lnTo>
                      <a:pt x="873" y="385"/>
                    </a:lnTo>
                    <a:lnTo>
                      <a:pt x="890" y="372"/>
                    </a:lnTo>
                    <a:lnTo>
                      <a:pt x="910" y="360"/>
                    </a:lnTo>
                    <a:lnTo>
                      <a:pt x="929" y="350"/>
                    </a:lnTo>
                    <a:lnTo>
                      <a:pt x="949" y="341"/>
                    </a:lnTo>
                    <a:lnTo>
                      <a:pt x="970" y="336"/>
                    </a:lnTo>
                    <a:lnTo>
                      <a:pt x="990" y="333"/>
                    </a:lnTo>
                    <a:lnTo>
                      <a:pt x="990" y="333"/>
                    </a:lnTo>
                    <a:lnTo>
                      <a:pt x="1000" y="333"/>
                    </a:lnTo>
                    <a:lnTo>
                      <a:pt x="1009" y="333"/>
                    </a:lnTo>
                    <a:lnTo>
                      <a:pt x="1033" y="337"/>
                    </a:lnTo>
                    <a:lnTo>
                      <a:pt x="1057" y="341"/>
                    </a:lnTo>
                    <a:lnTo>
                      <a:pt x="1081" y="346"/>
                    </a:lnTo>
                    <a:lnTo>
                      <a:pt x="1081" y="346"/>
                    </a:lnTo>
                    <a:lnTo>
                      <a:pt x="1087" y="346"/>
                    </a:lnTo>
                    <a:lnTo>
                      <a:pt x="1092" y="344"/>
                    </a:lnTo>
                    <a:lnTo>
                      <a:pt x="1098" y="344"/>
                    </a:lnTo>
                    <a:lnTo>
                      <a:pt x="1103" y="346"/>
                    </a:lnTo>
                    <a:lnTo>
                      <a:pt x="1103" y="346"/>
                    </a:lnTo>
                    <a:lnTo>
                      <a:pt x="1106" y="347"/>
                    </a:lnTo>
                    <a:lnTo>
                      <a:pt x="1109" y="351"/>
                    </a:lnTo>
                    <a:lnTo>
                      <a:pt x="1112" y="357"/>
                    </a:lnTo>
                    <a:lnTo>
                      <a:pt x="1116" y="361"/>
                    </a:lnTo>
                    <a:lnTo>
                      <a:pt x="1116" y="361"/>
                    </a:lnTo>
                    <a:lnTo>
                      <a:pt x="1129" y="371"/>
                    </a:lnTo>
                    <a:lnTo>
                      <a:pt x="1146" y="381"/>
                    </a:lnTo>
                    <a:lnTo>
                      <a:pt x="1162" y="391"/>
                    </a:lnTo>
                    <a:lnTo>
                      <a:pt x="1169" y="396"/>
                    </a:lnTo>
                    <a:lnTo>
                      <a:pt x="1175" y="400"/>
                    </a:lnTo>
                    <a:lnTo>
                      <a:pt x="1175" y="400"/>
                    </a:lnTo>
                    <a:lnTo>
                      <a:pt x="1178" y="406"/>
                    </a:lnTo>
                    <a:lnTo>
                      <a:pt x="1182" y="412"/>
                    </a:lnTo>
                    <a:lnTo>
                      <a:pt x="1188" y="421"/>
                    </a:lnTo>
                    <a:lnTo>
                      <a:pt x="1188" y="421"/>
                    </a:lnTo>
                    <a:lnTo>
                      <a:pt x="1211" y="454"/>
                    </a:lnTo>
                    <a:lnTo>
                      <a:pt x="1221" y="472"/>
                    </a:lnTo>
                    <a:lnTo>
                      <a:pt x="1226" y="480"/>
                    </a:lnTo>
                    <a:lnTo>
                      <a:pt x="1230" y="490"/>
                    </a:lnTo>
                    <a:lnTo>
                      <a:pt x="1230" y="490"/>
                    </a:lnTo>
                    <a:lnTo>
                      <a:pt x="1235" y="525"/>
                    </a:lnTo>
                    <a:lnTo>
                      <a:pt x="1241" y="559"/>
                    </a:lnTo>
                    <a:lnTo>
                      <a:pt x="1244" y="577"/>
                    </a:lnTo>
                    <a:lnTo>
                      <a:pt x="1244" y="595"/>
                    </a:lnTo>
                    <a:lnTo>
                      <a:pt x="1244" y="612"/>
                    </a:lnTo>
                    <a:lnTo>
                      <a:pt x="1241" y="632"/>
                    </a:lnTo>
                    <a:lnTo>
                      <a:pt x="1241" y="632"/>
                    </a:lnTo>
                    <a:lnTo>
                      <a:pt x="1237" y="652"/>
                    </a:lnTo>
                    <a:lnTo>
                      <a:pt x="1230" y="673"/>
                    </a:lnTo>
                    <a:lnTo>
                      <a:pt x="1213" y="712"/>
                    </a:lnTo>
                    <a:lnTo>
                      <a:pt x="1213" y="712"/>
                    </a:lnTo>
                    <a:lnTo>
                      <a:pt x="1202" y="736"/>
                    </a:lnTo>
                    <a:lnTo>
                      <a:pt x="1189" y="756"/>
                    </a:lnTo>
                    <a:lnTo>
                      <a:pt x="1175" y="775"/>
                    </a:lnTo>
                    <a:lnTo>
                      <a:pt x="1160" y="792"/>
                    </a:lnTo>
                    <a:lnTo>
                      <a:pt x="1143" y="809"/>
                    </a:lnTo>
                    <a:lnTo>
                      <a:pt x="1126" y="824"/>
                    </a:lnTo>
                    <a:lnTo>
                      <a:pt x="1088" y="855"/>
                    </a:lnTo>
                    <a:lnTo>
                      <a:pt x="1088" y="855"/>
                    </a:lnTo>
                    <a:lnTo>
                      <a:pt x="1054" y="883"/>
                    </a:lnTo>
                    <a:lnTo>
                      <a:pt x="1035" y="896"/>
                    </a:lnTo>
                    <a:lnTo>
                      <a:pt x="1025" y="902"/>
                    </a:lnTo>
                    <a:lnTo>
                      <a:pt x="1014" y="906"/>
                    </a:lnTo>
                    <a:lnTo>
                      <a:pt x="1014" y="906"/>
                    </a:lnTo>
                    <a:lnTo>
                      <a:pt x="1002" y="907"/>
                    </a:lnTo>
                    <a:lnTo>
                      <a:pt x="991" y="910"/>
                    </a:lnTo>
                    <a:lnTo>
                      <a:pt x="981" y="916"/>
                    </a:lnTo>
                    <a:lnTo>
                      <a:pt x="971" y="923"/>
                    </a:lnTo>
                    <a:lnTo>
                      <a:pt x="971" y="923"/>
                    </a:lnTo>
                    <a:lnTo>
                      <a:pt x="942" y="928"/>
                    </a:lnTo>
                    <a:lnTo>
                      <a:pt x="927" y="931"/>
                    </a:lnTo>
                    <a:lnTo>
                      <a:pt x="911" y="932"/>
                    </a:lnTo>
                    <a:lnTo>
                      <a:pt x="894" y="932"/>
                    </a:lnTo>
                    <a:lnTo>
                      <a:pt x="879" y="932"/>
                    </a:lnTo>
                    <a:lnTo>
                      <a:pt x="863" y="930"/>
                    </a:lnTo>
                    <a:lnTo>
                      <a:pt x="849" y="927"/>
                    </a:lnTo>
                    <a:lnTo>
                      <a:pt x="849" y="927"/>
                    </a:lnTo>
                    <a:lnTo>
                      <a:pt x="856" y="948"/>
                    </a:lnTo>
                    <a:lnTo>
                      <a:pt x="859" y="959"/>
                    </a:lnTo>
                    <a:lnTo>
                      <a:pt x="861" y="972"/>
                    </a:lnTo>
                    <a:lnTo>
                      <a:pt x="861" y="982"/>
                    </a:lnTo>
                    <a:lnTo>
                      <a:pt x="859" y="987"/>
                    </a:lnTo>
                    <a:lnTo>
                      <a:pt x="858" y="991"/>
                    </a:lnTo>
                    <a:lnTo>
                      <a:pt x="855" y="994"/>
                    </a:lnTo>
                    <a:lnTo>
                      <a:pt x="852" y="997"/>
                    </a:lnTo>
                    <a:lnTo>
                      <a:pt x="848" y="998"/>
                    </a:lnTo>
                    <a:lnTo>
                      <a:pt x="842" y="998"/>
                    </a:lnTo>
                    <a:lnTo>
                      <a:pt x="842" y="998"/>
                    </a:lnTo>
                    <a:lnTo>
                      <a:pt x="837" y="998"/>
                    </a:lnTo>
                    <a:lnTo>
                      <a:pt x="831" y="994"/>
                    </a:lnTo>
                    <a:lnTo>
                      <a:pt x="827" y="990"/>
                    </a:lnTo>
                    <a:lnTo>
                      <a:pt x="823" y="984"/>
                    </a:lnTo>
                    <a:lnTo>
                      <a:pt x="816" y="973"/>
                    </a:lnTo>
                    <a:lnTo>
                      <a:pt x="811" y="968"/>
                    </a:lnTo>
                    <a:lnTo>
                      <a:pt x="806" y="963"/>
                    </a:lnTo>
                    <a:lnTo>
                      <a:pt x="806" y="963"/>
                    </a:lnTo>
                    <a:lnTo>
                      <a:pt x="816" y="996"/>
                    </a:lnTo>
                    <a:lnTo>
                      <a:pt x="824" y="1028"/>
                    </a:lnTo>
                    <a:lnTo>
                      <a:pt x="831" y="1062"/>
                    </a:lnTo>
                    <a:lnTo>
                      <a:pt x="838" y="1095"/>
                    </a:lnTo>
                    <a:lnTo>
                      <a:pt x="844" y="1130"/>
                    </a:lnTo>
                    <a:lnTo>
                      <a:pt x="849" y="1166"/>
                    </a:lnTo>
                    <a:lnTo>
                      <a:pt x="854" y="1202"/>
                    </a:lnTo>
                    <a:lnTo>
                      <a:pt x="856" y="1239"/>
                    </a:lnTo>
                    <a:lnTo>
                      <a:pt x="859" y="1275"/>
                    </a:lnTo>
                    <a:lnTo>
                      <a:pt x="861" y="1312"/>
                    </a:lnTo>
                    <a:lnTo>
                      <a:pt x="861" y="1349"/>
                    </a:lnTo>
                    <a:lnTo>
                      <a:pt x="859" y="1386"/>
                    </a:lnTo>
                    <a:lnTo>
                      <a:pt x="856" y="1422"/>
                    </a:lnTo>
                    <a:lnTo>
                      <a:pt x="854" y="1459"/>
                    </a:lnTo>
                    <a:lnTo>
                      <a:pt x="849" y="1495"/>
                    </a:lnTo>
                    <a:lnTo>
                      <a:pt x="842" y="1531"/>
                    </a:lnTo>
                    <a:lnTo>
                      <a:pt x="842" y="1531"/>
                    </a:lnTo>
                    <a:lnTo>
                      <a:pt x="845" y="1532"/>
                    </a:lnTo>
                    <a:lnTo>
                      <a:pt x="848" y="1531"/>
                    </a:lnTo>
                    <a:lnTo>
                      <a:pt x="855" y="1528"/>
                    </a:lnTo>
                    <a:lnTo>
                      <a:pt x="862" y="1524"/>
                    </a:lnTo>
                    <a:lnTo>
                      <a:pt x="869" y="1519"/>
                    </a:lnTo>
                    <a:lnTo>
                      <a:pt x="869" y="1519"/>
                    </a:lnTo>
                    <a:lnTo>
                      <a:pt x="880" y="1488"/>
                    </a:lnTo>
                    <a:lnTo>
                      <a:pt x="887" y="1470"/>
                    </a:lnTo>
                    <a:lnTo>
                      <a:pt x="897" y="1452"/>
                    </a:lnTo>
                    <a:lnTo>
                      <a:pt x="897" y="1452"/>
                    </a:lnTo>
                    <a:lnTo>
                      <a:pt x="904" y="1442"/>
                    </a:lnTo>
                    <a:lnTo>
                      <a:pt x="911" y="1431"/>
                    </a:lnTo>
                    <a:lnTo>
                      <a:pt x="921" y="1420"/>
                    </a:lnTo>
                    <a:lnTo>
                      <a:pt x="929" y="1411"/>
                    </a:lnTo>
                    <a:lnTo>
                      <a:pt x="935" y="1408"/>
                    </a:lnTo>
                    <a:lnTo>
                      <a:pt x="939" y="1407"/>
                    </a:lnTo>
                    <a:lnTo>
                      <a:pt x="943" y="1406"/>
                    </a:lnTo>
                    <a:lnTo>
                      <a:pt x="949" y="1407"/>
                    </a:lnTo>
                    <a:lnTo>
                      <a:pt x="953" y="1408"/>
                    </a:lnTo>
                    <a:lnTo>
                      <a:pt x="956" y="1413"/>
                    </a:lnTo>
                    <a:lnTo>
                      <a:pt x="960" y="1418"/>
                    </a:lnTo>
                    <a:lnTo>
                      <a:pt x="963" y="1425"/>
                    </a:lnTo>
                    <a:lnTo>
                      <a:pt x="963" y="1425"/>
                    </a:lnTo>
                    <a:lnTo>
                      <a:pt x="959" y="1441"/>
                    </a:lnTo>
                    <a:lnTo>
                      <a:pt x="955" y="1453"/>
                    </a:lnTo>
                    <a:lnTo>
                      <a:pt x="948" y="1466"/>
                    </a:lnTo>
                    <a:lnTo>
                      <a:pt x="941" y="1477"/>
                    </a:lnTo>
                    <a:lnTo>
                      <a:pt x="932" y="1487"/>
                    </a:lnTo>
                    <a:lnTo>
                      <a:pt x="924" y="1497"/>
                    </a:lnTo>
                    <a:lnTo>
                      <a:pt x="904" y="1515"/>
                    </a:lnTo>
                    <a:lnTo>
                      <a:pt x="904" y="1515"/>
                    </a:lnTo>
                    <a:lnTo>
                      <a:pt x="934" y="1507"/>
                    </a:lnTo>
                    <a:lnTo>
                      <a:pt x="950" y="1502"/>
                    </a:lnTo>
                    <a:lnTo>
                      <a:pt x="969" y="1500"/>
                    </a:lnTo>
                    <a:lnTo>
                      <a:pt x="984" y="1498"/>
                    </a:lnTo>
                    <a:lnTo>
                      <a:pt x="991" y="1500"/>
                    </a:lnTo>
                    <a:lnTo>
                      <a:pt x="998" y="1501"/>
                    </a:lnTo>
                    <a:lnTo>
                      <a:pt x="1004" y="1505"/>
                    </a:lnTo>
                    <a:lnTo>
                      <a:pt x="1009" y="1510"/>
                    </a:lnTo>
                    <a:lnTo>
                      <a:pt x="1014" y="1515"/>
                    </a:lnTo>
                    <a:lnTo>
                      <a:pt x="1016" y="1524"/>
                    </a:lnTo>
                    <a:lnTo>
                      <a:pt x="1016" y="1524"/>
                    </a:lnTo>
                    <a:lnTo>
                      <a:pt x="1011" y="1531"/>
                    </a:lnTo>
                    <a:lnTo>
                      <a:pt x="1005" y="1538"/>
                    </a:lnTo>
                    <a:lnTo>
                      <a:pt x="998" y="1543"/>
                    </a:lnTo>
                    <a:lnTo>
                      <a:pt x="991" y="1547"/>
                    </a:lnTo>
                    <a:lnTo>
                      <a:pt x="976" y="1556"/>
                    </a:lnTo>
                    <a:lnTo>
                      <a:pt x="960" y="1561"/>
                    </a:lnTo>
                    <a:lnTo>
                      <a:pt x="960" y="1561"/>
                    </a:lnTo>
                    <a:lnTo>
                      <a:pt x="1000" y="1566"/>
                    </a:lnTo>
                    <a:lnTo>
                      <a:pt x="1040" y="1567"/>
                    </a:lnTo>
                    <a:lnTo>
                      <a:pt x="1061" y="1568"/>
                    </a:lnTo>
                    <a:lnTo>
                      <a:pt x="1081" y="1567"/>
                    </a:lnTo>
                    <a:lnTo>
                      <a:pt x="1102" y="1564"/>
                    </a:lnTo>
                    <a:lnTo>
                      <a:pt x="1120" y="1560"/>
                    </a:lnTo>
                    <a:lnTo>
                      <a:pt x="1120" y="1560"/>
                    </a:lnTo>
                    <a:lnTo>
                      <a:pt x="1130" y="1563"/>
                    </a:lnTo>
                    <a:lnTo>
                      <a:pt x="1140" y="1566"/>
                    </a:lnTo>
                    <a:lnTo>
                      <a:pt x="1148" y="1566"/>
                    </a:lnTo>
                    <a:lnTo>
                      <a:pt x="1157" y="1566"/>
                    </a:lnTo>
                    <a:lnTo>
                      <a:pt x="1157" y="1566"/>
                    </a:lnTo>
                    <a:lnTo>
                      <a:pt x="1174" y="1577"/>
                    </a:lnTo>
                    <a:lnTo>
                      <a:pt x="1189" y="1590"/>
                    </a:lnTo>
                    <a:lnTo>
                      <a:pt x="1219" y="1615"/>
                    </a:lnTo>
                    <a:lnTo>
                      <a:pt x="1248" y="1640"/>
                    </a:lnTo>
                    <a:lnTo>
                      <a:pt x="1263" y="1653"/>
                    </a:lnTo>
                    <a:lnTo>
                      <a:pt x="1280" y="1664"/>
                    </a:lnTo>
                    <a:lnTo>
                      <a:pt x="1280" y="1664"/>
                    </a:lnTo>
                    <a:lnTo>
                      <a:pt x="1283" y="1682"/>
                    </a:lnTo>
                    <a:lnTo>
                      <a:pt x="1284" y="1703"/>
                    </a:lnTo>
                    <a:lnTo>
                      <a:pt x="1286" y="1724"/>
                    </a:lnTo>
                    <a:lnTo>
                      <a:pt x="1286" y="1747"/>
                    </a:lnTo>
                    <a:lnTo>
                      <a:pt x="1284" y="1792"/>
                    </a:lnTo>
                    <a:lnTo>
                      <a:pt x="1282" y="1835"/>
                    </a:lnTo>
                    <a:lnTo>
                      <a:pt x="1282" y="1835"/>
                    </a:lnTo>
                    <a:lnTo>
                      <a:pt x="1280" y="1872"/>
                    </a:lnTo>
                    <a:lnTo>
                      <a:pt x="1280" y="1910"/>
                    </a:lnTo>
                    <a:lnTo>
                      <a:pt x="1280" y="1983"/>
                    </a:lnTo>
                    <a:lnTo>
                      <a:pt x="1280" y="2019"/>
                    </a:lnTo>
                    <a:lnTo>
                      <a:pt x="1280" y="2056"/>
                    </a:lnTo>
                    <a:lnTo>
                      <a:pt x="1277" y="2091"/>
                    </a:lnTo>
                    <a:lnTo>
                      <a:pt x="1275" y="2127"/>
                    </a:lnTo>
                    <a:lnTo>
                      <a:pt x="1275" y="2127"/>
                    </a:lnTo>
                    <a:lnTo>
                      <a:pt x="1263" y="2214"/>
                    </a:lnTo>
                    <a:lnTo>
                      <a:pt x="1252" y="2300"/>
                    </a:lnTo>
                    <a:lnTo>
                      <a:pt x="1252" y="2300"/>
                    </a:lnTo>
                    <a:lnTo>
                      <a:pt x="1248" y="2320"/>
                    </a:lnTo>
                    <a:lnTo>
                      <a:pt x="1244" y="2338"/>
                    </a:lnTo>
                    <a:lnTo>
                      <a:pt x="1241" y="2358"/>
                    </a:lnTo>
                    <a:lnTo>
                      <a:pt x="1240" y="2367"/>
                    </a:lnTo>
                    <a:lnTo>
                      <a:pt x="1240" y="2379"/>
                    </a:lnTo>
                    <a:lnTo>
                      <a:pt x="1240" y="2379"/>
                    </a:lnTo>
                    <a:lnTo>
                      <a:pt x="1224" y="2384"/>
                    </a:lnTo>
                    <a:lnTo>
                      <a:pt x="1209" y="2388"/>
                    </a:lnTo>
                    <a:lnTo>
                      <a:pt x="1192" y="2393"/>
                    </a:lnTo>
                    <a:lnTo>
                      <a:pt x="1175" y="2395"/>
                    </a:lnTo>
                    <a:lnTo>
                      <a:pt x="1141" y="2400"/>
                    </a:lnTo>
                    <a:lnTo>
                      <a:pt x="1106" y="2401"/>
                    </a:lnTo>
                    <a:lnTo>
                      <a:pt x="1106" y="2401"/>
                    </a:lnTo>
                    <a:lnTo>
                      <a:pt x="1029" y="2401"/>
                    </a:lnTo>
                    <a:lnTo>
                      <a:pt x="990" y="2401"/>
                    </a:lnTo>
                    <a:lnTo>
                      <a:pt x="949" y="2402"/>
                    </a:lnTo>
                    <a:lnTo>
                      <a:pt x="949" y="2402"/>
                    </a:lnTo>
                    <a:lnTo>
                      <a:pt x="873" y="2407"/>
                    </a:lnTo>
                    <a:lnTo>
                      <a:pt x="796" y="2407"/>
                    </a:lnTo>
                    <a:lnTo>
                      <a:pt x="716" y="2407"/>
                    </a:lnTo>
                    <a:lnTo>
                      <a:pt x="635" y="2405"/>
                    </a:lnTo>
                    <a:lnTo>
                      <a:pt x="635" y="2405"/>
                    </a:lnTo>
                    <a:lnTo>
                      <a:pt x="507" y="2402"/>
                    </a:lnTo>
                    <a:lnTo>
                      <a:pt x="376" y="2400"/>
                    </a:lnTo>
                    <a:lnTo>
                      <a:pt x="310" y="2397"/>
                    </a:lnTo>
                    <a:lnTo>
                      <a:pt x="246" y="2393"/>
                    </a:lnTo>
                    <a:lnTo>
                      <a:pt x="181" y="2387"/>
                    </a:lnTo>
                    <a:lnTo>
                      <a:pt x="118" y="2379"/>
                    </a:lnTo>
                    <a:lnTo>
                      <a:pt x="118" y="2379"/>
                    </a:lnTo>
                    <a:lnTo>
                      <a:pt x="109" y="2372"/>
                    </a:lnTo>
                    <a:lnTo>
                      <a:pt x="104" y="2365"/>
                    </a:lnTo>
                    <a:lnTo>
                      <a:pt x="93" y="2349"/>
                    </a:lnTo>
                    <a:lnTo>
                      <a:pt x="93" y="2349"/>
                    </a:lnTo>
                    <a:lnTo>
                      <a:pt x="86" y="2341"/>
                    </a:lnTo>
                    <a:lnTo>
                      <a:pt x="83" y="2338"/>
                    </a:lnTo>
                    <a:lnTo>
                      <a:pt x="80" y="2335"/>
                    </a:lnTo>
                    <a:lnTo>
                      <a:pt x="80" y="2335"/>
                    </a:lnTo>
                    <a:lnTo>
                      <a:pt x="77" y="2325"/>
                    </a:lnTo>
                    <a:lnTo>
                      <a:pt x="76" y="2313"/>
                    </a:lnTo>
                    <a:lnTo>
                      <a:pt x="76" y="2289"/>
                    </a:lnTo>
                    <a:lnTo>
                      <a:pt x="76" y="2289"/>
                    </a:lnTo>
                    <a:lnTo>
                      <a:pt x="72" y="2256"/>
                    </a:lnTo>
                    <a:lnTo>
                      <a:pt x="67" y="2224"/>
                    </a:lnTo>
                    <a:lnTo>
                      <a:pt x="56" y="2157"/>
                    </a:lnTo>
                    <a:lnTo>
                      <a:pt x="45" y="2085"/>
                    </a:lnTo>
                    <a:lnTo>
                      <a:pt x="34" y="2014"/>
                    </a:lnTo>
                    <a:lnTo>
                      <a:pt x="34" y="2014"/>
                    </a:lnTo>
                    <a:lnTo>
                      <a:pt x="28" y="1964"/>
                    </a:lnTo>
                    <a:lnTo>
                      <a:pt x="24" y="1914"/>
                    </a:lnTo>
                    <a:lnTo>
                      <a:pt x="20" y="1865"/>
                    </a:lnTo>
                    <a:lnTo>
                      <a:pt x="15" y="1818"/>
                    </a:lnTo>
                    <a:lnTo>
                      <a:pt x="15" y="1818"/>
                    </a:lnTo>
                    <a:lnTo>
                      <a:pt x="14" y="1802"/>
                    </a:lnTo>
                    <a:lnTo>
                      <a:pt x="10" y="1783"/>
                    </a:lnTo>
                    <a:lnTo>
                      <a:pt x="7" y="1766"/>
                    </a:lnTo>
                    <a:lnTo>
                      <a:pt x="6" y="1750"/>
                    </a:lnTo>
                    <a:lnTo>
                      <a:pt x="6" y="1750"/>
                    </a:lnTo>
                    <a:lnTo>
                      <a:pt x="6" y="1734"/>
                    </a:lnTo>
                    <a:lnTo>
                      <a:pt x="6" y="1719"/>
                    </a:lnTo>
                    <a:lnTo>
                      <a:pt x="6" y="1719"/>
                    </a:lnTo>
                    <a:lnTo>
                      <a:pt x="1" y="1698"/>
                    </a:lnTo>
                    <a:lnTo>
                      <a:pt x="0" y="1688"/>
                    </a:lnTo>
                    <a:lnTo>
                      <a:pt x="1" y="1678"/>
                    </a:lnTo>
                    <a:lnTo>
                      <a:pt x="1" y="1678"/>
                    </a:lnTo>
                    <a:lnTo>
                      <a:pt x="6" y="1670"/>
                    </a:lnTo>
                    <a:lnTo>
                      <a:pt x="11" y="1663"/>
                    </a:lnTo>
                    <a:lnTo>
                      <a:pt x="25" y="1647"/>
                    </a:lnTo>
                    <a:lnTo>
                      <a:pt x="25" y="1647"/>
                    </a:lnTo>
                    <a:lnTo>
                      <a:pt x="35" y="1632"/>
                    </a:lnTo>
                    <a:lnTo>
                      <a:pt x="41" y="1623"/>
                    </a:lnTo>
                    <a:lnTo>
                      <a:pt x="45" y="1618"/>
                    </a:lnTo>
                    <a:lnTo>
                      <a:pt x="45" y="1618"/>
                    </a:lnTo>
                    <a:lnTo>
                      <a:pt x="58" y="1606"/>
                    </a:lnTo>
                    <a:lnTo>
                      <a:pt x="69" y="1595"/>
                    </a:lnTo>
                    <a:lnTo>
                      <a:pt x="94" y="1576"/>
                    </a:lnTo>
                    <a:lnTo>
                      <a:pt x="119" y="1556"/>
                    </a:lnTo>
                    <a:lnTo>
                      <a:pt x="142" y="1536"/>
                    </a:lnTo>
                    <a:lnTo>
                      <a:pt x="142" y="1536"/>
                    </a:lnTo>
                    <a:lnTo>
                      <a:pt x="154" y="1533"/>
                    </a:lnTo>
                    <a:lnTo>
                      <a:pt x="168" y="1532"/>
                    </a:lnTo>
                    <a:lnTo>
                      <a:pt x="198" y="1532"/>
                    </a:lnTo>
                    <a:lnTo>
                      <a:pt x="230" y="1533"/>
                    </a:lnTo>
                    <a:lnTo>
                      <a:pt x="264" y="1538"/>
                    </a:lnTo>
                    <a:lnTo>
                      <a:pt x="330" y="1546"/>
                    </a:lnTo>
                    <a:lnTo>
                      <a:pt x="362" y="1549"/>
                    </a:lnTo>
                    <a:lnTo>
                      <a:pt x="393" y="1550"/>
                    </a:lnTo>
                    <a:lnTo>
                      <a:pt x="393" y="1550"/>
                    </a:lnTo>
                    <a:lnTo>
                      <a:pt x="404" y="1517"/>
                    </a:lnTo>
                    <a:lnTo>
                      <a:pt x="410" y="1500"/>
                    </a:lnTo>
                    <a:lnTo>
                      <a:pt x="417" y="1484"/>
                    </a:lnTo>
                    <a:lnTo>
                      <a:pt x="424" y="1470"/>
                    </a:lnTo>
                    <a:lnTo>
                      <a:pt x="432" y="1456"/>
                    </a:lnTo>
                    <a:lnTo>
                      <a:pt x="441" y="1444"/>
                    </a:lnTo>
                    <a:lnTo>
                      <a:pt x="451" y="1431"/>
                    </a:lnTo>
                    <a:lnTo>
                      <a:pt x="451" y="1431"/>
                    </a:lnTo>
                    <a:lnTo>
                      <a:pt x="469" y="1425"/>
                    </a:lnTo>
                    <a:lnTo>
                      <a:pt x="487" y="1421"/>
                    </a:lnTo>
                    <a:lnTo>
                      <a:pt x="505" y="1418"/>
                    </a:lnTo>
                    <a:lnTo>
                      <a:pt x="524" y="1415"/>
                    </a:lnTo>
                    <a:lnTo>
                      <a:pt x="560" y="1415"/>
                    </a:lnTo>
                    <a:lnTo>
                      <a:pt x="598" y="1415"/>
                    </a:lnTo>
                    <a:lnTo>
                      <a:pt x="598" y="1415"/>
                    </a:lnTo>
                    <a:lnTo>
                      <a:pt x="625" y="1415"/>
                    </a:lnTo>
                    <a:lnTo>
                      <a:pt x="653" y="1415"/>
                    </a:lnTo>
                    <a:lnTo>
                      <a:pt x="682" y="1418"/>
                    </a:lnTo>
                    <a:lnTo>
                      <a:pt x="699" y="1421"/>
                    </a:lnTo>
                    <a:lnTo>
                      <a:pt x="715" y="1425"/>
                    </a:lnTo>
                    <a:lnTo>
                      <a:pt x="715" y="1425"/>
                    </a:lnTo>
                    <a:lnTo>
                      <a:pt x="731" y="1434"/>
                    </a:lnTo>
                    <a:lnTo>
                      <a:pt x="747" y="1444"/>
                    </a:lnTo>
                    <a:lnTo>
                      <a:pt x="761" y="1453"/>
                    </a:lnTo>
                    <a:lnTo>
                      <a:pt x="772" y="1466"/>
                    </a:lnTo>
                    <a:lnTo>
                      <a:pt x="783" y="1480"/>
                    </a:lnTo>
                    <a:lnTo>
                      <a:pt x="793" y="1495"/>
                    </a:lnTo>
                    <a:lnTo>
                      <a:pt x="800" y="1512"/>
                    </a:lnTo>
                    <a:lnTo>
                      <a:pt x="806" y="1531"/>
                    </a:lnTo>
                    <a:lnTo>
                      <a:pt x="806" y="1531"/>
                    </a:lnTo>
                    <a:lnTo>
                      <a:pt x="807" y="1531"/>
                    </a:lnTo>
                    <a:lnTo>
                      <a:pt x="807" y="1532"/>
                    </a:lnTo>
                    <a:lnTo>
                      <a:pt x="807" y="1532"/>
                    </a:lnTo>
                    <a:lnTo>
                      <a:pt x="807" y="1533"/>
                    </a:lnTo>
                    <a:lnTo>
                      <a:pt x="807" y="1533"/>
                    </a:lnTo>
                    <a:close/>
                    <a:moveTo>
                      <a:pt x="712" y="569"/>
                    </a:moveTo>
                    <a:lnTo>
                      <a:pt x="712" y="569"/>
                    </a:lnTo>
                    <a:lnTo>
                      <a:pt x="722" y="556"/>
                    </a:lnTo>
                    <a:lnTo>
                      <a:pt x="730" y="541"/>
                    </a:lnTo>
                    <a:lnTo>
                      <a:pt x="737" y="524"/>
                    </a:lnTo>
                    <a:lnTo>
                      <a:pt x="744" y="507"/>
                    </a:lnTo>
                    <a:lnTo>
                      <a:pt x="757" y="473"/>
                    </a:lnTo>
                    <a:lnTo>
                      <a:pt x="768" y="441"/>
                    </a:lnTo>
                    <a:lnTo>
                      <a:pt x="768" y="441"/>
                    </a:lnTo>
                    <a:lnTo>
                      <a:pt x="772" y="427"/>
                    </a:lnTo>
                    <a:lnTo>
                      <a:pt x="775" y="414"/>
                    </a:lnTo>
                    <a:lnTo>
                      <a:pt x="779" y="385"/>
                    </a:lnTo>
                    <a:lnTo>
                      <a:pt x="781" y="357"/>
                    </a:lnTo>
                    <a:lnTo>
                      <a:pt x="779" y="327"/>
                    </a:lnTo>
                    <a:lnTo>
                      <a:pt x="776" y="298"/>
                    </a:lnTo>
                    <a:lnTo>
                      <a:pt x="771" y="268"/>
                    </a:lnTo>
                    <a:lnTo>
                      <a:pt x="765" y="240"/>
                    </a:lnTo>
                    <a:lnTo>
                      <a:pt x="757" y="214"/>
                    </a:lnTo>
                    <a:lnTo>
                      <a:pt x="757" y="214"/>
                    </a:lnTo>
                    <a:lnTo>
                      <a:pt x="750" y="195"/>
                    </a:lnTo>
                    <a:lnTo>
                      <a:pt x="741" y="177"/>
                    </a:lnTo>
                    <a:lnTo>
                      <a:pt x="720" y="141"/>
                    </a:lnTo>
                    <a:lnTo>
                      <a:pt x="720" y="141"/>
                    </a:lnTo>
                    <a:lnTo>
                      <a:pt x="709" y="122"/>
                    </a:lnTo>
                    <a:lnTo>
                      <a:pt x="698" y="105"/>
                    </a:lnTo>
                    <a:lnTo>
                      <a:pt x="686" y="90"/>
                    </a:lnTo>
                    <a:lnTo>
                      <a:pt x="674" y="77"/>
                    </a:lnTo>
                    <a:lnTo>
                      <a:pt x="674" y="77"/>
                    </a:lnTo>
                    <a:lnTo>
                      <a:pt x="654" y="63"/>
                    </a:lnTo>
                    <a:lnTo>
                      <a:pt x="632" y="49"/>
                    </a:lnTo>
                    <a:lnTo>
                      <a:pt x="606" y="38"/>
                    </a:lnTo>
                    <a:lnTo>
                      <a:pt x="581" y="28"/>
                    </a:lnTo>
                    <a:lnTo>
                      <a:pt x="553" y="21"/>
                    </a:lnTo>
                    <a:lnTo>
                      <a:pt x="525" y="16"/>
                    </a:lnTo>
                    <a:lnTo>
                      <a:pt x="497" y="14"/>
                    </a:lnTo>
                    <a:lnTo>
                      <a:pt x="470" y="14"/>
                    </a:lnTo>
                    <a:lnTo>
                      <a:pt x="470" y="14"/>
                    </a:lnTo>
                    <a:lnTo>
                      <a:pt x="449" y="17"/>
                    </a:lnTo>
                    <a:lnTo>
                      <a:pt x="431" y="23"/>
                    </a:lnTo>
                    <a:lnTo>
                      <a:pt x="414" y="28"/>
                    </a:lnTo>
                    <a:lnTo>
                      <a:pt x="399" y="37"/>
                    </a:lnTo>
                    <a:lnTo>
                      <a:pt x="385" y="45"/>
                    </a:lnTo>
                    <a:lnTo>
                      <a:pt x="372" y="56"/>
                    </a:lnTo>
                    <a:lnTo>
                      <a:pt x="359" y="68"/>
                    </a:lnTo>
                    <a:lnTo>
                      <a:pt x="347" y="82"/>
                    </a:lnTo>
                    <a:lnTo>
                      <a:pt x="347" y="82"/>
                    </a:lnTo>
                    <a:lnTo>
                      <a:pt x="338" y="91"/>
                    </a:lnTo>
                    <a:lnTo>
                      <a:pt x="330" y="101"/>
                    </a:lnTo>
                    <a:lnTo>
                      <a:pt x="324" y="113"/>
                    </a:lnTo>
                    <a:lnTo>
                      <a:pt x="319" y="122"/>
                    </a:lnTo>
                    <a:lnTo>
                      <a:pt x="313" y="134"/>
                    </a:lnTo>
                    <a:lnTo>
                      <a:pt x="309" y="146"/>
                    </a:lnTo>
                    <a:lnTo>
                      <a:pt x="303" y="170"/>
                    </a:lnTo>
                    <a:lnTo>
                      <a:pt x="300" y="195"/>
                    </a:lnTo>
                    <a:lnTo>
                      <a:pt x="299" y="223"/>
                    </a:lnTo>
                    <a:lnTo>
                      <a:pt x="299" y="252"/>
                    </a:lnTo>
                    <a:lnTo>
                      <a:pt x="299" y="282"/>
                    </a:lnTo>
                    <a:lnTo>
                      <a:pt x="299" y="282"/>
                    </a:lnTo>
                    <a:lnTo>
                      <a:pt x="319" y="288"/>
                    </a:lnTo>
                    <a:lnTo>
                      <a:pt x="338" y="292"/>
                    </a:lnTo>
                    <a:lnTo>
                      <a:pt x="383" y="299"/>
                    </a:lnTo>
                    <a:lnTo>
                      <a:pt x="383" y="299"/>
                    </a:lnTo>
                    <a:lnTo>
                      <a:pt x="376" y="291"/>
                    </a:lnTo>
                    <a:lnTo>
                      <a:pt x="368" y="284"/>
                    </a:lnTo>
                    <a:lnTo>
                      <a:pt x="359" y="275"/>
                    </a:lnTo>
                    <a:lnTo>
                      <a:pt x="351" y="264"/>
                    </a:lnTo>
                    <a:lnTo>
                      <a:pt x="351" y="264"/>
                    </a:lnTo>
                    <a:lnTo>
                      <a:pt x="347" y="254"/>
                    </a:lnTo>
                    <a:lnTo>
                      <a:pt x="343" y="243"/>
                    </a:lnTo>
                    <a:lnTo>
                      <a:pt x="340" y="230"/>
                    </a:lnTo>
                    <a:lnTo>
                      <a:pt x="338" y="218"/>
                    </a:lnTo>
                    <a:lnTo>
                      <a:pt x="337" y="190"/>
                    </a:lnTo>
                    <a:lnTo>
                      <a:pt x="336" y="162"/>
                    </a:lnTo>
                    <a:lnTo>
                      <a:pt x="336" y="162"/>
                    </a:lnTo>
                    <a:lnTo>
                      <a:pt x="341" y="150"/>
                    </a:lnTo>
                    <a:lnTo>
                      <a:pt x="347" y="141"/>
                    </a:lnTo>
                    <a:lnTo>
                      <a:pt x="352" y="131"/>
                    </a:lnTo>
                    <a:lnTo>
                      <a:pt x="359" y="121"/>
                    </a:lnTo>
                    <a:lnTo>
                      <a:pt x="368" y="113"/>
                    </a:lnTo>
                    <a:lnTo>
                      <a:pt x="376" y="107"/>
                    </a:lnTo>
                    <a:lnTo>
                      <a:pt x="386" y="101"/>
                    </a:lnTo>
                    <a:lnTo>
                      <a:pt x="397" y="98"/>
                    </a:lnTo>
                    <a:lnTo>
                      <a:pt x="397" y="98"/>
                    </a:lnTo>
                    <a:lnTo>
                      <a:pt x="400" y="93"/>
                    </a:lnTo>
                    <a:lnTo>
                      <a:pt x="404" y="90"/>
                    </a:lnTo>
                    <a:lnTo>
                      <a:pt x="409" y="86"/>
                    </a:lnTo>
                    <a:lnTo>
                      <a:pt x="413" y="84"/>
                    </a:lnTo>
                    <a:lnTo>
                      <a:pt x="418" y="83"/>
                    </a:lnTo>
                    <a:lnTo>
                      <a:pt x="423" y="83"/>
                    </a:lnTo>
                    <a:lnTo>
                      <a:pt x="434" y="84"/>
                    </a:lnTo>
                    <a:lnTo>
                      <a:pt x="444" y="89"/>
                    </a:lnTo>
                    <a:lnTo>
                      <a:pt x="453" y="94"/>
                    </a:lnTo>
                    <a:lnTo>
                      <a:pt x="462" y="101"/>
                    </a:lnTo>
                    <a:lnTo>
                      <a:pt x="467" y="111"/>
                    </a:lnTo>
                    <a:lnTo>
                      <a:pt x="467" y="111"/>
                    </a:lnTo>
                    <a:lnTo>
                      <a:pt x="469" y="117"/>
                    </a:lnTo>
                    <a:lnTo>
                      <a:pt x="470" y="124"/>
                    </a:lnTo>
                    <a:lnTo>
                      <a:pt x="470" y="138"/>
                    </a:lnTo>
                    <a:lnTo>
                      <a:pt x="469" y="153"/>
                    </a:lnTo>
                    <a:lnTo>
                      <a:pt x="467" y="160"/>
                    </a:lnTo>
                    <a:lnTo>
                      <a:pt x="469" y="169"/>
                    </a:lnTo>
                    <a:lnTo>
                      <a:pt x="469" y="169"/>
                    </a:lnTo>
                    <a:lnTo>
                      <a:pt x="470" y="177"/>
                    </a:lnTo>
                    <a:lnTo>
                      <a:pt x="473" y="186"/>
                    </a:lnTo>
                    <a:lnTo>
                      <a:pt x="482" y="201"/>
                    </a:lnTo>
                    <a:lnTo>
                      <a:pt x="489" y="216"/>
                    </a:lnTo>
                    <a:lnTo>
                      <a:pt x="490" y="223"/>
                    </a:lnTo>
                    <a:lnTo>
                      <a:pt x="491" y="233"/>
                    </a:lnTo>
                    <a:lnTo>
                      <a:pt x="491" y="233"/>
                    </a:lnTo>
                    <a:lnTo>
                      <a:pt x="490" y="249"/>
                    </a:lnTo>
                    <a:lnTo>
                      <a:pt x="487" y="264"/>
                    </a:lnTo>
                    <a:lnTo>
                      <a:pt x="482" y="277"/>
                    </a:lnTo>
                    <a:lnTo>
                      <a:pt x="474" y="288"/>
                    </a:lnTo>
                    <a:lnTo>
                      <a:pt x="466" y="299"/>
                    </a:lnTo>
                    <a:lnTo>
                      <a:pt x="456" y="308"/>
                    </a:lnTo>
                    <a:lnTo>
                      <a:pt x="445" y="313"/>
                    </a:lnTo>
                    <a:lnTo>
                      <a:pt x="434" y="319"/>
                    </a:lnTo>
                    <a:lnTo>
                      <a:pt x="434" y="319"/>
                    </a:lnTo>
                    <a:lnTo>
                      <a:pt x="455" y="329"/>
                    </a:lnTo>
                    <a:lnTo>
                      <a:pt x="474" y="340"/>
                    </a:lnTo>
                    <a:lnTo>
                      <a:pt x="493" y="353"/>
                    </a:lnTo>
                    <a:lnTo>
                      <a:pt x="512" y="365"/>
                    </a:lnTo>
                    <a:lnTo>
                      <a:pt x="529" y="379"/>
                    </a:lnTo>
                    <a:lnTo>
                      <a:pt x="546" y="395"/>
                    </a:lnTo>
                    <a:lnTo>
                      <a:pt x="562" y="410"/>
                    </a:lnTo>
                    <a:lnTo>
                      <a:pt x="577" y="427"/>
                    </a:lnTo>
                    <a:lnTo>
                      <a:pt x="590" y="444"/>
                    </a:lnTo>
                    <a:lnTo>
                      <a:pt x="602" y="464"/>
                    </a:lnTo>
                    <a:lnTo>
                      <a:pt x="613" y="483"/>
                    </a:lnTo>
                    <a:lnTo>
                      <a:pt x="622" y="504"/>
                    </a:lnTo>
                    <a:lnTo>
                      <a:pt x="630" y="527"/>
                    </a:lnTo>
                    <a:lnTo>
                      <a:pt x="637" y="551"/>
                    </a:lnTo>
                    <a:lnTo>
                      <a:pt x="642" y="574"/>
                    </a:lnTo>
                    <a:lnTo>
                      <a:pt x="646" y="600"/>
                    </a:lnTo>
                    <a:lnTo>
                      <a:pt x="646" y="600"/>
                    </a:lnTo>
                    <a:lnTo>
                      <a:pt x="657" y="598"/>
                    </a:lnTo>
                    <a:lnTo>
                      <a:pt x="667" y="597"/>
                    </a:lnTo>
                    <a:lnTo>
                      <a:pt x="675" y="593"/>
                    </a:lnTo>
                    <a:lnTo>
                      <a:pt x="684" y="588"/>
                    </a:lnTo>
                    <a:lnTo>
                      <a:pt x="698" y="579"/>
                    </a:lnTo>
                    <a:lnTo>
                      <a:pt x="712" y="569"/>
                    </a:lnTo>
                    <a:lnTo>
                      <a:pt x="712" y="569"/>
                    </a:lnTo>
                    <a:close/>
                    <a:moveTo>
                      <a:pt x="396" y="111"/>
                    </a:moveTo>
                    <a:lnTo>
                      <a:pt x="396" y="111"/>
                    </a:lnTo>
                    <a:lnTo>
                      <a:pt x="376" y="125"/>
                    </a:lnTo>
                    <a:lnTo>
                      <a:pt x="368" y="134"/>
                    </a:lnTo>
                    <a:lnTo>
                      <a:pt x="361" y="143"/>
                    </a:lnTo>
                    <a:lnTo>
                      <a:pt x="355" y="153"/>
                    </a:lnTo>
                    <a:lnTo>
                      <a:pt x="351" y="164"/>
                    </a:lnTo>
                    <a:lnTo>
                      <a:pt x="348" y="177"/>
                    </a:lnTo>
                    <a:lnTo>
                      <a:pt x="348" y="193"/>
                    </a:lnTo>
                    <a:lnTo>
                      <a:pt x="348" y="193"/>
                    </a:lnTo>
                    <a:lnTo>
                      <a:pt x="351" y="225"/>
                    </a:lnTo>
                    <a:lnTo>
                      <a:pt x="352" y="240"/>
                    </a:lnTo>
                    <a:lnTo>
                      <a:pt x="357" y="253"/>
                    </a:lnTo>
                    <a:lnTo>
                      <a:pt x="357" y="253"/>
                    </a:lnTo>
                    <a:lnTo>
                      <a:pt x="362" y="263"/>
                    </a:lnTo>
                    <a:lnTo>
                      <a:pt x="371" y="273"/>
                    </a:lnTo>
                    <a:lnTo>
                      <a:pt x="379" y="281"/>
                    </a:lnTo>
                    <a:lnTo>
                      <a:pt x="390" y="289"/>
                    </a:lnTo>
                    <a:lnTo>
                      <a:pt x="401" y="296"/>
                    </a:lnTo>
                    <a:lnTo>
                      <a:pt x="413" y="301"/>
                    </a:lnTo>
                    <a:lnTo>
                      <a:pt x="424" y="303"/>
                    </a:lnTo>
                    <a:lnTo>
                      <a:pt x="435" y="303"/>
                    </a:lnTo>
                    <a:lnTo>
                      <a:pt x="435" y="303"/>
                    </a:lnTo>
                    <a:lnTo>
                      <a:pt x="445" y="301"/>
                    </a:lnTo>
                    <a:lnTo>
                      <a:pt x="453" y="295"/>
                    </a:lnTo>
                    <a:lnTo>
                      <a:pt x="462" y="287"/>
                    </a:lnTo>
                    <a:lnTo>
                      <a:pt x="467" y="278"/>
                    </a:lnTo>
                    <a:lnTo>
                      <a:pt x="473" y="267"/>
                    </a:lnTo>
                    <a:lnTo>
                      <a:pt x="476" y="256"/>
                    </a:lnTo>
                    <a:lnTo>
                      <a:pt x="479" y="244"/>
                    </a:lnTo>
                    <a:lnTo>
                      <a:pt x="479" y="233"/>
                    </a:lnTo>
                    <a:lnTo>
                      <a:pt x="479" y="233"/>
                    </a:lnTo>
                    <a:lnTo>
                      <a:pt x="479" y="223"/>
                    </a:lnTo>
                    <a:lnTo>
                      <a:pt x="476" y="214"/>
                    </a:lnTo>
                    <a:lnTo>
                      <a:pt x="469" y="197"/>
                    </a:lnTo>
                    <a:lnTo>
                      <a:pt x="460" y="180"/>
                    </a:lnTo>
                    <a:lnTo>
                      <a:pt x="458" y="171"/>
                    </a:lnTo>
                    <a:lnTo>
                      <a:pt x="456" y="163"/>
                    </a:lnTo>
                    <a:lnTo>
                      <a:pt x="456" y="163"/>
                    </a:lnTo>
                    <a:lnTo>
                      <a:pt x="456" y="143"/>
                    </a:lnTo>
                    <a:lnTo>
                      <a:pt x="456" y="134"/>
                    </a:lnTo>
                    <a:lnTo>
                      <a:pt x="456" y="122"/>
                    </a:lnTo>
                    <a:lnTo>
                      <a:pt x="453" y="114"/>
                    </a:lnTo>
                    <a:lnTo>
                      <a:pt x="449" y="105"/>
                    </a:lnTo>
                    <a:lnTo>
                      <a:pt x="445" y="103"/>
                    </a:lnTo>
                    <a:lnTo>
                      <a:pt x="441" y="100"/>
                    </a:lnTo>
                    <a:lnTo>
                      <a:pt x="437" y="98"/>
                    </a:lnTo>
                    <a:lnTo>
                      <a:pt x="430" y="97"/>
                    </a:lnTo>
                    <a:lnTo>
                      <a:pt x="430" y="97"/>
                    </a:lnTo>
                    <a:lnTo>
                      <a:pt x="425" y="97"/>
                    </a:lnTo>
                    <a:lnTo>
                      <a:pt x="420" y="98"/>
                    </a:lnTo>
                    <a:lnTo>
                      <a:pt x="409" y="101"/>
                    </a:lnTo>
                    <a:lnTo>
                      <a:pt x="409" y="101"/>
                    </a:lnTo>
                    <a:lnTo>
                      <a:pt x="410" y="104"/>
                    </a:lnTo>
                    <a:lnTo>
                      <a:pt x="411" y="105"/>
                    </a:lnTo>
                    <a:lnTo>
                      <a:pt x="413" y="107"/>
                    </a:lnTo>
                    <a:lnTo>
                      <a:pt x="413" y="111"/>
                    </a:lnTo>
                    <a:lnTo>
                      <a:pt x="413" y="111"/>
                    </a:lnTo>
                    <a:lnTo>
                      <a:pt x="396" y="111"/>
                    </a:lnTo>
                    <a:lnTo>
                      <a:pt x="396" y="111"/>
                    </a:lnTo>
                    <a:close/>
                    <a:moveTo>
                      <a:pt x="598" y="479"/>
                    </a:moveTo>
                    <a:lnTo>
                      <a:pt x="598" y="479"/>
                    </a:lnTo>
                    <a:lnTo>
                      <a:pt x="585" y="459"/>
                    </a:lnTo>
                    <a:lnTo>
                      <a:pt x="573" y="441"/>
                    </a:lnTo>
                    <a:lnTo>
                      <a:pt x="557" y="423"/>
                    </a:lnTo>
                    <a:lnTo>
                      <a:pt x="542" y="407"/>
                    </a:lnTo>
                    <a:lnTo>
                      <a:pt x="525" y="392"/>
                    </a:lnTo>
                    <a:lnTo>
                      <a:pt x="507" y="378"/>
                    </a:lnTo>
                    <a:lnTo>
                      <a:pt x="469" y="353"/>
                    </a:lnTo>
                    <a:lnTo>
                      <a:pt x="469" y="353"/>
                    </a:lnTo>
                    <a:lnTo>
                      <a:pt x="451" y="341"/>
                    </a:lnTo>
                    <a:lnTo>
                      <a:pt x="432" y="330"/>
                    </a:lnTo>
                    <a:lnTo>
                      <a:pt x="416" y="322"/>
                    </a:lnTo>
                    <a:lnTo>
                      <a:pt x="397" y="315"/>
                    </a:lnTo>
                    <a:lnTo>
                      <a:pt x="397" y="315"/>
                    </a:lnTo>
                    <a:lnTo>
                      <a:pt x="379" y="312"/>
                    </a:lnTo>
                    <a:lnTo>
                      <a:pt x="361" y="310"/>
                    </a:lnTo>
                    <a:lnTo>
                      <a:pt x="344" y="309"/>
                    </a:lnTo>
                    <a:lnTo>
                      <a:pt x="327" y="306"/>
                    </a:lnTo>
                    <a:lnTo>
                      <a:pt x="327" y="306"/>
                    </a:lnTo>
                    <a:lnTo>
                      <a:pt x="302" y="299"/>
                    </a:lnTo>
                    <a:lnTo>
                      <a:pt x="289" y="296"/>
                    </a:lnTo>
                    <a:lnTo>
                      <a:pt x="275" y="294"/>
                    </a:lnTo>
                    <a:lnTo>
                      <a:pt x="275" y="294"/>
                    </a:lnTo>
                    <a:lnTo>
                      <a:pt x="260" y="294"/>
                    </a:lnTo>
                    <a:lnTo>
                      <a:pt x="247" y="294"/>
                    </a:lnTo>
                    <a:lnTo>
                      <a:pt x="234" y="295"/>
                    </a:lnTo>
                    <a:lnTo>
                      <a:pt x="223" y="298"/>
                    </a:lnTo>
                    <a:lnTo>
                      <a:pt x="212" y="302"/>
                    </a:lnTo>
                    <a:lnTo>
                      <a:pt x="201" y="306"/>
                    </a:lnTo>
                    <a:lnTo>
                      <a:pt x="180" y="318"/>
                    </a:lnTo>
                    <a:lnTo>
                      <a:pt x="180" y="318"/>
                    </a:lnTo>
                    <a:lnTo>
                      <a:pt x="170" y="325"/>
                    </a:lnTo>
                    <a:lnTo>
                      <a:pt x="160" y="333"/>
                    </a:lnTo>
                    <a:lnTo>
                      <a:pt x="150" y="343"/>
                    </a:lnTo>
                    <a:lnTo>
                      <a:pt x="142" y="354"/>
                    </a:lnTo>
                    <a:lnTo>
                      <a:pt x="135" y="367"/>
                    </a:lnTo>
                    <a:lnTo>
                      <a:pt x="128" y="381"/>
                    </a:lnTo>
                    <a:lnTo>
                      <a:pt x="122" y="395"/>
                    </a:lnTo>
                    <a:lnTo>
                      <a:pt x="117" y="409"/>
                    </a:lnTo>
                    <a:lnTo>
                      <a:pt x="112" y="424"/>
                    </a:lnTo>
                    <a:lnTo>
                      <a:pt x="109" y="441"/>
                    </a:lnTo>
                    <a:lnTo>
                      <a:pt x="107" y="457"/>
                    </a:lnTo>
                    <a:lnTo>
                      <a:pt x="105" y="473"/>
                    </a:lnTo>
                    <a:lnTo>
                      <a:pt x="105" y="489"/>
                    </a:lnTo>
                    <a:lnTo>
                      <a:pt x="105" y="504"/>
                    </a:lnTo>
                    <a:lnTo>
                      <a:pt x="108" y="521"/>
                    </a:lnTo>
                    <a:lnTo>
                      <a:pt x="111" y="535"/>
                    </a:lnTo>
                    <a:lnTo>
                      <a:pt x="111" y="535"/>
                    </a:lnTo>
                    <a:lnTo>
                      <a:pt x="117" y="567"/>
                    </a:lnTo>
                    <a:lnTo>
                      <a:pt x="119" y="584"/>
                    </a:lnTo>
                    <a:lnTo>
                      <a:pt x="122" y="598"/>
                    </a:lnTo>
                    <a:lnTo>
                      <a:pt x="122" y="598"/>
                    </a:lnTo>
                    <a:lnTo>
                      <a:pt x="126" y="608"/>
                    </a:lnTo>
                    <a:lnTo>
                      <a:pt x="131" y="618"/>
                    </a:lnTo>
                    <a:lnTo>
                      <a:pt x="142" y="638"/>
                    </a:lnTo>
                    <a:lnTo>
                      <a:pt x="152" y="657"/>
                    </a:lnTo>
                    <a:lnTo>
                      <a:pt x="157" y="669"/>
                    </a:lnTo>
                    <a:lnTo>
                      <a:pt x="161" y="678"/>
                    </a:lnTo>
                    <a:lnTo>
                      <a:pt x="161" y="678"/>
                    </a:lnTo>
                    <a:lnTo>
                      <a:pt x="167" y="684"/>
                    </a:lnTo>
                    <a:lnTo>
                      <a:pt x="173" y="688"/>
                    </a:lnTo>
                    <a:lnTo>
                      <a:pt x="182" y="699"/>
                    </a:lnTo>
                    <a:lnTo>
                      <a:pt x="192" y="712"/>
                    </a:lnTo>
                    <a:lnTo>
                      <a:pt x="204" y="725"/>
                    </a:lnTo>
                    <a:lnTo>
                      <a:pt x="204" y="725"/>
                    </a:lnTo>
                    <a:lnTo>
                      <a:pt x="216" y="737"/>
                    </a:lnTo>
                    <a:lnTo>
                      <a:pt x="232" y="749"/>
                    </a:lnTo>
                    <a:lnTo>
                      <a:pt x="247" y="760"/>
                    </a:lnTo>
                    <a:lnTo>
                      <a:pt x="265" y="770"/>
                    </a:lnTo>
                    <a:lnTo>
                      <a:pt x="284" y="779"/>
                    </a:lnTo>
                    <a:lnTo>
                      <a:pt x="302" y="788"/>
                    </a:lnTo>
                    <a:lnTo>
                      <a:pt x="320" y="795"/>
                    </a:lnTo>
                    <a:lnTo>
                      <a:pt x="340" y="802"/>
                    </a:lnTo>
                    <a:lnTo>
                      <a:pt x="340" y="802"/>
                    </a:lnTo>
                    <a:lnTo>
                      <a:pt x="368" y="809"/>
                    </a:lnTo>
                    <a:lnTo>
                      <a:pt x="397" y="813"/>
                    </a:lnTo>
                    <a:lnTo>
                      <a:pt x="427" y="815"/>
                    </a:lnTo>
                    <a:lnTo>
                      <a:pt x="455" y="813"/>
                    </a:lnTo>
                    <a:lnTo>
                      <a:pt x="483" y="810"/>
                    </a:lnTo>
                    <a:lnTo>
                      <a:pt x="511" y="805"/>
                    </a:lnTo>
                    <a:lnTo>
                      <a:pt x="536" y="796"/>
                    </a:lnTo>
                    <a:lnTo>
                      <a:pt x="562" y="785"/>
                    </a:lnTo>
                    <a:lnTo>
                      <a:pt x="562" y="785"/>
                    </a:lnTo>
                    <a:lnTo>
                      <a:pt x="578" y="770"/>
                    </a:lnTo>
                    <a:lnTo>
                      <a:pt x="588" y="763"/>
                    </a:lnTo>
                    <a:lnTo>
                      <a:pt x="598" y="756"/>
                    </a:lnTo>
                    <a:lnTo>
                      <a:pt x="598" y="756"/>
                    </a:lnTo>
                    <a:lnTo>
                      <a:pt x="599" y="747"/>
                    </a:lnTo>
                    <a:lnTo>
                      <a:pt x="602" y="740"/>
                    </a:lnTo>
                    <a:lnTo>
                      <a:pt x="606" y="734"/>
                    </a:lnTo>
                    <a:lnTo>
                      <a:pt x="612" y="729"/>
                    </a:lnTo>
                    <a:lnTo>
                      <a:pt x="623" y="719"/>
                    </a:lnTo>
                    <a:lnTo>
                      <a:pt x="627" y="713"/>
                    </a:lnTo>
                    <a:lnTo>
                      <a:pt x="632" y="706"/>
                    </a:lnTo>
                    <a:lnTo>
                      <a:pt x="632" y="706"/>
                    </a:lnTo>
                    <a:lnTo>
                      <a:pt x="635" y="697"/>
                    </a:lnTo>
                    <a:lnTo>
                      <a:pt x="636" y="685"/>
                    </a:lnTo>
                    <a:lnTo>
                      <a:pt x="636" y="673"/>
                    </a:lnTo>
                    <a:lnTo>
                      <a:pt x="635" y="660"/>
                    </a:lnTo>
                    <a:lnTo>
                      <a:pt x="633" y="633"/>
                    </a:lnTo>
                    <a:lnTo>
                      <a:pt x="633" y="619"/>
                    </a:lnTo>
                    <a:lnTo>
                      <a:pt x="633" y="604"/>
                    </a:lnTo>
                    <a:lnTo>
                      <a:pt x="633" y="604"/>
                    </a:lnTo>
                    <a:lnTo>
                      <a:pt x="625" y="605"/>
                    </a:lnTo>
                    <a:lnTo>
                      <a:pt x="615" y="604"/>
                    </a:lnTo>
                    <a:lnTo>
                      <a:pt x="604" y="603"/>
                    </a:lnTo>
                    <a:lnTo>
                      <a:pt x="594" y="600"/>
                    </a:lnTo>
                    <a:lnTo>
                      <a:pt x="584" y="595"/>
                    </a:lnTo>
                    <a:lnTo>
                      <a:pt x="576" y="591"/>
                    </a:lnTo>
                    <a:lnTo>
                      <a:pt x="570" y="586"/>
                    </a:lnTo>
                    <a:lnTo>
                      <a:pt x="567" y="579"/>
                    </a:lnTo>
                    <a:lnTo>
                      <a:pt x="567" y="579"/>
                    </a:lnTo>
                    <a:lnTo>
                      <a:pt x="583" y="584"/>
                    </a:lnTo>
                    <a:lnTo>
                      <a:pt x="599" y="588"/>
                    </a:lnTo>
                    <a:lnTo>
                      <a:pt x="615" y="591"/>
                    </a:lnTo>
                    <a:lnTo>
                      <a:pt x="623" y="591"/>
                    </a:lnTo>
                    <a:lnTo>
                      <a:pt x="632" y="590"/>
                    </a:lnTo>
                    <a:lnTo>
                      <a:pt x="632" y="590"/>
                    </a:lnTo>
                    <a:lnTo>
                      <a:pt x="625" y="562"/>
                    </a:lnTo>
                    <a:lnTo>
                      <a:pt x="618" y="534"/>
                    </a:lnTo>
                    <a:lnTo>
                      <a:pt x="609" y="506"/>
                    </a:lnTo>
                    <a:lnTo>
                      <a:pt x="604" y="493"/>
                    </a:lnTo>
                    <a:lnTo>
                      <a:pt x="598" y="479"/>
                    </a:lnTo>
                    <a:lnTo>
                      <a:pt x="598" y="479"/>
                    </a:lnTo>
                    <a:close/>
                    <a:moveTo>
                      <a:pt x="1064" y="355"/>
                    </a:moveTo>
                    <a:lnTo>
                      <a:pt x="1064" y="355"/>
                    </a:lnTo>
                    <a:lnTo>
                      <a:pt x="1051" y="353"/>
                    </a:lnTo>
                    <a:lnTo>
                      <a:pt x="1037" y="351"/>
                    </a:lnTo>
                    <a:lnTo>
                      <a:pt x="1023" y="350"/>
                    </a:lnTo>
                    <a:lnTo>
                      <a:pt x="1011" y="350"/>
                    </a:lnTo>
                    <a:lnTo>
                      <a:pt x="998" y="350"/>
                    </a:lnTo>
                    <a:lnTo>
                      <a:pt x="984" y="353"/>
                    </a:lnTo>
                    <a:lnTo>
                      <a:pt x="960" y="358"/>
                    </a:lnTo>
                    <a:lnTo>
                      <a:pt x="936" y="367"/>
                    </a:lnTo>
                    <a:lnTo>
                      <a:pt x="914" y="376"/>
                    </a:lnTo>
                    <a:lnTo>
                      <a:pt x="894" y="391"/>
                    </a:lnTo>
                    <a:lnTo>
                      <a:pt x="876" y="405"/>
                    </a:lnTo>
                    <a:lnTo>
                      <a:pt x="876" y="405"/>
                    </a:lnTo>
                    <a:lnTo>
                      <a:pt x="863" y="417"/>
                    </a:lnTo>
                    <a:lnTo>
                      <a:pt x="852" y="431"/>
                    </a:lnTo>
                    <a:lnTo>
                      <a:pt x="839" y="447"/>
                    </a:lnTo>
                    <a:lnTo>
                      <a:pt x="828" y="462"/>
                    </a:lnTo>
                    <a:lnTo>
                      <a:pt x="818" y="479"/>
                    </a:lnTo>
                    <a:lnTo>
                      <a:pt x="807" y="497"/>
                    </a:lnTo>
                    <a:lnTo>
                      <a:pt x="797" y="515"/>
                    </a:lnTo>
                    <a:lnTo>
                      <a:pt x="789" y="535"/>
                    </a:lnTo>
                    <a:lnTo>
                      <a:pt x="781" y="555"/>
                    </a:lnTo>
                    <a:lnTo>
                      <a:pt x="773" y="576"/>
                    </a:lnTo>
                    <a:lnTo>
                      <a:pt x="766" y="597"/>
                    </a:lnTo>
                    <a:lnTo>
                      <a:pt x="759" y="618"/>
                    </a:lnTo>
                    <a:lnTo>
                      <a:pt x="755" y="640"/>
                    </a:lnTo>
                    <a:lnTo>
                      <a:pt x="751" y="661"/>
                    </a:lnTo>
                    <a:lnTo>
                      <a:pt x="748" y="684"/>
                    </a:lnTo>
                    <a:lnTo>
                      <a:pt x="747" y="706"/>
                    </a:lnTo>
                    <a:lnTo>
                      <a:pt x="747" y="706"/>
                    </a:lnTo>
                    <a:lnTo>
                      <a:pt x="745" y="734"/>
                    </a:lnTo>
                    <a:lnTo>
                      <a:pt x="747" y="760"/>
                    </a:lnTo>
                    <a:lnTo>
                      <a:pt x="750" y="785"/>
                    </a:lnTo>
                    <a:lnTo>
                      <a:pt x="754" y="809"/>
                    </a:lnTo>
                    <a:lnTo>
                      <a:pt x="761" y="830"/>
                    </a:lnTo>
                    <a:lnTo>
                      <a:pt x="771" y="850"/>
                    </a:lnTo>
                    <a:lnTo>
                      <a:pt x="776" y="859"/>
                    </a:lnTo>
                    <a:lnTo>
                      <a:pt x="783" y="868"/>
                    </a:lnTo>
                    <a:lnTo>
                      <a:pt x="789" y="876"/>
                    </a:lnTo>
                    <a:lnTo>
                      <a:pt x="797" y="883"/>
                    </a:lnTo>
                    <a:lnTo>
                      <a:pt x="797" y="883"/>
                    </a:lnTo>
                    <a:lnTo>
                      <a:pt x="807" y="892"/>
                    </a:lnTo>
                    <a:lnTo>
                      <a:pt x="817" y="899"/>
                    </a:lnTo>
                    <a:lnTo>
                      <a:pt x="828" y="904"/>
                    </a:lnTo>
                    <a:lnTo>
                      <a:pt x="839" y="910"/>
                    </a:lnTo>
                    <a:lnTo>
                      <a:pt x="852" y="914"/>
                    </a:lnTo>
                    <a:lnTo>
                      <a:pt x="866" y="917"/>
                    </a:lnTo>
                    <a:lnTo>
                      <a:pt x="882" y="918"/>
                    </a:lnTo>
                    <a:lnTo>
                      <a:pt x="898" y="918"/>
                    </a:lnTo>
                    <a:lnTo>
                      <a:pt x="898" y="918"/>
                    </a:lnTo>
                    <a:lnTo>
                      <a:pt x="917" y="917"/>
                    </a:lnTo>
                    <a:lnTo>
                      <a:pt x="935" y="916"/>
                    </a:lnTo>
                    <a:lnTo>
                      <a:pt x="952" y="913"/>
                    </a:lnTo>
                    <a:lnTo>
                      <a:pt x="969" y="907"/>
                    </a:lnTo>
                    <a:lnTo>
                      <a:pt x="985" y="902"/>
                    </a:lnTo>
                    <a:lnTo>
                      <a:pt x="1001" y="896"/>
                    </a:lnTo>
                    <a:lnTo>
                      <a:pt x="1016" y="889"/>
                    </a:lnTo>
                    <a:lnTo>
                      <a:pt x="1032" y="881"/>
                    </a:lnTo>
                    <a:lnTo>
                      <a:pt x="1060" y="864"/>
                    </a:lnTo>
                    <a:lnTo>
                      <a:pt x="1085" y="844"/>
                    </a:lnTo>
                    <a:lnTo>
                      <a:pt x="1110" y="824"/>
                    </a:lnTo>
                    <a:lnTo>
                      <a:pt x="1133" y="805"/>
                    </a:lnTo>
                    <a:lnTo>
                      <a:pt x="1133" y="805"/>
                    </a:lnTo>
                    <a:lnTo>
                      <a:pt x="1143" y="795"/>
                    </a:lnTo>
                    <a:lnTo>
                      <a:pt x="1154" y="784"/>
                    </a:lnTo>
                    <a:lnTo>
                      <a:pt x="1174" y="757"/>
                    </a:lnTo>
                    <a:lnTo>
                      <a:pt x="1192" y="730"/>
                    </a:lnTo>
                    <a:lnTo>
                      <a:pt x="1199" y="716"/>
                    </a:lnTo>
                    <a:lnTo>
                      <a:pt x="1204" y="704"/>
                    </a:lnTo>
                    <a:lnTo>
                      <a:pt x="1204" y="704"/>
                    </a:lnTo>
                    <a:lnTo>
                      <a:pt x="1211" y="685"/>
                    </a:lnTo>
                    <a:lnTo>
                      <a:pt x="1217" y="667"/>
                    </a:lnTo>
                    <a:lnTo>
                      <a:pt x="1221" y="649"/>
                    </a:lnTo>
                    <a:lnTo>
                      <a:pt x="1226" y="629"/>
                    </a:lnTo>
                    <a:lnTo>
                      <a:pt x="1227" y="611"/>
                    </a:lnTo>
                    <a:lnTo>
                      <a:pt x="1228" y="593"/>
                    </a:lnTo>
                    <a:lnTo>
                      <a:pt x="1228" y="573"/>
                    </a:lnTo>
                    <a:lnTo>
                      <a:pt x="1228" y="555"/>
                    </a:lnTo>
                    <a:lnTo>
                      <a:pt x="1226" y="537"/>
                    </a:lnTo>
                    <a:lnTo>
                      <a:pt x="1223" y="518"/>
                    </a:lnTo>
                    <a:lnTo>
                      <a:pt x="1217" y="501"/>
                    </a:lnTo>
                    <a:lnTo>
                      <a:pt x="1211" y="483"/>
                    </a:lnTo>
                    <a:lnTo>
                      <a:pt x="1204" y="466"/>
                    </a:lnTo>
                    <a:lnTo>
                      <a:pt x="1196" y="451"/>
                    </a:lnTo>
                    <a:lnTo>
                      <a:pt x="1186" y="435"/>
                    </a:lnTo>
                    <a:lnTo>
                      <a:pt x="1175" y="420"/>
                    </a:lnTo>
                    <a:lnTo>
                      <a:pt x="1175" y="420"/>
                    </a:lnTo>
                    <a:lnTo>
                      <a:pt x="1144" y="396"/>
                    </a:lnTo>
                    <a:lnTo>
                      <a:pt x="1113" y="371"/>
                    </a:lnTo>
                    <a:lnTo>
                      <a:pt x="1113" y="371"/>
                    </a:lnTo>
                    <a:lnTo>
                      <a:pt x="1101" y="369"/>
                    </a:lnTo>
                    <a:lnTo>
                      <a:pt x="1089" y="364"/>
                    </a:lnTo>
                    <a:lnTo>
                      <a:pt x="1077" y="360"/>
                    </a:lnTo>
                    <a:lnTo>
                      <a:pt x="1064" y="355"/>
                    </a:lnTo>
                    <a:lnTo>
                      <a:pt x="1064" y="355"/>
                    </a:lnTo>
                    <a:close/>
                    <a:moveTo>
                      <a:pt x="710" y="593"/>
                    </a:moveTo>
                    <a:lnTo>
                      <a:pt x="710" y="593"/>
                    </a:lnTo>
                    <a:lnTo>
                      <a:pt x="708" y="597"/>
                    </a:lnTo>
                    <a:lnTo>
                      <a:pt x="705" y="600"/>
                    </a:lnTo>
                    <a:lnTo>
                      <a:pt x="696" y="604"/>
                    </a:lnTo>
                    <a:lnTo>
                      <a:pt x="688" y="608"/>
                    </a:lnTo>
                    <a:lnTo>
                      <a:pt x="679" y="612"/>
                    </a:lnTo>
                    <a:lnTo>
                      <a:pt x="679" y="612"/>
                    </a:lnTo>
                    <a:lnTo>
                      <a:pt x="678" y="611"/>
                    </a:lnTo>
                    <a:lnTo>
                      <a:pt x="675" y="611"/>
                    </a:lnTo>
                    <a:lnTo>
                      <a:pt x="672" y="611"/>
                    </a:lnTo>
                    <a:lnTo>
                      <a:pt x="670" y="612"/>
                    </a:lnTo>
                    <a:lnTo>
                      <a:pt x="670" y="612"/>
                    </a:lnTo>
                    <a:lnTo>
                      <a:pt x="668" y="625"/>
                    </a:lnTo>
                    <a:lnTo>
                      <a:pt x="668" y="639"/>
                    </a:lnTo>
                    <a:lnTo>
                      <a:pt x="670" y="646"/>
                    </a:lnTo>
                    <a:lnTo>
                      <a:pt x="671" y="650"/>
                    </a:lnTo>
                    <a:lnTo>
                      <a:pt x="674" y="656"/>
                    </a:lnTo>
                    <a:lnTo>
                      <a:pt x="678" y="659"/>
                    </a:lnTo>
                    <a:lnTo>
                      <a:pt x="678" y="659"/>
                    </a:lnTo>
                    <a:lnTo>
                      <a:pt x="685" y="656"/>
                    </a:lnTo>
                    <a:lnTo>
                      <a:pt x="691" y="653"/>
                    </a:lnTo>
                    <a:lnTo>
                      <a:pt x="696" y="649"/>
                    </a:lnTo>
                    <a:lnTo>
                      <a:pt x="699" y="643"/>
                    </a:lnTo>
                    <a:lnTo>
                      <a:pt x="706" y="632"/>
                    </a:lnTo>
                    <a:lnTo>
                      <a:pt x="710" y="628"/>
                    </a:lnTo>
                    <a:lnTo>
                      <a:pt x="715" y="624"/>
                    </a:lnTo>
                    <a:lnTo>
                      <a:pt x="715" y="624"/>
                    </a:lnTo>
                    <a:lnTo>
                      <a:pt x="731" y="624"/>
                    </a:lnTo>
                    <a:lnTo>
                      <a:pt x="737" y="624"/>
                    </a:lnTo>
                    <a:lnTo>
                      <a:pt x="745" y="621"/>
                    </a:lnTo>
                    <a:lnTo>
                      <a:pt x="745" y="621"/>
                    </a:lnTo>
                    <a:lnTo>
                      <a:pt x="744" y="615"/>
                    </a:lnTo>
                    <a:lnTo>
                      <a:pt x="741" y="610"/>
                    </a:lnTo>
                    <a:lnTo>
                      <a:pt x="738" y="604"/>
                    </a:lnTo>
                    <a:lnTo>
                      <a:pt x="734" y="601"/>
                    </a:lnTo>
                    <a:lnTo>
                      <a:pt x="729" y="598"/>
                    </a:lnTo>
                    <a:lnTo>
                      <a:pt x="723" y="595"/>
                    </a:lnTo>
                    <a:lnTo>
                      <a:pt x="710" y="593"/>
                    </a:lnTo>
                    <a:lnTo>
                      <a:pt x="710" y="593"/>
                    </a:lnTo>
                    <a:close/>
                    <a:moveTo>
                      <a:pt x="783" y="896"/>
                    </a:moveTo>
                    <a:lnTo>
                      <a:pt x="783" y="896"/>
                    </a:lnTo>
                    <a:lnTo>
                      <a:pt x="786" y="895"/>
                    </a:lnTo>
                    <a:lnTo>
                      <a:pt x="786" y="895"/>
                    </a:lnTo>
                    <a:lnTo>
                      <a:pt x="785" y="895"/>
                    </a:lnTo>
                    <a:lnTo>
                      <a:pt x="785" y="895"/>
                    </a:lnTo>
                    <a:lnTo>
                      <a:pt x="781" y="892"/>
                    </a:lnTo>
                    <a:lnTo>
                      <a:pt x="776" y="889"/>
                    </a:lnTo>
                    <a:lnTo>
                      <a:pt x="776" y="889"/>
                    </a:lnTo>
                    <a:lnTo>
                      <a:pt x="762" y="862"/>
                    </a:lnTo>
                    <a:lnTo>
                      <a:pt x="751" y="834"/>
                    </a:lnTo>
                    <a:lnTo>
                      <a:pt x="740" y="806"/>
                    </a:lnTo>
                    <a:lnTo>
                      <a:pt x="731" y="778"/>
                    </a:lnTo>
                    <a:lnTo>
                      <a:pt x="716" y="722"/>
                    </a:lnTo>
                    <a:lnTo>
                      <a:pt x="700" y="663"/>
                    </a:lnTo>
                    <a:lnTo>
                      <a:pt x="700" y="663"/>
                    </a:lnTo>
                    <a:lnTo>
                      <a:pt x="682" y="670"/>
                    </a:lnTo>
                    <a:lnTo>
                      <a:pt x="672" y="671"/>
                    </a:lnTo>
                    <a:lnTo>
                      <a:pt x="667" y="670"/>
                    </a:lnTo>
                    <a:lnTo>
                      <a:pt x="663" y="669"/>
                    </a:lnTo>
                    <a:lnTo>
                      <a:pt x="663" y="669"/>
                    </a:lnTo>
                    <a:lnTo>
                      <a:pt x="658" y="653"/>
                    </a:lnTo>
                    <a:lnTo>
                      <a:pt x="657" y="639"/>
                    </a:lnTo>
                    <a:lnTo>
                      <a:pt x="658" y="625"/>
                    </a:lnTo>
                    <a:lnTo>
                      <a:pt x="661" y="611"/>
                    </a:lnTo>
                    <a:lnTo>
                      <a:pt x="661" y="611"/>
                    </a:lnTo>
                    <a:lnTo>
                      <a:pt x="651" y="611"/>
                    </a:lnTo>
                    <a:lnTo>
                      <a:pt x="649" y="611"/>
                    </a:lnTo>
                    <a:lnTo>
                      <a:pt x="646" y="610"/>
                    </a:lnTo>
                    <a:lnTo>
                      <a:pt x="646" y="610"/>
                    </a:lnTo>
                    <a:lnTo>
                      <a:pt x="647" y="624"/>
                    </a:lnTo>
                    <a:lnTo>
                      <a:pt x="647" y="639"/>
                    </a:lnTo>
                    <a:lnTo>
                      <a:pt x="646" y="673"/>
                    </a:lnTo>
                    <a:lnTo>
                      <a:pt x="646" y="704"/>
                    </a:lnTo>
                    <a:lnTo>
                      <a:pt x="646" y="718"/>
                    </a:lnTo>
                    <a:lnTo>
                      <a:pt x="649" y="730"/>
                    </a:lnTo>
                    <a:lnTo>
                      <a:pt x="649" y="730"/>
                    </a:lnTo>
                    <a:lnTo>
                      <a:pt x="654" y="730"/>
                    </a:lnTo>
                    <a:lnTo>
                      <a:pt x="661" y="732"/>
                    </a:lnTo>
                    <a:lnTo>
                      <a:pt x="667" y="733"/>
                    </a:lnTo>
                    <a:lnTo>
                      <a:pt x="672" y="737"/>
                    </a:lnTo>
                    <a:lnTo>
                      <a:pt x="678" y="742"/>
                    </a:lnTo>
                    <a:lnTo>
                      <a:pt x="682" y="746"/>
                    </a:lnTo>
                    <a:lnTo>
                      <a:pt x="685" y="751"/>
                    </a:lnTo>
                    <a:lnTo>
                      <a:pt x="686" y="757"/>
                    </a:lnTo>
                    <a:lnTo>
                      <a:pt x="686" y="757"/>
                    </a:lnTo>
                    <a:lnTo>
                      <a:pt x="682" y="767"/>
                    </a:lnTo>
                    <a:lnTo>
                      <a:pt x="675" y="774"/>
                    </a:lnTo>
                    <a:lnTo>
                      <a:pt x="667" y="778"/>
                    </a:lnTo>
                    <a:lnTo>
                      <a:pt x="657" y="782"/>
                    </a:lnTo>
                    <a:lnTo>
                      <a:pt x="657" y="782"/>
                    </a:lnTo>
                    <a:lnTo>
                      <a:pt x="656" y="800"/>
                    </a:lnTo>
                    <a:lnTo>
                      <a:pt x="656" y="820"/>
                    </a:lnTo>
                    <a:lnTo>
                      <a:pt x="658" y="841"/>
                    </a:lnTo>
                    <a:lnTo>
                      <a:pt x="663" y="861"/>
                    </a:lnTo>
                    <a:lnTo>
                      <a:pt x="667" y="881"/>
                    </a:lnTo>
                    <a:lnTo>
                      <a:pt x="672" y="899"/>
                    </a:lnTo>
                    <a:lnTo>
                      <a:pt x="679" y="917"/>
                    </a:lnTo>
                    <a:lnTo>
                      <a:pt x="686" y="932"/>
                    </a:lnTo>
                    <a:lnTo>
                      <a:pt x="686" y="932"/>
                    </a:lnTo>
                    <a:lnTo>
                      <a:pt x="716" y="991"/>
                    </a:lnTo>
                    <a:lnTo>
                      <a:pt x="730" y="1020"/>
                    </a:lnTo>
                    <a:lnTo>
                      <a:pt x="743" y="1046"/>
                    </a:lnTo>
                    <a:lnTo>
                      <a:pt x="743" y="1046"/>
                    </a:lnTo>
                    <a:lnTo>
                      <a:pt x="754" y="1007"/>
                    </a:lnTo>
                    <a:lnTo>
                      <a:pt x="759" y="987"/>
                    </a:lnTo>
                    <a:lnTo>
                      <a:pt x="768" y="970"/>
                    </a:lnTo>
                    <a:lnTo>
                      <a:pt x="768" y="970"/>
                    </a:lnTo>
                    <a:lnTo>
                      <a:pt x="762" y="962"/>
                    </a:lnTo>
                    <a:lnTo>
                      <a:pt x="759" y="954"/>
                    </a:lnTo>
                    <a:lnTo>
                      <a:pt x="755" y="944"/>
                    </a:lnTo>
                    <a:lnTo>
                      <a:pt x="750" y="937"/>
                    </a:lnTo>
                    <a:lnTo>
                      <a:pt x="750" y="937"/>
                    </a:lnTo>
                    <a:lnTo>
                      <a:pt x="738" y="935"/>
                    </a:lnTo>
                    <a:lnTo>
                      <a:pt x="729" y="932"/>
                    </a:lnTo>
                    <a:lnTo>
                      <a:pt x="724" y="930"/>
                    </a:lnTo>
                    <a:lnTo>
                      <a:pt x="720" y="927"/>
                    </a:lnTo>
                    <a:lnTo>
                      <a:pt x="719" y="924"/>
                    </a:lnTo>
                    <a:lnTo>
                      <a:pt x="717" y="918"/>
                    </a:lnTo>
                    <a:lnTo>
                      <a:pt x="717" y="918"/>
                    </a:lnTo>
                    <a:lnTo>
                      <a:pt x="717" y="913"/>
                    </a:lnTo>
                    <a:lnTo>
                      <a:pt x="720" y="909"/>
                    </a:lnTo>
                    <a:lnTo>
                      <a:pt x="723" y="904"/>
                    </a:lnTo>
                    <a:lnTo>
                      <a:pt x="726" y="902"/>
                    </a:lnTo>
                    <a:lnTo>
                      <a:pt x="734" y="897"/>
                    </a:lnTo>
                    <a:lnTo>
                      <a:pt x="744" y="895"/>
                    </a:lnTo>
                    <a:lnTo>
                      <a:pt x="755" y="895"/>
                    </a:lnTo>
                    <a:lnTo>
                      <a:pt x="765" y="895"/>
                    </a:lnTo>
                    <a:lnTo>
                      <a:pt x="783" y="896"/>
                    </a:lnTo>
                    <a:lnTo>
                      <a:pt x="783" y="896"/>
                    </a:lnTo>
                    <a:close/>
                    <a:moveTo>
                      <a:pt x="733" y="737"/>
                    </a:moveTo>
                    <a:lnTo>
                      <a:pt x="733" y="737"/>
                    </a:lnTo>
                    <a:lnTo>
                      <a:pt x="733" y="708"/>
                    </a:lnTo>
                    <a:lnTo>
                      <a:pt x="736" y="683"/>
                    </a:lnTo>
                    <a:lnTo>
                      <a:pt x="738" y="657"/>
                    </a:lnTo>
                    <a:lnTo>
                      <a:pt x="743" y="633"/>
                    </a:lnTo>
                    <a:lnTo>
                      <a:pt x="743" y="633"/>
                    </a:lnTo>
                    <a:lnTo>
                      <a:pt x="734" y="635"/>
                    </a:lnTo>
                    <a:lnTo>
                      <a:pt x="727" y="636"/>
                    </a:lnTo>
                    <a:lnTo>
                      <a:pt x="722" y="640"/>
                    </a:lnTo>
                    <a:lnTo>
                      <a:pt x="717" y="645"/>
                    </a:lnTo>
                    <a:lnTo>
                      <a:pt x="716" y="650"/>
                    </a:lnTo>
                    <a:lnTo>
                      <a:pt x="715" y="657"/>
                    </a:lnTo>
                    <a:lnTo>
                      <a:pt x="715" y="664"/>
                    </a:lnTo>
                    <a:lnTo>
                      <a:pt x="716" y="671"/>
                    </a:lnTo>
                    <a:lnTo>
                      <a:pt x="720" y="688"/>
                    </a:lnTo>
                    <a:lnTo>
                      <a:pt x="726" y="705"/>
                    </a:lnTo>
                    <a:lnTo>
                      <a:pt x="730" y="722"/>
                    </a:lnTo>
                    <a:lnTo>
                      <a:pt x="733" y="737"/>
                    </a:lnTo>
                    <a:lnTo>
                      <a:pt x="733" y="737"/>
                    </a:lnTo>
                    <a:close/>
                    <a:moveTo>
                      <a:pt x="612" y="761"/>
                    </a:moveTo>
                    <a:lnTo>
                      <a:pt x="612" y="761"/>
                    </a:lnTo>
                    <a:lnTo>
                      <a:pt x="618" y="757"/>
                    </a:lnTo>
                    <a:lnTo>
                      <a:pt x="623" y="751"/>
                    </a:lnTo>
                    <a:lnTo>
                      <a:pt x="627" y="744"/>
                    </a:lnTo>
                    <a:lnTo>
                      <a:pt x="629" y="737"/>
                    </a:lnTo>
                    <a:lnTo>
                      <a:pt x="629" y="737"/>
                    </a:lnTo>
                    <a:lnTo>
                      <a:pt x="625" y="737"/>
                    </a:lnTo>
                    <a:lnTo>
                      <a:pt x="620" y="739"/>
                    </a:lnTo>
                    <a:lnTo>
                      <a:pt x="618" y="742"/>
                    </a:lnTo>
                    <a:lnTo>
                      <a:pt x="616" y="744"/>
                    </a:lnTo>
                    <a:lnTo>
                      <a:pt x="613" y="753"/>
                    </a:lnTo>
                    <a:lnTo>
                      <a:pt x="612" y="761"/>
                    </a:lnTo>
                    <a:lnTo>
                      <a:pt x="612" y="761"/>
                    </a:lnTo>
                    <a:close/>
                    <a:moveTo>
                      <a:pt x="601" y="789"/>
                    </a:moveTo>
                    <a:lnTo>
                      <a:pt x="601" y="789"/>
                    </a:lnTo>
                    <a:lnTo>
                      <a:pt x="604" y="793"/>
                    </a:lnTo>
                    <a:lnTo>
                      <a:pt x="605" y="800"/>
                    </a:lnTo>
                    <a:lnTo>
                      <a:pt x="606" y="809"/>
                    </a:lnTo>
                    <a:lnTo>
                      <a:pt x="608" y="817"/>
                    </a:lnTo>
                    <a:lnTo>
                      <a:pt x="608" y="817"/>
                    </a:lnTo>
                    <a:lnTo>
                      <a:pt x="619" y="812"/>
                    </a:lnTo>
                    <a:lnTo>
                      <a:pt x="629" y="806"/>
                    </a:lnTo>
                    <a:lnTo>
                      <a:pt x="633" y="802"/>
                    </a:lnTo>
                    <a:lnTo>
                      <a:pt x="637" y="798"/>
                    </a:lnTo>
                    <a:lnTo>
                      <a:pt x="640" y="793"/>
                    </a:lnTo>
                    <a:lnTo>
                      <a:pt x="642" y="788"/>
                    </a:lnTo>
                    <a:lnTo>
                      <a:pt x="642" y="788"/>
                    </a:lnTo>
                    <a:lnTo>
                      <a:pt x="639" y="784"/>
                    </a:lnTo>
                    <a:lnTo>
                      <a:pt x="639" y="779"/>
                    </a:lnTo>
                    <a:lnTo>
                      <a:pt x="639" y="778"/>
                    </a:lnTo>
                    <a:lnTo>
                      <a:pt x="639" y="775"/>
                    </a:lnTo>
                    <a:lnTo>
                      <a:pt x="643" y="772"/>
                    </a:lnTo>
                    <a:lnTo>
                      <a:pt x="650" y="770"/>
                    </a:lnTo>
                    <a:lnTo>
                      <a:pt x="663" y="765"/>
                    </a:lnTo>
                    <a:lnTo>
                      <a:pt x="667" y="763"/>
                    </a:lnTo>
                    <a:lnTo>
                      <a:pt x="670" y="760"/>
                    </a:lnTo>
                    <a:lnTo>
                      <a:pt x="670" y="757"/>
                    </a:lnTo>
                    <a:lnTo>
                      <a:pt x="670" y="757"/>
                    </a:lnTo>
                    <a:lnTo>
                      <a:pt x="670" y="753"/>
                    </a:lnTo>
                    <a:lnTo>
                      <a:pt x="668" y="750"/>
                    </a:lnTo>
                    <a:lnTo>
                      <a:pt x="665" y="747"/>
                    </a:lnTo>
                    <a:lnTo>
                      <a:pt x="661" y="746"/>
                    </a:lnTo>
                    <a:lnTo>
                      <a:pt x="653" y="744"/>
                    </a:lnTo>
                    <a:lnTo>
                      <a:pt x="643" y="742"/>
                    </a:lnTo>
                    <a:lnTo>
                      <a:pt x="643" y="742"/>
                    </a:lnTo>
                    <a:lnTo>
                      <a:pt x="640" y="750"/>
                    </a:lnTo>
                    <a:lnTo>
                      <a:pt x="636" y="757"/>
                    </a:lnTo>
                    <a:lnTo>
                      <a:pt x="632" y="763"/>
                    </a:lnTo>
                    <a:lnTo>
                      <a:pt x="626" y="768"/>
                    </a:lnTo>
                    <a:lnTo>
                      <a:pt x="613" y="778"/>
                    </a:lnTo>
                    <a:lnTo>
                      <a:pt x="601" y="789"/>
                    </a:lnTo>
                    <a:lnTo>
                      <a:pt x="601" y="789"/>
                    </a:lnTo>
                    <a:close/>
                    <a:moveTo>
                      <a:pt x="797" y="917"/>
                    </a:moveTo>
                    <a:lnTo>
                      <a:pt x="797" y="917"/>
                    </a:lnTo>
                    <a:lnTo>
                      <a:pt x="779" y="913"/>
                    </a:lnTo>
                    <a:lnTo>
                      <a:pt x="762" y="909"/>
                    </a:lnTo>
                    <a:lnTo>
                      <a:pt x="754" y="909"/>
                    </a:lnTo>
                    <a:lnTo>
                      <a:pt x="747" y="909"/>
                    </a:lnTo>
                    <a:lnTo>
                      <a:pt x="740" y="911"/>
                    </a:lnTo>
                    <a:lnTo>
                      <a:pt x="734" y="917"/>
                    </a:lnTo>
                    <a:lnTo>
                      <a:pt x="734" y="917"/>
                    </a:lnTo>
                    <a:lnTo>
                      <a:pt x="743" y="918"/>
                    </a:lnTo>
                    <a:lnTo>
                      <a:pt x="748" y="920"/>
                    </a:lnTo>
                    <a:lnTo>
                      <a:pt x="754" y="920"/>
                    </a:lnTo>
                    <a:lnTo>
                      <a:pt x="761" y="920"/>
                    </a:lnTo>
                    <a:lnTo>
                      <a:pt x="761" y="920"/>
                    </a:lnTo>
                    <a:lnTo>
                      <a:pt x="764" y="928"/>
                    </a:lnTo>
                    <a:lnTo>
                      <a:pt x="766" y="937"/>
                    </a:lnTo>
                    <a:lnTo>
                      <a:pt x="768" y="945"/>
                    </a:lnTo>
                    <a:lnTo>
                      <a:pt x="771" y="954"/>
                    </a:lnTo>
                    <a:lnTo>
                      <a:pt x="771" y="954"/>
                    </a:lnTo>
                    <a:lnTo>
                      <a:pt x="779" y="954"/>
                    </a:lnTo>
                    <a:lnTo>
                      <a:pt x="785" y="952"/>
                    </a:lnTo>
                    <a:lnTo>
                      <a:pt x="785" y="952"/>
                    </a:lnTo>
                    <a:lnTo>
                      <a:pt x="785" y="944"/>
                    </a:lnTo>
                    <a:lnTo>
                      <a:pt x="786" y="938"/>
                    </a:lnTo>
                    <a:lnTo>
                      <a:pt x="789" y="937"/>
                    </a:lnTo>
                    <a:lnTo>
                      <a:pt x="792" y="935"/>
                    </a:lnTo>
                    <a:lnTo>
                      <a:pt x="799" y="937"/>
                    </a:lnTo>
                    <a:lnTo>
                      <a:pt x="799" y="937"/>
                    </a:lnTo>
                    <a:lnTo>
                      <a:pt x="800" y="938"/>
                    </a:lnTo>
                    <a:lnTo>
                      <a:pt x="800" y="939"/>
                    </a:lnTo>
                    <a:lnTo>
                      <a:pt x="799" y="942"/>
                    </a:lnTo>
                    <a:lnTo>
                      <a:pt x="800" y="945"/>
                    </a:lnTo>
                    <a:lnTo>
                      <a:pt x="800" y="945"/>
                    </a:lnTo>
                    <a:lnTo>
                      <a:pt x="806" y="945"/>
                    </a:lnTo>
                    <a:lnTo>
                      <a:pt x="809" y="947"/>
                    </a:lnTo>
                    <a:lnTo>
                      <a:pt x="816" y="952"/>
                    </a:lnTo>
                    <a:lnTo>
                      <a:pt x="820" y="958"/>
                    </a:lnTo>
                    <a:lnTo>
                      <a:pt x="824" y="965"/>
                    </a:lnTo>
                    <a:lnTo>
                      <a:pt x="828" y="972"/>
                    </a:lnTo>
                    <a:lnTo>
                      <a:pt x="834" y="977"/>
                    </a:lnTo>
                    <a:lnTo>
                      <a:pt x="835" y="979"/>
                    </a:lnTo>
                    <a:lnTo>
                      <a:pt x="839" y="980"/>
                    </a:lnTo>
                    <a:lnTo>
                      <a:pt x="842" y="980"/>
                    </a:lnTo>
                    <a:lnTo>
                      <a:pt x="846" y="980"/>
                    </a:lnTo>
                    <a:lnTo>
                      <a:pt x="846" y="980"/>
                    </a:lnTo>
                    <a:lnTo>
                      <a:pt x="846" y="966"/>
                    </a:lnTo>
                    <a:lnTo>
                      <a:pt x="844" y="954"/>
                    </a:lnTo>
                    <a:lnTo>
                      <a:pt x="839" y="941"/>
                    </a:lnTo>
                    <a:lnTo>
                      <a:pt x="835" y="935"/>
                    </a:lnTo>
                    <a:lnTo>
                      <a:pt x="832" y="931"/>
                    </a:lnTo>
                    <a:lnTo>
                      <a:pt x="832" y="931"/>
                    </a:lnTo>
                    <a:lnTo>
                      <a:pt x="820" y="931"/>
                    </a:lnTo>
                    <a:lnTo>
                      <a:pt x="810" y="930"/>
                    </a:lnTo>
                    <a:lnTo>
                      <a:pt x="806" y="927"/>
                    </a:lnTo>
                    <a:lnTo>
                      <a:pt x="802" y="924"/>
                    </a:lnTo>
                    <a:lnTo>
                      <a:pt x="799" y="921"/>
                    </a:lnTo>
                    <a:lnTo>
                      <a:pt x="797" y="917"/>
                    </a:lnTo>
                    <a:lnTo>
                      <a:pt x="797" y="917"/>
                    </a:lnTo>
                    <a:close/>
                    <a:moveTo>
                      <a:pt x="783" y="966"/>
                    </a:moveTo>
                    <a:lnTo>
                      <a:pt x="783" y="966"/>
                    </a:lnTo>
                    <a:lnTo>
                      <a:pt x="773" y="987"/>
                    </a:lnTo>
                    <a:lnTo>
                      <a:pt x="762" y="1012"/>
                    </a:lnTo>
                    <a:lnTo>
                      <a:pt x="758" y="1027"/>
                    </a:lnTo>
                    <a:lnTo>
                      <a:pt x="754" y="1039"/>
                    </a:lnTo>
                    <a:lnTo>
                      <a:pt x="752" y="1053"/>
                    </a:lnTo>
                    <a:lnTo>
                      <a:pt x="752" y="1067"/>
                    </a:lnTo>
                    <a:lnTo>
                      <a:pt x="752" y="1067"/>
                    </a:lnTo>
                    <a:lnTo>
                      <a:pt x="754" y="1080"/>
                    </a:lnTo>
                    <a:lnTo>
                      <a:pt x="757" y="1091"/>
                    </a:lnTo>
                    <a:lnTo>
                      <a:pt x="766" y="1116"/>
                    </a:lnTo>
                    <a:lnTo>
                      <a:pt x="778" y="1143"/>
                    </a:lnTo>
                    <a:lnTo>
                      <a:pt x="786" y="1168"/>
                    </a:lnTo>
                    <a:lnTo>
                      <a:pt x="786" y="1168"/>
                    </a:lnTo>
                    <a:lnTo>
                      <a:pt x="797" y="1209"/>
                    </a:lnTo>
                    <a:lnTo>
                      <a:pt x="806" y="1251"/>
                    </a:lnTo>
                    <a:lnTo>
                      <a:pt x="813" y="1295"/>
                    </a:lnTo>
                    <a:lnTo>
                      <a:pt x="817" y="1338"/>
                    </a:lnTo>
                    <a:lnTo>
                      <a:pt x="821" y="1382"/>
                    </a:lnTo>
                    <a:lnTo>
                      <a:pt x="824" y="1427"/>
                    </a:lnTo>
                    <a:lnTo>
                      <a:pt x="831" y="1515"/>
                    </a:lnTo>
                    <a:lnTo>
                      <a:pt x="831" y="1515"/>
                    </a:lnTo>
                    <a:lnTo>
                      <a:pt x="832" y="1495"/>
                    </a:lnTo>
                    <a:lnTo>
                      <a:pt x="837" y="1474"/>
                    </a:lnTo>
                    <a:lnTo>
                      <a:pt x="839" y="1453"/>
                    </a:lnTo>
                    <a:lnTo>
                      <a:pt x="842" y="1432"/>
                    </a:lnTo>
                    <a:lnTo>
                      <a:pt x="842" y="1432"/>
                    </a:lnTo>
                    <a:lnTo>
                      <a:pt x="845" y="1392"/>
                    </a:lnTo>
                    <a:lnTo>
                      <a:pt x="846" y="1354"/>
                    </a:lnTo>
                    <a:lnTo>
                      <a:pt x="848" y="1314"/>
                    </a:lnTo>
                    <a:lnTo>
                      <a:pt x="846" y="1278"/>
                    </a:lnTo>
                    <a:lnTo>
                      <a:pt x="845" y="1240"/>
                    </a:lnTo>
                    <a:lnTo>
                      <a:pt x="842" y="1203"/>
                    </a:lnTo>
                    <a:lnTo>
                      <a:pt x="838" y="1167"/>
                    </a:lnTo>
                    <a:lnTo>
                      <a:pt x="832" y="1130"/>
                    </a:lnTo>
                    <a:lnTo>
                      <a:pt x="832" y="1130"/>
                    </a:lnTo>
                    <a:lnTo>
                      <a:pt x="824" y="1087"/>
                    </a:lnTo>
                    <a:lnTo>
                      <a:pt x="816" y="1045"/>
                    </a:lnTo>
                    <a:lnTo>
                      <a:pt x="810" y="1025"/>
                    </a:lnTo>
                    <a:lnTo>
                      <a:pt x="804" y="1004"/>
                    </a:lnTo>
                    <a:lnTo>
                      <a:pt x="797" y="984"/>
                    </a:lnTo>
                    <a:lnTo>
                      <a:pt x="789" y="966"/>
                    </a:lnTo>
                    <a:lnTo>
                      <a:pt x="789" y="966"/>
                    </a:lnTo>
                    <a:lnTo>
                      <a:pt x="786" y="966"/>
                    </a:lnTo>
                    <a:lnTo>
                      <a:pt x="783" y="966"/>
                    </a:lnTo>
                    <a:lnTo>
                      <a:pt x="783" y="966"/>
                    </a:lnTo>
                    <a:close/>
                    <a:moveTo>
                      <a:pt x="818" y="1519"/>
                    </a:moveTo>
                    <a:lnTo>
                      <a:pt x="818" y="1519"/>
                    </a:lnTo>
                    <a:lnTo>
                      <a:pt x="816" y="1465"/>
                    </a:lnTo>
                    <a:lnTo>
                      <a:pt x="811" y="1408"/>
                    </a:lnTo>
                    <a:lnTo>
                      <a:pt x="806" y="1352"/>
                    </a:lnTo>
                    <a:lnTo>
                      <a:pt x="799" y="1298"/>
                    </a:lnTo>
                    <a:lnTo>
                      <a:pt x="790" y="1246"/>
                    </a:lnTo>
                    <a:lnTo>
                      <a:pt x="779" y="1194"/>
                    </a:lnTo>
                    <a:lnTo>
                      <a:pt x="772" y="1170"/>
                    </a:lnTo>
                    <a:lnTo>
                      <a:pt x="765" y="1146"/>
                    </a:lnTo>
                    <a:lnTo>
                      <a:pt x="757" y="1122"/>
                    </a:lnTo>
                    <a:lnTo>
                      <a:pt x="748" y="1101"/>
                    </a:lnTo>
                    <a:lnTo>
                      <a:pt x="748" y="1101"/>
                    </a:lnTo>
                    <a:lnTo>
                      <a:pt x="747" y="1157"/>
                    </a:lnTo>
                    <a:lnTo>
                      <a:pt x="750" y="1213"/>
                    </a:lnTo>
                    <a:lnTo>
                      <a:pt x="754" y="1268"/>
                    </a:lnTo>
                    <a:lnTo>
                      <a:pt x="762" y="1321"/>
                    </a:lnTo>
                    <a:lnTo>
                      <a:pt x="772" y="1373"/>
                    </a:lnTo>
                    <a:lnTo>
                      <a:pt x="786" y="1424"/>
                    </a:lnTo>
                    <a:lnTo>
                      <a:pt x="800" y="1473"/>
                    </a:lnTo>
                    <a:lnTo>
                      <a:pt x="818" y="1519"/>
                    </a:lnTo>
                    <a:lnTo>
                      <a:pt x="818" y="1519"/>
                    </a:lnTo>
                    <a:close/>
                    <a:moveTo>
                      <a:pt x="886" y="1512"/>
                    </a:moveTo>
                    <a:lnTo>
                      <a:pt x="886" y="1512"/>
                    </a:lnTo>
                    <a:lnTo>
                      <a:pt x="907" y="1495"/>
                    </a:lnTo>
                    <a:lnTo>
                      <a:pt x="918" y="1486"/>
                    </a:lnTo>
                    <a:lnTo>
                      <a:pt x="928" y="1474"/>
                    </a:lnTo>
                    <a:lnTo>
                      <a:pt x="936" y="1463"/>
                    </a:lnTo>
                    <a:lnTo>
                      <a:pt x="942" y="1451"/>
                    </a:lnTo>
                    <a:lnTo>
                      <a:pt x="943" y="1444"/>
                    </a:lnTo>
                    <a:lnTo>
                      <a:pt x="945" y="1437"/>
                    </a:lnTo>
                    <a:lnTo>
                      <a:pt x="945" y="1428"/>
                    </a:lnTo>
                    <a:lnTo>
                      <a:pt x="945" y="1420"/>
                    </a:lnTo>
                    <a:lnTo>
                      <a:pt x="945" y="1420"/>
                    </a:lnTo>
                    <a:lnTo>
                      <a:pt x="932" y="1428"/>
                    </a:lnTo>
                    <a:lnTo>
                      <a:pt x="922" y="1437"/>
                    </a:lnTo>
                    <a:lnTo>
                      <a:pt x="914" y="1446"/>
                    </a:lnTo>
                    <a:lnTo>
                      <a:pt x="907" y="1458"/>
                    </a:lnTo>
                    <a:lnTo>
                      <a:pt x="901" y="1470"/>
                    </a:lnTo>
                    <a:lnTo>
                      <a:pt x="896" y="1484"/>
                    </a:lnTo>
                    <a:lnTo>
                      <a:pt x="886" y="1512"/>
                    </a:lnTo>
                    <a:lnTo>
                      <a:pt x="886" y="1512"/>
                    </a:lnTo>
                    <a:close/>
                    <a:moveTo>
                      <a:pt x="646" y="1427"/>
                    </a:moveTo>
                    <a:lnTo>
                      <a:pt x="646" y="1427"/>
                    </a:lnTo>
                    <a:lnTo>
                      <a:pt x="619" y="1427"/>
                    </a:lnTo>
                    <a:lnTo>
                      <a:pt x="592" y="1428"/>
                    </a:lnTo>
                    <a:lnTo>
                      <a:pt x="566" y="1428"/>
                    </a:lnTo>
                    <a:lnTo>
                      <a:pt x="553" y="1428"/>
                    </a:lnTo>
                    <a:lnTo>
                      <a:pt x="542" y="1427"/>
                    </a:lnTo>
                    <a:lnTo>
                      <a:pt x="542" y="1427"/>
                    </a:lnTo>
                    <a:lnTo>
                      <a:pt x="531" y="1431"/>
                    </a:lnTo>
                    <a:lnTo>
                      <a:pt x="519" y="1432"/>
                    </a:lnTo>
                    <a:lnTo>
                      <a:pt x="497" y="1435"/>
                    </a:lnTo>
                    <a:lnTo>
                      <a:pt x="486" y="1438"/>
                    </a:lnTo>
                    <a:lnTo>
                      <a:pt x="476" y="1439"/>
                    </a:lnTo>
                    <a:lnTo>
                      <a:pt x="466" y="1444"/>
                    </a:lnTo>
                    <a:lnTo>
                      <a:pt x="456" y="1448"/>
                    </a:lnTo>
                    <a:lnTo>
                      <a:pt x="456" y="1448"/>
                    </a:lnTo>
                    <a:lnTo>
                      <a:pt x="452" y="1452"/>
                    </a:lnTo>
                    <a:lnTo>
                      <a:pt x="446" y="1458"/>
                    </a:lnTo>
                    <a:lnTo>
                      <a:pt x="438" y="1470"/>
                    </a:lnTo>
                    <a:lnTo>
                      <a:pt x="430" y="1486"/>
                    </a:lnTo>
                    <a:lnTo>
                      <a:pt x="423" y="1504"/>
                    </a:lnTo>
                    <a:lnTo>
                      <a:pt x="416" y="1522"/>
                    </a:lnTo>
                    <a:lnTo>
                      <a:pt x="411" y="1540"/>
                    </a:lnTo>
                    <a:lnTo>
                      <a:pt x="409" y="1557"/>
                    </a:lnTo>
                    <a:lnTo>
                      <a:pt x="407" y="1571"/>
                    </a:lnTo>
                    <a:lnTo>
                      <a:pt x="407" y="1571"/>
                    </a:lnTo>
                    <a:lnTo>
                      <a:pt x="448" y="1580"/>
                    </a:lnTo>
                    <a:lnTo>
                      <a:pt x="466" y="1584"/>
                    </a:lnTo>
                    <a:lnTo>
                      <a:pt x="486" y="1590"/>
                    </a:lnTo>
                    <a:lnTo>
                      <a:pt x="486" y="1590"/>
                    </a:lnTo>
                    <a:lnTo>
                      <a:pt x="487" y="1581"/>
                    </a:lnTo>
                    <a:lnTo>
                      <a:pt x="486" y="1568"/>
                    </a:lnTo>
                    <a:lnTo>
                      <a:pt x="486" y="1554"/>
                    </a:lnTo>
                    <a:lnTo>
                      <a:pt x="486" y="1540"/>
                    </a:lnTo>
                    <a:lnTo>
                      <a:pt x="486" y="1540"/>
                    </a:lnTo>
                    <a:lnTo>
                      <a:pt x="497" y="1528"/>
                    </a:lnTo>
                    <a:lnTo>
                      <a:pt x="504" y="1521"/>
                    </a:lnTo>
                    <a:lnTo>
                      <a:pt x="512" y="1515"/>
                    </a:lnTo>
                    <a:lnTo>
                      <a:pt x="512" y="1515"/>
                    </a:lnTo>
                    <a:lnTo>
                      <a:pt x="522" y="1510"/>
                    </a:lnTo>
                    <a:lnTo>
                      <a:pt x="532" y="1507"/>
                    </a:lnTo>
                    <a:lnTo>
                      <a:pt x="545" y="1502"/>
                    </a:lnTo>
                    <a:lnTo>
                      <a:pt x="557" y="1501"/>
                    </a:lnTo>
                    <a:lnTo>
                      <a:pt x="587" y="1497"/>
                    </a:lnTo>
                    <a:lnTo>
                      <a:pt x="616" y="1497"/>
                    </a:lnTo>
                    <a:lnTo>
                      <a:pt x="646" y="1501"/>
                    </a:lnTo>
                    <a:lnTo>
                      <a:pt x="660" y="1502"/>
                    </a:lnTo>
                    <a:lnTo>
                      <a:pt x="672" y="1507"/>
                    </a:lnTo>
                    <a:lnTo>
                      <a:pt x="684" y="1511"/>
                    </a:lnTo>
                    <a:lnTo>
                      <a:pt x="695" y="1517"/>
                    </a:lnTo>
                    <a:lnTo>
                      <a:pt x="703" y="1522"/>
                    </a:lnTo>
                    <a:lnTo>
                      <a:pt x="710" y="1529"/>
                    </a:lnTo>
                    <a:lnTo>
                      <a:pt x="710" y="1529"/>
                    </a:lnTo>
                    <a:lnTo>
                      <a:pt x="713" y="1535"/>
                    </a:lnTo>
                    <a:lnTo>
                      <a:pt x="716" y="1540"/>
                    </a:lnTo>
                    <a:lnTo>
                      <a:pt x="719" y="1553"/>
                    </a:lnTo>
                    <a:lnTo>
                      <a:pt x="722" y="1566"/>
                    </a:lnTo>
                    <a:lnTo>
                      <a:pt x="724" y="1580"/>
                    </a:lnTo>
                    <a:lnTo>
                      <a:pt x="724" y="1580"/>
                    </a:lnTo>
                    <a:lnTo>
                      <a:pt x="737" y="1580"/>
                    </a:lnTo>
                    <a:lnTo>
                      <a:pt x="748" y="1578"/>
                    </a:lnTo>
                    <a:lnTo>
                      <a:pt x="758" y="1576"/>
                    </a:lnTo>
                    <a:lnTo>
                      <a:pt x="768" y="1573"/>
                    </a:lnTo>
                    <a:lnTo>
                      <a:pt x="776" y="1568"/>
                    </a:lnTo>
                    <a:lnTo>
                      <a:pt x="783" y="1564"/>
                    </a:lnTo>
                    <a:lnTo>
                      <a:pt x="799" y="1553"/>
                    </a:lnTo>
                    <a:lnTo>
                      <a:pt x="799" y="1553"/>
                    </a:lnTo>
                    <a:lnTo>
                      <a:pt x="795" y="1538"/>
                    </a:lnTo>
                    <a:lnTo>
                      <a:pt x="789" y="1522"/>
                    </a:lnTo>
                    <a:lnTo>
                      <a:pt x="783" y="1510"/>
                    </a:lnTo>
                    <a:lnTo>
                      <a:pt x="778" y="1497"/>
                    </a:lnTo>
                    <a:lnTo>
                      <a:pt x="771" y="1486"/>
                    </a:lnTo>
                    <a:lnTo>
                      <a:pt x="762" y="1476"/>
                    </a:lnTo>
                    <a:lnTo>
                      <a:pt x="754" y="1467"/>
                    </a:lnTo>
                    <a:lnTo>
                      <a:pt x="744" y="1459"/>
                    </a:lnTo>
                    <a:lnTo>
                      <a:pt x="734" y="1452"/>
                    </a:lnTo>
                    <a:lnTo>
                      <a:pt x="724" y="1446"/>
                    </a:lnTo>
                    <a:lnTo>
                      <a:pt x="713" y="1441"/>
                    </a:lnTo>
                    <a:lnTo>
                      <a:pt x="700" y="1437"/>
                    </a:lnTo>
                    <a:lnTo>
                      <a:pt x="688" y="1434"/>
                    </a:lnTo>
                    <a:lnTo>
                      <a:pt x="674" y="1431"/>
                    </a:lnTo>
                    <a:lnTo>
                      <a:pt x="646" y="1427"/>
                    </a:lnTo>
                    <a:lnTo>
                      <a:pt x="646" y="1427"/>
                    </a:lnTo>
                    <a:close/>
                    <a:moveTo>
                      <a:pt x="967" y="1547"/>
                    </a:moveTo>
                    <a:lnTo>
                      <a:pt x="967" y="1547"/>
                    </a:lnTo>
                    <a:lnTo>
                      <a:pt x="984" y="1539"/>
                    </a:lnTo>
                    <a:lnTo>
                      <a:pt x="990" y="1535"/>
                    </a:lnTo>
                    <a:lnTo>
                      <a:pt x="995" y="1529"/>
                    </a:lnTo>
                    <a:lnTo>
                      <a:pt x="998" y="1524"/>
                    </a:lnTo>
                    <a:lnTo>
                      <a:pt x="998" y="1518"/>
                    </a:lnTo>
                    <a:lnTo>
                      <a:pt x="995" y="1514"/>
                    </a:lnTo>
                    <a:lnTo>
                      <a:pt x="990" y="1508"/>
                    </a:lnTo>
                    <a:lnTo>
                      <a:pt x="990" y="1508"/>
                    </a:lnTo>
                    <a:lnTo>
                      <a:pt x="959" y="1512"/>
                    </a:lnTo>
                    <a:lnTo>
                      <a:pt x="942" y="1515"/>
                    </a:lnTo>
                    <a:lnTo>
                      <a:pt x="927" y="1519"/>
                    </a:lnTo>
                    <a:lnTo>
                      <a:pt x="911" y="1525"/>
                    </a:lnTo>
                    <a:lnTo>
                      <a:pt x="904" y="1528"/>
                    </a:lnTo>
                    <a:lnTo>
                      <a:pt x="898" y="1532"/>
                    </a:lnTo>
                    <a:lnTo>
                      <a:pt x="893" y="1538"/>
                    </a:lnTo>
                    <a:lnTo>
                      <a:pt x="889" y="1543"/>
                    </a:lnTo>
                    <a:lnTo>
                      <a:pt x="884" y="1550"/>
                    </a:lnTo>
                    <a:lnTo>
                      <a:pt x="883" y="1559"/>
                    </a:lnTo>
                    <a:lnTo>
                      <a:pt x="883" y="1559"/>
                    </a:lnTo>
                    <a:lnTo>
                      <a:pt x="894" y="1561"/>
                    </a:lnTo>
                    <a:lnTo>
                      <a:pt x="904" y="1564"/>
                    </a:lnTo>
                    <a:lnTo>
                      <a:pt x="915" y="1563"/>
                    </a:lnTo>
                    <a:lnTo>
                      <a:pt x="927" y="1561"/>
                    </a:lnTo>
                    <a:lnTo>
                      <a:pt x="938" y="1559"/>
                    </a:lnTo>
                    <a:lnTo>
                      <a:pt x="948" y="1556"/>
                    </a:lnTo>
                    <a:lnTo>
                      <a:pt x="967" y="1547"/>
                    </a:lnTo>
                    <a:lnTo>
                      <a:pt x="967" y="1547"/>
                    </a:lnTo>
                    <a:close/>
                    <a:moveTo>
                      <a:pt x="696" y="1536"/>
                    </a:moveTo>
                    <a:lnTo>
                      <a:pt x="696" y="1536"/>
                    </a:lnTo>
                    <a:lnTo>
                      <a:pt x="685" y="1531"/>
                    </a:lnTo>
                    <a:lnTo>
                      <a:pt x="674" y="1525"/>
                    </a:lnTo>
                    <a:lnTo>
                      <a:pt x="663" y="1521"/>
                    </a:lnTo>
                    <a:lnTo>
                      <a:pt x="650" y="1518"/>
                    </a:lnTo>
                    <a:lnTo>
                      <a:pt x="625" y="1512"/>
                    </a:lnTo>
                    <a:lnTo>
                      <a:pt x="598" y="1512"/>
                    </a:lnTo>
                    <a:lnTo>
                      <a:pt x="573" y="1514"/>
                    </a:lnTo>
                    <a:lnTo>
                      <a:pt x="560" y="1517"/>
                    </a:lnTo>
                    <a:lnTo>
                      <a:pt x="547" y="1519"/>
                    </a:lnTo>
                    <a:lnTo>
                      <a:pt x="536" y="1524"/>
                    </a:lnTo>
                    <a:lnTo>
                      <a:pt x="525" y="1528"/>
                    </a:lnTo>
                    <a:lnTo>
                      <a:pt x="515" y="1533"/>
                    </a:lnTo>
                    <a:lnTo>
                      <a:pt x="505" y="1539"/>
                    </a:lnTo>
                    <a:lnTo>
                      <a:pt x="505" y="1539"/>
                    </a:lnTo>
                    <a:lnTo>
                      <a:pt x="501" y="1552"/>
                    </a:lnTo>
                    <a:lnTo>
                      <a:pt x="501" y="1559"/>
                    </a:lnTo>
                    <a:lnTo>
                      <a:pt x="501" y="1564"/>
                    </a:lnTo>
                    <a:lnTo>
                      <a:pt x="501" y="1564"/>
                    </a:lnTo>
                    <a:lnTo>
                      <a:pt x="508" y="1559"/>
                    </a:lnTo>
                    <a:lnTo>
                      <a:pt x="515" y="1556"/>
                    </a:lnTo>
                    <a:lnTo>
                      <a:pt x="524" y="1554"/>
                    </a:lnTo>
                    <a:lnTo>
                      <a:pt x="532" y="1554"/>
                    </a:lnTo>
                    <a:lnTo>
                      <a:pt x="550" y="1554"/>
                    </a:lnTo>
                    <a:lnTo>
                      <a:pt x="567" y="1554"/>
                    </a:lnTo>
                    <a:lnTo>
                      <a:pt x="567" y="1554"/>
                    </a:lnTo>
                    <a:lnTo>
                      <a:pt x="595" y="1553"/>
                    </a:lnTo>
                    <a:lnTo>
                      <a:pt x="629" y="1552"/>
                    </a:lnTo>
                    <a:lnTo>
                      <a:pt x="665" y="1552"/>
                    </a:lnTo>
                    <a:lnTo>
                      <a:pt x="684" y="1553"/>
                    </a:lnTo>
                    <a:lnTo>
                      <a:pt x="703" y="1554"/>
                    </a:lnTo>
                    <a:lnTo>
                      <a:pt x="703" y="1554"/>
                    </a:lnTo>
                    <a:lnTo>
                      <a:pt x="703" y="1553"/>
                    </a:lnTo>
                    <a:lnTo>
                      <a:pt x="703" y="1550"/>
                    </a:lnTo>
                    <a:lnTo>
                      <a:pt x="700" y="1546"/>
                    </a:lnTo>
                    <a:lnTo>
                      <a:pt x="698" y="1542"/>
                    </a:lnTo>
                    <a:lnTo>
                      <a:pt x="696" y="1536"/>
                    </a:lnTo>
                    <a:lnTo>
                      <a:pt x="696" y="1536"/>
                    </a:lnTo>
                    <a:close/>
                    <a:moveTo>
                      <a:pt x="861" y="1567"/>
                    </a:moveTo>
                    <a:lnTo>
                      <a:pt x="861" y="1567"/>
                    </a:lnTo>
                    <a:lnTo>
                      <a:pt x="862" y="1564"/>
                    </a:lnTo>
                    <a:lnTo>
                      <a:pt x="863" y="1559"/>
                    </a:lnTo>
                    <a:lnTo>
                      <a:pt x="863" y="1554"/>
                    </a:lnTo>
                    <a:lnTo>
                      <a:pt x="862" y="1550"/>
                    </a:lnTo>
                    <a:lnTo>
                      <a:pt x="861" y="1546"/>
                    </a:lnTo>
                    <a:lnTo>
                      <a:pt x="856" y="1543"/>
                    </a:lnTo>
                    <a:lnTo>
                      <a:pt x="856" y="1543"/>
                    </a:lnTo>
                    <a:lnTo>
                      <a:pt x="848" y="1552"/>
                    </a:lnTo>
                    <a:lnTo>
                      <a:pt x="845" y="1557"/>
                    </a:lnTo>
                    <a:lnTo>
                      <a:pt x="845" y="1567"/>
                    </a:lnTo>
                    <a:lnTo>
                      <a:pt x="845" y="1567"/>
                    </a:lnTo>
                    <a:lnTo>
                      <a:pt x="846" y="1568"/>
                    </a:lnTo>
                    <a:lnTo>
                      <a:pt x="849" y="1568"/>
                    </a:lnTo>
                    <a:lnTo>
                      <a:pt x="852" y="1570"/>
                    </a:lnTo>
                    <a:lnTo>
                      <a:pt x="855" y="1571"/>
                    </a:lnTo>
                    <a:lnTo>
                      <a:pt x="855" y="1571"/>
                    </a:lnTo>
                    <a:lnTo>
                      <a:pt x="858" y="1566"/>
                    </a:lnTo>
                    <a:lnTo>
                      <a:pt x="859" y="1566"/>
                    </a:lnTo>
                    <a:lnTo>
                      <a:pt x="861" y="1567"/>
                    </a:lnTo>
                    <a:lnTo>
                      <a:pt x="861" y="1567"/>
                    </a:lnTo>
                    <a:close/>
                    <a:moveTo>
                      <a:pt x="296" y="1560"/>
                    </a:moveTo>
                    <a:lnTo>
                      <a:pt x="296" y="1560"/>
                    </a:lnTo>
                    <a:lnTo>
                      <a:pt x="284" y="1559"/>
                    </a:lnTo>
                    <a:lnTo>
                      <a:pt x="271" y="1554"/>
                    </a:lnTo>
                    <a:lnTo>
                      <a:pt x="260" y="1550"/>
                    </a:lnTo>
                    <a:lnTo>
                      <a:pt x="248" y="1547"/>
                    </a:lnTo>
                    <a:lnTo>
                      <a:pt x="248" y="1547"/>
                    </a:lnTo>
                    <a:lnTo>
                      <a:pt x="223" y="1546"/>
                    </a:lnTo>
                    <a:lnTo>
                      <a:pt x="192" y="1547"/>
                    </a:lnTo>
                    <a:lnTo>
                      <a:pt x="164" y="1550"/>
                    </a:lnTo>
                    <a:lnTo>
                      <a:pt x="153" y="1553"/>
                    </a:lnTo>
                    <a:lnTo>
                      <a:pt x="143" y="1557"/>
                    </a:lnTo>
                    <a:lnTo>
                      <a:pt x="143" y="1557"/>
                    </a:lnTo>
                    <a:lnTo>
                      <a:pt x="133" y="1561"/>
                    </a:lnTo>
                    <a:lnTo>
                      <a:pt x="124" y="1568"/>
                    </a:lnTo>
                    <a:lnTo>
                      <a:pt x="107" y="1585"/>
                    </a:lnTo>
                    <a:lnTo>
                      <a:pt x="90" y="1602"/>
                    </a:lnTo>
                    <a:lnTo>
                      <a:pt x="81" y="1611"/>
                    </a:lnTo>
                    <a:lnTo>
                      <a:pt x="72" y="1618"/>
                    </a:lnTo>
                    <a:lnTo>
                      <a:pt x="72" y="1618"/>
                    </a:lnTo>
                    <a:lnTo>
                      <a:pt x="88" y="1618"/>
                    </a:lnTo>
                    <a:lnTo>
                      <a:pt x="102" y="1615"/>
                    </a:lnTo>
                    <a:lnTo>
                      <a:pt x="118" y="1615"/>
                    </a:lnTo>
                    <a:lnTo>
                      <a:pt x="126" y="1615"/>
                    </a:lnTo>
                    <a:lnTo>
                      <a:pt x="136" y="1616"/>
                    </a:lnTo>
                    <a:lnTo>
                      <a:pt x="136" y="1616"/>
                    </a:lnTo>
                    <a:lnTo>
                      <a:pt x="143" y="1601"/>
                    </a:lnTo>
                    <a:lnTo>
                      <a:pt x="156" y="1584"/>
                    </a:lnTo>
                    <a:lnTo>
                      <a:pt x="163" y="1576"/>
                    </a:lnTo>
                    <a:lnTo>
                      <a:pt x="170" y="1568"/>
                    </a:lnTo>
                    <a:lnTo>
                      <a:pt x="175" y="1563"/>
                    </a:lnTo>
                    <a:lnTo>
                      <a:pt x="182" y="1560"/>
                    </a:lnTo>
                    <a:lnTo>
                      <a:pt x="182" y="1560"/>
                    </a:lnTo>
                    <a:lnTo>
                      <a:pt x="187" y="1560"/>
                    </a:lnTo>
                    <a:lnTo>
                      <a:pt x="191" y="1560"/>
                    </a:lnTo>
                    <a:lnTo>
                      <a:pt x="204" y="1564"/>
                    </a:lnTo>
                    <a:lnTo>
                      <a:pt x="219" y="1568"/>
                    </a:lnTo>
                    <a:lnTo>
                      <a:pt x="233" y="1571"/>
                    </a:lnTo>
                    <a:lnTo>
                      <a:pt x="233" y="1571"/>
                    </a:lnTo>
                    <a:lnTo>
                      <a:pt x="244" y="1571"/>
                    </a:lnTo>
                    <a:lnTo>
                      <a:pt x="257" y="1570"/>
                    </a:lnTo>
                    <a:lnTo>
                      <a:pt x="279" y="1567"/>
                    </a:lnTo>
                    <a:lnTo>
                      <a:pt x="288" y="1567"/>
                    </a:lnTo>
                    <a:lnTo>
                      <a:pt x="298" y="1567"/>
                    </a:lnTo>
                    <a:lnTo>
                      <a:pt x="305" y="1570"/>
                    </a:lnTo>
                    <a:lnTo>
                      <a:pt x="312" y="1576"/>
                    </a:lnTo>
                    <a:lnTo>
                      <a:pt x="312" y="1576"/>
                    </a:lnTo>
                    <a:lnTo>
                      <a:pt x="313" y="1587"/>
                    </a:lnTo>
                    <a:lnTo>
                      <a:pt x="314" y="1592"/>
                    </a:lnTo>
                    <a:lnTo>
                      <a:pt x="316" y="1597"/>
                    </a:lnTo>
                    <a:lnTo>
                      <a:pt x="316" y="1597"/>
                    </a:lnTo>
                    <a:lnTo>
                      <a:pt x="313" y="1612"/>
                    </a:lnTo>
                    <a:lnTo>
                      <a:pt x="307" y="1626"/>
                    </a:lnTo>
                    <a:lnTo>
                      <a:pt x="307" y="1626"/>
                    </a:lnTo>
                    <a:lnTo>
                      <a:pt x="330" y="1622"/>
                    </a:lnTo>
                    <a:lnTo>
                      <a:pt x="348" y="1622"/>
                    </a:lnTo>
                    <a:lnTo>
                      <a:pt x="366" y="1622"/>
                    </a:lnTo>
                    <a:lnTo>
                      <a:pt x="386" y="1622"/>
                    </a:lnTo>
                    <a:lnTo>
                      <a:pt x="386" y="1622"/>
                    </a:lnTo>
                    <a:lnTo>
                      <a:pt x="379" y="1616"/>
                    </a:lnTo>
                    <a:lnTo>
                      <a:pt x="376" y="1613"/>
                    </a:lnTo>
                    <a:lnTo>
                      <a:pt x="375" y="1611"/>
                    </a:lnTo>
                    <a:lnTo>
                      <a:pt x="373" y="1604"/>
                    </a:lnTo>
                    <a:lnTo>
                      <a:pt x="376" y="1597"/>
                    </a:lnTo>
                    <a:lnTo>
                      <a:pt x="383" y="1581"/>
                    </a:lnTo>
                    <a:lnTo>
                      <a:pt x="386" y="1573"/>
                    </a:lnTo>
                    <a:lnTo>
                      <a:pt x="389" y="1566"/>
                    </a:lnTo>
                    <a:lnTo>
                      <a:pt x="389" y="1566"/>
                    </a:lnTo>
                    <a:lnTo>
                      <a:pt x="365" y="1563"/>
                    </a:lnTo>
                    <a:lnTo>
                      <a:pt x="341" y="1561"/>
                    </a:lnTo>
                    <a:lnTo>
                      <a:pt x="296" y="1560"/>
                    </a:lnTo>
                    <a:lnTo>
                      <a:pt x="296" y="1560"/>
                    </a:lnTo>
                    <a:close/>
                    <a:moveTo>
                      <a:pt x="501" y="1571"/>
                    </a:moveTo>
                    <a:lnTo>
                      <a:pt x="501" y="1571"/>
                    </a:lnTo>
                    <a:lnTo>
                      <a:pt x="504" y="1580"/>
                    </a:lnTo>
                    <a:lnTo>
                      <a:pt x="503" y="1588"/>
                    </a:lnTo>
                    <a:lnTo>
                      <a:pt x="501" y="1597"/>
                    </a:lnTo>
                    <a:lnTo>
                      <a:pt x="500" y="1605"/>
                    </a:lnTo>
                    <a:lnTo>
                      <a:pt x="494" y="1620"/>
                    </a:lnTo>
                    <a:lnTo>
                      <a:pt x="493" y="1629"/>
                    </a:lnTo>
                    <a:lnTo>
                      <a:pt x="493" y="1636"/>
                    </a:lnTo>
                    <a:lnTo>
                      <a:pt x="493" y="1636"/>
                    </a:lnTo>
                    <a:lnTo>
                      <a:pt x="519" y="1632"/>
                    </a:lnTo>
                    <a:lnTo>
                      <a:pt x="545" y="1629"/>
                    </a:lnTo>
                    <a:lnTo>
                      <a:pt x="571" y="1627"/>
                    </a:lnTo>
                    <a:lnTo>
                      <a:pt x="598" y="1627"/>
                    </a:lnTo>
                    <a:lnTo>
                      <a:pt x="651" y="1627"/>
                    </a:lnTo>
                    <a:lnTo>
                      <a:pt x="677" y="1627"/>
                    </a:lnTo>
                    <a:lnTo>
                      <a:pt x="703" y="1625"/>
                    </a:lnTo>
                    <a:lnTo>
                      <a:pt x="703" y="1625"/>
                    </a:lnTo>
                    <a:lnTo>
                      <a:pt x="706" y="1605"/>
                    </a:lnTo>
                    <a:lnTo>
                      <a:pt x="708" y="1590"/>
                    </a:lnTo>
                    <a:lnTo>
                      <a:pt x="708" y="1590"/>
                    </a:lnTo>
                    <a:lnTo>
                      <a:pt x="706" y="1585"/>
                    </a:lnTo>
                    <a:lnTo>
                      <a:pt x="702" y="1583"/>
                    </a:lnTo>
                    <a:lnTo>
                      <a:pt x="700" y="1580"/>
                    </a:lnTo>
                    <a:lnTo>
                      <a:pt x="700" y="1577"/>
                    </a:lnTo>
                    <a:lnTo>
                      <a:pt x="700" y="1574"/>
                    </a:lnTo>
                    <a:lnTo>
                      <a:pt x="700" y="1574"/>
                    </a:lnTo>
                    <a:lnTo>
                      <a:pt x="705" y="1574"/>
                    </a:lnTo>
                    <a:lnTo>
                      <a:pt x="708" y="1576"/>
                    </a:lnTo>
                    <a:lnTo>
                      <a:pt x="709" y="1576"/>
                    </a:lnTo>
                    <a:lnTo>
                      <a:pt x="710" y="1573"/>
                    </a:lnTo>
                    <a:lnTo>
                      <a:pt x="710" y="1573"/>
                    </a:lnTo>
                    <a:lnTo>
                      <a:pt x="685" y="1567"/>
                    </a:lnTo>
                    <a:lnTo>
                      <a:pt x="660" y="1566"/>
                    </a:lnTo>
                    <a:lnTo>
                      <a:pt x="636" y="1566"/>
                    </a:lnTo>
                    <a:lnTo>
                      <a:pt x="611" y="1567"/>
                    </a:lnTo>
                    <a:lnTo>
                      <a:pt x="557" y="1570"/>
                    </a:lnTo>
                    <a:lnTo>
                      <a:pt x="531" y="1571"/>
                    </a:lnTo>
                    <a:lnTo>
                      <a:pt x="501" y="1571"/>
                    </a:lnTo>
                    <a:lnTo>
                      <a:pt x="501" y="1571"/>
                    </a:lnTo>
                    <a:close/>
                    <a:moveTo>
                      <a:pt x="722" y="1594"/>
                    </a:moveTo>
                    <a:lnTo>
                      <a:pt x="722" y="1594"/>
                    </a:lnTo>
                    <a:lnTo>
                      <a:pt x="727" y="1597"/>
                    </a:lnTo>
                    <a:lnTo>
                      <a:pt x="731" y="1598"/>
                    </a:lnTo>
                    <a:lnTo>
                      <a:pt x="743" y="1599"/>
                    </a:lnTo>
                    <a:lnTo>
                      <a:pt x="754" y="1599"/>
                    </a:lnTo>
                    <a:lnTo>
                      <a:pt x="765" y="1597"/>
                    </a:lnTo>
                    <a:lnTo>
                      <a:pt x="778" y="1592"/>
                    </a:lnTo>
                    <a:lnTo>
                      <a:pt x="789" y="1587"/>
                    </a:lnTo>
                    <a:lnTo>
                      <a:pt x="810" y="1574"/>
                    </a:lnTo>
                    <a:lnTo>
                      <a:pt x="810" y="1574"/>
                    </a:lnTo>
                    <a:lnTo>
                      <a:pt x="809" y="1571"/>
                    </a:lnTo>
                    <a:lnTo>
                      <a:pt x="810" y="1568"/>
                    </a:lnTo>
                    <a:lnTo>
                      <a:pt x="811" y="1567"/>
                    </a:lnTo>
                    <a:lnTo>
                      <a:pt x="810" y="1566"/>
                    </a:lnTo>
                    <a:lnTo>
                      <a:pt x="810" y="1566"/>
                    </a:lnTo>
                    <a:lnTo>
                      <a:pt x="802" y="1571"/>
                    </a:lnTo>
                    <a:lnTo>
                      <a:pt x="792" y="1577"/>
                    </a:lnTo>
                    <a:lnTo>
                      <a:pt x="781" y="1581"/>
                    </a:lnTo>
                    <a:lnTo>
                      <a:pt x="768" y="1585"/>
                    </a:lnTo>
                    <a:lnTo>
                      <a:pt x="743" y="1591"/>
                    </a:lnTo>
                    <a:lnTo>
                      <a:pt x="722" y="1594"/>
                    </a:lnTo>
                    <a:lnTo>
                      <a:pt x="722" y="1594"/>
                    </a:lnTo>
                    <a:close/>
                    <a:moveTo>
                      <a:pt x="1157" y="1587"/>
                    </a:moveTo>
                    <a:lnTo>
                      <a:pt x="1157" y="1587"/>
                    </a:lnTo>
                    <a:lnTo>
                      <a:pt x="1148" y="1584"/>
                    </a:lnTo>
                    <a:lnTo>
                      <a:pt x="1138" y="1581"/>
                    </a:lnTo>
                    <a:lnTo>
                      <a:pt x="1129" y="1581"/>
                    </a:lnTo>
                    <a:lnTo>
                      <a:pt x="1120" y="1581"/>
                    </a:lnTo>
                    <a:lnTo>
                      <a:pt x="1101" y="1583"/>
                    </a:lnTo>
                    <a:lnTo>
                      <a:pt x="1078" y="1583"/>
                    </a:lnTo>
                    <a:lnTo>
                      <a:pt x="1078" y="1583"/>
                    </a:lnTo>
                    <a:lnTo>
                      <a:pt x="1046" y="1581"/>
                    </a:lnTo>
                    <a:lnTo>
                      <a:pt x="1012" y="1580"/>
                    </a:lnTo>
                    <a:lnTo>
                      <a:pt x="978" y="1578"/>
                    </a:lnTo>
                    <a:lnTo>
                      <a:pt x="962" y="1580"/>
                    </a:lnTo>
                    <a:lnTo>
                      <a:pt x="945" y="1581"/>
                    </a:lnTo>
                    <a:lnTo>
                      <a:pt x="945" y="1581"/>
                    </a:lnTo>
                    <a:lnTo>
                      <a:pt x="942" y="1578"/>
                    </a:lnTo>
                    <a:lnTo>
                      <a:pt x="938" y="1576"/>
                    </a:lnTo>
                    <a:lnTo>
                      <a:pt x="931" y="1573"/>
                    </a:lnTo>
                    <a:lnTo>
                      <a:pt x="927" y="1574"/>
                    </a:lnTo>
                    <a:lnTo>
                      <a:pt x="922" y="1574"/>
                    </a:lnTo>
                    <a:lnTo>
                      <a:pt x="919" y="1577"/>
                    </a:lnTo>
                    <a:lnTo>
                      <a:pt x="917" y="1580"/>
                    </a:lnTo>
                    <a:lnTo>
                      <a:pt x="917" y="1580"/>
                    </a:lnTo>
                    <a:lnTo>
                      <a:pt x="924" y="1583"/>
                    </a:lnTo>
                    <a:lnTo>
                      <a:pt x="931" y="1587"/>
                    </a:lnTo>
                    <a:lnTo>
                      <a:pt x="945" y="1598"/>
                    </a:lnTo>
                    <a:lnTo>
                      <a:pt x="956" y="1609"/>
                    </a:lnTo>
                    <a:lnTo>
                      <a:pt x="964" y="1623"/>
                    </a:lnTo>
                    <a:lnTo>
                      <a:pt x="964" y="1623"/>
                    </a:lnTo>
                    <a:lnTo>
                      <a:pt x="988" y="1623"/>
                    </a:lnTo>
                    <a:lnTo>
                      <a:pt x="998" y="1623"/>
                    </a:lnTo>
                    <a:lnTo>
                      <a:pt x="1009" y="1622"/>
                    </a:lnTo>
                    <a:lnTo>
                      <a:pt x="1009" y="1622"/>
                    </a:lnTo>
                    <a:lnTo>
                      <a:pt x="1007" y="1609"/>
                    </a:lnTo>
                    <a:lnTo>
                      <a:pt x="1008" y="1605"/>
                    </a:lnTo>
                    <a:lnTo>
                      <a:pt x="1008" y="1601"/>
                    </a:lnTo>
                    <a:lnTo>
                      <a:pt x="1011" y="1598"/>
                    </a:lnTo>
                    <a:lnTo>
                      <a:pt x="1014" y="1595"/>
                    </a:lnTo>
                    <a:lnTo>
                      <a:pt x="1019" y="1591"/>
                    </a:lnTo>
                    <a:lnTo>
                      <a:pt x="1028" y="1590"/>
                    </a:lnTo>
                    <a:lnTo>
                      <a:pt x="1037" y="1588"/>
                    </a:lnTo>
                    <a:lnTo>
                      <a:pt x="1060" y="1590"/>
                    </a:lnTo>
                    <a:lnTo>
                      <a:pt x="1060" y="1590"/>
                    </a:lnTo>
                    <a:lnTo>
                      <a:pt x="1081" y="1591"/>
                    </a:lnTo>
                    <a:lnTo>
                      <a:pt x="1102" y="1590"/>
                    </a:lnTo>
                    <a:lnTo>
                      <a:pt x="1122" y="1590"/>
                    </a:lnTo>
                    <a:lnTo>
                      <a:pt x="1141" y="1591"/>
                    </a:lnTo>
                    <a:lnTo>
                      <a:pt x="1141" y="1591"/>
                    </a:lnTo>
                    <a:lnTo>
                      <a:pt x="1148" y="1598"/>
                    </a:lnTo>
                    <a:lnTo>
                      <a:pt x="1155" y="1605"/>
                    </a:lnTo>
                    <a:lnTo>
                      <a:pt x="1162" y="1613"/>
                    </a:lnTo>
                    <a:lnTo>
                      <a:pt x="1171" y="1622"/>
                    </a:lnTo>
                    <a:lnTo>
                      <a:pt x="1179" y="1627"/>
                    </a:lnTo>
                    <a:lnTo>
                      <a:pt x="1188" y="1632"/>
                    </a:lnTo>
                    <a:lnTo>
                      <a:pt x="1193" y="1633"/>
                    </a:lnTo>
                    <a:lnTo>
                      <a:pt x="1199" y="1633"/>
                    </a:lnTo>
                    <a:lnTo>
                      <a:pt x="1204" y="1632"/>
                    </a:lnTo>
                    <a:lnTo>
                      <a:pt x="1210" y="1629"/>
                    </a:lnTo>
                    <a:lnTo>
                      <a:pt x="1210" y="1629"/>
                    </a:lnTo>
                    <a:lnTo>
                      <a:pt x="1203" y="1623"/>
                    </a:lnTo>
                    <a:lnTo>
                      <a:pt x="1196" y="1618"/>
                    </a:lnTo>
                    <a:lnTo>
                      <a:pt x="1183" y="1606"/>
                    </a:lnTo>
                    <a:lnTo>
                      <a:pt x="1172" y="1595"/>
                    </a:lnTo>
                    <a:lnTo>
                      <a:pt x="1165" y="1590"/>
                    </a:lnTo>
                    <a:lnTo>
                      <a:pt x="1157" y="1587"/>
                    </a:lnTo>
                    <a:lnTo>
                      <a:pt x="1157" y="1587"/>
                    </a:lnTo>
                    <a:close/>
                    <a:moveTo>
                      <a:pt x="194" y="1578"/>
                    </a:moveTo>
                    <a:lnTo>
                      <a:pt x="194" y="1578"/>
                    </a:lnTo>
                    <a:lnTo>
                      <a:pt x="173" y="1588"/>
                    </a:lnTo>
                    <a:lnTo>
                      <a:pt x="168" y="1591"/>
                    </a:lnTo>
                    <a:lnTo>
                      <a:pt x="164" y="1594"/>
                    </a:lnTo>
                    <a:lnTo>
                      <a:pt x="163" y="1598"/>
                    </a:lnTo>
                    <a:lnTo>
                      <a:pt x="163" y="1602"/>
                    </a:lnTo>
                    <a:lnTo>
                      <a:pt x="163" y="1602"/>
                    </a:lnTo>
                    <a:lnTo>
                      <a:pt x="233" y="1602"/>
                    </a:lnTo>
                    <a:lnTo>
                      <a:pt x="299" y="1602"/>
                    </a:lnTo>
                    <a:lnTo>
                      <a:pt x="299" y="1602"/>
                    </a:lnTo>
                    <a:lnTo>
                      <a:pt x="300" y="1598"/>
                    </a:lnTo>
                    <a:lnTo>
                      <a:pt x="302" y="1595"/>
                    </a:lnTo>
                    <a:lnTo>
                      <a:pt x="303" y="1592"/>
                    </a:lnTo>
                    <a:lnTo>
                      <a:pt x="303" y="1588"/>
                    </a:lnTo>
                    <a:lnTo>
                      <a:pt x="303" y="1588"/>
                    </a:lnTo>
                    <a:lnTo>
                      <a:pt x="289" y="1585"/>
                    </a:lnTo>
                    <a:lnTo>
                      <a:pt x="275" y="1584"/>
                    </a:lnTo>
                    <a:lnTo>
                      <a:pt x="248" y="1584"/>
                    </a:lnTo>
                    <a:lnTo>
                      <a:pt x="222" y="1583"/>
                    </a:lnTo>
                    <a:lnTo>
                      <a:pt x="208" y="1581"/>
                    </a:lnTo>
                    <a:lnTo>
                      <a:pt x="194" y="1578"/>
                    </a:lnTo>
                    <a:lnTo>
                      <a:pt x="194" y="1578"/>
                    </a:lnTo>
                    <a:close/>
                    <a:moveTo>
                      <a:pt x="818" y="1636"/>
                    </a:moveTo>
                    <a:lnTo>
                      <a:pt x="818" y="1636"/>
                    </a:lnTo>
                    <a:lnTo>
                      <a:pt x="861" y="1630"/>
                    </a:lnTo>
                    <a:lnTo>
                      <a:pt x="903" y="1626"/>
                    </a:lnTo>
                    <a:lnTo>
                      <a:pt x="903" y="1626"/>
                    </a:lnTo>
                    <a:lnTo>
                      <a:pt x="898" y="1618"/>
                    </a:lnTo>
                    <a:lnTo>
                      <a:pt x="893" y="1609"/>
                    </a:lnTo>
                    <a:lnTo>
                      <a:pt x="884" y="1602"/>
                    </a:lnTo>
                    <a:lnTo>
                      <a:pt x="876" y="1595"/>
                    </a:lnTo>
                    <a:lnTo>
                      <a:pt x="868" y="1588"/>
                    </a:lnTo>
                    <a:lnTo>
                      <a:pt x="856" y="1584"/>
                    </a:lnTo>
                    <a:lnTo>
                      <a:pt x="846" y="1581"/>
                    </a:lnTo>
                    <a:lnTo>
                      <a:pt x="835" y="1581"/>
                    </a:lnTo>
                    <a:lnTo>
                      <a:pt x="835" y="1581"/>
                    </a:lnTo>
                    <a:lnTo>
                      <a:pt x="839" y="1588"/>
                    </a:lnTo>
                    <a:lnTo>
                      <a:pt x="841" y="1597"/>
                    </a:lnTo>
                    <a:lnTo>
                      <a:pt x="841" y="1605"/>
                    </a:lnTo>
                    <a:lnTo>
                      <a:pt x="839" y="1613"/>
                    </a:lnTo>
                    <a:lnTo>
                      <a:pt x="837" y="1620"/>
                    </a:lnTo>
                    <a:lnTo>
                      <a:pt x="832" y="1627"/>
                    </a:lnTo>
                    <a:lnTo>
                      <a:pt x="827" y="1633"/>
                    </a:lnTo>
                    <a:lnTo>
                      <a:pt x="818" y="1636"/>
                    </a:lnTo>
                    <a:lnTo>
                      <a:pt x="818" y="1636"/>
                    </a:lnTo>
                    <a:close/>
                    <a:moveTo>
                      <a:pt x="917" y="1625"/>
                    </a:moveTo>
                    <a:lnTo>
                      <a:pt x="917" y="1625"/>
                    </a:lnTo>
                    <a:lnTo>
                      <a:pt x="935" y="1625"/>
                    </a:lnTo>
                    <a:lnTo>
                      <a:pt x="942" y="1623"/>
                    </a:lnTo>
                    <a:lnTo>
                      <a:pt x="949" y="1622"/>
                    </a:lnTo>
                    <a:lnTo>
                      <a:pt x="949" y="1622"/>
                    </a:lnTo>
                    <a:lnTo>
                      <a:pt x="943" y="1613"/>
                    </a:lnTo>
                    <a:lnTo>
                      <a:pt x="936" y="1606"/>
                    </a:lnTo>
                    <a:lnTo>
                      <a:pt x="928" y="1599"/>
                    </a:lnTo>
                    <a:lnTo>
                      <a:pt x="919" y="1594"/>
                    </a:lnTo>
                    <a:lnTo>
                      <a:pt x="910" y="1588"/>
                    </a:lnTo>
                    <a:lnTo>
                      <a:pt x="901" y="1585"/>
                    </a:lnTo>
                    <a:lnTo>
                      <a:pt x="891" y="1583"/>
                    </a:lnTo>
                    <a:lnTo>
                      <a:pt x="882" y="1583"/>
                    </a:lnTo>
                    <a:lnTo>
                      <a:pt x="882" y="1583"/>
                    </a:lnTo>
                    <a:lnTo>
                      <a:pt x="900" y="1602"/>
                    </a:lnTo>
                    <a:lnTo>
                      <a:pt x="908" y="1613"/>
                    </a:lnTo>
                    <a:lnTo>
                      <a:pt x="917" y="1625"/>
                    </a:lnTo>
                    <a:lnTo>
                      <a:pt x="917" y="1625"/>
                    </a:lnTo>
                    <a:close/>
                    <a:moveTo>
                      <a:pt x="401" y="1587"/>
                    </a:moveTo>
                    <a:lnTo>
                      <a:pt x="401" y="1587"/>
                    </a:lnTo>
                    <a:lnTo>
                      <a:pt x="400" y="1590"/>
                    </a:lnTo>
                    <a:lnTo>
                      <a:pt x="399" y="1592"/>
                    </a:lnTo>
                    <a:lnTo>
                      <a:pt x="399" y="1601"/>
                    </a:lnTo>
                    <a:lnTo>
                      <a:pt x="400" y="1608"/>
                    </a:lnTo>
                    <a:lnTo>
                      <a:pt x="401" y="1615"/>
                    </a:lnTo>
                    <a:lnTo>
                      <a:pt x="401" y="1615"/>
                    </a:lnTo>
                    <a:lnTo>
                      <a:pt x="434" y="1620"/>
                    </a:lnTo>
                    <a:lnTo>
                      <a:pt x="451" y="1622"/>
                    </a:lnTo>
                    <a:lnTo>
                      <a:pt x="470" y="1623"/>
                    </a:lnTo>
                    <a:lnTo>
                      <a:pt x="470" y="1623"/>
                    </a:lnTo>
                    <a:lnTo>
                      <a:pt x="480" y="1613"/>
                    </a:lnTo>
                    <a:lnTo>
                      <a:pt x="483" y="1608"/>
                    </a:lnTo>
                    <a:lnTo>
                      <a:pt x="484" y="1604"/>
                    </a:lnTo>
                    <a:lnTo>
                      <a:pt x="484" y="1598"/>
                    </a:lnTo>
                    <a:lnTo>
                      <a:pt x="484" y="1598"/>
                    </a:lnTo>
                    <a:lnTo>
                      <a:pt x="463" y="1595"/>
                    </a:lnTo>
                    <a:lnTo>
                      <a:pt x="444" y="1594"/>
                    </a:lnTo>
                    <a:lnTo>
                      <a:pt x="424" y="1591"/>
                    </a:lnTo>
                    <a:lnTo>
                      <a:pt x="401" y="1587"/>
                    </a:lnTo>
                    <a:lnTo>
                      <a:pt x="401" y="1587"/>
                    </a:lnTo>
                    <a:close/>
                    <a:moveTo>
                      <a:pt x="817" y="1590"/>
                    </a:moveTo>
                    <a:lnTo>
                      <a:pt x="817" y="1590"/>
                    </a:lnTo>
                    <a:lnTo>
                      <a:pt x="809" y="1595"/>
                    </a:lnTo>
                    <a:lnTo>
                      <a:pt x="799" y="1599"/>
                    </a:lnTo>
                    <a:lnTo>
                      <a:pt x="788" y="1605"/>
                    </a:lnTo>
                    <a:lnTo>
                      <a:pt x="775" y="1609"/>
                    </a:lnTo>
                    <a:lnTo>
                      <a:pt x="762" y="1612"/>
                    </a:lnTo>
                    <a:lnTo>
                      <a:pt x="748" y="1613"/>
                    </a:lnTo>
                    <a:lnTo>
                      <a:pt x="734" y="1612"/>
                    </a:lnTo>
                    <a:lnTo>
                      <a:pt x="722" y="1609"/>
                    </a:lnTo>
                    <a:lnTo>
                      <a:pt x="722" y="1609"/>
                    </a:lnTo>
                    <a:lnTo>
                      <a:pt x="722" y="1612"/>
                    </a:lnTo>
                    <a:lnTo>
                      <a:pt x="722" y="1615"/>
                    </a:lnTo>
                    <a:lnTo>
                      <a:pt x="720" y="1618"/>
                    </a:lnTo>
                    <a:lnTo>
                      <a:pt x="720" y="1622"/>
                    </a:lnTo>
                    <a:lnTo>
                      <a:pt x="720" y="1622"/>
                    </a:lnTo>
                    <a:lnTo>
                      <a:pt x="731" y="1622"/>
                    </a:lnTo>
                    <a:lnTo>
                      <a:pt x="731" y="1622"/>
                    </a:lnTo>
                    <a:lnTo>
                      <a:pt x="731" y="1625"/>
                    </a:lnTo>
                    <a:lnTo>
                      <a:pt x="733" y="1627"/>
                    </a:lnTo>
                    <a:lnTo>
                      <a:pt x="734" y="1629"/>
                    </a:lnTo>
                    <a:lnTo>
                      <a:pt x="733" y="1632"/>
                    </a:lnTo>
                    <a:lnTo>
                      <a:pt x="733" y="1632"/>
                    </a:lnTo>
                    <a:lnTo>
                      <a:pt x="745" y="1633"/>
                    </a:lnTo>
                    <a:lnTo>
                      <a:pt x="758" y="1634"/>
                    </a:lnTo>
                    <a:lnTo>
                      <a:pt x="772" y="1633"/>
                    </a:lnTo>
                    <a:lnTo>
                      <a:pt x="785" y="1632"/>
                    </a:lnTo>
                    <a:lnTo>
                      <a:pt x="797" y="1629"/>
                    </a:lnTo>
                    <a:lnTo>
                      <a:pt x="809" y="1625"/>
                    </a:lnTo>
                    <a:lnTo>
                      <a:pt x="818" y="1618"/>
                    </a:lnTo>
                    <a:lnTo>
                      <a:pt x="825" y="1611"/>
                    </a:lnTo>
                    <a:lnTo>
                      <a:pt x="825" y="1611"/>
                    </a:lnTo>
                    <a:lnTo>
                      <a:pt x="823" y="1605"/>
                    </a:lnTo>
                    <a:lnTo>
                      <a:pt x="823" y="1598"/>
                    </a:lnTo>
                    <a:lnTo>
                      <a:pt x="820" y="1594"/>
                    </a:lnTo>
                    <a:lnTo>
                      <a:pt x="818" y="1591"/>
                    </a:lnTo>
                    <a:lnTo>
                      <a:pt x="817" y="1590"/>
                    </a:lnTo>
                    <a:lnTo>
                      <a:pt x="817" y="1590"/>
                    </a:lnTo>
                    <a:close/>
                    <a:moveTo>
                      <a:pt x="1134" y="1611"/>
                    </a:moveTo>
                    <a:lnTo>
                      <a:pt x="1134" y="1611"/>
                    </a:lnTo>
                    <a:lnTo>
                      <a:pt x="1108" y="1606"/>
                    </a:lnTo>
                    <a:lnTo>
                      <a:pt x="1082" y="1605"/>
                    </a:lnTo>
                    <a:lnTo>
                      <a:pt x="1039" y="1604"/>
                    </a:lnTo>
                    <a:lnTo>
                      <a:pt x="1039" y="1604"/>
                    </a:lnTo>
                    <a:lnTo>
                      <a:pt x="1035" y="1604"/>
                    </a:lnTo>
                    <a:lnTo>
                      <a:pt x="1029" y="1605"/>
                    </a:lnTo>
                    <a:lnTo>
                      <a:pt x="1026" y="1606"/>
                    </a:lnTo>
                    <a:lnTo>
                      <a:pt x="1023" y="1609"/>
                    </a:lnTo>
                    <a:lnTo>
                      <a:pt x="1023" y="1612"/>
                    </a:lnTo>
                    <a:lnTo>
                      <a:pt x="1023" y="1616"/>
                    </a:lnTo>
                    <a:lnTo>
                      <a:pt x="1023" y="1616"/>
                    </a:lnTo>
                    <a:lnTo>
                      <a:pt x="1026" y="1615"/>
                    </a:lnTo>
                    <a:lnTo>
                      <a:pt x="1028" y="1615"/>
                    </a:lnTo>
                    <a:lnTo>
                      <a:pt x="1032" y="1618"/>
                    </a:lnTo>
                    <a:lnTo>
                      <a:pt x="1035" y="1622"/>
                    </a:lnTo>
                    <a:lnTo>
                      <a:pt x="1039" y="1625"/>
                    </a:lnTo>
                    <a:lnTo>
                      <a:pt x="1039" y="1625"/>
                    </a:lnTo>
                    <a:lnTo>
                      <a:pt x="1065" y="1626"/>
                    </a:lnTo>
                    <a:lnTo>
                      <a:pt x="1094" y="1629"/>
                    </a:lnTo>
                    <a:lnTo>
                      <a:pt x="1122" y="1629"/>
                    </a:lnTo>
                    <a:lnTo>
                      <a:pt x="1136" y="1629"/>
                    </a:lnTo>
                    <a:lnTo>
                      <a:pt x="1148" y="1626"/>
                    </a:lnTo>
                    <a:lnTo>
                      <a:pt x="1148" y="1626"/>
                    </a:lnTo>
                    <a:lnTo>
                      <a:pt x="1147" y="1625"/>
                    </a:lnTo>
                    <a:lnTo>
                      <a:pt x="1146" y="1622"/>
                    </a:lnTo>
                    <a:lnTo>
                      <a:pt x="1141" y="1619"/>
                    </a:lnTo>
                    <a:lnTo>
                      <a:pt x="1137" y="1616"/>
                    </a:lnTo>
                    <a:lnTo>
                      <a:pt x="1136" y="1613"/>
                    </a:lnTo>
                    <a:lnTo>
                      <a:pt x="1134" y="1611"/>
                    </a:lnTo>
                    <a:lnTo>
                      <a:pt x="1134" y="1611"/>
                    </a:lnTo>
                    <a:close/>
                    <a:moveTo>
                      <a:pt x="152" y="1615"/>
                    </a:moveTo>
                    <a:lnTo>
                      <a:pt x="152" y="1615"/>
                    </a:lnTo>
                    <a:lnTo>
                      <a:pt x="152" y="1618"/>
                    </a:lnTo>
                    <a:lnTo>
                      <a:pt x="149" y="1622"/>
                    </a:lnTo>
                    <a:lnTo>
                      <a:pt x="147" y="1625"/>
                    </a:lnTo>
                    <a:lnTo>
                      <a:pt x="147" y="1626"/>
                    </a:lnTo>
                    <a:lnTo>
                      <a:pt x="149" y="1626"/>
                    </a:lnTo>
                    <a:lnTo>
                      <a:pt x="149" y="1626"/>
                    </a:lnTo>
                    <a:lnTo>
                      <a:pt x="152" y="1625"/>
                    </a:lnTo>
                    <a:lnTo>
                      <a:pt x="154" y="1625"/>
                    </a:lnTo>
                    <a:lnTo>
                      <a:pt x="163" y="1625"/>
                    </a:lnTo>
                    <a:lnTo>
                      <a:pt x="170" y="1625"/>
                    </a:lnTo>
                    <a:lnTo>
                      <a:pt x="173" y="1623"/>
                    </a:lnTo>
                    <a:lnTo>
                      <a:pt x="175" y="1622"/>
                    </a:lnTo>
                    <a:lnTo>
                      <a:pt x="175" y="1622"/>
                    </a:lnTo>
                    <a:lnTo>
                      <a:pt x="187" y="1626"/>
                    </a:lnTo>
                    <a:lnTo>
                      <a:pt x="199" y="1629"/>
                    </a:lnTo>
                    <a:lnTo>
                      <a:pt x="229" y="1632"/>
                    </a:lnTo>
                    <a:lnTo>
                      <a:pt x="257" y="1633"/>
                    </a:lnTo>
                    <a:lnTo>
                      <a:pt x="282" y="1636"/>
                    </a:lnTo>
                    <a:lnTo>
                      <a:pt x="282" y="1636"/>
                    </a:lnTo>
                    <a:lnTo>
                      <a:pt x="284" y="1632"/>
                    </a:lnTo>
                    <a:lnTo>
                      <a:pt x="286" y="1627"/>
                    </a:lnTo>
                    <a:lnTo>
                      <a:pt x="289" y="1625"/>
                    </a:lnTo>
                    <a:lnTo>
                      <a:pt x="291" y="1619"/>
                    </a:lnTo>
                    <a:lnTo>
                      <a:pt x="291" y="1619"/>
                    </a:lnTo>
                    <a:lnTo>
                      <a:pt x="270" y="1618"/>
                    </a:lnTo>
                    <a:lnTo>
                      <a:pt x="251" y="1616"/>
                    </a:lnTo>
                    <a:lnTo>
                      <a:pt x="218" y="1616"/>
                    </a:lnTo>
                    <a:lnTo>
                      <a:pt x="185" y="1616"/>
                    </a:lnTo>
                    <a:lnTo>
                      <a:pt x="168" y="1616"/>
                    </a:lnTo>
                    <a:lnTo>
                      <a:pt x="152" y="1615"/>
                    </a:lnTo>
                    <a:lnTo>
                      <a:pt x="152" y="1615"/>
                    </a:lnTo>
                    <a:close/>
                    <a:moveTo>
                      <a:pt x="58" y="1629"/>
                    </a:moveTo>
                    <a:lnTo>
                      <a:pt x="58" y="1629"/>
                    </a:lnTo>
                    <a:lnTo>
                      <a:pt x="49" y="1640"/>
                    </a:lnTo>
                    <a:lnTo>
                      <a:pt x="39" y="1651"/>
                    </a:lnTo>
                    <a:lnTo>
                      <a:pt x="29" y="1664"/>
                    </a:lnTo>
                    <a:lnTo>
                      <a:pt x="27" y="1670"/>
                    </a:lnTo>
                    <a:lnTo>
                      <a:pt x="25" y="1675"/>
                    </a:lnTo>
                    <a:lnTo>
                      <a:pt x="25" y="1675"/>
                    </a:lnTo>
                    <a:lnTo>
                      <a:pt x="28" y="1670"/>
                    </a:lnTo>
                    <a:lnTo>
                      <a:pt x="34" y="1664"/>
                    </a:lnTo>
                    <a:lnTo>
                      <a:pt x="39" y="1661"/>
                    </a:lnTo>
                    <a:lnTo>
                      <a:pt x="46" y="1657"/>
                    </a:lnTo>
                    <a:lnTo>
                      <a:pt x="62" y="1653"/>
                    </a:lnTo>
                    <a:lnTo>
                      <a:pt x="77" y="1651"/>
                    </a:lnTo>
                    <a:lnTo>
                      <a:pt x="77" y="1651"/>
                    </a:lnTo>
                    <a:lnTo>
                      <a:pt x="104" y="1649"/>
                    </a:lnTo>
                    <a:lnTo>
                      <a:pt x="128" y="1649"/>
                    </a:lnTo>
                    <a:lnTo>
                      <a:pt x="175" y="1651"/>
                    </a:lnTo>
                    <a:lnTo>
                      <a:pt x="223" y="1653"/>
                    </a:lnTo>
                    <a:lnTo>
                      <a:pt x="247" y="1653"/>
                    </a:lnTo>
                    <a:lnTo>
                      <a:pt x="272" y="1651"/>
                    </a:lnTo>
                    <a:lnTo>
                      <a:pt x="272" y="1651"/>
                    </a:lnTo>
                    <a:lnTo>
                      <a:pt x="253" y="1651"/>
                    </a:lnTo>
                    <a:lnTo>
                      <a:pt x="234" y="1649"/>
                    </a:lnTo>
                    <a:lnTo>
                      <a:pt x="201" y="1644"/>
                    </a:lnTo>
                    <a:lnTo>
                      <a:pt x="185" y="1641"/>
                    </a:lnTo>
                    <a:lnTo>
                      <a:pt x="170" y="1640"/>
                    </a:lnTo>
                    <a:lnTo>
                      <a:pt x="153" y="1640"/>
                    </a:lnTo>
                    <a:lnTo>
                      <a:pt x="136" y="1643"/>
                    </a:lnTo>
                    <a:lnTo>
                      <a:pt x="136" y="1643"/>
                    </a:lnTo>
                    <a:lnTo>
                      <a:pt x="132" y="1634"/>
                    </a:lnTo>
                    <a:lnTo>
                      <a:pt x="126" y="1629"/>
                    </a:lnTo>
                    <a:lnTo>
                      <a:pt x="126" y="1629"/>
                    </a:lnTo>
                    <a:lnTo>
                      <a:pt x="109" y="1627"/>
                    </a:lnTo>
                    <a:lnTo>
                      <a:pt x="91" y="1627"/>
                    </a:lnTo>
                    <a:lnTo>
                      <a:pt x="73" y="1629"/>
                    </a:lnTo>
                    <a:lnTo>
                      <a:pt x="58" y="1629"/>
                    </a:lnTo>
                    <a:lnTo>
                      <a:pt x="58" y="1629"/>
                    </a:lnTo>
                    <a:close/>
                    <a:moveTo>
                      <a:pt x="347" y="1636"/>
                    </a:moveTo>
                    <a:lnTo>
                      <a:pt x="347" y="1636"/>
                    </a:lnTo>
                    <a:lnTo>
                      <a:pt x="331" y="1636"/>
                    </a:lnTo>
                    <a:lnTo>
                      <a:pt x="316" y="1639"/>
                    </a:lnTo>
                    <a:lnTo>
                      <a:pt x="307" y="1640"/>
                    </a:lnTo>
                    <a:lnTo>
                      <a:pt x="302" y="1644"/>
                    </a:lnTo>
                    <a:lnTo>
                      <a:pt x="296" y="1650"/>
                    </a:lnTo>
                    <a:lnTo>
                      <a:pt x="292" y="1657"/>
                    </a:lnTo>
                    <a:lnTo>
                      <a:pt x="292" y="1657"/>
                    </a:lnTo>
                    <a:lnTo>
                      <a:pt x="343" y="1658"/>
                    </a:lnTo>
                    <a:lnTo>
                      <a:pt x="399" y="1661"/>
                    </a:lnTo>
                    <a:lnTo>
                      <a:pt x="428" y="1663"/>
                    </a:lnTo>
                    <a:lnTo>
                      <a:pt x="458" y="1661"/>
                    </a:lnTo>
                    <a:lnTo>
                      <a:pt x="486" y="1658"/>
                    </a:lnTo>
                    <a:lnTo>
                      <a:pt x="512" y="1653"/>
                    </a:lnTo>
                    <a:lnTo>
                      <a:pt x="512" y="1653"/>
                    </a:lnTo>
                    <a:lnTo>
                      <a:pt x="519" y="1658"/>
                    </a:lnTo>
                    <a:lnTo>
                      <a:pt x="526" y="1664"/>
                    </a:lnTo>
                    <a:lnTo>
                      <a:pt x="526" y="1664"/>
                    </a:lnTo>
                    <a:lnTo>
                      <a:pt x="622" y="1665"/>
                    </a:lnTo>
                    <a:lnTo>
                      <a:pt x="722" y="1664"/>
                    </a:lnTo>
                    <a:lnTo>
                      <a:pt x="824" y="1661"/>
                    </a:lnTo>
                    <a:lnTo>
                      <a:pt x="925" y="1657"/>
                    </a:lnTo>
                    <a:lnTo>
                      <a:pt x="925" y="1657"/>
                    </a:lnTo>
                    <a:lnTo>
                      <a:pt x="921" y="1646"/>
                    </a:lnTo>
                    <a:lnTo>
                      <a:pt x="918" y="1643"/>
                    </a:lnTo>
                    <a:lnTo>
                      <a:pt x="914" y="1639"/>
                    </a:lnTo>
                    <a:lnTo>
                      <a:pt x="914" y="1639"/>
                    </a:lnTo>
                    <a:lnTo>
                      <a:pt x="896" y="1643"/>
                    </a:lnTo>
                    <a:lnTo>
                      <a:pt x="879" y="1644"/>
                    </a:lnTo>
                    <a:lnTo>
                      <a:pt x="846" y="1646"/>
                    </a:lnTo>
                    <a:lnTo>
                      <a:pt x="846" y="1646"/>
                    </a:lnTo>
                    <a:lnTo>
                      <a:pt x="837" y="1647"/>
                    </a:lnTo>
                    <a:lnTo>
                      <a:pt x="825" y="1649"/>
                    </a:lnTo>
                    <a:lnTo>
                      <a:pt x="817" y="1650"/>
                    </a:lnTo>
                    <a:lnTo>
                      <a:pt x="807" y="1651"/>
                    </a:lnTo>
                    <a:lnTo>
                      <a:pt x="807" y="1651"/>
                    </a:lnTo>
                    <a:lnTo>
                      <a:pt x="803" y="1650"/>
                    </a:lnTo>
                    <a:lnTo>
                      <a:pt x="799" y="1649"/>
                    </a:lnTo>
                    <a:lnTo>
                      <a:pt x="795" y="1647"/>
                    </a:lnTo>
                    <a:lnTo>
                      <a:pt x="790" y="1646"/>
                    </a:lnTo>
                    <a:lnTo>
                      <a:pt x="790" y="1646"/>
                    </a:lnTo>
                    <a:lnTo>
                      <a:pt x="781" y="1646"/>
                    </a:lnTo>
                    <a:lnTo>
                      <a:pt x="772" y="1647"/>
                    </a:lnTo>
                    <a:lnTo>
                      <a:pt x="754" y="1650"/>
                    </a:lnTo>
                    <a:lnTo>
                      <a:pt x="745" y="1650"/>
                    </a:lnTo>
                    <a:lnTo>
                      <a:pt x="737" y="1650"/>
                    </a:lnTo>
                    <a:lnTo>
                      <a:pt x="729" y="1649"/>
                    </a:lnTo>
                    <a:lnTo>
                      <a:pt x="720" y="1646"/>
                    </a:lnTo>
                    <a:lnTo>
                      <a:pt x="720" y="1646"/>
                    </a:lnTo>
                    <a:lnTo>
                      <a:pt x="713" y="1641"/>
                    </a:lnTo>
                    <a:lnTo>
                      <a:pt x="708" y="1639"/>
                    </a:lnTo>
                    <a:lnTo>
                      <a:pt x="708" y="1639"/>
                    </a:lnTo>
                    <a:lnTo>
                      <a:pt x="698" y="1637"/>
                    </a:lnTo>
                    <a:lnTo>
                      <a:pt x="686" y="1637"/>
                    </a:lnTo>
                    <a:lnTo>
                      <a:pt x="664" y="1640"/>
                    </a:lnTo>
                    <a:lnTo>
                      <a:pt x="640" y="1643"/>
                    </a:lnTo>
                    <a:lnTo>
                      <a:pt x="615" y="1644"/>
                    </a:lnTo>
                    <a:lnTo>
                      <a:pt x="615" y="1644"/>
                    </a:lnTo>
                    <a:lnTo>
                      <a:pt x="540" y="1646"/>
                    </a:lnTo>
                    <a:lnTo>
                      <a:pt x="505" y="1647"/>
                    </a:lnTo>
                    <a:lnTo>
                      <a:pt x="467" y="1650"/>
                    </a:lnTo>
                    <a:lnTo>
                      <a:pt x="467" y="1650"/>
                    </a:lnTo>
                    <a:lnTo>
                      <a:pt x="466" y="1646"/>
                    </a:lnTo>
                    <a:lnTo>
                      <a:pt x="466" y="1644"/>
                    </a:lnTo>
                    <a:lnTo>
                      <a:pt x="469" y="1639"/>
                    </a:lnTo>
                    <a:lnTo>
                      <a:pt x="469" y="1639"/>
                    </a:lnTo>
                    <a:lnTo>
                      <a:pt x="406" y="1636"/>
                    </a:lnTo>
                    <a:lnTo>
                      <a:pt x="376" y="1636"/>
                    </a:lnTo>
                    <a:lnTo>
                      <a:pt x="347" y="1636"/>
                    </a:lnTo>
                    <a:lnTo>
                      <a:pt x="347" y="1636"/>
                    </a:lnTo>
                    <a:close/>
                    <a:moveTo>
                      <a:pt x="976" y="1637"/>
                    </a:moveTo>
                    <a:lnTo>
                      <a:pt x="976" y="1637"/>
                    </a:lnTo>
                    <a:lnTo>
                      <a:pt x="977" y="1644"/>
                    </a:lnTo>
                    <a:lnTo>
                      <a:pt x="980" y="1649"/>
                    </a:lnTo>
                    <a:lnTo>
                      <a:pt x="983" y="1653"/>
                    </a:lnTo>
                    <a:lnTo>
                      <a:pt x="985" y="1656"/>
                    </a:lnTo>
                    <a:lnTo>
                      <a:pt x="990" y="1658"/>
                    </a:lnTo>
                    <a:lnTo>
                      <a:pt x="994" y="1660"/>
                    </a:lnTo>
                    <a:lnTo>
                      <a:pt x="1004" y="1660"/>
                    </a:lnTo>
                    <a:lnTo>
                      <a:pt x="1025" y="1658"/>
                    </a:lnTo>
                    <a:lnTo>
                      <a:pt x="1036" y="1658"/>
                    </a:lnTo>
                    <a:lnTo>
                      <a:pt x="1047" y="1661"/>
                    </a:lnTo>
                    <a:lnTo>
                      <a:pt x="1047" y="1661"/>
                    </a:lnTo>
                    <a:lnTo>
                      <a:pt x="1043" y="1658"/>
                    </a:lnTo>
                    <a:lnTo>
                      <a:pt x="1040" y="1656"/>
                    </a:lnTo>
                    <a:lnTo>
                      <a:pt x="1035" y="1649"/>
                    </a:lnTo>
                    <a:lnTo>
                      <a:pt x="1030" y="1643"/>
                    </a:lnTo>
                    <a:lnTo>
                      <a:pt x="1023" y="1636"/>
                    </a:lnTo>
                    <a:lnTo>
                      <a:pt x="1023" y="1636"/>
                    </a:lnTo>
                    <a:lnTo>
                      <a:pt x="998" y="1637"/>
                    </a:lnTo>
                    <a:lnTo>
                      <a:pt x="987" y="1637"/>
                    </a:lnTo>
                    <a:lnTo>
                      <a:pt x="976" y="1637"/>
                    </a:lnTo>
                    <a:lnTo>
                      <a:pt x="976" y="1637"/>
                    </a:lnTo>
                    <a:close/>
                    <a:moveTo>
                      <a:pt x="938" y="1657"/>
                    </a:moveTo>
                    <a:lnTo>
                      <a:pt x="938" y="1657"/>
                    </a:lnTo>
                    <a:lnTo>
                      <a:pt x="953" y="1656"/>
                    </a:lnTo>
                    <a:lnTo>
                      <a:pt x="969" y="1654"/>
                    </a:lnTo>
                    <a:lnTo>
                      <a:pt x="969" y="1654"/>
                    </a:lnTo>
                    <a:lnTo>
                      <a:pt x="967" y="1649"/>
                    </a:lnTo>
                    <a:lnTo>
                      <a:pt x="964" y="1644"/>
                    </a:lnTo>
                    <a:lnTo>
                      <a:pt x="962" y="1640"/>
                    </a:lnTo>
                    <a:lnTo>
                      <a:pt x="957" y="1637"/>
                    </a:lnTo>
                    <a:lnTo>
                      <a:pt x="957" y="1637"/>
                    </a:lnTo>
                    <a:lnTo>
                      <a:pt x="950" y="1639"/>
                    </a:lnTo>
                    <a:lnTo>
                      <a:pt x="943" y="1639"/>
                    </a:lnTo>
                    <a:lnTo>
                      <a:pt x="928" y="1637"/>
                    </a:lnTo>
                    <a:lnTo>
                      <a:pt x="928" y="1637"/>
                    </a:lnTo>
                    <a:lnTo>
                      <a:pt x="929" y="1643"/>
                    </a:lnTo>
                    <a:lnTo>
                      <a:pt x="934" y="1647"/>
                    </a:lnTo>
                    <a:lnTo>
                      <a:pt x="936" y="1650"/>
                    </a:lnTo>
                    <a:lnTo>
                      <a:pt x="938" y="1657"/>
                    </a:lnTo>
                    <a:lnTo>
                      <a:pt x="938" y="1657"/>
                    </a:lnTo>
                    <a:close/>
                    <a:moveTo>
                      <a:pt x="1085" y="1644"/>
                    </a:moveTo>
                    <a:lnTo>
                      <a:pt x="1085" y="1644"/>
                    </a:lnTo>
                    <a:lnTo>
                      <a:pt x="1073" y="1641"/>
                    </a:lnTo>
                    <a:lnTo>
                      <a:pt x="1061" y="1640"/>
                    </a:lnTo>
                    <a:lnTo>
                      <a:pt x="1061" y="1640"/>
                    </a:lnTo>
                    <a:lnTo>
                      <a:pt x="1074" y="1644"/>
                    </a:lnTo>
                    <a:lnTo>
                      <a:pt x="1087" y="1647"/>
                    </a:lnTo>
                    <a:lnTo>
                      <a:pt x="1116" y="1651"/>
                    </a:lnTo>
                    <a:lnTo>
                      <a:pt x="1116" y="1651"/>
                    </a:lnTo>
                    <a:lnTo>
                      <a:pt x="1130" y="1654"/>
                    </a:lnTo>
                    <a:lnTo>
                      <a:pt x="1146" y="1656"/>
                    </a:lnTo>
                    <a:lnTo>
                      <a:pt x="1154" y="1656"/>
                    </a:lnTo>
                    <a:lnTo>
                      <a:pt x="1161" y="1656"/>
                    </a:lnTo>
                    <a:lnTo>
                      <a:pt x="1169" y="1654"/>
                    </a:lnTo>
                    <a:lnTo>
                      <a:pt x="1176" y="1651"/>
                    </a:lnTo>
                    <a:lnTo>
                      <a:pt x="1176" y="1651"/>
                    </a:lnTo>
                    <a:lnTo>
                      <a:pt x="1168" y="1646"/>
                    </a:lnTo>
                    <a:lnTo>
                      <a:pt x="1158" y="1643"/>
                    </a:lnTo>
                    <a:lnTo>
                      <a:pt x="1147" y="1641"/>
                    </a:lnTo>
                    <a:lnTo>
                      <a:pt x="1134" y="1641"/>
                    </a:lnTo>
                    <a:lnTo>
                      <a:pt x="1109" y="1644"/>
                    </a:lnTo>
                    <a:lnTo>
                      <a:pt x="1098" y="1644"/>
                    </a:lnTo>
                    <a:lnTo>
                      <a:pt x="1085" y="1644"/>
                    </a:lnTo>
                    <a:lnTo>
                      <a:pt x="1085" y="1644"/>
                    </a:lnTo>
                    <a:close/>
                    <a:moveTo>
                      <a:pt x="1223" y="1643"/>
                    </a:moveTo>
                    <a:lnTo>
                      <a:pt x="1223" y="1643"/>
                    </a:lnTo>
                    <a:lnTo>
                      <a:pt x="1220" y="1644"/>
                    </a:lnTo>
                    <a:lnTo>
                      <a:pt x="1217" y="1646"/>
                    </a:lnTo>
                    <a:lnTo>
                      <a:pt x="1209" y="1647"/>
                    </a:lnTo>
                    <a:lnTo>
                      <a:pt x="1200" y="1647"/>
                    </a:lnTo>
                    <a:lnTo>
                      <a:pt x="1197" y="1647"/>
                    </a:lnTo>
                    <a:lnTo>
                      <a:pt x="1195" y="1647"/>
                    </a:lnTo>
                    <a:lnTo>
                      <a:pt x="1195" y="1647"/>
                    </a:lnTo>
                    <a:lnTo>
                      <a:pt x="1197" y="1649"/>
                    </a:lnTo>
                    <a:lnTo>
                      <a:pt x="1200" y="1651"/>
                    </a:lnTo>
                    <a:lnTo>
                      <a:pt x="1203" y="1658"/>
                    </a:lnTo>
                    <a:lnTo>
                      <a:pt x="1204" y="1665"/>
                    </a:lnTo>
                    <a:lnTo>
                      <a:pt x="1204" y="1672"/>
                    </a:lnTo>
                    <a:lnTo>
                      <a:pt x="1204" y="1672"/>
                    </a:lnTo>
                    <a:lnTo>
                      <a:pt x="1217" y="1672"/>
                    </a:lnTo>
                    <a:lnTo>
                      <a:pt x="1231" y="1674"/>
                    </a:lnTo>
                    <a:lnTo>
                      <a:pt x="1247" y="1677"/>
                    </a:lnTo>
                    <a:lnTo>
                      <a:pt x="1262" y="1678"/>
                    </a:lnTo>
                    <a:lnTo>
                      <a:pt x="1262" y="1678"/>
                    </a:lnTo>
                    <a:lnTo>
                      <a:pt x="1254" y="1667"/>
                    </a:lnTo>
                    <a:lnTo>
                      <a:pt x="1245" y="1657"/>
                    </a:lnTo>
                    <a:lnTo>
                      <a:pt x="1234" y="1650"/>
                    </a:lnTo>
                    <a:lnTo>
                      <a:pt x="1223" y="1643"/>
                    </a:lnTo>
                    <a:lnTo>
                      <a:pt x="1223" y="1643"/>
                    </a:lnTo>
                    <a:close/>
                    <a:moveTo>
                      <a:pt x="775" y="1682"/>
                    </a:moveTo>
                    <a:lnTo>
                      <a:pt x="775" y="1682"/>
                    </a:lnTo>
                    <a:lnTo>
                      <a:pt x="751" y="1679"/>
                    </a:lnTo>
                    <a:lnTo>
                      <a:pt x="729" y="1678"/>
                    </a:lnTo>
                    <a:lnTo>
                      <a:pt x="684" y="1679"/>
                    </a:lnTo>
                    <a:lnTo>
                      <a:pt x="684" y="1679"/>
                    </a:lnTo>
                    <a:lnTo>
                      <a:pt x="656" y="1679"/>
                    </a:lnTo>
                    <a:lnTo>
                      <a:pt x="627" y="1678"/>
                    </a:lnTo>
                    <a:lnTo>
                      <a:pt x="567" y="1675"/>
                    </a:lnTo>
                    <a:lnTo>
                      <a:pt x="538" y="1675"/>
                    </a:lnTo>
                    <a:lnTo>
                      <a:pt x="507" y="1675"/>
                    </a:lnTo>
                    <a:lnTo>
                      <a:pt x="477" y="1678"/>
                    </a:lnTo>
                    <a:lnTo>
                      <a:pt x="448" y="1682"/>
                    </a:lnTo>
                    <a:lnTo>
                      <a:pt x="448" y="1682"/>
                    </a:lnTo>
                    <a:lnTo>
                      <a:pt x="449" y="1679"/>
                    </a:lnTo>
                    <a:lnTo>
                      <a:pt x="448" y="1678"/>
                    </a:lnTo>
                    <a:lnTo>
                      <a:pt x="444" y="1675"/>
                    </a:lnTo>
                    <a:lnTo>
                      <a:pt x="444" y="1675"/>
                    </a:lnTo>
                    <a:lnTo>
                      <a:pt x="416" y="1677"/>
                    </a:lnTo>
                    <a:lnTo>
                      <a:pt x="390" y="1677"/>
                    </a:lnTo>
                    <a:lnTo>
                      <a:pt x="337" y="1674"/>
                    </a:lnTo>
                    <a:lnTo>
                      <a:pt x="337" y="1674"/>
                    </a:lnTo>
                    <a:lnTo>
                      <a:pt x="281" y="1671"/>
                    </a:lnTo>
                    <a:lnTo>
                      <a:pt x="211" y="1668"/>
                    </a:lnTo>
                    <a:lnTo>
                      <a:pt x="211" y="1668"/>
                    </a:lnTo>
                    <a:lnTo>
                      <a:pt x="194" y="1668"/>
                    </a:lnTo>
                    <a:lnTo>
                      <a:pt x="177" y="1667"/>
                    </a:lnTo>
                    <a:lnTo>
                      <a:pt x="160" y="1665"/>
                    </a:lnTo>
                    <a:lnTo>
                      <a:pt x="145" y="1665"/>
                    </a:lnTo>
                    <a:lnTo>
                      <a:pt x="145" y="1665"/>
                    </a:lnTo>
                    <a:lnTo>
                      <a:pt x="128" y="1667"/>
                    </a:lnTo>
                    <a:lnTo>
                      <a:pt x="108" y="1668"/>
                    </a:lnTo>
                    <a:lnTo>
                      <a:pt x="108" y="1668"/>
                    </a:lnTo>
                    <a:lnTo>
                      <a:pt x="97" y="1668"/>
                    </a:lnTo>
                    <a:lnTo>
                      <a:pt x="87" y="1667"/>
                    </a:lnTo>
                    <a:lnTo>
                      <a:pt x="76" y="1665"/>
                    </a:lnTo>
                    <a:lnTo>
                      <a:pt x="66" y="1667"/>
                    </a:lnTo>
                    <a:lnTo>
                      <a:pt x="66" y="1667"/>
                    </a:lnTo>
                    <a:lnTo>
                      <a:pt x="59" y="1670"/>
                    </a:lnTo>
                    <a:lnTo>
                      <a:pt x="52" y="1672"/>
                    </a:lnTo>
                    <a:lnTo>
                      <a:pt x="41" y="1679"/>
                    </a:lnTo>
                    <a:lnTo>
                      <a:pt x="29" y="1688"/>
                    </a:lnTo>
                    <a:lnTo>
                      <a:pt x="24" y="1692"/>
                    </a:lnTo>
                    <a:lnTo>
                      <a:pt x="18" y="1695"/>
                    </a:lnTo>
                    <a:lnTo>
                      <a:pt x="18" y="1695"/>
                    </a:lnTo>
                    <a:lnTo>
                      <a:pt x="20" y="1738"/>
                    </a:lnTo>
                    <a:lnTo>
                      <a:pt x="24" y="1782"/>
                    </a:lnTo>
                    <a:lnTo>
                      <a:pt x="32" y="1868"/>
                    </a:lnTo>
                    <a:lnTo>
                      <a:pt x="52" y="2030"/>
                    </a:lnTo>
                    <a:lnTo>
                      <a:pt x="52" y="2030"/>
                    </a:lnTo>
                    <a:lnTo>
                      <a:pt x="65" y="2123"/>
                    </a:lnTo>
                    <a:lnTo>
                      <a:pt x="65" y="2123"/>
                    </a:lnTo>
                    <a:lnTo>
                      <a:pt x="80" y="2219"/>
                    </a:lnTo>
                    <a:lnTo>
                      <a:pt x="87" y="2268"/>
                    </a:lnTo>
                    <a:lnTo>
                      <a:pt x="93" y="2315"/>
                    </a:lnTo>
                    <a:lnTo>
                      <a:pt x="93" y="2315"/>
                    </a:lnTo>
                    <a:lnTo>
                      <a:pt x="100" y="2327"/>
                    </a:lnTo>
                    <a:lnTo>
                      <a:pt x="105" y="2339"/>
                    </a:lnTo>
                    <a:lnTo>
                      <a:pt x="105" y="2339"/>
                    </a:lnTo>
                    <a:lnTo>
                      <a:pt x="114" y="2345"/>
                    </a:lnTo>
                    <a:lnTo>
                      <a:pt x="121" y="2352"/>
                    </a:lnTo>
                    <a:lnTo>
                      <a:pt x="135" y="2366"/>
                    </a:lnTo>
                    <a:lnTo>
                      <a:pt x="135" y="2366"/>
                    </a:lnTo>
                    <a:lnTo>
                      <a:pt x="147" y="2367"/>
                    </a:lnTo>
                    <a:lnTo>
                      <a:pt x="160" y="2370"/>
                    </a:lnTo>
                    <a:lnTo>
                      <a:pt x="182" y="2374"/>
                    </a:lnTo>
                    <a:lnTo>
                      <a:pt x="182" y="2374"/>
                    </a:lnTo>
                    <a:lnTo>
                      <a:pt x="195" y="2377"/>
                    </a:lnTo>
                    <a:lnTo>
                      <a:pt x="209" y="2379"/>
                    </a:lnTo>
                    <a:lnTo>
                      <a:pt x="237" y="2379"/>
                    </a:lnTo>
                    <a:lnTo>
                      <a:pt x="267" y="2379"/>
                    </a:lnTo>
                    <a:lnTo>
                      <a:pt x="296" y="2379"/>
                    </a:lnTo>
                    <a:lnTo>
                      <a:pt x="296" y="2379"/>
                    </a:lnTo>
                    <a:lnTo>
                      <a:pt x="354" y="2383"/>
                    </a:lnTo>
                    <a:lnTo>
                      <a:pt x="413" y="2387"/>
                    </a:lnTo>
                    <a:lnTo>
                      <a:pt x="472" y="2390"/>
                    </a:lnTo>
                    <a:lnTo>
                      <a:pt x="500" y="2391"/>
                    </a:lnTo>
                    <a:lnTo>
                      <a:pt x="528" y="2391"/>
                    </a:lnTo>
                    <a:lnTo>
                      <a:pt x="528" y="2391"/>
                    </a:lnTo>
                    <a:lnTo>
                      <a:pt x="567" y="2390"/>
                    </a:lnTo>
                    <a:lnTo>
                      <a:pt x="605" y="2390"/>
                    </a:lnTo>
                    <a:lnTo>
                      <a:pt x="679" y="2391"/>
                    </a:lnTo>
                    <a:lnTo>
                      <a:pt x="679" y="2391"/>
                    </a:lnTo>
                    <a:lnTo>
                      <a:pt x="709" y="2391"/>
                    </a:lnTo>
                    <a:lnTo>
                      <a:pt x="737" y="2393"/>
                    </a:lnTo>
                    <a:lnTo>
                      <a:pt x="792" y="2394"/>
                    </a:lnTo>
                    <a:lnTo>
                      <a:pt x="792" y="2394"/>
                    </a:lnTo>
                    <a:lnTo>
                      <a:pt x="820" y="2394"/>
                    </a:lnTo>
                    <a:lnTo>
                      <a:pt x="846" y="2391"/>
                    </a:lnTo>
                    <a:lnTo>
                      <a:pt x="873" y="2388"/>
                    </a:lnTo>
                    <a:lnTo>
                      <a:pt x="898" y="2387"/>
                    </a:lnTo>
                    <a:lnTo>
                      <a:pt x="898" y="2387"/>
                    </a:lnTo>
                    <a:lnTo>
                      <a:pt x="950" y="2387"/>
                    </a:lnTo>
                    <a:lnTo>
                      <a:pt x="1000" y="2387"/>
                    </a:lnTo>
                    <a:lnTo>
                      <a:pt x="1050" y="2387"/>
                    </a:lnTo>
                    <a:lnTo>
                      <a:pt x="1074" y="2386"/>
                    </a:lnTo>
                    <a:lnTo>
                      <a:pt x="1099" y="2381"/>
                    </a:lnTo>
                    <a:lnTo>
                      <a:pt x="1099" y="2381"/>
                    </a:lnTo>
                    <a:lnTo>
                      <a:pt x="1115" y="2384"/>
                    </a:lnTo>
                    <a:lnTo>
                      <a:pt x="1129" y="2384"/>
                    </a:lnTo>
                    <a:lnTo>
                      <a:pt x="1144" y="2384"/>
                    </a:lnTo>
                    <a:lnTo>
                      <a:pt x="1160" y="2383"/>
                    </a:lnTo>
                    <a:lnTo>
                      <a:pt x="1175" y="2381"/>
                    </a:lnTo>
                    <a:lnTo>
                      <a:pt x="1190" y="2379"/>
                    </a:lnTo>
                    <a:lnTo>
                      <a:pt x="1223" y="2370"/>
                    </a:lnTo>
                    <a:lnTo>
                      <a:pt x="1223" y="2370"/>
                    </a:lnTo>
                    <a:lnTo>
                      <a:pt x="1237" y="2286"/>
                    </a:lnTo>
                    <a:lnTo>
                      <a:pt x="1251" y="2199"/>
                    </a:lnTo>
                    <a:lnTo>
                      <a:pt x="1256" y="2155"/>
                    </a:lnTo>
                    <a:lnTo>
                      <a:pt x="1261" y="2112"/>
                    </a:lnTo>
                    <a:lnTo>
                      <a:pt x="1265" y="2067"/>
                    </a:lnTo>
                    <a:lnTo>
                      <a:pt x="1268" y="2022"/>
                    </a:lnTo>
                    <a:lnTo>
                      <a:pt x="1268" y="2022"/>
                    </a:lnTo>
                    <a:lnTo>
                      <a:pt x="1269" y="1978"/>
                    </a:lnTo>
                    <a:lnTo>
                      <a:pt x="1269" y="1934"/>
                    </a:lnTo>
                    <a:lnTo>
                      <a:pt x="1269" y="1890"/>
                    </a:lnTo>
                    <a:lnTo>
                      <a:pt x="1269" y="1845"/>
                    </a:lnTo>
                    <a:lnTo>
                      <a:pt x="1269" y="1845"/>
                    </a:lnTo>
                    <a:lnTo>
                      <a:pt x="1270" y="1807"/>
                    </a:lnTo>
                    <a:lnTo>
                      <a:pt x="1272" y="1768"/>
                    </a:lnTo>
                    <a:lnTo>
                      <a:pt x="1272" y="1748"/>
                    </a:lnTo>
                    <a:lnTo>
                      <a:pt x="1272" y="1729"/>
                    </a:lnTo>
                    <a:lnTo>
                      <a:pt x="1269" y="1710"/>
                    </a:lnTo>
                    <a:lnTo>
                      <a:pt x="1266" y="1695"/>
                    </a:lnTo>
                    <a:lnTo>
                      <a:pt x="1266" y="1695"/>
                    </a:lnTo>
                    <a:lnTo>
                      <a:pt x="1230" y="1689"/>
                    </a:lnTo>
                    <a:lnTo>
                      <a:pt x="1195" y="1686"/>
                    </a:lnTo>
                    <a:lnTo>
                      <a:pt x="1124" y="1681"/>
                    </a:lnTo>
                    <a:lnTo>
                      <a:pt x="1057" y="1678"/>
                    </a:lnTo>
                    <a:lnTo>
                      <a:pt x="995" y="1678"/>
                    </a:lnTo>
                    <a:lnTo>
                      <a:pt x="995" y="1678"/>
                    </a:lnTo>
                    <a:lnTo>
                      <a:pt x="994" y="1679"/>
                    </a:lnTo>
                    <a:lnTo>
                      <a:pt x="994" y="1684"/>
                    </a:lnTo>
                    <a:lnTo>
                      <a:pt x="998" y="1691"/>
                    </a:lnTo>
                    <a:lnTo>
                      <a:pt x="1000" y="1698"/>
                    </a:lnTo>
                    <a:lnTo>
                      <a:pt x="998" y="1700"/>
                    </a:lnTo>
                    <a:lnTo>
                      <a:pt x="997" y="1703"/>
                    </a:lnTo>
                    <a:lnTo>
                      <a:pt x="997" y="1703"/>
                    </a:lnTo>
                    <a:lnTo>
                      <a:pt x="984" y="1685"/>
                    </a:lnTo>
                    <a:lnTo>
                      <a:pt x="980" y="1677"/>
                    </a:lnTo>
                    <a:lnTo>
                      <a:pt x="977" y="1668"/>
                    </a:lnTo>
                    <a:lnTo>
                      <a:pt x="977" y="1668"/>
                    </a:lnTo>
                    <a:lnTo>
                      <a:pt x="967" y="1670"/>
                    </a:lnTo>
                    <a:lnTo>
                      <a:pt x="960" y="1670"/>
                    </a:lnTo>
                    <a:lnTo>
                      <a:pt x="955" y="1670"/>
                    </a:lnTo>
                    <a:lnTo>
                      <a:pt x="946" y="1672"/>
                    </a:lnTo>
                    <a:lnTo>
                      <a:pt x="946" y="1672"/>
                    </a:lnTo>
                    <a:lnTo>
                      <a:pt x="956" y="1696"/>
                    </a:lnTo>
                    <a:lnTo>
                      <a:pt x="960" y="1709"/>
                    </a:lnTo>
                    <a:lnTo>
                      <a:pt x="963" y="1723"/>
                    </a:lnTo>
                    <a:lnTo>
                      <a:pt x="964" y="1737"/>
                    </a:lnTo>
                    <a:lnTo>
                      <a:pt x="966" y="1752"/>
                    </a:lnTo>
                    <a:lnTo>
                      <a:pt x="966" y="1766"/>
                    </a:lnTo>
                    <a:lnTo>
                      <a:pt x="963" y="1782"/>
                    </a:lnTo>
                    <a:lnTo>
                      <a:pt x="963" y="1782"/>
                    </a:lnTo>
                    <a:lnTo>
                      <a:pt x="956" y="1820"/>
                    </a:lnTo>
                    <a:lnTo>
                      <a:pt x="955" y="1838"/>
                    </a:lnTo>
                    <a:lnTo>
                      <a:pt x="955" y="1846"/>
                    </a:lnTo>
                    <a:lnTo>
                      <a:pt x="956" y="1856"/>
                    </a:lnTo>
                    <a:lnTo>
                      <a:pt x="956" y="1856"/>
                    </a:lnTo>
                    <a:lnTo>
                      <a:pt x="959" y="1866"/>
                    </a:lnTo>
                    <a:lnTo>
                      <a:pt x="963" y="1876"/>
                    </a:lnTo>
                    <a:lnTo>
                      <a:pt x="973" y="1894"/>
                    </a:lnTo>
                    <a:lnTo>
                      <a:pt x="978" y="1903"/>
                    </a:lnTo>
                    <a:lnTo>
                      <a:pt x="983" y="1912"/>
                    </a:lnTo>
                    <a:lnTo>
                      <a:pt x="985" y="1922"/>
                    </a:lnTo>
                    <a:lnTo>
                      <a:pt x="985" y="1932"/>
                    </a:lnTo>
                    <a:lnTo>
                      <a:pt x="985" y="1932"/>
                    </a:lnTo>
                    <a:lnTo>
                      <a:pt x="974" y="1918"/>
                    </a:lnTo>
                    <a:lnTo>
                      <a:pt x="966" y="1904"/>
                    </a:lnTo>
                    <a:lnTo>
                      <a:pt x="957" y="1890"/>
                    </a:lnTo>
                    <a:lnTo>
                      <a:pt x="952" y="1875"/>
                    </a:lnTo>
                    <a:lnTo>
                      <a:pt x="952" y="1875"/>
                    </a:lnTo>
                    <a:lnTo>
                      <a:pt x="948" y="1863"/>
                    </a:lnTo>
                    <a:lnTo>
                      <a:pt x="946" y="1852"/>
                    </a:lnTo>
                    <a:lnTo>
                      <a:pt x="946" y="1839"/>
                    </a:lnTo>
                    <a:lnTo>
                      <a:pt x="946" y="1825"/>
                    </a:lnTo>
                    <a:lnTo>
                      <a:pt x="948" y="1799"/>
                    </a:lnTo>
                    <a:lnTo>
                      <a:pt x="950" y="1772"/>
                    </a:lnTo>
                    <a:lnTo>
                      <a:pt x="952" y="1744"/>
                    </a:lnTo>
                    <a:lnTo>
                      <a:pt x="952" y="1730"/>
                    </a:lnTo>
                    <a:lnTo>
                      <a:pt x="950" y="1717"/>
                    </a:lnTo>
                    <a:lnTo>
                      <a:pt x="948" y="1705"/>
                    </a:lnTo>
                    <a:lnTo>
                      <a:pt x="945" y="1692"/>
                    </a:lnTo>
                    <a:lnTo>
                      <a:pt x="939" y="1681"/>
                    </a:lnTo>
                    <a:lnTo>
                      <a:pt x="932" y="1671"/>
                    </a:lnTo>
                    <a:lnTo>
                      <a:pt x="932" y="1671"/>
                    </a:lnTo>
                    <a:lnTo>
                      <a:pt x="891" y="1672"/>
                    </a:lnTo>
                    <a:lnTo>
                      <a:pt x="852" y="1674"/>
                    </a:lnTo>
                    <a:lnTo>
                      <a:pt x="813" y="1675"/>
                    </a:lnTo>
                    <a:lnTo>
                      <a:pt x="793" y="1678"/>
                    </a:lnTo>
                    <a:lnTo>
                      <a:pt x="775" y="1682"/>
                    </a:lnTo>
                    <a:lnTo>
                      <a:pt x="775" y="1682"/>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grpSp>
        <p:grpSp>
          <p:nvGrpSpPr>
            <p:cNvPr id="4" name="组合 3"/>
            <p:cNvGrpSpPr/>
            <p:nvPr/>
          </p:nvGrpSpPr>
          <p:grpSpPr>
            <a:xfrm>
              <a:off x="4857752" y="3594112"/>
              <a:ext cx="1336675" cy="692150"/>
              <a:chOff x="5384801" y="3876675"/>
              <a:chExt cx="1336675" cy="692150"/>
            </a:xfrm>
            <a:grpFill/>
          </p:grpSpPr>
          <p:sp>
            <p:nvSpPr>
              <p:cNvPr id="5" name="Freeform 100"/>
              <p:cNvSpPr/>
              <p:nvPr/>
            </p:nvSpPr>
            <p:spPr bwMode="auto">
              <a:xfrm>
                <a:off x="6288088" y="3935413"/>
                <a:ext cx="120650" cy="17463"/>
              </a:xfrm>
              <a:custGeom>
                <a:cxnLst>
                  <a:cxn ang="0">
                    <a:pos x="226" y="13"/>
                  </a:cxn>
                  <a:cxn ang="0">
                    <a:pos x="226" y="13"/>
                  </a:cxn>
                  <a:cxn ang="0">
                    <a:pos x="226" y="20"/>
                  </a:cxn>
                  <a:cxn ang="0">
                    <a:pos x="224" y="25"/>
                  </a:cxn>
                  <a:cxn ang="0">
                    <a:pos x="220" y="34"/>
                  </a:cxn>
                  <a:cxn ang="0">
                    <a:pos x="220" y="34"/>
                  </a:cxn>
                  <a:cxn ang="0">
                    <a:pos x="193" y="28"/>
                  </a:cxn>
                  <a:cxn ang="0">
                    <a:pos x="167" y="25"/>
                  </a:cxn>
                  <a:cxn ang="0">
                    <a:pos x="140" y="23"/>
                  </a:cxn>
                  <a:cxn ang="0">
                    <a:pos x="113" y="23"/>
                  </a:cxn>
                  <a:cxn ang="0">
                    <a:pos x="85" y="24"/>
                  </a:cxn>
                  <a:cxn ang="0">
                    <a:pos x="57" y="25"/>
                  </a:cxn>
                  <a:cxn ang="0">
                    <a:pos x="0" y="32"/>
                  </a:cxn>
                  <a:cxn ang="0">
                    <a:pos x="0" y="32"/>
                  </a:cxn>
                  <a:cxn ang="0">
                    <a:pos x="2" y="27"/>
                  </a:cxn>
                  <a:cxn ang="0">
                    <a:pos x="5" y="21"/>
                  </a:cxn>
                  <a:cxn ang="0">
                    <a:pos x="8" y="18"/>
                  </a:cxn>
                  <a:cxn ang="0">
                    <a:pos x="12" y="16"/>
                  </a:cxn>
                  <a:cxn ang="0">
                    <a:pos x="22" y="10"/>
                  </a:cxn>
                  <a:cxn ang="0">
                    <a:pos x="35" y="8"/>
                  </a:cxn>
                  <a:cxn ang="0">
                    <a:pos x="47" y="7"/>
                  </a:cxn>
                  <a:cxn ang="0">
                    <a:pos x="61" y="7"/>
                  </a:cxn>
                  <a:cxn ang="0">
                    <a:pos x="88" y="7"/>
                  </a:cxn>
                  <a:cxn ang="0">
                    <a:pos x="88" y="7"/>
                  </a:cxn>
                  <a:cxn ang="0">
                    <a:pos x="98" y="4"/>
                  </a:cxn>
                  <a:cxn ang="0">
                    <a:pos x="109" y="3"/>
                  </a:cxn>
                  <a:cxn ang="0">
                    <a:pos x="119" y="1"/>
                  </a:cxn>
                  <a:cxn ang="0">
                    <a:pos x="127" y="0"/>
                  </a:cxn>
                  <a:cxn ang="0">
                    <a:pos x="127" y="0"/>
                  </a:cxn>
                  <a:cxn ang="0">
                    <a:pos x="143" y="1"/>
                  </a:cxn>
                  <a:cxn ang="0">
                    <a:pos x="157" y="4"/>
                  </a:cxn>
                  <a:cxn ang="0">
                    <a:pos x="171" y="8"/>
                  </a:cxn>
                  <a:cxn ang="0">
                    <a:pos x="185" y="11"/>
                  </a:cxn>
                  <a:cxn ang="0">
                    <a:pos x="185" y="11"/>
                  </a:cxn>
                  <a:cxn ang="0">
                    <a:pos x="196" y="10"/>
                  </a:cxn>
                  <a:cxn ang="0">
                    <a:pos x="207" y="8"/>
                  </a:cxn>
                  <a:cxn ang="0">
                    <a:pos x="213" y="7"/>
                  </a:cxn>
                  <a:cxn ang="0">
                    <a:pos x="217" y="8"/>
                  </a:cxn>
                  <a:cxn ang="0">
                    <a:pos x="221" y="10"/>
                  </a:cxn>
                  <a:cxn ang="0">
                    <a:pos x="226" y="13"/>
                  </a:cxn>
                  <a:cxn ang="0">
                    <a:pos x="226" y="13"/>
                  </a:cxn>
                </a:cxnLst>
                <a:rect b="b" l="0" r="r" t="0"/>
                <a:pathLst>
                  <a:path h="34" w="226">
                    <a:moveTo>
                      <a:pt x="226" y="13"/>
                    </a:moveTo>
                    <a:lnTo>
                      <a:pt x="226" y="13"/>
                    </a:lnTo>
                    <a:lnTo>
                      <a:pt x="226" y="20"/>
                    </a:lnTo>
                    <a:lnTo>
                      <a:pt x="224" y="25"/>
                    </a:lnTo>
                    <a:lnTo>
                      <a:pt x="220" y="34"/>
                    </a:lnTo>
                    <a:lnTo>
                      <a:pt x="220" y="34"/>
                    </a:lnTo>
                    <a:lnTo>
                      <a:pt x="193" y="28"/>
                    </a:lnTo>
                    <a:lnTo>
                      <a:pt x="167" y="25"/>
                    </a:lnTo>
                    <a:lnTo>
                      <a:pt x="140" y="23"/>
                    </a:lnTo>
                    <a:lnTo>
                      <a:pt x="113" y="23"/>
                    </a:lnTo>
                    <a:lnTo>
                      <a:pt x="85" y="24"/>
                    </a:lnTo>
                    <a:lnTo>
                      <a:pt x="57" y="25"/>
                    </a:lnTo>
                    <a:lnTo>
                      <a:pt x="0" y="32"/>
                    </a:lnTo>
                    <a:lnTo>
                      <a:pt x="0" y="32"/>
                    </a:lnTo>
                    <a:lnTo>
                      <a:pt x="2" y="27"/>
                    </a:lnTo>
                    <a:lnTo>
                      <a:pt x="5" y="21"/>
                    </a:lnTo>
                    <a:lnTo>
                      <a:pt x="8" y="18"/>
                    </a:lnTo>
                    <a:lnTo>
                      <a:pt x="12" y="16"/>
                    </a:lnTo>
                    <a:lnTo>
                      <a:pt x="22" y="10"/>
                    </a:lnTo>
                    <a:lnTo>
                      <a:pt x="35" y="8"/>
                    </a:lnTo>
                    <a:lnTo>
                      <a:pt x="47" y="7"/>
                    </a:lnTo>
                    <a:lnTo>
                      <a:pt x="61" y="7"/>
                    </a:lnTo>
                    <a:lnTo>
                      <a:pt x="88" y="7"/>
                    </a:lnTo>
                    <a:lnTo>
                      <a:pt x="88" y="7"/>
                    </a:lnTo>
                    <a:lnTo>
                      <a:pt x="98" y="4"/>
                    </a:lnTo>
                    <a:lnTo>
                      <a:pt x="109" y="3"/>
                    </a:lnTo>
                    <a:lnTo>
                      <a:pt x="119" y="1"/>
                    </a:lnTo>
                    <a:lnTo>
                      <a:pt x="127" y="0"/>
                    </a:lnTo>
                    <a:lnTo>
                      <a:pt x="127" y="0"/>
                    </a:lnTo>
                    <a:lnTo>
                      <a:pt x="143" y="1"/>
                    </a:lnTo>
                    <a:lnTo>
                      <a:pt x="157" y="4"/>
                    </a:lnTo>
                    <a:lnTo>
                      <a:pt x="171" y="8"/>
                    </a:lnTo>
                    <a:lnTo>
                      <a:pt x="185" y="11"/>
                    </a:lnTo>
                    <a:lnTo>
                      <a:pt x="185" y="11"/>
                    </a:lnTo>
                    <a:lnTo>
                      <a:pt x="196" y="10"/>
                    </a:lnTo>
                    <a:lnTo>
                      <a:pt x="207" y="8"/>
                    </a:lnTo>
                    <a:lnTo>
                      <a:pt x="213" y="7"/>
                    </a:lnTo>
                    <a:lnTo>
                      <a:pt x="217" y="8"/>
                    </a:lnTo>
                    <a:lnTo>
                      <a:pt x="221" y="10"/>
                    </a:lnTo>
                    <a:lnTo>
                      <a:pt x="226" y="13"/>
                    </a:lnTo>
                    <a:lnTo>
                      <a:pt x="226" y="13"/>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6" name="Freeform 101"/>
              <p:cNvSpPr/>
              <p:nvPr/>
            </p:nvSpPr>
            <p:spPr bwMode="auto">
              <a:xfrm>
                <a:off x="6292851" y="3967163"/>
                <a:ext cx="114300" cy="17463"/>
              </a:xfrm>
              <a:custGeom>
                <a:cxnLst>
                  <a:cxn ang="0">
                    <a:pos x="211" y="10"/>
                  </a:cxn>
                  <a:cxn ang="0">
                    <a:pos x="211" y="10"/>
                  </a:cxn>
                  <a:cxn ang="0">
                    <a:pos x="214" y="20"/>
                  </a:cxn>
                  <a:cxn ang="0">
                    <a:pos x="215" y="24"/>
                  </a:cxn>
                  <a:cxn ang="0">
                    <a:pos x="215" y="31"/>
                  </a:cxn>
                  <a:cxn ang="0">
                    <a:pos x="215" y="31"/>
                  </a:cxn>
                  <a:cxn ang="0">
                    <a:pos x="207" y="33"/>
                  </a:cxn>
                  <a:cxn ang="0">
                    <a:pos x="200" y="33"/>
                  </a:cxn>
                  <a:cxn ang="0">
                    <a:pos x="191" y="31"/>
                  </a:cxn>
                  <a:cxn ang="0">
                    <a:pos x="184" y="30"/>
                  </a:cxn>
                  <a:cxn ang="0">
                    <a:pos x="169" y="23"/>
                  </a:cxn>
                  <a:cxn ang="0">
                    <a:pos x="155" y="17"/>
                  </a:cxn>
                  <a:cxn ang="0">
                    <a:pos x="155" y="17"/>
                  </a:cxn>
                  <a:cxn ang="0">
                    <a:pos x="134" y="16"/>
                  </a:cxn>
                  <a:cxn ang="0">
                    <a:pos x="113" y="17"/>
                  </a:cxn>
                  <a:cxn ang="0">
                    <a:pos x="75" y="20"/>
                  </a:cxn>
                  <a:cxn ang="0">
                    <a:pos x="40" y="26"/>
                  </a:cxn>
                  <a:cxn ang="0">
                    <a:pos x="5" y="34"/>
                  </a:cxn>
                  <a:cxn ang="0">
                    <a:pos x="5" y="34"/>
                  </a:cxn>
                  <a:cxn ang="0">
                    <a:pos x="3" y="31"/>
                  </a:cxn>
                  <a:cxn ang="0">
                    <a:pos x="2" y="27"/>
                  </a:cxn>
                  <a:cxn ang="0">
                    <a:pos x="0" y="24"/>
                  </a:cxn>
                  <a:cxn ang="0">
                    <a:pos x="0" y="22"/>
                  </a:cxn>
                  <a:cxn ang="0">
                    <a:pos x="0" y="22"/>
                  </a:cxn>
                  <a:cxn ang="0">
                    <a:pos x="2" y="17"/>
                  </a:cxn>
                  <a:cxn ang="0">
                    <a:pos x="5" y="13"/>
                  </a:cxn>
                  <a:cxn ang="0">
                    <a:pos x="10" y="10"/>
                  </a:cxn>
                  <a:cxn ang="0">
                    <a:pos x="17" y="9"/>
                  </a:cxn>
                  <a:cxn ang="0">
                    <a:pos x="34" y="5"/>
                  </a:cxn>
                  <a:cxn ang="0">
                    <a:pos x="55" y="2"/>
                  </a:cxn>
                  <a:cxn ang="0">
                    <a:pos x="78" y="0"/>
                  </a:cxn>
                  <a:cxn ang="0">
                    <a:pos x="100" y="0"/>
                  </a:cxn>
                  <a:cxn ang="0">
                    <a:pos x="120" y="0"/>
                  </a:cxn>
                  <a:cxn ang="0">
                    <a:pos x="136" y="2"/>
                  </a:cxn>
                  <a:cxn ang="0">
                    <a:pos x="136" y="2"/>
                  </a:cxn>
                  <a:cxn ang="0">
                    <a:pos x="211" y="10"/>
                  </a:cxn>
                  <a:cxn ang="0">
                    <a:pos x="211" y="10"/>
                  </a:cxn>
                </a:cxnLst>
                <a:rect b="b" l="0" r="r" t="0"/>
                <a:pathLst>
                  <a:path h="34" w="215">
                    <a:moveTo>
                      <a:pt x="211" y="10"/>
                    </a:moveTo>
                    <a:lnTo>
                      <a:pt x="211" y="10"/>
                    </a:lnTo>
                    <a:lnTo>
                      <a:pt x="214" y="20"/>
                    </a:lnTo>
                    <a:lnTo>
                      <a:pt x="215" y="24"/>
                    </a:lnTo>
                    <a:lnTo>
                      <a:pt x="215" y="31"/>
                    </a:lnTo>
                    <a:lnTo>
                      <a:pt x="215" y="31"/>
                    </a:lnTo>
                    <a:lnTo>
                      <a:pt x="207" y="33"/>
                    </a:lnTo>
                    <a:lnTo>
                      <a:pt x="200" y="33"/>
                    </a:lnTo>
                    <a:lnTo>
                      <a:pt x="191" y="31"/>
                    </a:lnTo>
                    <a:lnTo>
                      <a:pt x="184" y="30"/>
                    </a:lnTo>
                    <a:lnTo>
                      <a:pt x="169" y="23"/>
                    </a:lnTo>
                    <a:lnTo>
                      <a:pt x="155" y="17"/>
                    </a:lnTo>
                    <a:lnTo>
                      <a:pt x="155" y="17"/>
                    </a:lnTo>
                    <a:lnTo>
                      <a:pt x="134" y="16"/>
                    </a:lnTo>
                    <a:lnTo>
                      <a:pt x="113" y="17"/>
                    </a:lnTo>
                    <a:lnTo>
                      <a:pt x="75" y="20"/>
                    </a:lnTo>
                    <a:lnTo>
                      <a:pt x="40" y="26"/>
                    </a:lnTo>
                    <a:lnTo>
                      <a:pt x="5" y="34"/>
                    </a:lnTo>
                    <a:lnTo>
                      <a:pt x="5" y="34"/>
                    </a:lnTo>
                    <a:lnTo>
                      <a:pt x="3" y="31"/>
                    </a:lnTo>
                    <a:lnTo>
                      <a:pt x="2" y="27"/>
                    </a:lnTo>
                    <a:lnTo>
                      <a:pt x="0" y="24"/>
                    </a:lnTo>
                    <a:lnTo>
                      <a:pt x="0" y="22"/>
                    </a:lnTo>
                    <a:lnTo>
                      <a:pt x="0" y="22"/>
                    </a:lnTo>
                    <a:lnTo>
                      <a:pt x="2" y="17"/>
                    </a:lnTo>
                    <a:lnTo>
                      <a:pt x="5" y="13"/>
                    </a:lnTo>
                    <a:lnTo>
                      <a:pt x="10" y="10"/>
                    </a:lnTo>
                    <a:lnTo>
                      <a:pt x="17" y="9"/>
                    </a:lnTo>
                    <a:lnTo>
                      <a:pt x="34" y="5"/>
                    </a:lnTo>
                    <a:lnTo>
                      <a:pt x="55" y="2"/>
                    </a:lnTo>
                    <a:lnTo>
                      <a:pt x="78" y="0"/>
                    </a:lnTo>
                    <a:lnTo>
                      <a:pt x="100" y="0"/>
                    </a:lnTo>
                    <a:lnTo>
                      <a:pt x="120" y="0"/>
                    </a:lnTo>
                    <a:lnTo>
                      <a:pt x="136" y="2"/>
                    </a:lnTo>
                    <a:lnTo>
                      <a:pt x="136" y="2"/>
                    </a:lnTo>
                    <a:lnTo>
                      <a:pt x="211" y="10"/>
                    </a:lnTo>
                    <a:lnTo>
                      <a:pt x="211" y="10"/>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7" name="Freeform 102"/>
              <p:cNvSpPr/>
              <p:nvPr/>
            </p:nvSpPr>
            <p:spPr bwMode="auto">
              <a:xfrm>
                <a:off x="6313488" y="4187825"/>
                <a:ext cx="87313" cy="15875"/>
              </a:xfrm>
              <a:custGeom>
                <a:cxnLst>
                  <a:cxn ang="0">
                    <a:pos x="157" y="1"/>
                  </a:cxn>
                  <a:cxn ang="0">
                    <a:pos x="157" y="1"/>
                  </a:cxn>
                  <a:cxn ang="0">
                    <a:pos x="160" y="6"/>
                  </a:cxn>
                  <a:cxn ang="0">
                    <a:pos x="163" y="8"/>
                  </a:cxn>
                  <a:cxn ang="0">
                    <a:pos x="166" y="14"/>
                  </a:cxn>
                  <a:cxn ang="0">
                    <a:pos x="166" y="20"/>
                  </a:cxn>
                  <a:cxn ang="0">
                    <a:pos x="166" y="20"/>
                  </a:cxn>
                  <a:cxn ang="0">
                    <a:pos x="163" y="22"/>
                  </a:cxn>
                  <a:cxn ang="0">
                    <a:pos x="159" y="25"/>
                  </a:cxn>
                  <a:cxn ang="0">
                    <a:pos x="150" y="31"/>
                  </a:cxn>
                  <a:cxn ang="0">
                    <a:pos x="150" y="31"/>
                  </a:cxn>
                  <a:cxn ang="0">
                    <a:pos x="143" y="27"/>
                  </a:cxn>
                  <a:cxn ang="0">
                    <a:pos x="135" y="25"/>
                  </a:cxn>
                  <a:cxn ang="0">
                    <a:pos x="117" y="21"/>
                  </a:cxn>
                  <a:cxn ang="0">
                    <a:pos x="96" y="21"/>
                  </a:cxn>
                  <a:cxn ang="0">
                    <a:pos x="75" y="20"/>
                  </a:cxn>
                  <a:cxn ang="0">
                    <a:pos x="34" y="20"/>
                  </a:cxn>
                  <a:cxn ang="0">
                    <a:pos x="16" y="18"/>
                  </a:cxn>
                  <a:cxn ang="0">
                    <a:pos x="0" y="15"/>
                  </a:cxn>
                  <a:cxn ang="0">
                    <a:pos x="0" y="15"/>
                  </a:cxn>
                  <a:cxn ang="0">
                    <a:pos x="2" y="10"/>
                  </a:cxn>
                  <a:cxn ang="0">
                    <a:pos x="6" y="6"/>
                  </a:cxn>
                  <a:cxn ang="0">
                    <a:pos x="11" y="4"/>
                  </a:cxn>
                  <a:cxn ang="0">
                    <a:pos x="17" y="3"/>
                  </a:cxn>
                  <a:cxn ang="0">
                    <a:pos x="30" y="1"/>
                  </a:cxn>
                  <a:cxn ang="0">
                    <a:pos x="38" y="1"/>
                  </a:cxn>
                  <a:cxn ang="0">
                    <a:pos x="38" y="1"/>
                  </a:cxn>
                  <a:cxn ang="0">
                    <a:pos x="51" y="0"/>
                  </a:cxn>
                  <a:cxn ang="0">
                    <a:pos x="63" y="0"/>
                  </a:cxn>
                  <a:cxn ang="0">
                    <a:pos x="96" y="3"/>
                  </a:cxn>
                  <a:cxn ang="0">
                    <a:pos x="113" y="4"/>
                  </a:cxn>
                  <a:cxn ang="0">
                    <a:pos x="129" y="4"/>
                  </a:cxn>
                  <a:cxn ang="0">
                    <a:pos x="143" y="4"/>
                  </a:cxn>
                  <a:cxn ang="0">
                    <a:pos x="157" y="1"/>
                  </a:cxn>
                  <a:cxn ang="0">
                    <a:pos x="157" y="1"/>
                  </a:cxn>
                </a:cxnLst>
                <a:rect b="b" l="0" r="r" t="0"/>
                <a:pathLst>
                  <a:path h="31" w="166">
                    <a:moveTo>
                      <a:pt x="157" y="1"/>
                    </a:moveTo>
                    <a:lnTo>
                      <a:pt x="157" y="1"/>
                    </a:lnTo>
                    <a:lnTo>
                      <a:pt x="160" y="6"/>
                    </a:lnTo>
                    <a:lnTo>
                      <a:pt x="163" y="8"/>
                    </a:lnTo>
                    <a:lnTo>
                      <a:pt x="166" y="14"/>
                    </a:lnTo>
                    <a:lnTo>
                      <a:pt x="166" y="20"/>
                    </a:lnTo>
                    <a:lnTo>
                      <a:pt x="166" y="20"/>
                    </a:lnTo>
                    <a:lnTo>
                      <a:pt x="163" y="22"/>
                    </a:lnTo>
                    <a:lnTo>
                      <a:pt x="159" y="25"/>
                    </a:lnTo>
                    <a:lnTo>
                      <a:pt x="150" y="31"/>
                    </a:lnTo>
                    <a:lnTo>
                      <a:pt x="150" y="31"/>
                    </a:lnTo>
                    <a:lnTo>
                      <a:pt x="143" y="27"/>
                    </a:lnTo>
                    <a:lnTo>
                      <a:pt x="135" y="25"/>
                    </a:lnTo>
                    <a:lnTo>
                      <a:pt x="117" y="21"/>
                    </a:lnTo>
                    <a:lnTo>
                      <a:pt x="96" y="21"/>
                    </a:lnTo>
                    <a:lnTo>
                      <a:pt x="75" y="20"/>
                    </a:lnTo>
                    <a:lnTo>
                      <a:pt x="34" y="20"/>
                    </a:lnTo>
                    <a:lnTo>
                      <a:pt x="16" y="18"/>
                    </a:lnTo>
                    <a:lnTo>
                      <a:pt x="0" y="15"/>
                    </a:lnTo>
                    <a:lnTo>
                      <a:pt x="0" y="15"/>
                    </a:lnTo>
                    <a:lnTo>
                      <a:pt x="2" y="10"/>
                    </a:lnTo>
                    <a:lnTo>
                      <a:pt x="6" y="6"/>
                    </a:lnTo>
                    <a:lnTo>
                      <a:pt x="11" y="4"/>
                    </a:lnTo>
                    <a:lnTo>
                      <a:pt x="17" y="3"/>
                    </a:lnTo>
                    <a:lnTo>
                      <a:pt x="30" y="1"/>
                    </a:lnTo>
                    <a:lnTo>
                      <a:pt x="38" y="1"/>
                    </a:lnTo>
                    <a:lnTo>
                      <a:pt x="38" y="1"/>
                    </a:lnTo>
                    <a:lnTo>
                      <a:pt x="51" y="0"/>
                    </a:lnTo>
                    <a:lnTo>
                      <a:pt x="63" y="0"/>
                    </a:lnTo>
                    <a:lnTo>
                      <a:pt x="96" y="3"/>
                    </a:lnTo>
                    <a:lnTo>
                      <a:pt x="113" y="4"/>
                    </a:lnTo>
                    <a:lnTo>
                      <a:pt x="129" y="4"/>
                    </a:lnTo>
                    <a:lnTo>
                      <a:pt x="143" y="4"/>
                    </a:lnTo>
                    <a:lnTo>
                      <a:pt x="157" y="1"/>
                    </a:lnTo>
                    <a:lnTo>
                      <a:pt x="157" y="1"/>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8" name="Freeform 103"/>
              <p:cNvSpPr/>
              <p:nvPr/>
            </p:nvSpPr>
            <p:spPr bwMode="auto">
              <a:xfrm>
                <a:off x="6313488" y="4213225"/>
                <a:ext cx="88900" cy="17463"/>
              </a:xfrm>
              <a:custGeom>
                <a:cxnLst>
                  <a:cxn ang="0">
                    <a:pos x="162" y="5"/>
                  </a:cxn>
                  <a:cxn ang="0">
                    <a:pos x="162" y="5"/>
                  </a:cxn>
                  <a:cxn ang="0">
                    <a:pos x="164" y="8"/>
                  </a:cxn>
                  <a:cxn ang="0">
                    <a:pos x="167" y="12"/>
                  </a:cxn>
                  <a:cxn ang="0">
                    <a:pos x="167" y="17"/>
                  </a:cxn>
                  <a:cxn ang="0">
                    <a:pos x="167" y="21"/>
                  </a:cxn>
                  <a:cxn ang="0">
                    <a:pos x="166" y="28"/>
                  </a:cxn>
                  <a:cxn ang="0">
                    <a:pos x="164" y="33"/>
                  </a:cxn>
                  <a:cxn ang="0">
                    <a:pos x="164" y="33"/>
                  </a:cxn>
                  <a:cxn ang="0">
                    <a:pos x="139" y="31"/>
                  </a:cxn>
                  <a:cxn ang="0">
                    <a:pos x="114" y="25"/>
                  </a:cxn>
                  <a:cxn ang="0">
                    <a:pos x="89" y="19"/>
                  </a:cxn>
                  <a:cxn ang="0">
                    <a:pos x="62" y="17"/>
                  </a:cxn>
                  <a:cxn ang="0">
                    <a:pos x="62" y="17"/>
                  </a:cxn>
                  <a:cxn ang="0">
                    <a:pos x="54" y="17"/>
                  </a:cxn>
                  <a:cxn ang="0">
                    <a:pos x="44" y="18"/>
                  </a:cxn>
                  <a:cxn ang="0">
                    <a:pos x="24" y="21"/>
                  </a:cxn>
                  <a:cxn ang="0">
                    <a:pos x="14" y="21"/>
                  </a:cxn>
                  <a:cxn ang="0">
                    <a:pos x="7" y="19"/>
                  </a:cxn>
                  <a:cxn ang="0">
                    <a:pos x="4" y="18"/>
                  </a:cxn>
                  <a:cxn ang="0">
                    <a:pos x="2" y="15"/>
                  </a:cxn>
                  <a:cxn ang="0">
                    <a:pos x="0" y="12"/>
                  </a:cxn>
                  <a:cxn ang="0">
                    <a:pos x="0" y="8"/>
                  </a:cxn>
                  <a:cxn ang="0">
                    <a:pos x="0" y="8"/>
                  </a:cxn>
                  <a:cxn ang="0">
                    <a:pos x="9" y="5"/>
                  </a:cxn>
                  <a:cxn ang="0">
                    <a:pos x="17" y="3"/>
                  </a:cxn>
                  <a:cxn ang="0">
                    <a:pos x="35" y="0"/>
                  </a:cxn>
                  <a:cxn ang="0">
                    <a:pos x="55" y="1"/>
                  </a:cxn>
                  <a:cxn ang="0">
                    <a:pos x="75" y="3"/>
                  </a:cxn>
                  <a:cxn ang="0">
                    <a:pos x="96" y="5"/>
                  </a:cxn>
                  <a:cxn ang="0">
                    <a:pos x="117" y="7"/>
                  </a:cxn>
                  <a:cxn ang="0">
                    <a:pos x="139" y="8"/>
                  </a:cxn>
                  <a:cxn ang="0">
                    <a:pos x="162" y="5"/>
                  </a:cxn>
                  <a:cxn ang="0">
                    <a:pos x="162" y="5"/>
                  </a:cxn>
                </a:cxnLst>
                <a:rect b="b" l="0" r="r" t="0"/>
                <a:pathLst>
                  <a:path h="33" w="167">
                    <a:moveTo>
                      <a:pt x="162" y="5"/>
                    </a:moveTo>
                    <a:lnTo>
                      <a:pt x="162" y="5"/>
                    </a:lnTo>
                    <a:lnTo>
                      <a:pt x="164" y="8"/>
                    </a:lnTo>
                    <a:lnTo>
                      <a:pt x="167" y="12"/>
                    </a:lnTo>
                    <a:lnTo>
                      <a:pt x="167" y="17"/>
                    </a:lnTo>
                    <a:lnTo>
                      <a:pt x="167" y="21"/>
                    </a:lnTo>
                    <a:lnTo>
                      <a:pt x="166" y="28"/>
                    </a:lnTo>
                    <a:lnTo>
                      <a:pt x="164" y="33"/>
                    </a:lnTo>
                    <a:lnTo>
                      <a:pt x="164" y="33"/>
                    </a:lnTo>
                    <a:lnTo>
                      <a:pt x="139" y="31"/>
                    </a:lnTo>
                    <a:lnTo>
                      <a:pt x="114" y="25"/>
                    </a:lnTo>
                    <a:lnTo>
                      <a:pt x="89" y="19"/>
                    </a:lnTo>
                    <a:lnTo>
                      <a:pt x="62" y="17"/>
                    </a:lnTo>
                    <a:lnTo>
                      <a:pt x="62" y="17"/>
                    </a:lnTo>
                    <a:lnTo>
                      <a:pt x="54" y="17"/>
                    </a:lnTo>
                    <a:lnTo>
                      <a:pt x="44" y="18"/>
                    </a:lnTo>
                    <a:lnTo>
                      <a:pt x="24" y="21"/>
                    </a:lnTo>
                    <a:lnTo>
                      <a:pt x="14" y="21"/>
                    </a:lnTo>
                    <a:lnTo>
                      <a:pt x="7" y="19"/>
                    </a:lnTo>
                    <a:lnTo>
                      <a:pt x="4" y="18"/>
                    </a:lnTo>
                    <a:lnTo>
                      <a:pt x="2" y="15"/>
                    </a:lnTo>
                    <a:lnTo>
                      <a:pt x="0" y="12"/>
                    </a:lnTo>
                    <a:lnTo>
                      <a:pt x="0" y="8"/>
                    </a:lnTo>
                    <a:lnTo>
                      <a:pt x="0" y="8"/>
                    </a:lnTo>
                    <a:lnTo>
                      <a:pt x="9" y="5"/>
                    </a:lnTo>
                    <a:lnTo>
                      <a:pt x="17" y="3"/>
                    </a:lnTo>
                    <a:lnTo>
                      <a:pt x="35" y="0"/>
                    </a:lnTo>
                    <a:lnTo>
                      <a:pt x="55" y="1"/>
                    </a:lnTo>
                    <a:lnTo>
                      <a:pt x="75" y="3"/>
                    </a:lnTo>
                    <a:lnTo>
                      <a:pt x="96" y="5"/>
                    </a:lnTo>
                    <a:lnTo>
                      <a:pt x="117" y="7"/>
                    </a:lnTo>
                    <a:lnTo>
                      <a:pt x="139" y="8"/>
                    </a:lnTo>
                    <a:lnTo>
                      <a:pt x="162" y="5"/>
                    </a:lnTo>
                    <a:lnTo>
                      <a:pt x="162" y="5"/>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9" name="Freeform 104"/>
              <p:cNvSpPr/>
              <p:nvPr/>
            </p:nvSpPr>
            <p:spPr bwMode="auto">
              <a:xfrm>
                <a:off x="6311901" y="4425950"/>
                <a:ext cx="93663" cy="17463"/>
              </a:xfrm>
              <a:custGeom>
                <a:cxnLst>
                  <a:cxn ang="0">
                    <a:pos x="169" y="5"/>
                  </a:cxn>
                  <a:cxn ang="0">
                    <a:pos x="169" y="5"/>
                  </a:cxn>
                  <a:cxn ang="0">
                    <a:pos x="172" y="8"/>
                  </a:cxn>
                  <a:cxn ang="0">
                    <a:pos x="174" y="12"/>
                  </a:cxn>
                  <a:cxn ang="0">
                    <a:pos x="176" y="17"/>
                  </a:cxn>
                  <a:cxn ang="0">
                    <a:pos x="176" y="21"/>
                  </a:cxn>
                  <a:cxn ang="0">
                    <a:pos x="174" y="25"/>
                  </a:cxn>
                  <a:cxn ang="0">
                    <a:pos x="172" y="29"/>
                  </a:cxn>
                  <a:cxn ang="0">
                    <a:pos x="167" y="32"/>
                  </a:cxn>
                  <a:cxn ang="0">
                    <a:pos x="160" y="33"/>
                  </a:cxn>
                  <a:cxn ang="0">
                    <a:pos x="160" y="33"/>
                  </a:cxn>
                  <a:cxn ang="0">
                    <a:pos x="158" y="32"/>
                  </a:cxn>
                  <a:cxn ang="0">
                    <a:pos x="153" y="31"/>
                  </a:cxn>
                  <a:cxn ang="0">
                    <a:pos x="149" y="28"/>
                  </a:cxn>
                  <a:cxn ang="0">
                    <a:pos x="145" y="26"/>
                  </a:cxn>
                  <a:cxn ang="0">
                    <a:pos x="145" y="26"/>
                  </a:cxn>
                  <a:cxn ang="0">
                    <a:pos x="130" y="24"/>
                  </a:cxn>
                  <a:cxn ang="0">
                    <a:pos x="111" y="22"/>
                  </a:cxn>
                  <a:cxn ang="0">
                    <a:pos x="72" y="21"/>
                  </a:cxn>
                  <a:cxn ang="0">
                    <a:pos x="33" y="19"/>
                  </a:cxn>
                  <a:cxn ang="0">
                    <a:pos x="16" y="18"/>
                  </a:cxn>
                  <a:cxn ang="0">
                    <a:pos x="0" y="17"/>
                  </a:cxn>
                  <a:cxn ang="0">
                    <a:pos x="0" y="17"/>
                  </a:cxn>
                  <a:cxn ang="0">
                    <a:pos x="5" y="11"/>
                  </a:cxn>
                  <a:cxn ang="0">
                    <a:pos x="9" y="7"/>
                  </a:cxn>
                  <a:cxn ang="0">
                    <a:pos x="14" y="4"/>
                  </a:cxn>
                  <a:cxn ang="0">
                    <a:pos x="20" y="1"/>
                  </a:cxn>
                  <a:cxn ang="0">
                    <a:pos x="33" y="0"/>
                  </a:cxn>
                  <a:cxn ang="0">
                    <a:pos x="45" y="0"/>
                  </a:cxn>
                  <a:cxn ang="0">
                    <a:pos x="59" y="0"/>
                  </a:cxn>
                  <a:cxn ang="0">
                    <a:pos x="72" y="3"/>
                  </a:cxn>
                  <a:cxn ang="0">
                    <a:pos x="92" y="5"/>
                  </a:cxn>
                  <a:cxn ang="0">
                    <a:pos x="92" y="5"/>
                  </a:cxn>
                  <a:cxn ang="0">
                    <a:pos x="117" y="5"/>
                  </a:cxn>
                  <a:cxn ang="0">
                    <a:pos x="134" y="7"/>
                  </a:cxn>
                  <a:cxn ang="0">
                    <a:pos x="149" y="8"/>
                  </a:cxn>
                  <a:cxn ang="0">
                    <a:pos x="158" y="7"/>
                  </a:cxn>
                  <a:cxn ang="0">
                    <a:pos x="169" y="5"/>
                  </a:cxn>
                  <a:cxn ang="0">
                    <a:pos x="169" y="5"/>
                  </a:cxn>
                </a:cxnLst>
                <a:rect b="b" l="0" r="r" t="0"/>
                <a:pathLst>
                  <a:path h="33" w="176">
                    <a:moveTo>
                      <a:pt x="169" y="5"/>
                    </a:moveTo>
                    <a:lnTo>
                      <a:pt x="169" y="5"/>
                    </a:lnTo>
                    <a:lnTo>
                      <a:pt x="172" y="8"/>
                    </a:lnTo>
                    <a:lnTo>
                      <a:pt x="174" y="12"/>
                    </a:lnTo>
                    <a:lnTo>
                      <a:pt x="176" y="17"/>
                    </a:lnTo>
                    <a:lnTo>
                      <a:pt x="176" y="21"/>
                    </a:lnTo>
                    <a:lnTo>
                      <a:pt x="174" y="25"/>
                    </a:lnTo>
                    <a:lnTo>
                      <a:pt x="172" y="29"/>
                    </a:lnTo>
                    <a:lnTo>
                      <a:pt x="167" y="32"/>
                    </a:lnTo>
                    <a:lnTo>
                      <a:pt x="160" y="33"/>
                    </a:lnTo>
                    <a:lnTo>
                      <a:pt x="160" y="33"/>
                    </a:lnTo>
                    <a:lnTo>
                      <a:pt x="158" y="32"/>
                    </a:lnTo>
                    <a:lnTo>
                      <a:pt x="153" y="31"/>
                    </a:lnTo>
                    <a:lnTo>
                      <a:pt x="149" y="28"/>
                    </a:lnTo>
                    <a:lnTo>
                      <a:pt x="145" y="26"/>
                    </a:lnTo>
                    <a:lnTo>
                      <a:pt x="145" y="26"/>
                    </a:lnTo>
                    <a:lnTo>
                      <a:pt x="130" y="24"/>
                    </a:lnTo>
                    <a:lnTo>
                      <a:pt x="111" y="22"/>
                    </a:lnTo>
                    <a:lnTo>
                      <a:pt x="72" y="21"/>
                    </a:lnTo>
                    <a:lnTo>
                      <a:pt x="33" y="19"/>
                    </a:lnTo>
                    <a:lnTo>
                      <a:pt x="16" y="18"/>
                    </a:lnTo>
                    <a:lnTo>
                      <a:pt x="0" y="17"/>
                    </a:lnTo>
                    <a:lnTo>
                      <a:pt x="0" y="17"/>
                    </a:lnTo>
                    <a:lnTo>
                      <a:pt x="5" y="11"/>
                    </a:lnTo>
                    <a:lnTo>
                      <a:pt x="9" y="7"/>
                    </a:lnTo>
                    <a:lnTo>
                      <a:pt x="14" y="4"/>
                    </a:lnTo>
                    <a:lnTo>
                      <a:pt x="20" y="1"/>
                    </a:lnTo>
                    <a:lnTo>
                      <a:pt x="33" y="0"/>
                    </a:lnTo>
                    <a:lnTo>
                      <a:pt x="45" y="0"/>
                    </a:lnTo>
                    <a:lnTo>
                      <a:pt x="59" y="0"/>
                    </a:lnTo>
                    <a:lnTo>
                      <a:pt x="72" y="3"/>
                    </a:lnTo>
                    <a:lnTo>
                      <a:pt x="92" y="5"/>
                    </a:lnTo>
                    <a:lnTo>
                      <a:pt x="92" y="5"/>
                    </a:lnTo>
                    <a:lnTo>
                      <a:pt x="117" y="5"/>
                    </a:lnTo>
                    <a:lnTo>
                      <a:pt x="134" y="7"/>
                    </a:lnTo>
                    <a:lnTo>
                      <a:pt x="149" y="8"/>
                    </a:lnTo>
                    <a:lnTo>
                      <a:pt x="158" y="7"/>
                    </a:lnTo>
                    <a:lnTo>
                      <a:pt x="169" y="5"/>
                    </a:lnTo>
                    <a:lnTo>
                      <a:pt x="169" y="5"/>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10" name="Freeform 105"/>
              <p:cNvSpPr/>
              <p:nvPr/>
            </p:nvSpPr>
            <p:spPr bwMode="auto">
              <a:xfrm>
                <a:off x="6307138" y="4456113"/>
                <a:ext cx="101600" cy="17463"/>
              </a:xfrm>
              <a:custGeom>
                <a:cxnLst>
                  <a:cxn ang="0">
                    <a:pos x="180" y="0"/>
                  </a:cxn>
                  <a:cxn ang="0">
                    <a:pos x="180" y="0"/>
                  </a:cxn>
                  <a:cxn ang="0">
                    <a:pos x="187" y="10"/>
                  </a:cxn>
                  <a:cxn ang="0">
                    <a:pos x="192" y="20"/>
                  </a:cxn>
                  <a:cxn ang="0">
                    <a:pos x="192" y="20"/>
                  </a:cxn>
                  <a:cxn ang="0">
                    <a:pos x="190" y="27"/>
                  </a:cxn>
                  <a:cxn ang="0">
                    <a:pos x="185" y="32"/>
                  </a:cxn>
                  <a:cxn ang="0">
                    <a:pos x="181" y="34"/>
                  </a:cxn>
                  <a:cxn ang="0">
                    <a:pos x="175" y="35"/>
                  </a:cxn>
                  <a:cxn ang="0">
                    <a:pos x="161" y="32"/>
                  </a:cxn>
                  <a:cxn ang="0">
                    <a:pos x="145" y="31"/>
                  </a:cxn>
                  <a:cxn ang="0">
                    <a:pos x="145" y="31"/>
                  </a:cxn>
                  <a:cxn ang="0">
                    <a:pos x="35" y="20"/>
                  </a:cxn>
                  <a:cxn ang="0">
                    <a:pos x="35" y="20"/>
                  </a:cxn>
                  <a:cxn ang="0">
                    <a:pos x="24" y="20"/>
                  </a:cxn>
                  <a:cxn ang="0">
                    <a:pos x="14" y="20"/>
                  </a:cxn>
                  <a:cxn ang="0">
                    <a:pos x="10" y="20"/>
                  </a:cxn>
                  <a:cxn ang="0">
                    <a:pos x="6" y="17"/>
                  </a:cxn>
                  <a:cxn ang="0">
                    <a:pos x="3" y="14"/>
                  </a:cxn>
                  <a:cxn ang="0">
                    <a:pos x="0" y="8"/>
                  </a:cxn>
                  <a:cxn ang="0">
                    <a:pos x="0" y="8"/>
                  </a:cxn>
                  <a:cxn ang="0">
                    <a:pos x="10" y="5"/>
                  </a:cxn>
                  <a:cxn ang="0">
                    <a:pos x="18" y="4"/>
                  </a:cxn>
                  <a:cxn ang="0">
                    <a:pos x="29" y="3"/>
                  </a:cxn>
                  <a:cxn ang="0">
                    <a:pos x="39" y="3"/>
                  </a:cxn>
                  <a:cxn ang="0">
                    <a:pos x="62" y="4"/>
                  </a:cxn>
                  <a:cxn ang="0">
                    <a:pos x="86" y="7"/>
                  </a:cxn>
                  <a:cxn ang="0">
                    <a:pos x="109" y="10"/>
                  </a:cxn>
                  <a:cxn ang="0">
                    <a:pos x="135" y="10"/>
                  </a:cxn>
                  <a:cxn ang="0">
                    <a:pos x="146" y="10"/>
                  </a:cxn>
                  <a:cxn ang="0">
                    <a:pos x="157" y="8"/>
                  </a:cxn>
                  <a:cxn ang="0">
                    <a:pos x="168" y="4"/>
                  </a:cxn>
                  <a:cxn ang="0">
                    <a:pos x="180" y="0"/>
                  </a:cxn>
                  <a:cxn ang="0">
                    <a:pos x="180" y="0"/>
                  </a:cxn>
                </a:cxnLst>
                <a:rect b="b" l="0" r="r" t="0"/>
                <a:pathLst>
                  <a:path h="35" w="192">
                    <a:moveTo>
                      <a:pt x="180" y="0"/>
                    </a:moveTo>
                    <a:lnTo>
                      <a:pt x="180" y="0"/>
                    </a:lnTo>
                    <a:lnTo>
                      <a:pt x="187" y="10"/>
                    </a:lnTo>
                    <a:lnTo>
                      <a:pt x="192" y="20"/>
                    </a:lnTo>
                    <a:lnTo>
                      <a:pt x="192" y="20"/>
                    </a:lnTo>
                    <a:lnTo>
                      <a:pt x="190" y="27"/>
                    </a:lnTo>
                    <a:lnTo>
                      <a:pt x="185" y="32"/>
                    </a:lnTo>
                    <a:lnTo>
                      <a:pt x="181" y="34"/>
                    </a:lnTo>
                    <a:lnTo>
                      <a:pt x="175" y="35"/>
                    </a:lnTo>
                    <a:lnTo>
                      <a:pt x="161" y="32"/>
                    </a:lnTo>
                    <a:lnTo>
                      <a:pt x="145" y="31"/>
                    </a:lnTo>
                    <a:lnTo>
                      <a:pt x="145" y="31"/>
                    </a:lnTo>
                    <a:lnTo>
                      <a:pt x="35" y="20"/>
                    </a:lnTo>
                    <a:lnTo>
                      <a:pt x="35" y="20"/>
                    </a:lnTo>
                    <a:lnTo>
                      <a:pt x="24" y="20"/>
                    </a:lnTo>
                    <a:lnTo>
                      <a:pt x="14" y="20"/>
                    </a:lnTo>
                    <a:lnTo>
                      <a:pt x="10" y="20"/>
                    </a:lnTo>
                    <a:lnTo>
                      <a:pt x="6" y="17"/>
                    </a:lnTo>
                    <a:lnTo>
                      <a:pt x="3" y="14"/>
                    </a:lnTo>
                    <a:lnTo>
                      <a:pt x="0" y="8"/>
                    </a:lnTo>
                    <a:lnTo>
                      <a:pt x="0" y="8"/>
                    </a:lnTo>
                    <a:lnTo>
                      <a:pt x="10" y="5"/>
                    </a:lnTo>
                    <a:lnTo>
                      <a:pt x="18" y="4"/>
                    </a:lnTo>
                    <a:lnTo>
                      <a:pt x="29" y="3"/>
                    </a:lnTo>
                    <a:lnTo>
                      <a:pt x="39" y="3"/>
                    </a:lnTo>
                    <a:lnTo>
                      <a:pt x="62" y="4"/>
                    </a:lnTo>
                    <a:lnTo>
                      <a:pt x="86" y="7"/>
                    </a:lnTo>
                    <a:lnTo>
                      <a:pt x="109" y="10"/>
                    </a:lnTo>
                    <a:lnTo>
                      <a:pt x="135" y="10"/>
                    </a:lnTo>
                    <a:lnTo>
                      <a:pt x="146" y="10"/>
                    </a:lnTo>
                    <a:lnTo>
                      <a:pt x="157" y="8"/>
                    </a:lnTo>
                    <a:lnTo>
                      <a:pt x="168" y="4"/>
                    </a:lnTo>
                    <a:lnTo>
                      <a:pt x="180" y="0"/>
                    </a:lnTo>
                    <a:lnTo>
                      <a:pt x="180" y="0"/>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11" name="Freeform 106"/>
              <p:cNvSpPr>
                <a:spLocks noEditPoints="1"/>
              </p:cNvSpPr>
              <p:nvPr/>
            </p:nvSpPr>
            <p:spPr bwMode="auto">
              <a:xfrm>
                <a:off x="5384801" y="3876675"/>
                <a:ext cx="1336675" cy="692150"/>
              </a:xfrm>
              <a:custGeom>
                <a:cxnLst>
                  <a:cxn ang="0">
                    <a:pos x="968" y="112"/>
                  </a:cxn>
                  <a:cxn ang="0">
                    <a:pos x="1453" y="244"/>
                  </a:cxn>
                  <a:cxn ang="0">
                    <a:pos x="1828" y="0"/>
                  </a:cxn>
                  <a:cxn ang="0">
                    <a:pos x="2230" y="557"/>
                  </a:cxn>
                  <a:cxn ang="0">
                    <a:pos x="2466" y="1254"/>
                  </a:cxn>
                  <a:cxn ang="0">
                    <a:pos x="2021" y="1074"/>
                  </a:cxn>
                  <a:cxn ang="0">
                    <a:pos x="1613" y="1268"/>
                  </a:cxn>
                  <a:cxn ang="0">
                    <a:pos x="1191" y="1249"/>
                  </a:cxn>
                  <a:cxn ang="0">
                    <a:pos x="830" y="1247"/>
                  </a:cxn>
                  <a:cxn ang="0">
                    <a:pos x="364" y="1202"/>
                  </a:cxn>
                  <a:cxn ang="0">
                    <a:pos x="221" y="615"/>
                  </a:cxn>
                  <a:cxn ang="0">
                    <a:pos x="1946" y="1249"/>
                  </a:cxn>
                  <a:cxn ang="0">
                    <a:pos x="1861" y="24"/>
                  </a:cxn>
                  <a:cxn ang="0">
                    <a:pos x="1716" y="943"/>
                  </a:cxn>
                  <a:cxn ang="0">
                    <a:pos x="1656" y="535"/>
                  </a:cxn>
                  <a:cxn ang="0">
                    <a:pos x="1681" y="340"/>
                  </a:cxn>
                  <a:cxn ang="0">
                    <a:pos x="1018" y="135"/>
                  </a:cxn>
                  <a:cxn ang="0">
                    <a:pos x="656" y="299"/>
                  </a:cxn>
                  <a:cxn ang="0">
                    <a:pos x="816" y="1093"/>
                  </a:cxn>
                  <a:cxn ang="0">
                    <a:pos x="825" y="208"/>
                  </a:cxn>
                  <a:cxn ang="0">
                    <a:pos x="1438" y="438"/>
                  </a:cxn>
                  <a:cxn ang="0">
                    <a:pos x="1133" y="219"/>
                  </a:cxn>
                  <a:cxn ang="0">
                    <a:pos x="1149" y="1193"/>
                  </a:cxn>
                  <a:cxn ang="0">
                    <a:pos x="844" y="272"/>
                  </a:cxn>
                  <a:cxn ang="0">
                    <a:pos x="335" y="434"/>
                  </a:cxn>
                  <a:cxn ang="0">
                    <a:pos x="138" y="1123"/>
                  </a:cxn>
                  <a:cxn ang="0">
                    <a:pos x="552" y="325"/>
                  </a:cxn>
                  <a:cxn ang="0">
                    <a:pos x="1616" y="356"/>
                  </a:cxn>
                  <a:cxn ang="0">
                    <a:pos x="1639" y="1207"/>
                  </a:cxn>
                  <a:cxn ang="0">
                    <a:pos x="507" y="616"/>
                  </a:cxn>
                  <a:cxn ang="0">
                    <a:pos x="604" y="418"/>
                  </a:cxn>
                  <a:cxn ang="0">
                    <a:pos x="586" y="406"/>
                  </a:cxn>
                  <a:cxn ang="0">
                    <a:pos x="481" y="606"/>
                  </a:cxn>
                  <a:cxn ang="0">
                    <a:pos x="378" y="860"/>
                  </a:cxn>
                  <a:cxn ang="0">
                    <a:pos x="381" y="983"/>
                  </a:cxn>
                  <a:cxn ang="0">
                    <a:pos x="935" y="376"/>
                  </a:cxn>
                  <a:cxn ang="0">
                    <a:pos x="1132" y="919"/>
                  </a:cxn>
                  <a:cxn ang="0">
                    <a:pos x="1462" y="1206"/>
                  </a:cxn>
                  <a:cxn ang="0">
                    <a:pos x="2057" y="545"/>
                  </a:cxn>
                  <a:cxn ang="0">
                    <a:pos x="1971" y="439"/>
                  </a:cxn>
                  <a:cxn ang="0">
                    <a:pos x="563" y="408"/>
                  </a:cxn>
                  <a:cxn ang="0">
                    <a:pos x="632" y="435"/>
                  </a:cxn>
                  <a:cxn ang="0">
                    <a:pos x="715" y="1231"/>
                  </a:cxn>
                  <a:cxn ang="0">
                    <a:pos x="747" y="450"/>
                  </a:cxn>
                  <a:cxn ang="0">
                    <a:pos x="2178" y="505"/>
                  </a:cxn>
                  <a:cxn ang="0">
                    <a:pos x="2094" y="1188"/>
                  </a:cxn>
                  <a:cxn ang="0">
                    <a:pos x="1990" y="588"/>
                  </a:cxn>
                  <a:cxn ang="0">
                    <a:pos x="2221" y="570"/>
                  </a:cxn>
                  <a:cxn ang="0">
                    <a:pos x="2245" y="615"/>
                  </a:cxn>
                  <a:cxn ang="0">
                    <a:pos x="454" y="609"/>
                  </a:cxn>
                  <a:cxn ang="0">
                    <a:pos x="580" y="703"/>
                  </a:cxn>
                  <a:cxn ang="0">
                    <a:pos x="589" y="671"/>
                  </a:cxn>
                  <a:cxn ang="0">
                    <a:pos x="2140" y="728"/>
                  </a:cxn>
                  <a:cxn ang="0">
                    <a:pos x="394" y="945"/>
                  </a:cxn>
                  <a:cxn ang="0">
                    <a:pos x="2388" y="945"/>
                  </a:cxn>
                  <a:cxn ang="0">
                    <a:pos x="2224" y="1079"/>
                  </a:cxn>
                  <a:cxn ang="0">
                    <a:pos x="332" y="1082"/>
                  </a:cxn>
                  <a:cxn ang="0">
                    <a:pos x="2460" y="1049"/>
                  </a:cxn>
                  <a:cxn ang="0">
                    <a:pos x="1129" y="1096"/>
                  </a:cxn>
                  <a:cxn ang="0">
                    <a:pos x="248" y="1085"/>
                  </a:cxn>
                  <a:cxn ang="0">
                    <a:pos x="2495" y="1196"/>
                  </a:cxn>
                  <a:cxn ang="0">
                    <a:pos x="224" y="1136"/>
                  </a:cxn>
                  <a:cxn ang="0">
                    <a:pos x="848" y="1213"/>
                  </a:cxn>
                </a:cxnLst>
                <a:rect b="b" l="0" r="r" t="0"/>
                <a:pathLst>
                  <a:path h="1308" w="2526">
                    <a:moveTo>
                      <a:pt x="584" y="272"/>
                    </a:moveTo>
                    <a:lnTo>
                      <a:pt x="584" y="272"/>
                    </a:lnTo>
                    <a:lnTo>
                      <a:pt x="591" y="272"/>
                    </a:lnTo>
                    <a:lnTo>
                      <a:pt x="598" y="275"/>
                    </a:lnTo>
                    <a:lnTo>
                      <a:pt x="606" y="278"/>
                    </a:lnTo>
                    <a:lnTo>
                      <a:pt x="614" y="281"/>
                    </a:lnTo>
                    <a:lnTo>
                      <a:pt x="614" y="281"/>
                    </a:lnTo>
                    <a:lnTo>
                      <a:pt x="617" y="271"/>
                    </a:lnTo>
                    <a:lnTo>
                      <a:pt x="618" y="261"/>
                    </a:lnTo>
                    <a:lnTo>
                      <a:pt x="618" y="240"/>
                    </a:lnTo>
                    <a:lnTo>
                      <a:pt x="618" y="230"/>
                    </a:lnTo>
                    <a:lnTo>
                      <a:pt x="620" y="220"/>
                    </a:lnTo>
                    <a:lnTo>
                      <a:pt x="622" y="212"/>
                    </a:lnTo>
                    <a:lnTo>
                      <a:pt x="627" y="203"/>
                    </a:lnTo>
                    <a:lnTo>
                      <a:pt x="627" y="203"/>
                    </a:lnTo>
                    <a:lnTo>
                      <a:pt x="664" y="198"/>
                    </a:lnTo>
                    <a:lnTo>
                      <a:pt x="704" y="191"/>
                    </a:lnTo>
                    <a:lnTo>
                      <a:pt x="723" y="185"/>
                    </a:lnTo>
                    <a:lnTo>
                      <a:pt x="743" y="179"/>
                    </a:lnTo>
                    <a:lnTo>
                      <a:pt x="763" y="172"/>
                    </a:lnTo>
                    <a:lnTo>
                      <a:pt x="782" y="163"/>
                    </a:lnTo>
                    <a:lnTo>
                      <a:pt x="782" y="163"/>
                    </a:lnTo>
                    <a:lnTo>
                      <a:pt x="805" y="151"/>
                    </a:lnTo>
                    <a:lnTo>
                      <a:pt x="815" y="146"/>
                    </a:lnTo>
                    <a:lnTo>
                      <a:pt x="820" y="140"/>
                    </a:lnTo>
                    <a:lnTo>
                      <a:pt x="820" y="140"/>
                    </a:lnTo>
                    <a:lnTo>
                      <a:pt x="825" y="139"/>
                    </a:lnTo>
                    <a:lnTo>
                      <a:pt x="827" y="137"/>
                    </a:lnTo>
                    <a:lnTo>
                      <a:pt x="830" y="137"/>
                    </a:lnTo>
                    <a:lnTo>
                      <a:pt x="833" y="140"/>
                    </a:lnTo>
                    <a:lnTo>
                      <a:pt x="833" y="140"/>
                    </a:lnTo>
                    <a:lnTo>
                      <a:pt x="840" y="133"/>
                    </a:lnTo>
                    <a:lnTo>
                      <a:pt x="841" y="129"/>
                    </a:lnTo>
                    <a:lnTo>
                      <a:pt x="844" y="125"/>
                    </a:lnTo>
                    <a:lnTo>
                      <a:pt x="844" y="125"/>
                    </a:lnTo>
                    <a:lnTo>
                      <a:pt x="875" y="120"/>
                    </a:lnTo>
                    <a:lnTo>
                      <a:pt x="907" y="116"/>
                    </a:lnTo>
                    <a:lnTo>
                      <a:pt x="940" y="113"/>
                    </a:lnTo>
                    <a:lnTo>
                      <a:pt x="968" y="112"/>
                    </a:lnTo>
                    <a:lnTo>
                      <a:pt x="968" y="112"/>
                    </a:lnTo>
                    <a:lnTo>
                      <a:pt x="993" y="112"/>
                    </a:lnTo>
                    <a:lnTo>
                      <a:pt x="1018" y="115"/>
                    </a:lnTo>
                    <a:lnTo>
                      <a:pt x="1044" y="119"/>
                    </a:lnTo>
                    <a:lnTo>
                      <a:pt x="1067" y="125"/>
                    </a:lnTo>
                    <a:lnTo>
                      <a:pt x="1067" y="125"/>
                    </a:lnTo>
                    <a:lnTo>
                      <a:pt x="1081" y="129"/>
                    </a:lnTo>
                    <a:lnTo>
                      <a:pt x="1097" y="133"/>
                    </a:lnTo>
                    <a:lnTo>
                      <a:pt x="1104" y="137"/>
                    </a:lnTo>
                    <a:lnTo>
                      <a:pt x="1112" y="142"/>
                    </a:lnTo>
                    <a:lnTo>
                      <a:pt x="1119" y="147"/>
                    </a:lnTo>
                    <a:lnTo>
                      <a:pt x="1125" y="154"/>
                    </a:lnTo>
                    <a:lnTo>
                      <a:pt x="1125" y="154"/>
                    </a:lnTo>
                    <a:lnTo>
                      <a:pt x="1131" y="174"/>
                    </a:lnTo>
                    <a:lnTo>
                      <a:pt x="1132" y="181"/>
                    </a:lnTo>
                    <a:lnTo>
                      <a:pt x="1132" y="189"/>
                    </a:lnTo>
                    <a:lnTo>
                      <a:pt x="1132" y="189"/>
                    </a:lnTo>
                    <a:lnTo>
                      <a:pt x="1142" y="188"/>
                    </a:lnTo>
                    <a:lnTo>
                      <a:pt x="1152" y="185"/>
                    </a:lnTo>
                    <a:lnTo>
                      <a:pt x="1164" y="182"/>
                    </a:lnTo>
                    <a:lnTo>
                      <a:pt x="1178" y="181"/>
                    </a:lnTo>
                    <a:lnTo>
                      <a:pt x="1178" y="181"/>
                    </a:lnTo>
                    <a:lnTo>
                      <a:pt x="1191" y="179"/>
                    </a:lnTo>
                    <a:lnTo>
                      <a:pt x="1205" y="181"/>
                    </a:lnTo>
                    <a:lnTo>
                      <a:pt x="1234" y="185"/>
                    </a:lnTo>
                    <a:lnTo>
                      <a:pt x="1265" y="191"/>
                    </a:lnTo>
                    <a:lnTo>
                      <a:pt x="1298" y="195"/>
                    </a:lnTo>
                    <a:lnTo>
                      <a:pt x="1298" y="195"/>
                    </a:lnTo>
                    <a:lnTo>
                      <a:pt x="1314" y="196"/>
                    </a:lnTo>
                    <a:lnTo>
                      <a:pt x="1333" y="195"/>
                    </a:lnTo>
                    <a:lnTo>
                      <a:pt x="1371" y="192"/>
                    </a:lnTo>
                    <a:lnTo>
                      <a:pt x="1390" y="192"/>
                    </a:lnTo>
                    <a:lnTo>
                      <a:pt x="1407" y="195"/>
                    </a:lnTo>
                    <a:lnTo>
                      <a:pt x="1416" y="198"/>
                    </a:lnTo>
                    <a:lnTo>
                      <a:pt x="1423" y="201"/>
                    </a:lnTo>
                    <a:lnTo>
                      <a:pt x="1430" y="205"/>
                    </a:lnTo>
                    <a:lnTo>
                      <a:pt x="1435" y="210"/>
                    </a:lnTo>
                    <a:lnTo>
                      <a:pt x="1435" y="210"/>
                    </a:lnTo>
                    <a:lnTo>
                      <a:pt x="1441" y="216"/>
                    </a:lnTo>
                    <a:lnTo>
                      <a:pt x="1445" y="224"/>
                    </a:lnTo>
                    <a:lnTo>
                      <a:pt x="1453" y="244"/>
                    </a:lnTo>
                    <a:lnTo>
                      <a:pt x="1459" y="267"/>
                    </a:lnTo>
                    <a:lnTo>
                      <a:pt x="1463" y="289"/>
                    </a:lnTo>
                    <a:lnTo>
                      <a:pt x="1463" y="289"/>
                    </a:lnTo>
                    <a:lnTo>
                      <a:pt x="1465" y="302"/>
                    </a:lnTo>
                    <a:lnTo>
                      <a:pt x="1465" y="313"/>
                    </a:lnTo>
                    <a:lnTo>
                      <a:pt x="1463" y="324"/>
                    </a:lnTo>
                    <a:lnTo>
                      <a:pt x="1462" y="335"/>
                    </a:lnTo>
                    <a:lnTo>
                      <a:pt x="1462" y="335"/>
                    </a:lnTo>
                    <a:lnTo>
                      <a:pt x="1469" y="335"/>
                    </a:lnTo>
                    <a:lnTo>
                      <a:pt x="1474" y="333"/>
                    </a:lnTo>
                    <a:lnTo>
                      <a:pt x="1489" y="327"/>
                    </a:lnTo>
                    <a:lnTo>
                      <a:pt x="1501" y="323"/>
                    </a:lnTo>
                    <a:lnTo>
                      <a:pt x="1508" y="321"/>
                    </a:lnTo>
                    <a:lnTo>
                      <a:pt x="1515" y="321"/>
                    </a:lnTo>
                    <a:lnTo>
                      <a:pt x="1515" y="321"/>
                    </a:lnTo>
                    <a:lnTo>
                      <a:pt x="1518" y="290"/>
                    </a:lnTo>
                    <a:lnTo>
                      <a:pt x="1519" y="259"/>
                    </a:lnTo>
                    <a:lnTo>
                      <a:pt x="1519" y="229"/>
                    </a:lnTo>
                    <a:lnTo>
                      <a:pt x="1518" y="198"/>
                    </a:lnTo>
                    <a:lnTo>
                      <a:pt x="1517" y="170"/>
                    </a:lnTo>
                    <a:lnTo>
                      <a:pt x="1517" y="142"/>
                    </a:lnTo>
                    <a:lnTo>
                      <a:pt x="1519" y="118"/>
                    </a:lnTo>
                    <a:lnTo>
                      <a:pt x="1522" y="105"/>
                    </a:lnTo>
                    <a:lnTo>
                      <a:pt x="1525" y="95"/>
                    </a:lnTo>
                    <a:lnTo>
                      <a:pt x="1525" y="95"/>
                    </a:lnTo>
                    <a:lnTo>
                      <a:pt x="1545" y="91"/>
                    </a:lnTo>
                    <a:lnTo>
                      <a:pt x="1564" y="85"/>
                    </a:lnTo>
                    <a:lnTo>
                      <a:pt x="1604" y="71"/>
                    </a:lnTo>
                    <a:lnTo>
                      <a:pt x="1644" y="56"/>
                    </a:lnTo>
                    <a:lnTo>
                      <a:pt x="1682" y="39"/>
                    </a:lnTo>
                    <a:lnTo>
                      <a:pt x="1682" y="39"/>
                    </a:lnTo>
                    <a:lnTo>
                      <a:pt x="1695" y="31"/>
                    </a:lnTo>
                    <a:lnTo>
                      <a:pt x="1708" y="22"/>
                    </a:lnTo>
                    <a:lnTo>
                      <a:pt x="1722" y="17"/>
                    </a:lnTo>
                    <a:lnTo>
                      <a:pt x="1736" y="11"/>
                    </a:lnTo>
                    <a:lnTo>
                      <a:pt x="1751" y="7"/>
                    </a:lnTo>
                    <a:lnTo>
                      <a:pt x="1766" y="4"/>
                    </a:lnTo>
                    <a:lnTo>
                      <a:pt x="1782" y="1"/>
                    </a:lnTo>
                    <a:lnTo>
                      <a:pt x="1797" y="0"/>
                    </a:lnTo>
                    <a:lnTo>
                      <a:pt x="1828" y="0"/>
                    </a:lnTo>
                    <a:lnTo>
                      <a:pt x="1861" y="3"/>
                    </a:lnTo>
                    <a:lnTo>
                      <a:pt x="1890" y="8"/>
                    </a:lnTo>
                    <a:lnTo>
                      <a:pt x="1919" y="14"/>
                    </a:lnTo>
                    <a:lnTo>
                      <a:pt x="1919" y="14"/>
                    </a:lnTo>
                    <a:lnTo>
                      <a:pt x="1925" y="18"/>
                    </a:lnTo>
                    <a:lnTo>
                      <a:pt x="1931" y="22"/>
                    </a:lnTo>
                    <a:lnTo>
                      <a:pt x="1936" y="28"/>
                    </a:lnTo>
                    <a:lnTo>
                      <a:pt x="1939" y="33"/>
                    </a:lnTo>
                    <a:lnTo>
                      <a:pt x="1945" y="45"/>
                    </a:lnTo>
                    <a:lnTo>
                      <a:pt x="1949" y="59"/>
                    </a:lnTo>
                    <a:lnTo>
                      <a:pt x="1950" y="73"/>
                    </a:lnTo>
                    <a:lnTo>
                      <a:pt x="1952" y="90"/>
                    </a:lnTo>
                    <a:lnTo>
                      <a:pt x="1953" y="125"/>
                    </a:lnTo>
                    <a:lnTo>
                      <a:pt x="1953" y="125"/>
                    </a:lnTo>
                    <a:lnTo>
                      <a:pt x="1957" y="198"/>
                    </a:lnTo>
                    <a:lnTo>
                      <a:pt x="1959" y="274"/>
                    </a:lnTo>
                    <a:lnTo>
                      <a:pt x="1959" y="349"/>
                    </a:lnTo>
                    <a:lnTo>
                      <a:pt x="1955" y="418"/>
                    </a:lnTo>
                    <a:lnTo>
                      <a:pt x="1955" y="418"/>
                    </a:lnTo>
                    <a:lnTo>
                      <a:pt x="1973" y="406"/>
                    </a:lnTo>
                    <a:lnTo>
                      <a:pt x="1994" y="393"/>
                    </a:lnTo>
                    <a:lnTo>
                      <a:pt x="2016" y="383"/>
                    </a:lnTo>
                    <a:lnTo>
                      <a:pt x="2040" y="375"/>
                    </a:lnTo>
                    <a:lnTo>
                      <a:pt x="2065" y="368"/>
                    </a:lnTo>
                    <a:lnTo>
                      <a:pt x="2091" y="365"/>
                    </a:lnTo>
                    <a:lnTo>
                      <a:pt x="2105" y="365"/>
                    </a:lnTo>
                    <a:lnTo>
                      <a:pt x="2117" y="366"/>
                    </a:lnTo>
                    <a:lnTo>
                      <a:pt x="2131" y="368"/>
                    </a:lnTo>
                    <a:lnTo>
                      <a:pt x="2144" y="369"/>
                    </a:lnTo>
                    <a:lnTo>
                      <a:pt x="2144" y="369"/>
                    </a:lnTo>
                    <a:lnTo>
                      <a:pt x="2155" y="390"/>
                    </a:lnTo>
                    <a:lnTo>
                      <a:pt x="2167" y="413"/>
                    </a:lnTo>
                    <a:lnTo>
                      <a:pt x="2188" y="457"/>
                    </a:lnTo>
                    <a:lnTo>
                      <a:pt x="2188" y="457"/>
                    </a:lnTo>
                    <a:lnTo>
                      <a:pt x="2192" y="469"/>
                    </a:lnTo>
                    <a:lnTo>
                      <a:pt x="2197" y="481"/>
                    </a:lnTo>
                    <a:lnTo>
                      <a:pt x="2206" y="505"/>
                    </a:lnTo>
                    <a:lnTo>
                      <a:pt x="2206" y="505"/>
                    </a:lnTo>
                    <a:lnTo>
                      <a:pt x="2217" y="532"/>
                    </a:lnTo>
                    <a:lnTo>
                      <a:pt x="2230" y="557"/>
                    </a:lnTo>
                    <a:lnTo>
                      <a:pt x="2256" y="608"/>
                    </a:lnTo>
                    <a:lnTo>
                      <a:pt x="2286" y="660"/>
                    </a:lnTo>
                    <a:lnTo>
                      <a:pt x="2300" y="688"/>
                    </a:lnTo>
                    <a:lnTo>
                      <a:pt x="2313" y="714"/>
                    </a:lnTo>
                    <a:lnTo>
                      <a:pt x="2313" y="714"/>
                    </a:lnTo>
                    <a:lnTo>
                      <a:pt x="2320" y="727"/>
                    </a:lnTo>
                    <a:lnTo>
                      <a:pt x="2327" y="740"/>
                    </a:lnTo>
                    <a:lnTo>
                      <a:pt x="2334" y="752"/>
                    </a:lnTo>
                    <a:lnTo>
                      <a:pt x="2341" y="765"/>
                    </a:lnTo>
                    <a:lnTo>
                      <a:pt x="2341" y="765"/>
                    </a:lnTo>
                    <a:lnTo>
                      <a:pt x="2373" y="837"/>
                    </a:lnTo>
                    <a:lnTo>
                      <a:pt x="2405" y="908"/>
                    </a:lnTo>
                    <a:lnTo>
                      <a:pt x="2439" y="980"/>
                    </a:lnTo>
                    <a:lnTo>
                      <a:pt x="2474" y="1051"/>
                    </a:lnTo>
                    <a:lnTo>
                      <a:pt x="2474" y="1051"/>
                    </a:lnTo>
                    <a:lnTo>
                      <a:pt x="2480" y="1060"/>
                    </a:lnTo>
                    <a:lnTo>
                      <a:pt x="2484" y="1064"/>
                    </a:lnTo>
                    <a:lnTo>
                      <a:pt x="2489" y="1068"/>
                    </a:lnTo>
                    <a:lnTo>
                      <a:pt x="2489" y="1068"/>
                    </a:lnTo>
                    <a:lnTo>
                      <a:pt x="2489" y="1072"/>
                    </a:lnTo>
                    <a:lnTo>
                      <a:pt x="2488" y="1075"/>
                    </a:lnTo>
                    <a:lnTo>
                      <a:pt x="2488" y="1077"/>
                    </a:lnTo>
                    <a:lnTo>
                      <a:pt x="2487" y="1081"/>
                    </a:lnTo>
                    <a:lnTo>
                      <a:pt x="2487" y="1081"/>
                    </a:lnTo>
                    <a:lnTo>
                      <a:pt x="2492" y="1088"/>
                    </a:lnTo>
                    <a:lnTo>
                      <a:pt x="2498" y="1096"/>
                    </a:lnTo>
                    <a:lnTo>
                      <a:pt x="2506" y="1115"/>
                    </a:lnTo>
                    <a:lnTo>
                      <a:pt x="2515" y="1133"/>
                    </a:lnTo>
                    <a:lnTo>
                      <a:pt x="2519" y="1141"/>
                    </a:lnTo>
                    <a:lnTo>
                      <a:pt x="2526" y="1148"/>
                    </a:lnTo>
                    <a:lnTo>
                      <a:pt x="2526" y="1148"/>
                    </a:lnTo>
                    <a:lnTo>
                      <a:pt x="2525" y="1159"/>
                    </a:lnTo>
                    <a:lnTo>
                      <a:pt x="2523" y="1169"/>
                    </a:lnTo>
                    <a:lnTo>
                      <a:pt x="2519" y="1181"/>
                    </a:lnTo>
                    <a:lnTo>
                      <a:pt x="2516" y="1190"/>
                    </a:lnTo>
                    <a:lnTo>
                      <a:pt x="2510" y="1200"/>
                    </a:lnTo>
                    <a:lnTo>
                      <a:pt x="2505" y="1210"/>
                    </a:lnTo>
                    <a:lnTo>
                      <a:pt x="2491" y="1230"/>
                    </a:lnTo>
                    <a:lnTo>
                      <a:pt x="2474" y="1247"/>
                    </a:lnTo>
                    <a:lnTo>
                      <a:pt x="2466" y="1254"/>
                    </a:lnTo>
                    <a:lnTo>
                      <a:pt x="2457" y="1261"/>
                    </a:lnTo>
                    <a:lnTo>
                      <a:pt x="2447" y="1266"/>
                    </a:lnTo>
                    <a:lnTo>
                      <a:pt x="2437" y="1270"/>
                    </a:lnTo>
                    <a:lnTo>
                      <a:pt x="2426" y="1275"/>
                    </a:lnTo>
                    <a:lnTo>
                      <a:pt x="2416" y="1276"/>
                    </a:lnTo>
                    <a:lnTo>
                      <a:pt x="2416" y="1276"/>
                    </a:lnTo>
                    <a:lnTo>
                      <a:pt x="2400" y="1279"/>
                    </a:lnTo>
                    <a:lnTo>
                      <a:pt x="2383" y="1280"/>
                    </a:lnTo>
                    <a:lnTo>
                      <a:pt x="2367" y="1280"/>
                    </a:lnTo>
                    <a:lnTo>
                      <a:pt x="2352" y="1280"/>
                    </a:lnTo>
                    <a:lnTo>
                      <a:pt x="2336" y="1279"/>
                    </a:lnTo>
                    <a:lnTo>
                      <a:pt x="2322" y="1276"/>
                    </a:lnTo>
                    <a:lnTo>
                      <a:pt x="2307" y="1272"/>
                    </a:lnTo>
                    <a:lnTo>
                      <a:pt x="2293" y="1268"/>
                    </a:lnTo>
                    <a:lnTo>
                      <a:pt x="2293" y="1268"/>
                    </a:lnTo>
                    <a:lnTo>
                      <a:pt x="2280" y="1263"/>
                    </a:lnTo>
                    <a:lnTo>
                      <a:pt x="2268" y="1259"/>
                    </a:lnTo>
                    <a:lnTo>
                      <a:pt x="2254" y="1256"/>
                    </a:lnTo>
                    <a:lnTo>
                      <a:pt x="2245" y="1256"/>
                    </a:lnTo>
                    <a:lnTo>
                      <a:pt x="2238" y="1258"/>
                    </a:lnTo>
                    <a:lnTo>
                      <a:pt x="2238" y="1258"/>
                    </a:lnTo>
                    <a:lnTo>
                      <a:pt x="2211" y="1248"/>
                    </a:lnTo>
                    <a:lnTo>
                      <a:pt x="2183" y="1239"/>
                    </a:lnTo>
                    <a:lnTo>
                      <a:pt x="2154" y="1231"/>
                    </a:lnTo>
                    <a:lnTo>
                      <a:pt x="2126" y="1221"/>
                    </a:lnTo>
                    <a:lnTo>
                      <a:pt x="2126" y="1221"/>
                    </a:lnTo>
                    <a:lnTo>
                      <a:pt x="2096" y="1210"/>
                    </a:lnTo>
                    <a:lnTo>
                      <a:pt x="2085" y="1204"/>
                    </a:lnTo>
                    <a:lnTo>
                      <a:pt x="2077" y="1197"/>
                    </a:lnTo>
                    <a:lnTo>
                      <a:pt x="2077" y="1197"/>
                    </a:lnTo>
                    <a:lnTo>
                      <a:pt x="2072" y="1192"/>
                    </a:lnTo>
                    <a:lnTo>
                      <a:pt x="2070" y="1186"/>
                    </a:lnTo>
                    <a:lnTo>
                      <a:pt x="2063" y="1169"/>
                    </a:lnTo>
                    <a:lnTo>
                      <a:pt x="2057" y="1151"/>
                    </a:lnTo>
                    <a:lnTo>
                      <a:pt x="2051" y="1134"/>
                    </a:lnTo>
                    <a:lnTo>
                      <a:pt x="2051" y="1134"/>
                    </a:lnTo>
                    <a:lnTo>
                      <a:pt x="2044" y="1120"/>
                    </a:lnTo>
                    <a:lnTo>
                      <a:pt x="2036" y="1105"/>
                    </a:lnTo>
                    <a:lnTo>
                      <a:pt x="2028" y="1091"/>
                    </a:lnTo>
                    <a:lnTo>
                      <a:pt x="2021" y="1074"/>
                    </a:lnTo>
                    <a:lnTo>
                      <a:pt x="2021" y="1074"/>
                    </a:lnTo>
                    <a:lnTo>
                      <a:pt x="2008" y="1043"/>
                    </a:lnTo>
                    <a:lnTo>
                      <a:pt x="1995" y="1015"/>
                    </a:lnTo>
                    <a:lnTo>
                      <a:pt x="1967" y="959"/>
                    </a:lnTo>
                    <a:lnTo>
                      <a:pt x="1967" y="959"/>
                    </a:lnTo>
                    <a:lnTo>
                      <a:pt x="1966" y="1016"/>
                    </a:lnTo>
                    <a:lnTo>
                      <a:pt x="1966" y="1084"/>
                    </a:lnTo>
                    <a:lnTo>
                      <a:pt x="1967" y="1225"/>
                    </a:lnTo>
                    <a:lnTo>
                      <a:pt x="1967" y="1225"/>
                    </a:lnTo>
                    <a:lnTo>
                      <a:pt x="1967" y="1238"/>
                    </a:lnTo>
                    <a:lnTo>
                      <a:pt x="1964" y="1249"/>
                    </a:lnTo>
                    <a:lnTo>
                      <a:pt x="1960" y="1259"/>
                    </a:lnTo>
                    <a:lnTo>
                      <a:pt x="1955" y="1268"/>
                    </a:lnTo>
                    <a:lnTo>
                      <a:pt x="1948" y="1276"/>
                    </a:lnTo>
                    <a:lnTo>
                      <a:pt x="1939" y="1282"/>
                    </a:lnTo>
                    <a:lnTo>
                      <a:pt x="1929" y="1287"/>
                    </a:lnTo>
                    <a:lnTo>
                      <a:pt x="1919" y="1293"/>
                    </a:lnTo>
                    <a:lnTo>
                      <a:pt x="1908" y="1296"/>
                    </a:lnTo>
                    <a:lnTo>
                      <a:pt x="1897" y="1300"/>
                    </a:lnTo>
                    <a:lnTo>
                      <a:pt x="1872" y="1304"/>
                    </a:lnTo>
                    <a:lnTo>
                      <a:pt x="1846" y="1307"/>
                    </a:lnTo>
                    <a:lnTo>
                      <a:pt x="1821" y="1308"/>
                    </a:lnTo>
                    <a:lnTo>
                      <a:pt x="1821" y="1308"/>
                    </a:lnTo>
                    <a:lnTo>
                      <a:pt x="1799" y="1308"/>
                    </a:lnTo>
                    <a:lnTo>
                      <a:pt x="1776" y="1305"/>
                    </a:lnTo>
                    <a:lnTo>
                      <a:pt x="1755" y="1301"/>
                    </a:lnTo>
                    <a:lnTo>
                      <a:pt x="1731" y="1300"/>
                    </a:lnTo>
                    <a:lnTo>
                      <a:pt x="1731" y="1300"/>
                    </a:lnTo>
                    <a:lnTo>
                      <a:pt x="1713" y="1284"/>
                    </a:lnTo>
                    <a:lnTo>
                      <a:pt x="1703" y="1276"/>
                    </a:lnTo>
                    <a:lnTo>
                      <a:pt x="1691" y="1268"/>
                    </a:lnTo>
                    <a:lnTo>
                      <a:pt x="1678" y="1262"/>
                    </a:lnTo>
                    <a:lnTo>
                      <a:pt x="1665" y="1256"/>
                    </a:lnTo>
                    <a:lnTo>
                      <a:pt x="1654" y="1254"/>
                    </a:lnTo>
                    <a:lnTo>
                      <a:pt x="1642" y="1254"/>
                    </a:lnTo>
                    <a:lnTo>
                      <a:pt x="1642" y="1254"/>
                    </a:lnTo>
                    <a:lnTo>
                      <a:pt x="1637" y="1254"/>
                    </a:lnTo>
                    <a:lnTo>
                      <a:pt x="1632" y="1256"/>
                    </a:lnTo>
                    <a:lnTo>
                      <a:pt x="1623" y="1262"/>
                    </a:lnTo>
                    <a:lnTo>
                      <a:pt x="1613" y="1268"/>
                    </a:lnTo>
                    <a:lnTo>
                      <a:pt x="1609" y="1270"/>
                    </a:lnTo>
                    <a:lnTo>
                      <a:pt x="1604" y="1272"/>
                    </a:lnTo>
                    <a:lnTo>
                      <a:pt x="1604" y="1272"/>
                    </a:lnTo>
                    <a:lnTo>
                      <a:pt x="1578" y="1273"/>
                    </a:lnTo>
                    <a:lnTo>
                      <a:pt x="1566" y="1273"/>
                    </a:lnTo>
                    <a:lnTo>
                      <a:pt x="1553" y="1273"/>
                    </a:lnTo>
                    <a:lnTo>
                      <a:pt x="1542" y="1270"/>
                    </a:lnTo>
                    <a:lnTo>
                      <a:pt x="1532" y="1266"/>
                    </a:lnTo>
                    <a:lnTo>
                      <a:pt x="1522" y="1261"/>
                    </a:lnTo>
                    <a:lnTo>
                      <a:pt x="1515" y="1251"/>
                    </a:lnTo>
                    <a:lnTo>
                      <a:pt x="1515" y="1251"/>
                    </a:lnTo>
                    <a:lnTo>
                      <a:pt x="1507" y="1249"/>
                    </a:lnTo>
                    <a:lnTo>
                      <a:pt x="1500" y="1248"/>
                    </a:lnTo>
                    <a:lnTo>
                      <a:pt x="1486" y="1242"/>
                    </a:lnTo>
                    <a:lnTo>
                      <a:pt x="1472" y="1234"/>
                    </a:lnTo>
                    <a:lnTo>
                      <a:pt x="1459" y="1225"/>
                    </a:lnTo>
                    <a:lnTo>
                      <a:pt x="1459" y="1225"/>
                    </a:lnTo>
                    <a:lnTo>
                      <a:pt x="1453" y="1225"/>
                    </a:lnTo>
                    <a:lnTo>
                      <a:pt x="1448" y="1227"/>
                    </a:lnTo>
                    <a:lnTo>
                      <a:pt x="1444" y="1230"/>
                    </a:lnTo>
                    <a:lnTo>
                      <a:pt x="1439" y="1232"/>
                    </a:lnTo>
                    <a:lnTo>
                      <a:pt x="1432" y="1241"/>
                    </a:lnTo>
                    <a:lnTo>
                      <a:pt x="1425" y="1247"/>
                    </a:lnTo>
                    <a:lnTo>
                      <a:pt x="1425" y="1247"/>
                    </a:lnTo>
                    <a:lnTo>
                      <a:pt x="1416" y="1251"/>
                    </a:lnTo>
                    <a:lnTo>
                      <a:pt x="1406" y="1254"/>
                    </a:lnTo>
                    <a:lnTo>
                      <a:pt x="1396" y="1255"/>
                    </a:lnTo>
                    <a:lnTo>
                      <a:pt x="1385" y="1256"/>
                    </a:lnTo>
                    <a:lnTo>
                      <a:pt x="1362" y="1256"/>
                    </a:lnTo>
                    <a:lnTo>
                      <a:pt x="1340" y="1258"/>
                    </a:lnTo>
                    <a:lnTo>
                      <a:pt x="1340" y="1258"/>
                    </a:lnTo>
                    <a:lnTo>
                      <a:pt x="1310" y="1256"/>
                    </a:lnTo>
                    <a:lnTo>
                      <a:pt x="1278" y="1255"/>
                    </a:lnTo>
                    <a:lnTo>
                      <a:pt x="1278" y="1255"/>
                    </a:lnTo>
                    <a:lnTo>
                      <a:pt x="1257" y="1252"/>
                    </a:lnTo>
                    <a:lnTo>
                      <a:pt x="1234" y="1248"/>
                    </a:lnTo>
                    <a:lnTo>
                      <a:pt x="1225" y="1247"/>
                    </a:lnTo>
                    <a:lnTo>
                      <a:pt x="1213" y="1245"/>
                    </a:lnTo>
                    <a:lnTo>
                      <a:pt x="1202" y="1247"/>
                    </a:lnTo>
                    <a:lnTo>
                      <a:pt x="1191" y="1249"/>
                    </a:lnTo>
                    <a:lnTo>
                      <a:pt x="1191" y="1249"/>
                    </a:lnTo>
                    <a:lnTo>
                      <a:pt x="1175" y="1244"/>
                    </a:lnTo>
                    <a:lnTo>
                      <a:pt x="1160" y="1239"/>
                    </a:lnTo>
                    <a:lnTo>
                      <a:pt x="1147" y="1235"/>
                    </a:lnTo>
                    <a:lnTo>
                      <a:pt x="1133" y="1230"/>
                    </a:lnTo>
                    <a:lnTo>
                      <a:pt x="1133" y="1230"/>
                    </a:lnTo>
                    <a:lnTo>
                      <a:pt x="1129" y="1234"/>
                    </a:lnTo>
                    <a:lnTo>
                      <a:pt x="1125" y="1239"/>
                    </a:lnTo>
                    <a:lnTo>
                      <a:pt x="1118" y="1242"/>
                    </a:lnTo>
                    <a:lnTo>
                      <a:pt x="1111" y="1247"/>
                    </a:lnTo>
                    <a:lnTo>
                      <a:pt x="1094" y="1251"/>
                    </a:lnTo>
                    <a:lnTo>
                      <a:pt x="1076" y="1255"/>
                    </a:lnTo>
                    <a:lnTo>
                      <a:pt x="1058" y="1256"/>
                    </a:lnTo>
                    <a:lnTo>
                      <a:pt x="1041" y="1256"/>
                    </a:lnTo>
                    <a:lnTo>
                      <a:pt x="1027" y="1255"/>
                    </a:lnTo>
                    <a:lnTo>
                      <a:pt x="1017" y="1254"/>
                    </a:lnTo>
                    <a:lnTo>
                      <a:pt x="1017" y="1254"/>
                    </a:lnTo>
                    <a:lnTo>
                      <a:pt x="1015" y="1254"/>
                    </a:lnTo>
                    <a:lnTo>
                      <a:pt x="1014" y="1254"/>
                    </a:lnTo>
                    <a:lnTo>
                      <a:pt x="1015" y="1256"/>
                    </a:lnTo>
                    <a:lnTo>
                      <a:pt x="1017" y="1258"/>
                    </a:lnTo>
                    <a:lnTo>
                      <a:pt x="1017" y="1259"/>
                    </a:lnTo>
                    <a:lnTo>
                      <a:pt x="1014" y="1259"/>
                    </a:lnTo>
                    <a:lnTo>
                      <a:pt x="1014" y="1259"/>
                    </a:lnTo>
                    <a:lnTo>
                      <a:pt x="1001" y="1256"/>
                    </a:lnTo>
                    <a:lnTo>
                      <a:pt x="983" y="1252"/>
                    </a:lnTo>
                    <a:lnTo>
                      <a:pt x="940" y="1247"/>
                    </a:lnTo>
                    <a:lnTo>
                      <a:pt x="890" y="1241"/>
                    </a:lnTo>
                    <a:lnTo>
                      <a:pt x="868" y="1237"/>
                    </a:lnTo>
                    <a:lnTo>
                      <a:pt x="848" y="1231"/>
                    </a:lnTo>
                    <a:lnTo>
                      <a:pt x="848" y="1231"/>
                    </a:lnTo>
                    <a:lnTo>
                      <a:pt x="846" y="1232"/>
                    </a:lnTo>
                    <a:lnTo>
                      <a:pt x="844" y="1235"/>
                    </a:lnTo>
                    <a:lnTo>
                      <a:pt x="841" y="1242"/>
                    </a:lnTo>
                    <a:lnTo>
                      <a:pt x="840" y="1248"/>
                    </a:lnTo>
                    <a:lnTo>
                      <a:pt x="839" y="1249"/>
                    </a:lnTo>
                    <a:lnTo>
                      <a:pt x="836" y="1249"/>
                    </a:lnTo>
                    <a:lnTo>
                      <a:pt x="836" y="1249"/>
                    </a:lnTo>
                    <a:lnTo>
                      <a:pt x="833" y="1248"/>
                    </a:lnTo>
                    <a:lnTo>
                      <a:pt x="830" y="1247"/>
                    </a:lnTo>
                    <a:lnTo>
                      <a:pt x="829" y="1244"/>
                    </a:lnTo>
                    <a:lnTo>
                      <a:pt x="827" y="1242"/>
                    </a:lnTo>
                    <a:lnTo>
                      <a:pt x="827" y="1235"/>
                    </a:lnTo>
                    <a:lnTo>
                      <a:pt x="827" y="1227"/>
                    </a:lnTo>
                    <a:lnTo>
                      <a:pt x="827" y="1227"/>
                    </a:lnTo>
                    <a:lnTo>
                      <a:pt x="825" y="1231"/>
                    </a:lnTo>
                    <a:lnTo>
                      <a:pt x="822" y="1235"/>
                    </a:lnTo>
                    <a:lnTo>
                      <a:pt x="815" y="1241"/>
                    </a:lnTo>
                    <a:lnTo>
                      <a:pt x="803" y="1251"/>
                    </a:lnTo>
                    <a:lnTo>
                      <a:pt x="803" y="1251"/>
                    </a:lnTo>
                    <a:lnTo>
                      <a:pt x="785" y="1249"/>
                    </a:lnTo>
                    <a:lnTo>
                      <a:pt x="766" y="1249"/>
                    </a:lnTo>
                    <a:lnTo>
                      <a:pt x="723" y="1252"/>
                    </a:lnTo>
                    <a:lnTo>
                      <a:pt x="702" y="1252"/>
                    </a:lnTo>
                    <a:lnTo>
                      <a:pt x="680" y="1251"/>
                    </a:lnTo>
                    <a:lnTo>
                      <a:pt x="659" y="1248"/>
                    </a:lnTo>
                    <a:lnTo>
                      <a:pt x="648" y="1245"/>
                    </a:lnTo>
                    <a:lnTo>
                      <a:pt x="638" y="1242"/>
                    </a:lnTo>
                    <a:lnTo>
                      <a:pt x="638" y="1242"/>
                    </a:lnTo>
                    <a:lnTo>
                      <a:pt x="608" y="1213"/>
                    </a:lnTo>
                    <a:lnTo>
                      <a:pt x="593" y="1200"/>
                    </a:lnTo>
                    <a:lnTo>
                      <a:pt x="576" y="1186"/>
                    </a:lnTo>
                    <a:lnTo>
                      <a:pt x="559" y="1175"/>
                    </a:lnTo>
                    <a:lnTo>
                      <a:pt x="542" y="1162"/>
                    </a:lnTo>
                    <a:lnTo>
                      <a:pt x="523" y="1152"/>
                    </a:lnTo>
                    <a:lnTo>
                      <a:pt x="503" y="1143"/>
                    </a:lnTo>
                    <a:lnTo>
                      <a:pt x="503" y="1143"/>
                    </a:lnTo>
                    <a:lnTo>
                      <a:pt x="509" y="1070"/>
                    </a:lnTo>
                    <a:lnTo>
                      <a:pt x="511" y="998"/>
                    </a:lnTo>
                    <a:lnTo>
                      <a:pt x="513" y="924"/>
                    </a:lnTo>
                    <a:lnTo>
                      <a:pt x="517" y="846"/>
                    </a:lnTo>
                    <a:lnTo>
                      <a:pt x="517" y="846"/>
                    </a:lnTo>
                    <a:lnTo>
                      <a:pt x="464" y="971"/>
                    </a:lnTo>
                    <a:lnTo>
                      <a:pt x="437" y="1032"/>
                    </a:lnTo>
                    <a:lnTo>
                      <a:pt x="410" y="1091"/>
                    </a:lnTo>
                    <a:lnTo>
                      <a:pt x="410" y="1091"/>
                    </a:lnTo>
                    <a:lnTo>
                      <a:pt x="396" y="1123"/>
                    </a:lnTo>
                    <a:lnTo>
                      <a:pt x="384" y="1155"/>
                    </a:lnTo>
                    <a:lnTo>
                      <a:pt x="371" y="1186"/>
                    </a:lnTo>
                    <a:lnTo>
                      <a:pt x="364" y="1202"/>
                    </a:lnTo>
                    <a:lnTo>
                      <a:pt x="357" y="1217"/>
                    </a:lnTo>
                    <a:lnTo>
                      <a:pt x="357" y="1217"/>
                    </a:lnTo>
                    <a:lnTo>
                      <a:pt x="351" y="1220"/>
                    </a:lnTo>
                    <a:lnTo>
                      <a:pt x="347" y="1223"/>
                    </a:lnTo>
                    <a:lnTo>
                      <a:pt x="337" y="1224"/>
                    </a:lnTo>
                    <a:lnTo>
                      <a:pt x="328" y="1224"/>
                    </a:lnTo>
                    <a:lnTo>
                      <a:pt x="323" y="1227"/>
                    </a:lnTo>
                    <a:lnTo>
                      <a:pt x="319" y="1230"/>
                    </a:lnTo>
                    <a:lnTo>
                      <a:pt x="319" y="1230"/>
                    </a:lnTo>
                    <a:lnTo>
                      <a:pt x="288" y="1220"/>
                    </a:lnTo>
                    <a:lnTo>
                      <a:pt x="273" y="1216"/>
                    </a:lnTo>
                    <a:lnTo>
                      <a:pt x="257" y="1210"/>
                    </a:lnTo>
                    <a:lnTo>
                      <a:pt x="243" y="1204"/>
                    </a:lnTo>
                    <a:lnTo>
                      <a:pt x="231" y="1196"/>
                    </a:lnTo>
                    <a:lnTo>
                      <a:pt x="219" y="1186"/>
                    </a:lnTo>
                    <a:lnTo>
                      <a:pt x="210" y="1174"/>
                    </a:lnTo>
                    <a:lnTo>
                      <a:pt x="210" y="1174"/>
                    </a:lnTo>
                    <a:lnTo>
                      <a:pt x="184" y="1162"/>
                    </a:lnTo>
                    <a:lnTo>
                      <a:pt x="158" y="1151"/>
                    </a:lnTo>
                    <a:lnTo>
                      <a:pt x="106" y="1130"/>
                    </a:lnTo>
                    <a:lnTo>
                      <a:pt x="2" y="1093"/>
                    </a:lnTo>
                    <a:lnTo>
                      <a:pt x="2" y="1093"/>
                    </a:lnTo>
                    <a:lnTo>
                      <a:pt x="0" y="1089"/>
                    </a:lnTo>
                    <a:lnTo>
                      <a:pt x="0" y="1086"/>
                    </a:lnTo>
                    <a:lnTo>
                      <a:pt x="2" y="1078"/>
                    </a:lnTo>
                    <a:lnTo>
                      <a:pt x="3" y="1070"/>
                    </a:lnTo>
                    <a:lnTo>
                      <a:pt x="3" y="1070"/>
                    </a:lnTo>
                    <a:lnTo>
                      <a:pt x="43" y="990"/>
                    </a:lnTo>
                    <a:lnTo>
                      <a:pt x="83" y="910"/>
                    </a:lnTo>
                    <a:lnTo>
                      <a:pt x="165" y="752"/>
                    </a:lnTo>
                    <a:lnTo>
                      <a:pt x="165" y="752"/>
                    </a:lnTo>
                    <a:lnTo>
                      <a:pt x="168" y="735"/>
                    </a:lnTo>
                    <a:lnTo>
                      <a:pt x="170" y="720"/>
                    </a:lnTo>
                    <a:lnTo>
                      <a:pt x="176" y="706"/>
                    </a:lnTo>
                    <a:lnTo>
                      <a:pt x="182" y="693"/>
                    </a:lnTo>
                    <a:lnTo>
                      <a:pt x="196" y="668"/>
                    </a:lnTo>
                    <a:lnTo>
                      <a:pt x="204" y="654"/>
                    </a:lnTo>
                    <a:lnTo>
                      <a:pt x="210" y="640"/>
                    </a:lnTo>
                    <a:lnTo>
                      <a:pt x="210" y="640"/>
                    </a:lnTo>
                    <a:lnTo>
                      <a:pt x="221" y="615"/>
                    </a:lnTo>
                    <a:lnTo>
                      <a:pt x="232" y="591"/>
                    </a:lnTo>
                    <a:lnTo>
                      <a:pt x="256" y="545"/>
                    </a:lnTo>
                    <a:lnTo>
                      <a:pt x="281" y="498"/>
                    </a:lnTo>
                    <a:lnTo>
                      <a:pt x="305" y="449"/>
                    </a:lnTo>
                    <a:lnTo>
                      <a:pt x="305" y="449"/>
                    </a:lnTo>
                    <a:lnTo>
                      <a:pt x="319" y="420"/>
                    </a:lnTo>
                    <a:lnTo>
                      <a:pt x="339" y="384"/>
                    </a:lnTo>
                    <a:lnTo>
                      <a:pt x="350" y="368"/>
                    </a:lnTo>
                    <a:lnTo>
                      <a:pt x="361" y="351"/>
                    </a:lnTo>
                    <a:lnTo>
                      <a:pt x="371" y="338"/>
                    </a:lnTo>
                    <a:lnTo>
                      <a:pt x="382" y="330"/>
                    </a:lnTo>
                    <a:lnTo>
                      <a:pt x="382" y="330"/>
                    </a:lnTo>
                    <a:lnTo>
                      <a:pt x="389" y="325"/>
                    </a:lnTo>
                    <a:lnTo>
                      <a:pt x="399" y="321"/>
                    </a:lnTo>
                    <a:lnTo>
                      <a:pt x="419" y="316"/>
                    </a:lnTo>
                    <a:lnTo>
                      <a:pt x="441" y="311"/>
                    </a:lnTo>
                    <a:lnTo>
                      <a:pt x="461" y="307"/>
                    </a:lnTo>
                    <a:lnTo>
                      <a:pt x="461" y="307"/>
                    </a:lnTo>
                    <a:lnTo>
                      <a:pt x="472" y="306"/>
                    </a:lnTo>
                    <a:lnTo>
                      <a:pt x="481" y="303"/>
                    </a:lnTo>
                    <a:lnTo>
                      <a:pt x="499" y="297"/>
                    </a:lnTo>
                    <a:lnTo>
                      <a:pt x="499" y="297"/>
                    </a:lnTo>
                    <a:lnTo>
                      <a:pt x="523" y="293"/>
                    </a:lnTo>
                    <a:lnTo>
                      <a:pt x="545" y="290"/>
                    </a:lnTo>
                    <a:lnTo>
                      <a:pt x="556" y="288"/>
                    </a:lnTo>
                    <a:lnTo>
                      <a:pt x="566" y="283"/>
                    </a:lnTo>
                    <a:lnTo>
                      <a:pt x="576" y="279"/>
                    </a:lnTo>
                    <a:lnTo>
                      <a:pt x="584" y="272"/>
                    </a:lnTo>
                    <a:lnTo>
                      <a:pt x="584" y="272"/>
                    </a:lnTo>
                    <a:close/>
                    <a:moveTo>
                      <a:pt x="1818" y="1291"/>
                    </a:moveTo>
                    <a:lnTo>
                      <a:pt x="1818" y="1291"/>
                    </a:lnTo>
                    <a:lnTo>
                      <a:pt x="1855" y="1287"/>
                    </a:lnTo>
                    <a:lnTo>
                      <a:pt x="1875" y="1284"/>
                    </a:lnTo>
                    <a:lnTo>
                      <a:pt x="1894" y="1280"/>
                    </a:lnTo>
                    <a:lnTo>
                      <a:pt x="1911" y="1275"/>
                    </a:lnTo>
                    <a:lnTo>
                      <a:pt x="1926" y="1268"/>
                    </a:lnTo>
                    <a:lnTo>
                      <a:pt x="1934" y="1263"/>
                    </a:lnTo>
                    <a:lnTo>
                      <a:pt x="1939" y="1259"/>
                    </a:lnTo>
                    <a:lnTo>
                      <a:pt x="1943" y="1254"/>
                    </a:lnTo>
                    <a:lnTo>
                      <a:pt x="1946" y="1249"/>
                    </a:lnTo>
                    <a:lnTo>
                      <a:pt x="1946" y="1249"/>
                    </a:lnTo>
                    <a:lnTo>
                      <a:pt x="1948" y="1242"/>
                    </a:lnTo>
                    <a:lnTo>
                      <a:pt x="1949" y="1234"/>
                    </a:lnTo>
                    <a:lnTo>
                      <a:pt x="1949" y="1214"/>
                    </a:lnTo>
                    <a:lnTo>
                      <a:pt x="1949" y="1193"/>
                    </a:lnTo>
                    <a:lnTo>
                      <a:pt x="1949" y="1174"/>
                    </a:lnTo>
                    <a:lnTo>
                      <a:pt x="1949" y="1174"/>
                    </a:lnTo>
                    <a:lnTo>
                      <a:pt x="1950" y="1124"/>
                    </a:lnTo>
                    <a:lnTo>
                      <a:pt x="1950" y="1068"/>
                    </a:lnTo>
                    <a:lnTo>
                      <a:pt x="1949" y="959"/>
                    </a:lnTo>
                    <a:lnTo>
                      <a:pt x="1949" y="959"/>
                    </a:lnTo>
                    <a:lnTo>
                      <a:pt x="1948" y="931"/>
                    </a:lnTo>
                    <a:lnTo>
                      <a:pt x="1945" y="900"/>
                    </a:lnTo>
                    <a:lnTo>
                      <a:pt x="1942" y="866"/>
                    </a:lnTo>
                    <a:lnTo>
                      <a:pt x="1941" y="831"/>
                    </a:lnTo>
                    <a:lnTo>
                      <a:pt x="1941" y="831"/>
                    </a:lnTo>
                    <a:lnTo>
                      <a:pt x="1939" y="768"/>
                    </a:lnTo>
                    <a:lnTo>
                      <a:pt x="1936" y="706"/>
                    </a:lnTo>
                    <a:lnTo>
                      <a:pt x="1935" y="641"/>
                    </a:lnTo>
                    <a:lnTo>
                      <a:pt x="1936" y="574"/>
                    </a:lnTo>
                    <a:lnTo>
                      <a:pt x="1936" y="574"/>
                    </a:lnTo>
                    <a:lnTo>
                      <a:pt x="1941" y="434"/>
                    </a:lnTo>
                    <a:lnTo>
                      <a:pt x="1943" y="303"/>
                    </a:lnTo>
                    <a:lnTo>
                      <a:pt x="1943" y="241"/>
                    </a:lnTo>
                    <a:lnTo>
                      <a:pt x="1942" y="181"/>
                    </a:lnTo>
                    <a:lnTo>
                      <a:pt x="1939" y="120"/>
                    </a:lnTo>
                    <a:lnTo>
                      <a:pt x="1934" y="62"/>
                    </a:lnTo>
                    <a:lnTo>
                      <a:pt x="1934" y="62"/>
                    </a:lnTo>
                    <a:lnTo>
                      <a:pt x="1931" y="60"/>
                    </a:lnTo>
                    <a:lnTo>
                      <a:pt x="1928" y="59"/>
                    </a:lnTo>
                    <a:lnTo>
                      <a:pt x="1926" y="56"/>
                    </a:lnTo>
                    <a:lnTo>
                      <a:pt x="1926" y="53"/>
                    </a:lnTo>
                    <a:lnTo>
                      <a:pt x="1926" y="47"/>
                    </a:lnTo>
                    <a:lnTo>
                      <a:pt x="1925" y="45"/>
                    </a:lnTo>
                    <a:lnTo>
                      <a:pt x="1925" y="45"/>
                    </a:lnTo>
                    <a:lnTo>
                      <a:pt x="1915" y="38"/>
                    </a:lnTo>
                    <a:lnTo>
                      <a:pt x="1904" y="33"/>
                    </a:lnTo>
                    <a:lnTo>
                      <a:pt x="1894" y="29"/>
                    </a:lnTo>
                    <a:lnTo>
                      <a:pt x="1883" y="26"/>
                    </a:lnTo>
                    <a:lnTo>
                      <a:pt x="1861" y="24"/>
                    </a:lnTo>
                    <a:lnTo>
                      <a:pt x="1835" y="21"/>
                    </a:lnTo>
                    <a:lnTo>
                      <a:pt x="1835" y="21"/>
                    </a:lnTo>
                    <a:lnTo>
                      <a:pt x="1804" y="17"/>
                    </a:lnTo>
                    <a:lnTo>
                      <a:pt x="1790" y="15"/>
                    </a:lnTo>
                    <a:lnTo>
                      <a:pt x="1779" y="17"/>
                    </a:lnTo>
                    <a:lnTo>
                      <a:pt x="1779" y="17"/>
                    </a:lnTo>
                    <a:lnTo>
                      <a:pt x="1752" y="21"/>
                    </a:lnTo>
                    <a:lnTo>
                      <a:pt x="1738" y="25"/>
                    </a:lnTo>
                    <a:lnTo>
                      <a:pt x="1724" y="31"/>
                    </a:lnTo>
                    <a:lnTo>
                      <a:pt x="1713" y="36"/>
                    </a:lnTo>
                    <a:lnTo>
                      <a:pt x="1702" y="43"/>
                    </a:lnTo>
                    <a:lnTo>
                      <a:pt x="1693" y="53"/>
                    </a:lnTo>
                    <a:lnTo>
                      <a:pt x="1689" y="57"/>
                    </a:lnTo>
                    <a:lnTo>
                      <a:pt x="1686" y="63"/>
                    </a:lnTo>
                    <a:lnTo>
                      <a:pt x="1686" y="63"/>
                    </a:lnTo>
                    <a:lnTo>
                      <a:pt x="1684" y="77"/>
                    </a:lnTo>
                    <a:lnTo>
                      <a:pt x="1682" y="97"/>
                    </a:lnTo>
                    <a:lnTo>
                      <a:pt x="1682" y="118"/>
                    </a:lnTo>
                    <a:lnTo>
                      <a:pt x="1682" y="140"/>
                    </a:lnTo>
                    <a:lnTo>
                      <a:pt x="1686" y="185"/>
                    </a:lnTo>
                    <a:lnTo>
                      <a:pt x="1689" y="219"/>
                    </a:lnTo>
                    <a:lnTo>
                      <a:pt x="1689" y="219"/>
                    </a:lnTo>
                    <a:lnTo>
                      <a:pt x="1693" y="292"/>
                    </a:lnTo>
                    <a:lnTo>
                      <a:pt x="1695" y="328"/>
                    </a:lnTo>
                    <a:lnTo>
                      <a:pt x="1698" y="368"/>
                    </a:lnTo>
                    <a:lnTo>
                      <a:pt x="1698" y="368"/>
                    </a:lnTo>
                    <a:lnTo>
                      <a:pt x="1703" y="415"/>
                    </a:lnTo>
                    <a:lnTo>
                      <a:pt x="1709" y="464"/>
                    </a:lnTo>
                    <a:lnTo>
                      <a:pt x="1715" y="516"/>
                    </a:lnTo>
                    <a:lnTo>
                      <a:pt x="1716" y="543"/>
                    </a:lnTo>
                    <a:lnTo>
                      <a:pt x="1717" y="570"/>
                    </a:lnTo>
                    <a:lnTo>
                      <a:pt x="1717" y="570"/>
                    </a:lnTo>
                    <a:lnTo>
                      <a:pt x="1719" y="657"/>
                    </a:lnTo>
                    <a:lnTo>
                      <a:pt x="1720" y="748"/>
                    </a:lnTo>
                    <a:lnTo>
                      <a:pt x="1720" y="793"/>
                    </a:lnTo>
                    <a:lnTo>
                      <a:pt x="1720" y="839"/>
                    </a:lnTo>
                    <a:lnTo>
                      <a:pt x="1719" y="884"/>
                    </a:lnTo>
                    <a:lnTo>
                      <a:pt x="1717" y="928"/>
                    </a:lnTo>
                    <a:lnTo>
                      <a:pt x="1717" y="928"/>
                    </a:lnTo>
                    <a:lnTo>
                      <a:pt x="1716" y="943"/>
                    </a:lnTo>
                    <a:lnTo>
                      <a:pt x="1717" y="960"/>
                    </a:lnTo>
                    <a:lnTo>
                      <a:pt x="1719" y="977"/>
                    </a:lnTo>
                    <a:lnTo>
                      <a:pt x="1719" y="994"/>
                    </a:lnTo>
                    <a:lnTo>
                      <a:pt x="1719" y="994"/>
                    </a:lnTo>
                    <a:lnTo>
                      <a:pt x="1717" y="1061"/>
                    </a:lnTo>
                    <a:lnTo>
                      <a:pt x="1715" y="1129"/>
                    </a:lnTo>
                    <a:lnTo>
                      <a:pt x="1710" y="1196"/>
                    </a:lnTo>
                    <a:lnTo>
                      <a:pt x="1706" y="1259"/>
                    </a:lnTo>
                    <a:lnTo>
                      <a:pt x="1706" y="1259"/>
                    </a:lnTo>
                    <a:lnTo>
                      <a:pt x="1717" y="1266"/>
                    </a:lnTo>
                    <a:lnTo>
                      <a:pt x="1729" y="1273"/>
                    </a:lnTo>
                    <a:lnTo>
                      <a:pt x="1743" y="1279"/>
                    </a:lnTo>
                    <a:lnTo>
                      <a:pt x="1755" y="1284"/>
                    </a:lnTo>
                    <a:lnTo>
                      <a:pt x="1771" y="1287"/>
                    </a:lnTo>
                    <a:lnTo>
                      <a:pt x="1786" y="1290"/>
                    </a:lnTo>
                    <a:lnTo>
                      <a:pt x="1802" y="1291"/>
                    </a:lnTo>
                    <a:lnTo>
                      <a:pt x="1818" y="1291"/>
                    </a:lnTo>
                    <a:lnTo>
                      <a:pt x="1818" y="1291"/>
                    </a:lnTo>
                    <a:close/>
                    <a:moveTo>
                      <a:pt x="1536" y="125"/>
                    </a:moveTo>
                    <a:lnTo>
                      <a:pt x="1536" y="125"/>
                    </a:lnTo>
                    <a:lnTo>
                      <a:pt x="1536" y="177"/>
                    </a:lnTo>
                    <a:lnTo>
                      <a:pt x="1536" y="230"/>
                    </a:lnTo>
                    <a:lnTo>
                      <a:pt x="1536" y="279"/>
                    </a:lnTo>
                    <a:lnTo>
                      <a:pt x="1536" y="318"/>
                    </a:lnTo>
                    <a:lnTo>
                      <a:pt x="1536" y="318"/>
                    </a:lnTo>
                    <a:lnTo>
                      <a:pt x="1560" y="325"/>
                    </a:lnTo>
                    <a:lnTo>
                      <a:pt x="1588" y="330"/>
                    </a:lnTo>
                    <a:lnTo>
                      <a:pt x="1642" y="338"/>
                    </a:lnTo>
                    <a:lnTo>
                      <a:pt x="1642" y="338"/>
                    </a:lnTo>
                    <a:lnTo>
                      <a:pt x="1643" y="342"/>
                    </a:lnTo>
                    <a:lnTo>
                      <a:pt x="1646" y="347"/>
                    </a:lnTo>
                    <a:lnTo>
                      <a:pt x="1649" y="349"/>
                    </a:lnTo>
                    <a:lnTo>
                      <a:pt x="1651" y="352"/>
                    </a:lnTo>
                    <a:lnTo>
                      <a:pt x="1651" y="352"/>
                    </a:lnTo>
                    <a:lnTo>
                      <a:pt x="1654" y="368"/>
                    </a:lnTo>
                    <a:lnTo>
                      <a:pt x="1656" y="383"/>
                    </a:lnTo>
                    <a:lnTo>
                      <a:pt x="1657" y="417"/>
                    </a:lnTo>
                    <a:lnTo>
                      <a:pt x="1656" y="487"/>
                    </a:lnTo>
                    <a:lnTo>
                      <a:pt x="1656" y="487"/>
                    </a:lnTo>
                    <a:lnTo>
                      <a:pt x="1656" y="535"/>
                    </a:lnTo>
                    <a:lnTo>
                      <a:pt x="1657" y="584"/>
                    </a:lnTo>
                    <a:lnTo>
                      <a:pt x="1660" y="685"/>
                    </a:lnTo>
                    <a:lnTo>
                      <a:pt x="1663" y="789"/>
                    </a:lnTo>
                    <a:lnTo>
                      <a:pt x="1663" y="839"/>
                    </a:lnTo>
                    <a:lnTo>
                      <a:pt x="1661" y="891"/>
                    </a:lnTo>
                    <a:lnTo>
                      <a:pt x="1661" y="891"/>
                    </a:lnTo>
                    <a:lnTo>
                      <a:pt x="1660" y="970"/>
                    </a:lnTo>
                    <a:lnTo>
                      <a:pt x="1658" y="1051"/>
                    </a:lnTo>
                    <a:lnTo>
                      <a:pt x="1658" y="1136"/>
                    </a:lnTo>
                    <a:lnTo>
                      <a:pt x="1657" y="1227"/>
                    </a:lnTo>
                    <a:lnTo>
                      <a:pt x="1657" y="1227"/>
                    </a:lnTo>
                    <a:lnTo>
                      <a:pt x="1661" y="1230"/>
                    </a:lnTo>
                    <a:lnTo>
                      <a:pt x="1664" y="1231"/>
                    </a:lnTo>
                    <a:lnTo>
                      <a:pt x="1670" y="1237"/>
                    </a:lnTo>
                    <a:lnTo>
                      <a:pt x="1677" y="1242"/>
                    </a:lnTo>
                    <a:lnTo>
                      <a:pt x="1681" y="1244"/>
                    </a:lnTo>
                    <a:lnTo>
                      <a:pt x="1686" y="1244"/>
                    </a:lnTo>
                    <a:lnTo>
                      <a:pt x="1686" y="1244"/>
                    </a:lnTo>
                    <a:lnTo>
                      <a:pt x="1693" y="1192"/>
                    </a:lnTo>
                    <a:lnTo>
                      <a:pt x="1698" y="1140"/>
                    </a:lnTo>
                    <a:lnTo>
                      <a:pt x="1699" y="1088"/>
                    </a:lnTo>
                    <a:lnTo>
                      <a:pt x="1700" y="1035"/>
                    </a:lnTo>
                    <a:lnTo>
                      <a:pt x="1699" y="924"/>
                    </a:lnTo>
                    <a:lnTo>
                      <a:pt x="1698" y="801"/>
                    </a:lnTo>
                    <a:lnTo>
                      <a:pt x="1698" y="801"/>
                    </a:lnTo>
                    <a:lnTo>
                      <a:pt x="1699" y="786"/>
                    </a:lnTo>
                    <a:lnTo>
                      <a:pt x="1700" y="769"/>
                    </a:lnTo>
                    <a:lnTo>
                      <a:pt x="1703" y="754"/>
                    </a:lnTo>
                    <a:lnTo>
                      <a:pt x="1703" y="738"/>
                    </a:lnTo>
                    <a:lnTo>
                      <a:pt x="1703" y="738"/>
                    </a:lnTo>
                    <a:lnTo>
                      <a:pt x="1705" y="693"/>
                    </a:lnTo>
                    <a:lnTo>
                      <a:pt x="1705" y="647"/>
                    </a:lnTo>
                    <a:lnTo>
                      <a:pt x="1702" y="557"/>
                    </a:lnTo>
                    <a:lnTo>
                      <a:pt x="1702" y="557"/>
                    </a:lnTo>
                    <a:lnTo>
                      <a:pt x="1700" y="529"/>
                    </a:lnTo>
                    <a:lnTo>
                      <a:pt x="1698" y="502"/>
                    </a:lnTo>
                    <a:lnTo>
                      <a:pt x="1692" y="449"/>
                    </a:lnTo>
                    <a:lnTo>
                      <a:pt x="1685" y="394"/>
                    </a:lnTo>
                    <a:lnTo>
                      <a:pt x="1681" y="340"/>
                    </a:lnTo>
                    <a:lnTo>
                      <a:pt x="1681" y="340"/>
                    </a:lnTo>
                    <a:lnTo>
                      <a:pt x="1675" y="233"/>
                    </a:lnTo>
                    <a:lnTo>
                      <a:pt x="1670" y="125"/>
                    </a:lnTo>
                    <a:lnTo>
                      <a:pt x="1670" y="125"/>
                    </a:lnTo>
                    <a:lnTo>
                      <a:pt x="1670" y="111"/>
                    </a:lnTo>
                    <a:lnTo>
                      <a:pt x="1671" y="97"/>
                    </a:lnTo>
                    <a:lnTo>
                      <a:pt x="1671" y="90"/>
                    </a:lnTo>
                    <a:lnTo>
                      <a:pt x="1670" y="83"/>
                    </a:lnTo>
                    <a:lnTo>
                      <a:pt x="1667" y="76"/>
                    </a:lnTo>
                    <a:lnTo>
                      <a:pt x="1664" y="70"/>
                    </a:lnTo>
                    <a:lnTo>
                      <a:pt x="1664" y="70"/>
                    </a:lnTo>
                    <a:lnTo>
                      <a:pt x="1598" y="95"/>
                    </a:lnTo>
                    <a:lnTo>
                      <a:pt x="1567" y="109"/>
                    </a:lnTo>
                    <a:lnTo>
                      <a:pt x="1536" y="125"/>
                    </a:lnTo>
                    <a:lnTo>
                      <a:pt x="1536" y="125"/>
                    </a:lnTo>
                    <a:close/>
                    <a:moveTo>
                      <a:pt x="906" y="268"/>
                    </a:moveTo>
                    <a:lnTo>
                      <a:pt x="906" y="268"/>
                    </a:lnTo>
                    <a:lnTo>
                      <a:pt x="934" y="274"/>
                    </a:lnTo>
                    <a:lnTo>
                      <a:pt x="961" y="278"/>
                    </a:lnTo>
                    <a:lnTo>
                      <a:pt x="986" y="279"/>
                    </a:lnTo>
                    <a:lnTo>
                      <a:pt x="1013" y="281"/>
                    </a:lnTo>
                    <a:lnTo>
                      <a:pt x="1013" y="281"/>
                    </a:lnTo>
                    <a:lnTo>
                      <a:pt x="1031" y="279"/>
                    </a:lnTo>
                    <a:lnTo>
                      <a:pt x="1051" y="276"/>
                    </a:lnTo>
                    <a:lnTo>
                      <a:pt x="1067" y="274"/>
                    </a:lnTo>
                    <a:lnTo>
                      <a:pt x="1074" y="274"/>
                    </a:lnTo>
                    <a:lnTo>
                      <a:pt x="1079" y="274"/>
                    </a:lnTo>
                    <a:lnTo>
                      <a:pt x="1079" y="274"/>
                    </a:lnTo>
                    <a:lnTo>
                      <a:pt x="1094" y="267"/>
                    </a:lnTo>
                    <a:lnTo>
                      <a:pt x="1102" y="261"/>
                    </a:lnTo>
                    <a:lnTo>
                      <a:pt x="1108" y="257"/>
                    </a:lnTo>
                    <a:lnTo>
                      <a:pt x="1108" y="257"/>
                    </a:lnTo>
                    <a:lnTo>
                      <a:pt x="1108" y="231"/>
                    </a:lnTo>
                    <a:lnTo>
                      <a:pt x="1108" y="206"/>
                    </a:lnTo>
                    <a:lnTo>
                      <a:pt x="1105" y="181"/>
                    </a:lnTo>
                    <a:lnTo>
                      <a:pt x="1102" y="168"/>
                    </a:lnTo>
                    <a:lnTo>
                      <a:pt x="1100" y="157"/>
                    </a:lnTo>
                    <a:lnTo>
                      <a:pt x="1100" y="157"/>
                    </a:lnTo>
                    <a:lnTo>
                      <a:pt x="1074" y="150"/>
                    </a:lnTo>
                    <a:lnTo>
                      <a:pt x="1048" y="142"/>
                    </a:lnTo>
                    <a:lnTo>
                      <a:pt x="1018" y="135"/>
                    </a:lnTo>
                    <a:lnTo>
                      <a:pt x="1003" y="132"/>
                    </a:lnTo>
                    <a:lnTo>
                      <a:pt x="987" y="132"/>
                    </a:lnTo>
                    <a:lnTo>
                      <a:pt x="987" y="132"/>
                    </a:lnTo>
                    <a:lnTo>
                      <a:pt x="951" y="132"/>
                    </a:lnTo>
                    <a:lnTo>
                      <a:pt x="928" y="133"/>
                    </a:lnTo>
                    <a:lnTo>
                      <a:pt x="907" y="135"/>
                    </a:lnTo>
                    <a:lnTo>
                      <a:pt x="888" y="137"/>
                    </a:lnTo>
                    <a:lnTo>
                      <a:pt x="869" y="142"/>
                    </a:lnTo>
                    <a:lnTo>
                      <a:pt x="855" y="147"/>
                    </a:lnTo>
                    <a:lnTo>
                      <a:pt x="850" y="151"/>
                    </a:lnTo>
                    <a:lnTo>
                      <a:pt x="847" y="154"/>
                    </a:lnTo>
                    <a:lnTo>
                      <a:pt x="847" y="154"/>
                    </a:lnTo>
                    <a:lnTo>
                      <a:pt x="843" y="160"/>
                    </a:lnTo>
                    <a:lnTo>
                      <a:pt x="841" y="167"/>
                    </a:lnTo>
                    <a:lnTo>
                      <a:pt x="840" y="174"/>
                    </a:lnTo>
                    <a:lnTo>
                      <a:pt x="840" y="181"/>
                    </a:lnTo>
                    <a:lnTo>
                      <a:pt x="841" y="215"/>
                    </a:lnTo>
                    <a:lnTo>
                      <a:pt x="841" y="215"/>
                    </a:lnTo>
                    <a:lnTo>
                      <a:pt x="841" y="229"/>
                    </a:lnTo>
                    <a:lnTo>
                      <a:pt x="840" y="241"/>
                    </a:lnTo>
                    <a:lnTo>
                      <a:pt x="840" y="252"/>
                    </a:lnTo>
                    <a:lnTo>
                      <a:pt x="841" y="258"/>
                    </a:lnTo>
                    <a:lnTo>
                      <a:pt x="844" y="264"/>
                    </a:lnTo>
                    <a:lnTo>
                      <a:pt x="844" y="264"/>
                    </a:lnTo>
                    <a:lnTo>
                      <a:pt x="847" y="261"/>
                    </a:lnTo>
                    <a:lnTo>
                      <a:pt x="850" y="258"/>
                    </a:lnTo>
                    <a:lnTo>
                      <a:pt x="857" y="257"/>
                    </a:lnTo>
                    <a:lnTo>
                      <a:pt x="865" y="257"/>
                    </a:lnTo>
                    <a:lnTo>
                      <a:pt x="874" y="258"/>
                    </a:lnTo>
                    <a:lnTo>
                      <a:pt x="890" y="262"/>
                    </a:lnTo>
                    <a:lnTo>
                      <a:pt x="906" y="268"/>
                    </a:lnTo>
                    <a:lnTo>
                      <a:pt x="906" y="268"/>
                    </a:lnTo>
                    <a:close/>
                    <a:moveTo>
                      <a:pt x="635" y="233"/>
                    </a:moveTo>
                    <a:lnTo>
                      <a:pt x="635" y="233"/>
                    </a:lnTo>
                    <a:lnTo>
                      <a:pt x="632" y="261"/>
                    </a:lnTo>
                    <a:lnTo>
                      <a:pt x="631" y="276"/>
                    </a:lnTo>
                    <a:lnTo>
                      <a:pt x="631" y="290"/>
                    </a:lnTo>
                    <a:lnTo>
                      <a:pt x="631" y="290"/>
                    </a:lnTo>
                    <a:lnTo>
                      <a:pt x="643" y="295"/>
                    </a:lnTo>
                    <a:lnTo>
                      <a:pt x="656" y="299"/>
                    </a:lnTo>
                    <a:lnTo>
                      <a:pt x="669" y="306"/>
                    </a:lnTo>
                    <a:lnTo>
                      <a:pt x="680" y="313"/>
                    </a:lnTo>
                    <a:lnTo>
                      <a:pt x="701" y="330"/>
                    </a:lnTo>
                    <a:lnTo>
                      <a:pt x="721" y="347"/>
                    </a:lnTo>
                    <a:lnTo>
                      <a:pt x="721" y="347"/>
                    </a:lnTo>
                    <a:lnTo>
                      <a:pt x="722" y="355"/>
                    </a:lnTo>
                    <a:lnTo>
                      <a:pt x="722" y="366"/>
                    </a:lnTo>
                    <a:lnTo>
                      <a:pt x="719" y="376"/>
                    </a:lnTo>
                    <a:lnTo>
                      <a:pt x="715" y="387"/>
                    </a:lnTo>
                    <a:lnTo>
                      <a:pt x="707" y="411"/>
                    </a:lnTo>
                    <a:lnTo>
                      <a:pt x="702" y="422"/>
                    </a:lnTo>
                    <a:lnTo>
                      <a:pt x="700" y="434"/>
                    </a:lnTo>
                    <a:lnTo>
                      <a:pt x="700" y="434"/>
                    </a:lnTo>
                    <a:lnTo>
                      <a:pt x="715" y="431"/>
                    </a:lnTo>
                    <a:lnTo>
                      <a:pt x="730" y="431"/>
                    </a:lnTo>
                    <a:lnTo>
                      <a:pt x="743" y="432"/>
                    </a:lnTo>
                    <a:lnTo>
                      <a:pt x="756" y="434"/>
                    </a:lnTo>
                    <a:lnTo>
                      <a:pt x="768" y="438"/>
                    </a:lnTo>
                    <a:lnTo>
                      <a:pt x="781" y="441"/>
                    </a:lnTo>
                    <a:lnTo>
                      <a:pt x="803" y="450"/>
                    </a:lnTo>
                    <a:lnTo>
                      <a:pt x="803" y="450"/>
                    </a:lnTo>
                    <a:lnTo>
                      <a:pt x="803" y="483"/>
                    </a:lnTo>
                    <a:lnTo>
                      <a:pt x="805" y="498"/>
                    </a:lnTo>
                    <a:lnTo>
                      <a:pt x="808" y="505"/>
                    </a:lnTo>
                    <a:lnTo>
                      <a:pt x="810" y="512"/>
                    </a:lnTo>
                    <a:lnTo>
                      <a:pt x="810" y="512"/>
                    </a:lnTo>
                    <a:lnTo>
                      <a:pt x="816" y="602"/>
                    </a:lnTo>
                    <a:lnTo>
                      <a:pt x="820" y="695"/>
                    </a:lnTo>
                    <a:lnTo>
                      <a:pt x="823" y="741"/>
                    </a:lnTo>
                    <a:lnTo>
                      <a:pt x="823" y="787"/>
                    </a:lnTo>
                    <a:lnTo>
                      <a:pt x="823" y="835"/>
                    </a:lnTo>
                    <a:lnTo>
                      <a:pt x="820" y="880"/>
                    </a:lnTo>
                    <a:lnTo>
                      <a:pt x="820" y="880"/>
                    </a:lnTo>
                    <a:lnTo>
                      <a:pt x="817" y="908"/>
                    </a:lnTo>
                    <a:lnTo>
                      <a:pt x="815" y="936"/>
                    </a:lnTo>
                    <a:lnTo>
                      <a:pt x="815" y="936"/>
                    </a:lnTo>
                    <a:lnTo>
                      <a:pt x="813" y="962"/>
                    </a:lnTo>
                    <a:lnTo>
                      <a:pt x="813" y="988"/>
                    </a:lnTo>
                    <a:lnTo>
                      <a:pt x="815" y="1040"/>
                    </a:lnTo>
                    <a:lnTo>
                      <a:pt x="816" y="1093"/>
                    </a:lnTo>
                    <a:lnTo>
                      <a:pt x="817" y="1119"/>
                    </a:lnTo>
                    <a:lnTo>
                      <a:pt x="816" y="1144"/>
                    </a:lnTo>
                    <a:lnTo>
                      <a:pt x="816" y="1144"/>
                    </a:lnTo>
                    <a:lnTo>
                      <a:pt x="815" y="1161"/>
                    </a:lnTo>
                    <a:lnTo>
                      <a:pt x="812" y="1178"/>
                    </a:lnTo>
                    <a:lnTo>
                      <a:pt x="813" y="1186"/>
                    </a:lnTo>
                    <a:lnTo>
                      <a:pt x="815" y="1193"/>
                    </a:lnTo>
                    <a:lnTo>
                      <a:pt x="819" y="1200"/>
                    </a:lnTo>
                    <a:lnTo>
                      <a:pt x="825" y="1206"/>
                    </a:lnTo>
                    <a:lnTo>
                      <a:pt x="825" y="1206"/>
                    </a:lnTo>
                    <a:lnTo>
                      <a:pt x="823" y="1197"/>
                    </a:lnTo>
                    <a:lnTo>
                      <a:pt x="823" y="1188"/>
                    </a:lnTo>
                    <a:lnTo>
                      <a:pt x="825" y="1164"/>
                    </a:lnTo>
                    <a:lnTo>
                      <a:pt x="826" y="1152"/>
                    </a:lnTo>
                    <a:lnTo>
                      <a:pt x="826" y="1141"/>
                    </a:lnTo>
                    <a:lnTo>
                      <a:pt x="825" y="1131"/>
                    </a:lnTo>
                    <a:lnTo>
                      <a:pt x="820" y="1123"/>
                    </a:lnTo>
                    <a:lnTo>
                      <a:pt x="820" y="1123"/>
                    </a:lnTo>
                    <a:lnTo>
                      <a:pt x="822" y="1122"/>
                    </a:lnTo>
                    <a:lnTo>
                      <a:pt x="822" y="1120"/>
                    </a:lnTo>
                    <a:lnTo>
                      <a:pt x="825" y="1119"/>
                    </a:lnTo>
                    <a:lnTo>
                      <a:pt x="827" y="1117"/>
                    </a:lnTo>
                    <a:lnTo>
                      <a:pt x="827" y="1115"/>
                    </a:lnTo>
                    <a:lnTo>
                      <a:pt x="827" y="1112"/>
                    </a:lnTo>
                    <a:lnTo>
                      <a:pt x="827" y="1112"/>
                    </a:lnTo>
                    <a:lnTo>
                      <a:pt x="827" y="1033"/>
                    </a:lnTo>
                    <a:lnTo>
                      <a:pt x="827" y="949"/>
                    </a:lnTo>
                    <a:lnTo>
                      <a:pt x="827" y="866"/>
                    </a:lnTo>
                    <a:lnTo>
                      <a:pt x="829" y="785"/>
                    </a:lnTo>
                    <a:lnTo>
                      <a:pt x="829" y="785"/>
                    </a:lnTo>
                    <a:lnTo>
                      <a:pt x="830" y="721"/>
                    </a:lnTo>
                    <a:lnTo>
                      <a:pt x="830" y="658"/>
                    </a:lnTo>
                    <a:lnTo>
                      <a:pt x="827" y="537"/>
                    </a:lnTo>
                    <a:lnTo>
                      <a:pt x="827" y="537"/>
                    </a:lnTo>
                    <a:lnTo>
                      <a:pt x="826" y="438"/>
                    </a:lnTo>
                    <a:lnTo>
                      <a:pt x="827" y="338"/>
                    </a:lnTo>
                    <a:lnTo>
                      <a:pt x="827" y="338"/>
                    </a:lnTo>
                    <a:lnTo>
                      <a:pt x="827" y="295"/>
                    </a:lnTo>
                    <a:lnTo>
                      <a:pt x="826" y="251"/>
                    </a:lnTo>
                    <a:lnTo>
                      <a:pt x="825" y="208"/>
                    </a:lnTo>
                    <a:lnTo>
                      <a:pt x="820" y="163"/>
                    </a:lnTo>
                    <a:lnTo>
                      <a:pt x="820" y="163"/>
                    </a:lnTo>
                    <a:lnTo>
                      <a:pt x="820" y="165"/>
                    </a:lnTo>
                    <a:lnTo>
                      <a:pt x="819" y="165"/>
                    </a:lnTo>
                    <a:lnTo>
                      <a:pt x="819" y="165"/>
                    </a:lnTo>
                    <a:lnTo>
                      <a:pt x="801" y="175"/>
                    </a:lnTo>
                    <a:lnTo>
                      <a:pt x="778" y="185"/>
                    </a:lnTo>
                    <a:lnTo>
                      <a:pt x="754" y="194"/>
                    </a:lnTo>
                    <a:lnTo>
                      <a:pt x="729" y="202"/>
                    </a:lnTo>
                    <a:lnTo>
                      <a:pt x="679" y="217"/>
                    </a:lnTo>
                    <a:lnTo>
                      <a:pt x="656" y="226"/>
                    </a:lnTo>
                    <a:lnTo>
                      <a:pt x="635" y="233"/>
                    </a:lnTo>
                    <a:lnTo>
                      <a:pt x="635" y="233"/>
                    </a:lnTo>
                    <a:close/>
                    <a:moveTo>
                      <a:pt x="1323" y="1239"/>
                    </a:moveTo>
                    <a:lnTo>
                      <a:pt x="1323" y="1239"/>
                    </a:lnTo>
                    <a:lnTo>
                      <a:pt x="1343" y="1241"/>
                    </a:lnTo>
                    <a:lnTo>
                      <a:pt x="1359" y="1241"/>
                    </a:lnTo>
                    <a:lnTo>
                      <a:pt x="1376" y="1239"/>
                    </a:lnTo>
                    <a:lnTo>
                      <a:pt x="1392" y="1235"/>
                    </a:lnTo>
                    <a:lnTo>
                      <a:pt x="1404" y="1231"/>
                    </a:lnTo>
                    <a:lnTo>
                      <a:pt x="1417" y="1224"/>
                    </a:lnTo>
                    <a:lnTo>
                      <a:pt x="1427" y="1216"/>
                    </a:lnTo>
                    <a:lnTo>
                      <a:pt x="1434" y="1206"/>
                    </a:lnTo>
                    <a:lnTo>
                      <a:pt x="1434" y="1206"/>
                    </a:lnTo>
                    <a:lnTo>
                      <a:pt x="1437" y="1182"/>
                    </a:lnTo>
                    <a:lnTo>
                      <a:pt x="1437" y="1157"/>
                    </a:lnTo>
                    <a:lnTo>
                      <a:pt x="1438" y="1108"/>
                    </a:lnTo>
                    <a:lnTo>
                      <a:pt x="1434" y="1008"/>
                    </a:lnTo>
                    <a:lnTo>
                      <a:pt x="1434" y="1008"/>
                    </a:lnTo>
                    <a:lnTo>
                      <a:pt x="1432" y="907"/>
                    </a:lnTo>
                    <a:lnTo>
                      <a:pt x="1434" y="810"/>
                    </a:lnTo>
                    <a:lnTo>
                      <a:pt x="1437" y="717"/>
                    </a:lnTo>
                    <a:lnTo>
                      <a:pt x="1442" y="629"/>
                    </a:lnTo>
                    <a:lnTo>
                      <a:pt x="1442" y="629"/>
                    </a:lnTo>
                    <a:lnTo>
                      <a:pt x="1444" y="606"/>
                    </a:lnTo>
                    <a:lnTo>
                      <a:pt x="1444" y="584"/>
                    </a:lnTo>
                    <a:lnTo>
                      <a:pt x="1441" y="536"/>
                    </a:lnTo>
                    <a:lnTo>
                      <a:pt x="1439" y="488"/>
                    </a:lnTo>
                    <a:lnTo>
                      <a:pt x="1438" y="438"/>
                    </a:lnTo>
                    <a:lnTo>
                      <a:pt x="1438" y="438"/>
                    </a:lnTo>
                    <a:lnTo>
                      <a:pt x="1438" y="429"/>
                    </a:lnTo>
                    <a:lnTo>
                      <a:pt x="1439" y="421"/>
                    </a:lnTo>
                    <a:lnTo>
                      <a:pt x="1442" y="413"/>
                    </a:lnTo>
                    <a:lnTo>
                      <a:pt x="1442" y="404"/>
                    </a:lnTo>
                    <a:lnTo>
                      <a:pt x="1442" y="404"/>
                    </a:lnTo>
                    <a:lnTo>
                      <a:pt x="1441" y="396"/>
                    </a:lnTo>
                    <a:lnTo>
                      <a:pt x="1439" y="387"/>
                    </a:lnTo>
                    <a:lnTo>
                      <a:pt x="1438" y="379"/>
                    </a:lnTo>
                    <a:lnTo>
                      <a:pt x="1438" y="369"/>
                    </a:lnTo>
                    <a:lnTo>
                      <a:pt x="1438" y="369"/>
                    </a:lnTo>
                    <a:lnTo>
                      <a:pt x="1441" y="341"/>
                    </a:lnTo>
                    <a:lnTo>
                      <a:pt x="1442" y="306"/>
                    </a:lnTo>
                    <a:lnTo>
                      <a:pt x="1444" y="288"/>
                    </a:lnTo>
                    <a:lnTo>
                      <a:pt x="1441" y="271"/>
                    </a:lnTo>
                    <a:lnTo>
                      <a:pt x="1438" y="255"/>
                    </a:lnTo>
                    <a:lnTo>
                      <a:pt x="1435" y="248"/>
                    </a:lnTo>
                    <a:lnTo>
                      <a:pt x="1431" y="241"/>
                    </a:lnTo>
                    <a:lnTo>
                      <a:pt x="1431" y="241"/>
                    </a:lnTo>
                    <a:lnTo>
                      <a:pt x="1427" y="237"/>
                    </a:lnTo>
                    <a:lnTo>
                      <a:pt x="1421" y="231"/>
                    </a:lnTo>
                    <a:lnTo>
                      <a:pt x="1413" y="227"/>
                    </a:lnTo>
                    <a:lnTo>
                      <a:pt x="1404" y="223"/>
                    </a:lnTo>
                    <a:lnTo>
                      <a:pt x="1386" y="216"/>
                    </a:lnTo>
                    <a:lnTo>
                      <a:pt x="1368" y="212"/>
                    </a:lnTo>
                    <a:lnTo>
                      <a:pt x="1368" y="212"/>
                    </a:lnTo>
                    <a:lnTo>
                      <a:pt x="1341" y="210"/>
                    </a:lnTo>
                    <a:lnTo>
                      <a:pt x="1317" y="210"/>
                    </a:lnTo>
                    <a:lnTo>
                      <a:pt x="1292" y="210"/>
                    </a:lnTo>
                    <a:lnTo>
                      <a:pt x="1265" y="208"/>
                    </a:lnTo>
                    <a:lnTo>
                      <a:pt x="1265" y="208"/>
                    </a:lnTo>
                    <a:lnTo>
                      <a:pt x="1211" y="201"/>
                    </a:lnTo>
                    <a:lnTo>
                      <a:pt x="1188" y="198"/>
                    </a:lnTo>
                    <a:lnTo>
                      <a:pt x="1178" y="198"/>
                    </a:lnTo>
                    <a:lnTo>
                      <a:pt x="1170" y="199"/>
                    </a:lnTo>
                    <a:lnTo>
                      <a:pt x="1170" y="199"/>
                    </a:lnTo>
                    <a:lnTo>
                      <a:pt x="1161" y="202"/>
                    </a:lnTo>
                    <a:lnTo>
                      <a:pt x="1150" y="206"/>
                    </a:lnTo>
                    <a:lnTo>
                      <a:pt x="1140" y="212"/>
                    </a:lnTo>
                    <a:lnTo>
                      <a:pt x="1136" y="215"/>
                    </a:lnTo>
                    <a:lnTo>
                      <a:pt x="1133" y="219"/>
                    </a:lnTo>
                    <a:lnTo>
                      <a:pt x="1133" y="219"/>
                    </a:lnTo>
                    <a:lnTo>
                      <a:pt x="1132" y="223"/>
                    </a:lnTo>
                    <a:lnTo>
                      <a:pt x="1132" y="227"/>
                    </a:lnTo>
                    <a:lnTo>
                      <a:pt x="1133" y="237"/>
                    </a:lnTo>
                    <a:lnTo>
                      <a:pt x="1133" y="237"/>
                    </a:lnTo>
                    <a:lnTo>
                      <a:pt x="1135" y="268"/>
                    </a:lnTo>
                    <a:lnTo>
                      <a:pt x="1136" y="302"/>
                    </a:lnTo>
                    <a:lnTo>
                      <a:pt x="1136" y="302"/>
                    </a:lnTo>
                    <a:lnTo>
                      <a:pt x="1135" y="307"/>
                    </a:lnTo>
                    <a:lnTo>
                      <a:pt x="1132" y="314"/>
                    </a:lnTo>
                    <a:lnTo>
                      <a:pt x="1131" y="320"/>
                    </a:lnTo>
                    <a:lnTo>
                      <a:pt x="1129" y="327"/>
                    </a:lnTo>
                    <a:lnTo>
                      <a:pt x="1129" y="327"/>
                    </a:lnTo>
                    <a:lnTo>
                      <a:pt x="1129" y="347"/>
                    </a:lnTo>
                    <a:lnTo>
                      <a:pt x="1131" y="368"/>
                    </a:lnTo>
                    <a:lnTo>
                      <a:pt x="1132" y="408"/>
                    </a:lnTo>
                    <a:lnTo>
                      <a:pt x="1132" y="408"/>
                    </a:lnTo>
                    <a:lnTo>
                      <a:pt x="1132" y="434"/>
                    </a:lnTo>
                    <a:lnTo>
                      <a:pt x="1133" y="460"/>
                    </a:lnTo>
                    <a:lnTo>
                      <a:pt x="1138" y="516"/>
                    </a:lnTo>
                    <a:lnTo>
                      <a:pt x="1142" y="574"/>
                    </a:lnTo>
                    <a:lnTo>
                      <a:pt x="1143" y="602"/>
                    </a:lnTo>
                    <a:lnTo>
                      <a:pt x="1145" y="632"/>
                    </a:lnTo>
                    <a:lnTo>
                      <a:pt x="1145" y="632"/>
                    </a:lnTo>
                    <a:lnTo>
                      <a:pt x="1143" y="688"/>
                    </a:lnTo>
                    <a:lnTo>
                      <a:pt x="1142" y="716"/>
                    </a:lnTo>
                    <a:lnTo>
                      <a:pt x="1142" y="744"/>
                    </a:lnTo>
                    <a:lnTo>
                      <a:pt x="1142" y="744"/>
                    </a:lnTo>
                    <a:lnTo>
                      <a:pt x="1145" y="773"/>
                    </a:lnTo>
                    <a:lnTo>
                      <a:pt x="1147" y="801"/>
                    </a:lnTo>
                    <a:lnTo>
                      <a:pt x="1150" y="830"/>
                    </a:lnTo>
                    <a:lnTo>
                      <a:pt x="1150" y="858"/>
                    </a:lnTo>
                    <a:lnTo>
                      <a:pt x="1150" y="858"/>
                    </a:lnTo>
                    <a:lnTo>
                      <a:pt x="1149" y="1032"/>
                    </a:lnTo>
                    <a:lnTo>
                      <a:pt x="1149" y="1032"/>
                    </a:lnTo>
                    <a:lnTo>
                      <a:pt x="1146" y="1079"/>
                    </a:lnTo>
                    <a:lnTo>
                      <a:pt x="1145" y="1127"/>
                    </a:lnTo>
                    <a:lnTo>
                      <a:pt x="1143" y="1150"/>
                    </a:lnTo>
                    <a:lnTo>
                      <a:pt x="1146" y="1172"/>
                    </a:lnTo>
                    <a:lnTo>
                      <a:pt x="1149" y="1193"/>
                    </a:lnTo>
                    <a:lnTo>
                      <a:pt x="1154" y="1214"/>
                    </a:lnTo>
                    <a:lnTo>
                      <a:pt x="1154" y="1214"/>
                    </a:lnTo>
                    <a:lnTo>
                      <a:pt x="1233" y="1228"/>
                    </a:lnTo>
                    <a:lnTo>
                      <a:pt x="1278" y="1235"/>
                    </a:lnTo>
                    <a:lnTo>
                      <a:pt x="1323" y="1239"/>
                    </a:lnTo>
                    <a:lnTo>
                      <a:pt x="1323" y="1239"/>
                    </a:lnTo>
                    <a:close/>
                    <a:moveTo>
                      <a:pt x="844" y="334"/>
                    </a:moveTo>
                    <a:lnTo>
                      <a:pt x="844" y="334"/>
                    </a:lnTo>
                    <a:lnTo>
                      <a:pt x="855" y="335"/>
                    </a:lnTo>
                    <a:lnTo>
                      <a:pt x="867" y="338"/>
                    </a:lnTo>
                    <a:lnTo>
                      <a:pt x="889" y="345"/>
                    </a:lnTo>
                    <a:lnTo>
                      <a:pt x="913" y="355"/>
                    </a:lnTo>
                    <a:lnTo>
                      <a:pt x="926" y="358"/>
                    </a:lnTo>
                    <a:lnTo>
                      <a:pt x="938" y="361"/>
                    </a:lnTo>
                    <a:lnTo>
                      <a:pt x="938" y="361"/>
                    </a:lnTo>
                    <a:lnTo>
                      <a:pt x="956" y="365"/>
                    </a:lnTo>
                    <a:lnTo>
                      <a:pt x="979" y="366"/>
                    </a:lnTo>
                    <a:lnTo>
                      <a:pt x="1004" y="368"/>
                    </a:lnTo>
                    <a:lnTo>
                      <a:pt x="1029" y="368"/>
                    </a:lnTo>
                    <a:lnTo>
                      <a:pt x="1055" y="366"/>
                    </a:lnTo>
                    <a:lnTo>
                      <a:pt x="1079" y="363"/>
                    </a:lnTo>
                    <a:lnTo>
                      <a:pt x="1088" y="361"/>
                    </a:lnTo>
                    <a:lnTo>
                      <a:pt x="1098" y="358"/>
                    </a:lnTo>
                    <a:lnTo>
                      <a:pt x="1105" y="355"/>
                    </a:lnTo>
                    <a:lnTo>
                      <a:pt x="1112" y="351"/>
                    </a:lnTo>
                    <a:lnTo>
                      <a:pt x="1112" y="351"/>
                    </a:lnTo>
                    <a:lnTo>
                      <a:pt x="1111" y="330"/>
                    </a:lnTo>
                    <a:lnTo>
                      <a:pt x="1111" y="314"/>
                    </a:lnTo>
                    <a:lnTo>
                      <a:pt x="1112" y="299"/>
                    </a:lnTo>
                    <a:lnTo>
                      <a:pt x="1115" y="282"/>
                    </a:lnTo>
                    <a:lnTo>
                      <a:pt x="1115" y="282"/>
                    </a:lnTo>
                    <a:lnTo>
                      <a:pt x="1098" y="286"/>
                    </a:lnTo>
                    <a:lnTo>
                      <a:pt x="1083" y="290"/>
                    </a:lnTo>
                    <a:lnTo>
                      <a:pt x="1049" y="295"/>
                    </a:lnTo>
                    <a:lnTo>
                      <a:pt x="1014" y="296"/>
                    </a:lnTo>
                    <a:lnTo>
                      <a:pt x="980" y="296"/>
                    </a:lnTo>
                    <a:lnTo>
                      <a:pt x="945" y="293"/>
                    </a:lnTo>
                    <a:lnTo>
                      <a:pt x="910" y="288"/>
                    </a:lnTo>
                    <a:lnTo>
                      <a:pt x="876" y="281"/>
                    </a:lnTo>
                    <a:lnTo>
                      <a:pt x="844" y="272"/>
                    </a:lnTo>
                    <a:lnTo>
                      <a:pt x="844" y="272"/>
                    </a:lnTo>
                    <a:lnTo>
                      <a:pt x="843" y="279"/>
                    </a:lnTo>
                    <a:lnTo>
                      <a:pt x="841" y="288"/>
                    </a:lnTo>
                    <a:lnTo>
                      <a:pt x="841" y="302"/>
                    </a:lnTo>
                    <a:lnTo>
                      <a:pt x="843" y="317"/>
                    </a:lnTo>
                    <a:lnTo>
                      <a:pt x="844" y="334"/>
                    </a:lnTo>
                    <a:lnTo>
                      <a:pt x="844" y="334"/>
                    </a:lnTo>
                    <a:close/>
                    <a:moveTo>
                      <a:pt x="697" y="347"/>
                    </a:moveTo>
                    <a:lnTo>
                      <a:pt x="697" y="347"/>
                    </a:lnTo>
                    <a:lnTo>
                      <a:pt x="684" y="341"/>
                    </a:lnTo>
                    <a:lnTo>
                      <a:pt x="671" y="334"/>
                    </a:lnTo>
                    <a:lnTo>
                      <a:pt x="648" y="320"/>
                    </a:lnTo>
                    <a:lnTo>
                      <a:pt x="634" y="313"/>
                    </a:lnTo>
                    <a:lnTo>
                      <a:pt x="621" y="307"/>
                    </a:lnTo>
                    <a:lnTo>
                      <a:pt x="606" y="302"/>
                    </a:lnTo>
                    <a:lnTo>
                      <a:pt x="589" y="299"/>
                    </a:lnTo>
                    <a:lnTo>
                      <a:pt x="589" y="299"/>
                    </a:lnTo>
                    <a:lnTo>
                      <a:pt x="576" y="314"/>
                    </a:lnTo>
                    <a:lnTo>
                      <a:pt x="572" y="324"/>
                    </a:lnTo>
                    <a:lnTo>
                      <a:pt x="568" y="334"/>
                    </a:lnTo>
                    <a:lnTo>
                      <a:pt x="568" y="334"/>
                    </a:lnTo>
                    <a:lnTo>
                      <a:pt x="587" y="335"/>
                    </a:lnTo>
                    <a:lnTo>
                      <a:pt x="604" y="340"/>
                    </a:lnTo>
                    <a:lnTo>
                      <a:pt x="621" y="347"/>
                    </a:lnTo>
                    <a:lnTo>
                      <a:pt x="636" y="354"/>
                    </a:lnTo>
                    <a:lnTo>
                      <a:pt x="666" y="373"/>
                    </a:lnTo>
                    <a:lnTo>
                      <a:pt x="681" y="383"/>
                    </a:lnTo>
                    <a:lnTo>
                      <a:pt x="697" y="393"/>
                    </a:lnTo>
                    <a:lnTo>
                      <a:pt x="697" y="393"/>
                    </a:lnTo>
                    <a:lnTo>
                      <a:pt x="701" y="379"/>
                    </a:lnTo>
                    <a:lnTo>
                      <a:pt x="702" y="368"/>
                    </a:lnTo>
                    <a:lnTo>
                      <a:pt x="702" y="362"/>
                    </a:lnTo>
                    <a:lnTo>
                      <a:pt x="702" y="356"/>
                    </a:lnTo>
                    <a:lnTo>
                      <a:pt x="701" y="352"/>
                    </a:lnTo>
                    <a:lnTo>
                      <a:pt x="697" y="347"/>
                    </a:lnTo>
                    <a:lnTo>
                      <a:pt x="697" y="347"/>
                    </a:lnTo>
                    <a:close/>
                    <a:moveTo>
                      <a:pt x="382" y="352"/>
                    </a:moveTo>
                    <a:lnTo>
                      <a:pt x="382" y="352"/>
                    </a:lnTo>
                    <a:lnTo>
                      <a:pt x="358" y="393"/>
                    </a:lnTo>
                    <a:lnTo>
                      <a:pt x="335" y="434"/>
                    </a:lnTo>
                    <a:lnTo>
                      <a:pt x="314" y="474"/>
                    </a:lnTo>
                    <a:lnTo>
                      <a:pt x="291" y="516"/>
                    </a:lnTo>
                    <a:lnTo>
                      <a:pt x="250" y="602"/>
                    </a:lnTo>
                    <a:lnTo>
                      <a:pt x="210" y="686"/>
                    </a:lnTo>
                    <a:lnTo>
                      <a:pt x="210" y="686"/>
                    </a:lnTo>
                    <a:lnTo>
                      <a:pt x="207" y="692"/>
                    </a:lnTo>
                    <a:lnTo>
                      <a:pt x="203" y="698"/>
                    </a:lnTo>
                    <a:lnTo>
                      <a:pt x="198" y="702"/>
                    </a:lnTo>
                    <a:lnTo>
                      <a:pt x="196" y="707"/>
                    </a:lnTo>
                    <a:lnTo>
                      <a:pt x="196" y="707"/>
                    </a:lnTo>
                    <a:lnTo>
                      <a:pt x="190" y="721"/>
                    </a:lnTo>
                    <a:lnTo>
                      <a:pt x="187" y="734"/>
                    </a:lnTo>
                    <a:lnTo>
                      <a:pt x="184" y="748"/>
                    </a:lnTo>
                    <a:lnTo>
                      <a:pt x="180" y="761"/>
                    </a:lnTo>
                    <a:lnTo>
                      <a:pt x="180" y="761"/>
                    </a:lnTo>
                    <a:lnTo>
                      <a:pt x="170" y="785"/>
                    </a:lnTo>
                    <a:lnTo>
                      <a:pt x="159" y="807"/>
                    </a:lnTo>
                    <a:lnTo>
                      <a:pt x="134" y="852"/>
                    </a:lnTo>
                    <a:lnTo>
                      <a:pt x="121" y="873"/>
                    </a:lnTo>
                    <a:lnTo>
                      <a:pt x="110" y="896"/>
                    </a:lnTo>
                    <a:lnTo>
                      <a:pt x="99" y="919"/>
                    </a:lnTo>
                    <a:lnTo>
                      <a:pt x="90" y="942"/>
                    </a:lnTo>
                    <a:lnTo>
                      <a:pt x="90" y="942"/>
                    </a:lnTo>
                    <a:lnTo>
                      <a:pt x="80" y="957"/>
                    </a:lnTo>
                    <a:lnTo>
                      <a:pt x="71" y="973"/>
                    </a:lnTo>
                    <a:lnTo>
                      <a:pt x="62" y="988"/>
                    </a:lnTo>
                    <a:lnTo>
                      <a:pt x="55" y="1004"/>
                    </a:lnTo>
                    <a:lnTo>
                      <a:pt x="41" y="1036"/>
                    </a:lnTo>
                    <a:lnTo>
                      <a:pt x="27" y="1072"/>
                    </a:lnTo>
                    <a:lnTo>
                      <a:pt x="27" y="1072"/>
                    </a:lnTo>
                    <a:lnTo>
                      <a:pt x="34" y="1078"/>
                    </a:lnTo>
                    <a:lnTo>
                      <a:pt x="44" y="1084"/>
                    </a:lnTo>
                    <a:lnTo>
                      <a:pt x="62" y="1092"/>
                    </a:lnTo>
                    <a:lnTo>
                      <a:pt x="82" y="1100"/>
                    </a:lnTo>
                    <a:lnTo>
                      <a:pt x="99" y="1108"/>
                    </a:lnTo>
                    <a:lnTo>
                      <a:pt x="99" y="1108"/>
                    </a:lnTo>
                    <a:lnTo>
                      <a:pt x="107" y="1112"/>
                    </a:lnTo>
                    <a:lnTo>
                      <a:pt x="114" y="1115"/>
                    </a:lnTo>
                    <a:lnTo>
                      <a:pt x="114" y="1115"/>
                    </a:lnTo>
                    <a:lnTo>
                      <a:pt x="138" y="1123"/>
                    </a:lnTo>
                    <a:lnTo>
                      <a:pt x="161" y="1131"/>
                    </a:lnTo>
                    <a:lnTo>
                      <a:pt x="183" y="1137"/>
                    </a:lnTo>
                    <a:lnTo>
                      <a:pt x="193" y="1140"/>
                    </a:lnTo>
                    <a:lnTo>
                      <a:pt x="204" y="1140"/>
                    </a:lnTo>
                    <a:lnTo>
                      <a:pt x="204" y="1140"/>
                    </a:lnTo>
                    <a:lnTo>
                      <a:pt x="207" y="1133"/>
                    </a:lnTo>
                    <a:lnTo>
                      <a:pt x="208" y="1126"/>
                    </a:lnTo>
                    <a:lnTo>
                      <a:pt x="208" y="1119"/>
                    </a:lnTo>
                    <a:lnTo>
                      <a:pt x="205" y="1110"/>
                    </a:lnTo>
                    <a:lnTo>
                      <a:pt x="205" y="1110"/>
                    </a:lnTo>
                    <a:lnTo>
                      <a:pt x="207" y="1108"/>
                    </a:lnTo>
                    <a:lnTo>
                      <a:pt x="210" y="1106"/>
                    </a:lnTo>
                    <a:lnTo>
                      <a:pt x="214" y="1106"/>
                    </a:lnTo>
                    <a:lnTo>
                      <a:pt x="218" y="1105"/>
                    </a:lnTo>
                    <a:lnTo>
                      <a:pt x="219" y="1105"/>
                    </a:lnTo>
                    <a:lnTo>
                      <a:pt x="221" y="1102"/>
                    </a:lnTo>
                    <a:lnTo>
                      <a:pt x="221" y="1102"/>
                    </a:lnTo>
                    <a:lnTo>
                      <a:pt x="262" y="1012"/>
                    </a:lnTo>
                    <a:lnTo>
                      <a:pt x="302" y="924"/>
                    </a:lnTo>
                    <a:lnTo>
                      <a:pt x="322" y="877"/>
                    </a:lnTo>
                    <a:lnTo>
                      <a:pt x="342" y="831"/>
                    </a:lnTo>
                    <a:lnTo>
                      <a:pt x="360" y="785"/>
                    </a:lnTo>
                    <a:lnTo>
                      <a:pt x="377" y="735"/>
                    </a:lnTo>
                    <a:lnTo>
                      <a:pt x="377" y="735"/>
                    </a:lnTo>
                    <a:lnTo>
                      <a:pt x="416" y="640"/>
                    </a:lnTo>
                    <a:lnTo>
                      <a:pt x="457" y="540"/>
                    </a:lnTo>
                    <a:lnTo>
                      <a:pt x="478" y="491"/>
                    </a:lnTo>
                    <a:lnTo>
                      <a:pt x="499" y="443"/>
                    </a:lnTo>
                    <a:lnTo>
                      <a:pt x="521" y="397"/>
                    </a:lnTo>
                    <a:lnTo>
                      <a:pt x="544" y="352"/>
                    </a:lnTo>
                    <a:lnTo>
                      <a:pt x="544" y="352"/>
                    </a:lnTo>
                    <a:lnTo>
                      <a:pt x="540" y="351"/>
                    </a:lnTo>
                    <a:lnTo>
                      <a:pt x="537" y="348"/>
                    </a:lnTo>
                    <a:lnTo>
                      <a:pt x="534" y="344"/>
                    </a:lnTo>
                    <a:lnTo>
                      <a:pt x="534" y="338"/>
                    </a:lnTo>
                    <a:lnTo>
                      <a:pt x="534" y="338"/>
                    </a:lnTo>
                    <a:lnTo>
                      <a:pt x="542" y="335"/>
                    </a:lnTo>
                    <a:lnTo>
                      <a:pt x="548" y="331"/>
                    </a:lnTo>
                    <a:lnTo>
                      <a:pt x="551" y="328"/>
                    </a:lnTo>
                    <a:lnTo>
                      <a:pt x="552" y="325"/>
                    </a:lnTo>
                    <a:lnTo>
                      <a:pt x="554" y="320"/>
                    </a:lnTo>
                    <a:lnTo>
                      <a:pt x="552" y="314"/>
                    </a:lnTo>
                    <a:lnTo>
                      <a:pt x="552" y="314"/>
                    </a:lnTo>
                    <a:lnTo>
                      <a:pt x="535" y="314"/>
                    </a:lnTo>
                    <a:lnTo>
                      <a:pt x="516" y="314"/>
                    </a:lnTo>
                    <a:lnTo>
                      <a:pt x="493" y="317"/>
                    </a:lnTo>
                    <a:lnTo>
                      <a:pt x="471" y="323"/>
                    </a:lnTo>
                    <a:lnTo>
                      <a:pt x="447" y="328"/>
                    </a:lnTo>
                    <a:lnTo>
                      <a:pt x="424" y="335"/>
                    </a:lnTo>
                    <a:lnTo>
                      <a:pt x="402" y="344"/>
                    </a:lnTo>
                    <a:lnTo>
                      <a:pt x="382" y="352"/>
                    </a:lnTo>
                    <a:lnTo>
                      <a:pt x="382" y="352"/>
                    </a:lnTo>
                    <a:close/>
                    <a:moveTo>
                      <a:pt x="1640" y="1106"/>
                    </a:moveTo>
                    <a:lnTo>
                      <a:pt x="1640" y="1106"/>
                    </a:lnTo>
                    <a:lnTo>
                      <a:pt x="1644" y="931"/>
                    </a:lnTo>
                    <a:lnTo>
                      <a:pt x="1647" y="842"/>
                    </a:lnTo>
                    <a:lnTo>
                      <a:pt x="1646" y="759"/>
                    </a:lnTo>
                    <a:lnTo>
                      <a:pt x="1646" y="759"/>
                    </a:lnTo>
                    <a:lnTo>
                      <a:pt x="1646" y="734"/>
                    </a:lnTo>
                    <a:lnTo>
                      <a:pt x="1643" y="710"/>
                    </a:lnTo>
                    <a:lnTo>
                      <a:pt x="1637" y="669"/>
                    </a:lnTo>
                    <a:lnTo>
                      <a:pt x="1637" y="669"/>
                    </a:lnTo>
                    <a:lnTo>
                      <a:pt x="1637" y="661"/>
                    </a:lnTo>
                    <a:lnTo>
                      <a:pt x="1639" y="654"/>
                    </a:lnTo>
                    <a:lnTo>
                      <a:pt x="1640" y="646"/>
                    </a:lnTo>
                    <a:lnTo>
                      <a:pt x="1640" y="636"/>
                    </a:lnTo>
                    <a:lnTo>
                      <a:pt x="1640" y="636"/>
                    </a:lnTo>
                    <a:lnTo>
                      <a:pt x="1640" y="571"/>
                    </a:lnTo>
                    <a:lnTo>
                      <a:pt x="1640" y="500"/>
                    </a:lnTo>
                    <a:lnTo>
                      <a:pt x="1640" y="500"/>
                    </a:lnTo>
                    <a:lnTo>
                      <a:pt x="1642" y="466"/>
                    </a:lnTo>
                    <a:lnTo>
                      <a:pt x="1642" y="424"/>
                    </a:lnTo>
                    <a:lnTo>
                      <a:pt x="1642" y="404"/>
                    </a:lnTo>
                    <a:lnTo>
                      <a:pt x="1639" y="387"/>
                    </a:lnTo>
                    <a:lnTo>
                      <a:pt x="1636" y="373"/>
                    </a:lnTo>
                    <a:lnTo>
                      <a:pt x="1635" y="368"/>
                    </a:lnTo>
                    <a:lnTo>
                      <a:pt x="1632" y="363"/>
                    </a:lnTo>
                    <a:lnTo>
                      <a:pt x="1632" y="363"/>
                    </a:lnTo>
                    <a:lnTo>
                      <a:pt x="1626" y="359"/>
                    </a:lnTo>
                    <a:lnTo>
                      <a:pt x="1616" y="356"/>
                    </a:lnTo>
                    <a:lnTo>
                      <a:pt x="1590" y="348"/>
                    </a:lnTo>
                    <a:lnTo>
                      <a:pt x="1560" y="342"/>
                    </a:lnTo>
                    <a:lnTo>
                      <a:pt x="1547" y="341"/>
                    </a:lnTo>
                    <a:lnTo>
                      <a:pt x="1538" y="340"/>
                    </a:lnTo>
                    <a:lnTo>
                      <a:pt x="1538" y="340"/>
                    </a:lnTo>
                    <a:lnTo>
                      <a:pt x="1528" y="342"/>
                    </a:lnTo>
                    <a:lnTo>
                      <a:pt x="1521" y="345"/>
                    </a:lnTo>
                    <a:lnTo>
                      <a:pt x="1517" y="348"/>
                    </a:lnTo>
                    <a:lnTo>
                      <a:pt x="1517" y="348"/>
                    </a:lnTo>
                    <a:lnTo>
                      <a:pt x="1517" y="372"/>
                    </a:lnTo>
                    <a:lnTo>
                      <a:pt x="1515" y="397"/>
                    </a:lnTo>
                    <a:lnTo>
                      <a:pt x="1514" y="422"/>
                    </a:lnTo>
                    <a:lnTo>
                      <a:pt x="1512" y="449"/>
                    </a:lnTo>
                    <a:lnTo>
                      <a:pt x="1512" y="449"/>
                    </a:lnTo>
                    <a:lnTo>
                      <a:pt x="1512" y="502"/>
                    </a:lnTo>
                    <a:lnTo>
                      <a:pt x="1512" y="557"/>
                    </a:lnTo>
                    <a:lnTo>
                      <a:pt x="1512" y="557"/>
                    </a:lnTo>
                    <a:lnTo>
                      <a:pt x="1514" y="610"/>
                    </a:lnTo>
                    <a:lnTo>
                      <a:pt x="1515" y="664"/>
                    </a:lnTo>
                    <a:lnTo>
                      <a:pt x="1521" y="772"/>
                    </a:lnTo>
                    <a:lnTo>
                      <a:pt x="1521" y="772"/>
                    </a:lnTo>
                    <a:lnTo>
                      <a:pt x="1522" y="831"/>
                    </a:lnTo>
                    <a:lnTo>
                      <a:pt x="1524" y="891"/>
                    </a:lnTo>
                    <a:lnTo>
                      <a:pt x="1521" y="1008"/>
                    </a:lnTo>
                    <a:lnTo>
                      <a:pt x="1518" y="1123"/>
                    </a:lnTo>
                    <a:lnTo>
                      <a:pt x="1515" y="1235"/>
                    </a:lnTo>
                    <a:lnTo>
                      <a:pt x="1515" y="1235"/>
                    </a:lnTo>
                    <a:lnTo>
                      <a:pt x="1519" y="1241"/>
                    </a:lnTo>
                    <a:lnTo>
                      <a:pt x="1525" y="1245"/>
                    </a:lnTo>
                    <a:lnTo>
                      <a:pt x="1532" y="1248"/>
                    </a:lnTo>
                    <a:lnTo>
                      <a:pt x="1539" y="1251"/>
                    </a:lnTo>
                    <a:lnTo>
                      <a:pt x="1554" y="1254"/>
                    </a:lnTo>
                    <a:lnTo>
                      <a:pt x="1571" y="1254"/>
                    </a:lnTo>
                    <a:lnTo>
                      <a:pt x="1588" y="1251"/>
                    </a:lnTo>
                    <a:lnTo>
                      <a:pt x="1605" y="1248"/>
                    </a:lnTo>
                    <a:lnTo>
                      <a:pt x="1620" y="1242"/>
                    </a:lnTo>
                    <a:lnTo>
                      <a:pt x="1633" y="1238"/>
                    </a:lnTo>
                    <a:lnTo>
                      <a:pt x="1633" y="1238"/>
                    </a:lnTo>
                    <a:lnTo>
                      <a:pt x="1637" y="1223"/>
                    </a:lnTo>
                    <a:lnTo>
                      <a:pt x="1639" y="1207"/>
                    </a:lnTo>
                    <a:lnTo>
                      <a:pt x="1640" y="1175"/>
                    </a:lnTo>
                    <a:lnTo>
                      <a:pt x="1640" y="1141"/>
                    </a:lnTo>
                    <a:lnTo>
                      <a:pt x="1640" y="1106"/>
                    </a:lnTo>
                    <a:lnTo>
                      <a:pt x="1640" y="1106"/>
                    </a:lnTo>
                    <a:close/>
                    <a:moveTo>
                      <a:pt x="502" y="838"/>
                    </a:moveTo>
                    <a:lnTo>
                      <a:pt x="502" y="838"/>
                    </a:lnTo>
                    <a:lnTo>
                      <a:pt x="504" y="830"/>
                    </a:lnTo>
                    <a:lnTo>
                      <a:pt x="509" y="823"/>
                    </a:lnTo>
                    <a:lnTo>
                      <a:pt x="511" y="815"/>
                    </a:lnTo>
                    <a:lnTo>
                      <a:pt x="514" y="808"/>
                    </a:lnTo>
                    <a:lnTo>
                      <a:pt x="514" y="808"/>
                    </a:lnTo>
                    <a:lnTo>
                      <a:pt x="510" y="810"/>
                    </a:lnTo>
                    <a:lnTo>
                      <a:pt x="506" y="810"/>
                    </a:lnTo>
                    <a:lnTo>
                      <a:pt x="502" y="810"/>
                    </a:lnTo>
                    <a:lnTo>
                      <a:pt x="497" y="808"/>
                    </a:lnTo>
                    <a:lnTo>
                      <a:pt x="497" y="808"/>
                    </a:lnTo>
                    <a:lnTo>
                      <a:pt x="496" y="803"/>
                    </a:lnTo>
                    <a:lnTo>
                      <a:pt x="495" y="797"/>
                    </a:lnTo>
                    <a:lnTo>
                      <a:pt x="492" y="793"/>
                    </a:lnTo>
                    <a:lnTo>
                      <a:pt x="489" y="790"/>
                    </a:lnTo>
                    <a:lnTo>
                      <a:pt x="482" y="785"/>
                    </a:lnTo>
                    <a:lnTo>
                      <a:pt x="474" y="780"/>
                    </a:lnTo>
                    <a:lnTo>
                      <a:pt x="455" y="773"/>
                    </a:lnTo>
                    <a:lnTo>
                      <a:pt x="448" y="769"/>
                    </a:lnTo>
                    <a:lnTo>
                      <a:pt x="441" y="764"/>
                    </a:lnTo>
                    <a:lnTo>
                      <a:pt x="441" y="764"/>
                    </a:lnTo>
                    <a:lnTo>
                      <a:pt x="445" y="759"/>
                    </a:lnTo>
                    <a:lnTo>
                      <a:pt x="447" y="755"/>
                    </a:lnTo>
                    <a:lnTo>
                      <a:pt x="450" y="751"/>
                    </a:lnTo>
                    <a:lnTo>
                      <a:pt x="452" y="749"/>
                    </a:lnTo>
                    <a:lnTo>
                      <a:pt x="455" y="748"/>
                    </a:lnTo>
                    <a:lnTo>
                      <a:pt x="455" y="748"/>
                    </a:lnTo>
                    <a:lnTo>
                      <a:pt x="461" y="731"/>
                    </a:lnTo>
                    <a:lnTo>
                      <a:pt x="468" y="714"/>
                    </a:lnTo>
                    <a:lnTo>
                      <a:pt x="485" y="685"/>
                    </a:lnTo>
                    <a:lnTo>
                      <a:pt x="493" y="671"/>
                    </a:lnTo>
                    <a:lnTo>
                      <a:pt x="500" y="654"/>
                    </a:lnTo>
                    <a:lnTo>
                      <a:pt x="504" y="637"/>
                    </a:lnTo>
                    <a:lnTo>
                      <a:pt x="507" y="616"/>
                    </a:lnTo>
                    <a:lnTo>
                      <a:pt x="507" y="616"/>
                    </a:lnTo>
                    <a:lnTo>
                      <a:pt x="513" y="613"/>
                    </a:lnTo>
                    <a:lnTo>
                      <a:pt x="517" y="610"/>
                    </a:lnTo>
                    <a:lnTo>
                      <a:pt x="521" y="609"/>
                    </a:lnTo>
                    <a:lnTo>
                      <a:pt x="527" y="609"/>
                    </a:lnTo>
                    <a:lnTo>
                      <a:pt x="537" y="610"/>
                    </a:lnTo>
                    <a:lnTo>
                      <a:pt x="547" y="616"/>
                    </a:lnTo>
                    <a:lnTo>
                      <a:pt x="568" y="627"/>
                    </a:lnTo>
                    <a:lnTo>
                      <a:pt x="577" y="633"/>
                    </a:lnTo>
                    <a:lnTo>
                      <a:pt x="587" y="637"/>
                    </a:lnTo>
                    <a:lnTo>
                      <a:pt x="587" y="637"/>
                    </a:lnTo>
                    <a:lnTo>
                      <a:pt x="589" y="630"/>
                    </a:lnTo>
                    <a:lnTo>
                      <a:pt x="593" y="625"/>
                    </a:lnTo>
                    <a:lnTo>
                      <a:pt x="600" y="612"/>
                    </a:lnTo>
                    <a:lnTo>
                      <a:pt x="600" y="612"/>
                    </a:lnTo>
                    <a:lnTo>
                      <a:pt x="590" y="606"/>
                    </a:lnTo>
                    <a:lnTo>
                      <a:pt x="582" y="602"/>
                    </a:lnTo>
                    <a:lnTo>
                      <a:pt x="563" y="595"/>
                    </a:lnTo>
                    <a:lnTo>
                      <a:pt x="547" y="588"/>
                    </a:lnTo>
                    <a:lnTo>
                      <a:pt x="540" y="585"/>
                    </a:lnTo>
                    <a:lnTo>
                      <a:pt x="531" y="581"/>
                    </a:lnTo>
                    <a:lnTo>
                      <a:pt x="531" y="581"/>
                    </a:lnTo>
                    <a:lnTo>
                      <a:pt x="531" y="568"/>
                    </a:lnTo>
                    <a:lnTo>
                      <a:pt x="534" y="559"/>
                    </a:lnTo>
                    <a:lnTo>
                      <a:pt x="538" y="552"/>
                    </a:lnTo>
                    <a:lnTo>
                      <a:pt x="544" y="546"/>
                    </a:lnTo>
                    <a:lnTo>
                      <a:pt x="551" y="539"/>
                    </a:lnTo>
                    <a:lnTo>
                      <a:pt x="556" y="532"/>
                    </a:lnTo>
                    <a:lnTo>
                      <a:pt x="561" y="522"/>
                    </a:lnTo>
                    <a:lnTo>
                      <a:pt x="563" y="509"/>
                    </a:lnTo>
                    <a:lnTo>
                      <a:pt x="563" y="509"/>
                    </a:lnTo>
                    <a:lnTo>
                      <a:pt x="573" y="497"/>
                    </a:lnTo>
                    <a:lnTo>
                      <a:pt x="580" y="481"/>
                    </a:lnTo>
                    <a:lnTo>
                      <a:pt x="586" y="466"/>
                    </a:lnTo>
                    <a:lnTo>
                      <a:pt x="591" y="450"/>
                    </a:lnTo>
                    <a:lnTo>
                      <a:pt x="591" y="450"/>
                    </a:lnTo>
                    <a:lnTo>
                      <a:pt x="597" y="424"/>
                    </a:lnTo>
                    <a:lnTo>
                      <a:pt x="600" y="417"/>
                    </a:lnTo>
                    <a:lnTo>
                      <a:pt x="601" y="417"/>
                    </a:lnTo>
                    <a:lnTo>
                      <a:pt x="604" y="418"/>
                    </a:lnTo>
                    <a:lnTo>
                      <a:pt x="604" y="418"/>
                    </a:lnTo>
                    <a:lnTo>
                      <a:pt x="606" y="417"/>
                    </a:lnTo>
                    <a:lnTo>
                      <a:pt x="606" y="417"/>
                    </a:lnTo>
                    <a:lnTo>
                      <a:pt x="606" y="414"/>
                    </a:lnTo>
                    <a:lnTo>
                      <a:pt x="604" y="411"/>
                    </a:lnTo>
                    <a:lnTo>
                      <a:pt x="604" y="411"/>
                    </a:lnTo>
                    <a:lnTo>
                      <a:pt x="606" y="410"/>
                    </a:lnTo>
                    <a:lnTo>
                      <a:pt x="606" y="410"/>
                    </a:lnTo>
                    <a:lnTo>
                      <a:pt x="615" y="408"/>
                    </a:lnTo>
                    <a:lnTo>
                      <a:pt x="625" y="408"/>
                    </a:lnTo>
                    <a:lnTo>
                      <a:pt x="635" y="411"/>
                    </a:lnTo>
                    <a:lnTo>
                      <a:pt x="643" y="414"/>
                    </a:lnTo>
                    <a:lnTo>
                      <a:pt x="662" y="424"/>
                    </a:lnTo>
                    <a:lnTo>
                      <a:pt x="680" y="434"/>
                    </a:lnTo>
                    <a:lnTo>
                      <a:pt x="680" y="434"/>
                    </a:lnTo>
                    <a:lnTo>
                      <a:pt x="681" y="429"/>
                    </a:lnTo>
                    <a:lnTo>
                      <a:pt x="684" y="425"/>
                    </a:lnTo>
                    <a:lnTo>
                      <a:pt x="686" y="421"/>
                    </a:lnTo>
                    <a:lnTo>
                      <a:pt x="687" y="417"/>
                    </a:lnTo>
                    <a:lnTo>
                      <a:pt x="687" y="417"/>
                    </a:lnTo>
                    <a:lnTo>
                      <a:pt x="676" y="403"/>
                    </a:lnTo>
                    <a:lnTo>
                      <a:pt x="663" y="391"/>
                    </a:lnTo>
                    <a:lnTo>
                      <a:pt x="648" y="380"/>
                    </a:lnTo>
                    <a:lnTo>
                      <a:pt x="632" y="372"/>
                    </a:lnTo>
                    <a:lnTo>
                      <a:pt x="615" y="363"/>
                    </a:lnTo>
                    <a:lnTo>
                      <a:pt x="598" y="358"/>
                    </a:lnTo>
                    <a:lnTo>
                      <a:pt x="580" y="354"/>
                    </a:lnTo>
                    <a:lnTo>
                      <a:pt x="563" y="351"/>
                    </a:lnTo>
                    <a:lnTo>
                      <a:pt x="563" y="351"/>
                    </a:lnTo>
                    <a:lnTo>
                      <a:pt x="563" y="355"/>
                    </a:lnTo>
                    <a:lnTo>
                      <a:pt x="561" y="358"/>
                    </a:lnTo>
                    <a:lnTo>
                      <a:pt x="556" y="365"/>
                    </a:lnTo>
                    <a:lnTo>
                      <a:pt x="554" y="372"/>
                    </a:lnTo>
                    <a:lnTo>
                      <a:pt x="554" y="375"/>
                    </a:lnTo>
                    <a:lnTo>
                      <a:pt x="555" y="379"/>
                    </a:lnTo>
                    <a:lnTo>
                      <a:pt x="555" y="379"/>
                    </a:lnTo>
                    <a:lnTo>
                      <a:pt x="568" y="384"/>
                    </a:lnTo>
                    <a:lnTo>
                      <a:pt x="575" y="390"/>
                    </a:lnTo>
                    <a:lnTo>
                      <a:pt x="580" y="396"/>
                    </a:lnTo>
                    <a:lnTo>
                      <a:pt x="584" y="403"/>
                    </a:lnTo>
                    <a:lnTo>
                      <a:pt x="586" y="406"/>
                    </a:lnTo>
                    <a:lnTo>
                      <a:pt x="586" y="410"/>
                    </a:lnTo>
                    <a:lnTo>
                      <a:pt x="584" y="414"/>
                    </a:lnTo>
                    <a:lnTo>
                      <a:pt x="582" y="417"/>
                    </a:lnTo>
                    <a:lnTo>
                      <a:pt x="579" y="421"/>
                    </a:lnTo>
                    <a:lnTo>
                      <a:pt x="575" y="425"/>
                    </a:lnTo>
                    <a:lnTo>
                      <a:pt x="575" y="425"/>
                    </a:lnTo>
                    <a:lnTo>
                      <a:pt x="575" y="429"/>
                    </a:lnTo>
                    <a:lnTo>
                      <a:pt x="575" y="434"/>
                    </a:lnTo>
                    <a:lnTo>
                      <a:pt x="572" y="439"/>
                    </a:lnTo>
                    <a:lnTo>
                      <a:pt x="570" y="445"/>
                    </a:lnTo>
                    <a:lnTo>
                      <a:pt x="569" y="453"/>
                    </a:lnTo>
                    <a:lnTo>
                      <a:pt x="569" y="453"/>
                    </a:lnTo>
                    <a:lnTo>
                      <a:pt x="558" y="473"/>
                    </a:lnTo>
                    <a:lnTo>
                      <a:pt x="549" y="494"/>
                    </a:lnTo>
                    <a:lnTo>
                      <a:pt x="540" y="515"/>
                    </a:lnTo>
                    <a:lnTo>
                      <a:pt x="531" y="533"/>
                    </a:lnTo>
                    <a:lnTo>
                      <a:pt x="531" y="533"/>
                    </a:lnTo>
                    <a:lnTo>
                      <a:pt x="527" y="545"/>
                    </a:lnTo>
                    <a:lnTo>
                      <a:pt x="523" y="557"/>
                    </a:lnTo>
                    <a:lnTo>
                      <a:pt x="521" y="563"/>
                    </a:lnTo>
                    <a:lnTo>
                      <a:pt x="517" y="567"/>
                    </a:lnTo>
                    <a:lnTo>
                      <a:pt x="513" y="571"/>
                    </a:lnTo>
                    <a:lnTo>
                      <a:pt x="507" y="574"/>
                    </a:lnTo>
                    <a:lnTo>
                      <a:pt x="507" y="574"/>
                    </a:lnTo>
                    <a:lnTo>
                      <a:pt x="502" y="571"/>
                    </a:lnTo>
                    <a:lnTo>
                      <a:pt x="497" y="567"/>
                    </a:lnTo>
                    <a:lnTo>
                      <a:pt x="489" y="557"/>
                    </a:lnTo>
                    <a:lnTo>
                      <a:pt x="489" y="557"/>
                    </a:lnTo>
                    <a:lnTo>
                      <a:pt x="483" y="560"/>
                    </a:lnTo>
                    <a:lnTo>
                      <a:pt x="478" y="561"/>
                    </a:lnTo>
                    <a:lnTo>
                      <a:pt x="471" y="561"/>
                    </a:lnTo>
                    <a:lnTo>
                      <a:pt x="464" y="561"/>
                    </a:lnTo>
                    <a:lnTo>
                      <a:pt x="464" y="561"/>
                    </a:lnTo>
                    <a:lnTo>
                      <a:pt x="458" y="575"/>
                    </a:lnTo>
                    <a:lnTo>
                      <a:pt x="455" y="582"/>
                    </a:lnTo>
                    <a:lnTo>
                      <a:pt x="455" y="591"/>
                    </a:lnTo>
                    <a:lnTo>
                      <a:pt x="455" y="591"/>
                    </a:lnTo>
                    <a:lnTo>
                      <a:pt x="467" y="595"/>
                    </a:lnTo>
                    <a:lnTo>
                      <a:pt x="476" y="602"/>
                    </a:lnTo>
                    <a:lnTo>
                      <a:pt x="481" y="606"/>
                    </a:lnTo>
                    <a:lnTo>
                      <a:pt x="485" y="610"/>
                    </a:lnTo>
                    <a:lnTo>
                      <a:pt x="486" y="616"/>
                    </a:lnTo>
                    <a:lnTo>
                      <a:pt x="486" y="623"/>
                    </a:lnTo>
                    <a:lnTo>
                      <a:pt x="486" y="623"/>
                    </a:lnTo>
                    <a:lnTo>
                      <a:pt x="486" y="626"/>
                    </a:lnTo>
                    <a:lnTo>
                      <a:pt x="483" y="629"/>
                    </a:lnTo>
                    <a:lnTo>
                      <a:pt x="479" y="634"/>
                    </a:lnTo>
                    <a:lnTo>
                      <a:pt x="472" y="640"/>
                    </a:lnTo>
                    <a:lnTo>
                      <a:pt x="468" y="648"/>
                    </a:lnTo>
                    <a:lnTo>
                      <a:pt x="468" y="648"/>
                    </a:lnTo>
                    <a:lnTo>
                      <a:pt x="465" y="655"/>
                    </a:lnTo>
                    <a:lnTo>
                      <a:pt x="465" y="661"/>
                    </a:lnTo>
                    <a:lnTo>
                      <a:pt x="464" y="668"/>
                    </a:lnTo>
                    <a:lnTo>
                      <a:pt x="464" y="674"/>
                    </a:lnTo>
                    <a:lnTo>
                      <a:pt x="464" y="674"/>
                    </a:lnTo>
                    <a:lnTo>
                      <a:pt x="455" y="696"/>
                    </a:lnTo>
                    <a:lnTo>
                      <a:pt x="445" y="720"/>
                    </a:lnTo>
                    <a:lnTo>
                      <a:pt x="436" y="741"/>
                    </a:lnTo>
                    <a:lnTo>
                      <a:pt x="427" y="759"/>
                    </a:lnTo>
                    <a:lnTo>
                      <a:pt x="427" y="759"/>
                    </a:lnTo>
                    <a:lnTo>
                      <a:pt x="422" y="761"/>
                    </a:lnTo>
                    <a:lnTo>
                      <a:pt x="416" y="764"/>
                    </a:lnTo>
                    <a:lnTo>
                      <a:pt x="416" y="764"/>
                    </a:lnTo>
                    <a:lnTo>
                      <a:pt x="406" y="755"/>
                    </a:lnTo>
                    <a:lnTo>
                      <a:pt x="401" y="751"/>
                    </a:lnTo>
                    <a:lnTo>
                      <a:pt x="394" y="748"/>
                    </a:lnTo>
                    <a:lnTo>
                      <a:pt x="394" y="748"/>
                    </a:lnTo>
                    <a:lnTo>
                      <a:pt x="385" y="766"/>
                    </a:lnTo>
                    <a:lnTo>
                      <a:pt x="378" y="785"/>
                    </a:lnTo>
                    <a:lnTo>
                      <a:pt x="378" y="785"/>
                    </a:lnTo>
                    <a:lnTo>
                      <a:pt x="389" y="789"/>
                    </a:lnTo>
                    <a:lnTo>
                      <a:pt x="398" y="794"/>
                    </a:lnTo>
                    <a:lnTo>
                      <a:pt x="402" y="797"/>
                    </a:lnTo>
                    <a:lnTo>
                      <a:pt x="405" y="801"/>
                    </a:lnTo>
                    <a:lnTo>
                      <a:pt x="406" y="807"/>
                    </a:lnTo>
                    <a:lnTo>
                      <a:pt x="406" y="813"/>
                    </a:lnTo>
                    <a:lnTo>
                      <a:pt x="406" y="813"/>
                    </a:lnTo>
                    <a:lnTo>
                      <a:pt x="395" y="827"/>
                    </a:lnTo>
                    <a:lnTo>
                      <a:pt x="387" y="844"/>
                    </a:lnTo>
                    <a:lnTo>
                      <a:pt x="378" y="860"/>
                    </a:lnTo>
                    <a:lnTo>
                      <a:pt x="370" y="880"/>
                    </a:lnTo>
                    <a:lnTo>
                      <a:pt x="364" y="898"/>
                    </a:lnTo>
                    <a:lnTo>
                      <a:pt x="358" y="918"/>
                    </a:lnTo>
                    <a:lnTo>
                      <a:pt x="356" y="936"/>
                    </a:lnTo>
                    <a:lnTo>
                      <a:pt x="353" y="954"/>
                    </a:lnTo>
                    <a:lnTo>
                      <a:pt x="353" y="954"/>
                    </a:lnTo>
                    <a:lnTo>
                      <a:pt x="344" y="962"/>
                    </a:lnTo>
                    <a:lnTo>
                      <a:pt x="340" y="963"/>
                    </a:lnTo>
                    <a:lnTo>
                      <a:pt x="336" y="963"/>
                    </a:lnTo>
                    <a:lnTo>
                      <a:pt x="336" y="963"/>
                    </a:lnTo>
                    <a:lnTo>
                      <a:pt x="329" y="959"/>
                    </a:lnTo>
                    <a:lnTo>
                      <a:pt x="323" y="953"/>
                    </a:lnTo>
                    <a:lnTo>
                      <a:pt x="318" y="947"/>
                    </a:lnTo>
                    <a:lnTo>
                      <a:pt x="311" y="945"/>
                    </a:lnTo>
                    <a:lnTo>
                      <a:pt x="311" y="945"/>
                    </a:lnTo>
                    <a:lnTo>
                      <a:pt x="304" y="959"/>
                    </a:lnTo>
                    <a:lnTo>
                      <a:pt x="297" y="974"/>
                    </a:lnTo>
                    <a:lnTo>
                      <a:pt x="290" y="988"/>
                    </a:lnTo>
                    <a:lnTo>
                      <a:pt x="288" y="995"/>
                    </a:lnTo>
                    <a:lnTo>
                      <a:pt x="287" y="1002"/>
                    </a:lnTo>
                    <a:lnTo>
                      <a:pt x="287" y="1002"/>
                    </a:lnTo>
                    <a:lnTo>
                      <a:pt x="295" y="999"/>
                    </a:lnTo>
                    <a:lnTo>
                      <a:pt x="305" y="999"/>
                    </a:lnTo>
                    <a:lnTo>
                      <a:pt x="314" y="999"/>
                    </a:lnTo>
                    <a:lnTo>
                      <a:pt x="321" y="1001"/>
                    </a:lnTo>
                    <a:lnTo>
                      <a:pt x="336" y="1005"/>
                    </a:lnTo>
                    <a:lnTo>
                      <a:pt x="351" y="1012"/>
                    </a:lnTo>
                    <a:lnTo>
                      <a:pt x="379" y="1029"/>
                    </a:lnTo>
                    <a:lnTo>
                      <a:pt x="395" y="1037"/>
                    </a:lnTo>
                    <a:lnTo>
                      <a:pt x="410" y="1044"/>
                    </a:lnTo>
                    <a:lnTo>
                      <a:pt x="410" y="1044"/>
                    </a:lnTo>
                    <a:lnTo>
                      <a:pt x="419" y="1032"/>
                    </a:lnTo>
                    <a:lnTo>
                      <a:pt x="422" y="1026"/>
                    </a:lnTo>
                    <a:lnTo>
                      <a:pt x="424" y="1019"/>
                    </a:lnTo>
                    <a:lnTo>
                      <a:pt x="424" y="1019"/>
                    </a:lnTo>
                    <a:lnTo>
                      <a:pt x="419" y="1011"/>
                    </a:lnTo>
                    <a:lnTo>
                      <a:pt x="413" y="1004"/>
                    </a:lnTo>
                    <a:lnTo>
                      <a:pt x="405" y="998"/>
                    </a:lnTo>
                    <a:lnTo>
                      <a:pt x="398" y="992"/>
                    </a:lnTo>
                    <a:lnTo>
                      <a:pt x="381" y="983"/>
                    </a:lnTo>
                    <a:lnTo>
                      <a:pt x="361" y="974"/>
                    </a:lnTo>
                    <a:lnTo>
                      <a:pt x="361" y="974"/>
                    </a:lnTo>
                    <a:lnTo>
                      <a:pt x="360" y="970"/>
                    </a:lnTo>
                    <a:lnTo>
                      <a:pt x="358" y="967"/>
                    </a:lnTo>
                    <a:lnTo>
                      <a:pt x="358" y="967"/>
                    </a:lnTo>
                    <a:lnTo>
                      <a:pt x="361" y="963"/>
                    </a:lnTo>
                    <a:lnTo>
                      <a:pt x="364" y="959"/>
                    </a:lnTo>
                    <a:lnTo>
                      <a:pt x="367" y="954"/>
                    </a:lnTo>
                    <a:lnTo>
                      <a:pt x="368" y="953"/>
                    </a:lnTo>
                    <a:lnTo>
                      <a:pt x="371" y="953"/>
                    </a:lnTo>
                    <a:lnTo>
                      <a:pt x="371" y="953"/>
                    </a:lnTo>
                    <a:lnTo>
                      <a:pt x="371" y="940"/>
                    </a:lnTo>
                    <a:lnTo>
                      <a:pt x="371" y="940"/>
                    </a:lnTo>
                    <a:lnTo>
                      <a:pt x="381" y="931"/>
                    </a:lnTo>
                    <a:lnTo>
                      <a:pt x="388" y="919"/>
                    </a:lnTo>
                    <a:lnTo>
                      <a:pt x="395" y="907"/>
                    </a:lnTo>
                    <a:lnTo>
                      <a:pt x="401" y="894"/>
                    </a:lnTo>
                    <a:lnTo>
                      <a:pt x="412" y="869"/>
                    </a:lnTo>
                    <a:lnTo>
                      <a:pt x="419" y="856"/>
                    </a:lnTo>
                    <a:lnTo>
                      <a:pt x="427" y="846"/>
                    </a:lnTo>
                    <a:lnTo>
                      <a:pt x="427" y="846"/>
                    </a:lnTo>
                    <a:lnTo>
                      <a:pt x="429" y="834"/>
                    </a:lnTo>
                    <a:lnTo>
                      <a:pt x="431" y="823"/>
                    </a:lnTo>
                    <a:lnTo>
                      <a:pt x="433" y="818"/>
                    </a:lnTo>
                    <a:lnTo>
                      <a:pt x="436" y="814"/>
                    </a:lnTo>
                    <a:lnTo>
                      <a:pt x="440" y="811"/>
                    </a:lnTo>
                    <a:lnTo>
                      <a:pt x="444" y="808"/>
                    </a:lnTo>
                    <a:lnTo>
                      <a:pt x="444" y="808"/>
                    </a:lnTo>
                    <a:lnTo>
                      <a:pt x="452" y="810"/>
                    </a:lnTo>
                    <a:lnTo>
                      <a:pt x="460" y="811"/>
                    </a:lnTo>
                    <a:lnTo>
                      <a:pt x="474" y="820"/>
                    </a:lnTo>
                    <a:lnTo>
                      <a:pt x="486" y="828"/>
                    </a:lnTo>
                    <a:lnTo>
                      <a:pt x="502" y="838"/>
                    </a:lnTo>
                    <a:lnTo>
                      <a:pt x="502" y="838"/>
                    </a:lnTo>
                    <a:close/>
                    <a:moveTo>
                      <a:pt x="1034" y="387"/>
                    </a:moveTo>
                    <a:lnTo>
                      <a:pt x="1034" y="387"/>
                    </a:lnTo>
                    <a:lnTo>
                      <a:pt x="1008" y="387"/>
                    </a:lnTo>
                    <a:lnTo>
                      <a:pt x="985" y="384"/>
                    </a:lnTo>
                    <a:lnTo>
                      <a:pt x="961" y="380"/>
                    </a:lnTo>
                    <a:lnTo>
                      <a:pt x="935" y="376"/>
                    </a:lnTo>
                    <a:lnTo>
                      <a:pt x="889" y="365"/>
                    </a:lnTo>
                    <a:lnTo>
                      <a:pt x="841" y="355"/>
                    </a:lnTo>
                    <a:lnTo>
                      <a:pt x="841" y="355"/>
                    </a:lnTo>
                    <a:lnTo>
                      <a:pt x="841" y="361"/>
                    </a:lnTo>
                    <a:lnTo>
                      <a:pt x="841" y="361"/>
                    </a:lnTo>
                    <a:lnTo>
                      <a:pt x="843" y="446"/>
                    </a:lnTo>
                    <a:lnTo>
                      <a:pt x="844" y="533"/>
                    </a:lnTo>
                    <a:lnTo>
                      <a:pt x="843" y="707"/>
                    </a:lnTo>
                    <a:lnTo>
                      <a:pt x="841" y="876"/>
                    </a:lnTo>
                    <a:lnTo>
                      <a:pt x="843" y="956"/>
                    </a:lnTo>
                    <a:lnTo>
                      <a:pt x="844" y="1032"/>
                    </a:lnTo>
                    <a:lnTo>
                      <a:pt x="844" y="1032"/>
                    </a:lnTo>
                    <a:lnTo>
                      <a:pt x="847" y="1030"/>
                    </a:lnTo>
                    <a:lnTo>
                      <a:pt x="850" y="1029"/>
                    </a:lnTo>
                    <a:lnTo>
                      <a:pt x="858" y="1029"/>
                    </a:lnTo>
                    <a:lnTo>
                      <a:pt x="868" y="1032"/>
                    </a:lnTo>
                    <a:lnTo>
                      <a:pt x="868" y="1032"/>
                    </a:lnTo>
                    <a:lnTo>
                      <a:pt x="874" y="1030"/>
                    </a:lnTo>
                    <a:lnTo>
                      <a:pt x="879" y="1033"/>
                    </a:lnTo>
                    <a:lnTo>
                      <a:pt x="885" y="1036"/>
                    </a:lnTo>
                    <a:lnTo>
                      <a:pt x="893" y="1037"/>
                    </a:lnTo>
                    <a:lnTo>
                      <a:pt x="893" y="1037"/>
                    </a:lnTo>
                    <a:lnTo>
                      <a:pt x="899" y="1039"/>
                    </a:lnTo>
                    <a:lnTo>
                      <a:pt x="906" y="1037"/>
                    </a:lnTo>
                    <a:lnTo>
                      <a:pt x="913" y="1037"/>
                    </a:lnTo>
                    <a:lnTo>
                      <a:pt x="919" y="1037"/>
                    </a:lnTo>
                    <a:lnTo>
                      <a:pt x="919" y="1037"/>
                    </a:lnTo>
                    <a:lnTo>
                      <a:pt x="923" y="1039"/>
                    </a:lnTo>
                    <a:lnTo>
                      <a:pt x="926" y="1042"/>
                    </a:lnTo>
                    <a:lnTo>
                      <a:pt x="930" y="1043"/>
                    </a:lnTo>
                    <a:lnTo>
                      <a:pt x="934" y="1044"/>
                    </a:lnTo>
                    <a:lnTo>
                      <a:pt x="934" y="1044"/>
                    </a:lnTo>
                    <a:lnTo>
                      <a:pt x="958" y="1047"/>
                    </a:lnTo>
                    <a:lnTo>
                      <a:pt x="982" y="1049"/>
                    </a:lnTo>
                    <a:lnTo>
                      <a:pt x="1007" y="1049"/>
                    </a:lnTo>
                    <a:lnTo>
                      <a:pt x="1032" y="1049"/>
                    </a:lnTo>
                    <a:lnTo>
                      <a:pt x="1083" y="1044"/>
                    </a:lnTo>
                    <a:lnTo>
                      <a:pt x="1132" y="1037"/>
                    </a:lnTo>
                    <a:lnTo>
                      <a:pt x="1132" y="1037"/>
                    </a:lnTo>
                    <a:lnTo>
                      <a:pt x="1132" y="919"/>
                    </a:lnTo>
                    <a:lnTo>
                      <a:pt x="1132" y="859"/>
                    </a:lnTo>
                    <a:lnTo>
                      <a:pt x="1129" y="796"/>
                    </a:lnTo>
                    <a:lnTo>
                      <a:pt x="1129" y="796"/>
                    </a:lnTo>
                    <a:lnTo>
                      <a:pt x="1128" y="744"/>
                    </a:lnTo>
                    <a:lnTo>
                      <a:pt x="1128" y="693"/>
                    </a:lnTo>
                    <a:lnTo>
                      <a:pt x="1128" y="641"/>
                    </a:lnTo>
                    <a:lnTo>
                      <a:pt x="1125" y="591"/>
                    </a:lnTo>
                    <a:lnTo>
                      <a:pt x="1125" y="591"/>
                    </a:lnTo>
                    <a:lnTo>
                      <a:pt x="1116" y="483"/>
                    </a:lnTo>
                    <a:lnTo>
                      <a:pt x="1114" y="427"/>
                    </a:lnTo>
                    <a:lnTo>
                      <a:pt x="1114" y="400"/>
                    </a:lnTo>
                    <a:lnTo>
                      <a:pt x="1115" y="373"/>
                    </a:lnTo>
                    <a:lnTo>
                      <a:pt x="1115" y="373"/>
                    </a:lnTo>
                    <a:lnTo>
                      <a:pt x="1104" y="375"/>
                    </a:lnTo>
                    <a:lnTo>
                      <a:pt x="1094" y="375"/>
                    </a:lnTo>
                    <a:lnTo>
                      <a:pt x="1073" y="379"/>
                    </a:lnTo>
                    <a:lnTo>
                      <a:pt x="1053" y="384"/>
                    </a:lnTo>
                    <a:lnTo>
                      <a:pt x="1044" y="386"/>
                    </a:lnTo>
                    <a:lnTo>
                      <a:pt x="1034" y="387"/>
                    </a:lnTo>
                    <a:lnTo>
                      <a:pt x="1034" y="387"/>
                    </a:lnTo>
                    <a:close/>
                    <a:moveTo>
                      <a:pt x="1458" y="365"/>
                    </a:moveTo>
                    <a:lnTo>
                      <a:pt x="1458" y="365"/>
                    </a:lnTo>
                    <a:lnTo>
                      <a:pt x="1458" y="393"/>
                    </a:lnTo>
                    <a:lnTo>
                      <a:pt x="1459" y="411"/>
                    </a:lnTo>
                    <a:lnTo>
                      <a:pt x="1458" y="428"/>
                    </a:lnTo>
                    <a:lnTo>
                      <a:pt x="1458" y="436"/>
                    </a:lnTo>
                    <a:lnTo>
                      <a:pt x="1455" y="446"/>
                    </a:lnTo>
                    <a:lnTo>
                      <a:pt x="1455" y="446"/>
                    </a:lnTo>
                    <a:lnTo>
                      <a:pt x="1460" y="532"/>
                    </a:lnTo>
                    <a:lnTo>
                      <a:pt x="1462" y="575"/>
                    </a:lnTo>
                    <a:lnTo>
                      <a:pt x="1462" y="598"/>
                    </a:lnTo>
                    <a:lnTo>
                      <a:pt x="1462" y="620"/>
                    </a:lnTo>
                    <a:lnTo>
                      <a:pt x="1462" y="620"/>
                    </a:lnTo>
                    <a:lnTo>
                      <a:pt x="1458" y="693"/>
                    </a:lnTo>
                    <a:lnTo>
                      <a:pt x="1455" y="766"/>
                    </a:lnTo>
                    <a:lnTo>
                      <a:pt x="1453" y="842"/>
                    </a:lnTo>
                    <a:lnTo>
                      <a:pt x="1453" y="917"/>
                    </a:lnTo>
                    <a:lnTo>
                      <a:pt x="1455" y="991"/>
                    </a:lnTo>
                    <a:lnTo>
                      <a:pt x="1456" y="1064"/>
                    </a:lnTo>
                    <a:lnTo>
                      <a:pt x="1462" y="1206"/>
                    </a:lnTo>
                    <a:lnTo>
                      <a:pt x="1462" y="1206"/>
                    </a:lnTo>
                    <a:lnTo>
                      <a:pt x="1469" y="1211"/>
                    </a:lnTo>
                    <a:lnTo>
                      <a:pt x="1476" y="1216"/>
                    </a:lnTo>
                    <a:lnTo>
                      <a:pt x="1480" y="1218"/>
                    </a:lnTo>
                    <a:lnTo>
                      <a:pt x="1484" y="1220"/>
                    </a:lnTo>
                    <a:lnTo>
                      <a:pt x="1489" y="1220"/>
                    </a:lnTo>
                    <a:lnTo>
                      <a:pt x="1493" y="1218"/>
                    </a:lnTo>
                    <a:lnTo>
                      <a:pt x="1493" y="1218"/>
                    </a:lnTo>
                    <a:lnTo>
                      <a:pt x="1498" y="1161"/>
                    </a:lnTo>
                    <a:lnTo>
                      <a:pt x="1503" y="1103"/>
                    </a:lnTo>
                    <a:lnTo>
                      <a:pt x="1505" y="1047"/>
                    </a:lnTo>
                    <a:lnTo>
                      <a:pt x="1505" y="990"/>
                    </a:lnTo>
                    <a:lnTo>
                      <a:pt x="1505" y="876"/>
                    </a:lnTo>
                    <a:lnTo>
                      <a:pt x="1504" y="761"/>
                    </a:lnTo>
                    <a:lnTo>
                      <a:pt x="1504" y="761"/>
                    </a:lnTo>
                    <a:lnTo>
                      <a:pt x="1503" y="724"/>
                    </a:lnTo>
                    <a:lnTo>
                      <a:pt x="1498" y="689"/>
                    </a:lnTo>
                    <a:lnTo>
                      <a:pt x="1496" y="653"/>
                    </a:lnTo>
                    <a:lnTo>
                      <a:pt x="1493" y="616"/>
                    </a:lnTo>
                    <a:lnTo>
                      <a:pt x="1493" y="616"/>
                    </a:lnTo>
                    <a:lnTo>
                      <a:pt x="1493" y="585"/>
                    </a:lnTo>
                    <a:lnTo>
                      <a:pt x="1493" y="553"/>
                    </a:lnTo>
                    <a:lnTo>
                      <a:pt x="1494" y="488"/>
                    </a:lnTo>
                    <a:lnTo>
                      <a:pt x="1497" y="425"/>
                    </a:lnTo>
                    <a:lnTo>
                      <a:pt x="1497" y="394"/>
                    </a:lnTo>
                    <a:lnTo>
                      <a:pt x="1496" y="363"/>
                    </a:lnTo>
                    <a:lnTo>
                      <a:pt x="1496" y="363"/>
                    </a:lnTo>
                    <a:lnTo>
                      <a:pt x="1489" y="363"/>
                    </a:lnTo>
                    <a:lnTo>
                      <a:pt x="1483" y="363"/>
                    </a:lnTo>
                    <a:lnTo>
                      <a:pt x="1474" y="365"/>
                    </a:lnTo>
                    <a:lnTo>
                      <a:pt x="1467" y="366"/>
                    </a:lnTo>
                    <a:lnTo>
                      <a:pt x="1463" y="365"/>
                    </a:lnTo>
                    <a:lnTo>
                      <a:pt x="1459" y="363"/>
                    </a:lnTo>
                    <a:lnTo>
                      <a:pt x="1459" y="363"/>
                    </a:lnTo>
                    <a:lnTo>
                      <a:pt x="1459" y="362"/>
                    </a:lnTo>
                    <a:lnTo>
                      <a:pt x="1458" y="362"/>
                    </a:lnTo>
                    <a:lnTo>
                      <a:pt x="1458" y="363"/>
                    </a:lnTo>
                    <a:lnTo>
                      <a:pt x="1458" y="365"/>
                    </a:lnTo>
                    <a:lnTo>
                      <a:pt x="1458" y="365"/>
                    </a:lnTo>
                    <a:close/>
                    <a:moveTo>
                      <a:pt x="2057" y="545"/>
                    </a:moveTo>
                    <a:lnTo>
                      <a:pt x="2057" y="545"/>
                    </a:lnTo>
                    <a:lnTo>
                      <a:pt x="2072" y="542"/>
                    </a:lnTo>
                    <a:lnTo>
                      <a:pt x="2089" y="537"/>
                    </a:lnTo>
                    <a:lnTo>
                      <a:pt x="2106" y="532"/>
                    </a:lnTo>
                    <a:lnTo>
                      <a:pt x="2122" y="526"/>
                    </a:lnTo>
                    <a:lnTo>
                      <a:pt x="2137" y="519"/>
                    </a:lnTo>
                    <a:lnTo>
                      <a:pt x="2150" y="511"/>
                    </a:lnTo>
                    <a:lnTo>
                      <a:pt x="2161" y="501"/>
                    </a:lnTo>
                    <a:lnTo>
                      <a:pt x="2169" y="491"/>
                    </a:lnTo>
                    <a:lnTo>
                      <a:pt x="2169" y="491"/>
                    </a:lnTo>
                    <a:lnTo>
                      <a:pt x="2175" y="481"/>
                    </a:lnTo>
                    <a:lnTo>
                      <a:pt x="2176" y="473"/>
                    </a:lnTo>
                    <a:lnTo>
                      <a:pt x="2175" y="466"/>
                    </a:lnTo>
                    <a:lnTo>
                      <a:pt x="2172" y="457"/>
                    </a:lnTo>
                    <a:lnTo>
                      <a:pt x="2164" y="443"/>
                    </a:lnTo>
                    <a:lnTo>
                      <a:pt x="2155" y="429"/>
                    </a:lnTo>
                    <a:lnTo>
                      <a:pt x="2155" y="429"/>
                    </a:lnTo>
                    <a:lnTo>
                      <a:pt x="2150" y="415"/>
                    </a:lnTo>
                    <a:lnTo>
                      <a:pt x="2144" y="403"/>
                    </a:lnTo>
                    <a:lnTo>
                      <a:pt x="2140" y="396"/>
                    </a:lnTo>
                    <a:lnTo>
                      <a:pt x="2136" y="391"/>
                    </a:lnTo>
                    <a:lnTo>
                      <a:pt x="2131" y="387"/>
                    </a:lnTo>
                    <a:lnTo>
                      <a:pt x="2126" y="384"/>
                    </a:lnTo>
                    <a:lnTo>
                      <a:pt x="2126" y="384"/>
                    </a:lnTo>
                    <a:lnTo>
                      <a:pt x="2117" y="383"/>
                    </a:lnTo>
                    <a:lnTo>
                      <a:pt x="2105" y="384"/>
                    </a:lnTo>
                    <a:lnTo>
                      <a:pt x="2077" y="387"/>
                    </a:lnTo>
                    <a:lnTo>
                      <a:pt x="2077" y="387"/>
                    </a:lnTo>
                    <a:lnTo>
                      <a:pt x="2050" y="390"/>
                    </a:lnTo>
                    <a:lnTo>
                      <a:pt x="2028" y="396"/>
                    </a:lnTo>
                    <a:lnTo>
                      <a:pt x="2028" y="396"/>
                    </a:lnTo>
                    <a:lnTo>
                      <a:pt x="2019" y="398"/>
                    </a:lnTo>
                    <a:lnTo>
                      <a:pt x="2011" y="403"/>
                    </a:lnTo>
                    <a:lnTo>
                      <a:pt x="1997" y="413"/>
                    </a:lnTo>
                    <a:lnTo>
                      <a:pt x="1984" y="422"/>
                    </a:lnTo>
                    <a:lnTo>
                      <a:pt x="1971" y="429"/>
                    </a:lnTo>
                    <a:lnTo>
                      <a:pt x="1971" y="429"/>
                    </a:lnTo>
                    <a:lnTo>
                      <a:pt x="1973" y="432"/>
                    </a:lnTo>
                    <a:lnTo>
                      <a:pt x="1973" y="435"/>
                    </a:lnTo>
                    <a:lnTo>
                      <a:pt x="1971" y="439"/>
                    </a:lnTo>
                    <a:lnTo>
                      <a:pt x="1969" y="443"/>
                    </a:lnTo>
                    <a:lnTo>
                      <a:pt x="1969" y="446"/>
                    </a:lnTo>
                    <a:lnTo>
                      <a:pt x="1970" y="449"/>
                    </a:lnTo>
                    <a:lnTo>
                      <a:pt x="1970" y="449"/>
                    </a:lnTo>
                    <a:lnTo>
                      <a:pt x="1964" y="450"/>
                    </a:lnTo>
                    <a:lnTo>
                      <a:pt x="1962" y="452"/>
                    </a:lnTo>
                    <a:lnTo>
                      <a:pt x="1955" y="459"/>
                    </a:lnTo>
                    <a:lnTo>
                      <a:pt x="1955" y="459"/>
                    </a:lnTo>
                    <a:lnTo>
                      <a:pt x="1956" y="473"/>
                    </a:lnTo>
                    <a:lnTo>
                      <a:pt x="1959" y="486"/>
                    </a:lnTo>
                    <a:lnTo>
                      <a:pt x="1964" y="498"/>
                    </a:lnTo>
                    <a:lnTo>
                      <a:pt x="1970" y="509"/>
                    </a:lnTo>
                    <a:lnTo>
                      <a:pt x="1981" y="532"/>
                    </a:lnTo>
                    <a:lnTo>
                      <a:pt x="1988" y="543"/>
                    </a:lnTo>
                    <a:lnTo>
                      <a:pt x="1994" y="554"/>
                    </a:lnTo>
                    <a:lnTo>
                      <a:pt x="1994" y="554"/>
                    </a:lnTo>
                    <a:lnTo>
                      <a:pt x="2001" y="552"/>
                    </a:lnTo>
                    <a:lnTo>
                      <a:pt x="2008" y="550"/>
                    </a:lnTo>
                    <a:lnTo>
                      <a:pt x="2023" y="547"/>
                    </a:lnTo>
                    <a:lnTo>
                      <a:pt x="2039" y="546"/>
                    </a:lnTo>
                    <a:lnTo>
                      <a:pt x="2057" y="545"/>
                    </a:lnTo>
                    <a:lnTo>
                      <a:pt x="2057" y="545"/>
                    </a:lnTo>
                    <a:close/>
                    <a:moveTo>
                      <a:pt x="542" y="397"/>
                    </a:moveTo>
                    <a:lnTo>
                      <a:pt x="542" y="397"/>
                    </a:lnTo>
                    <a:lnTo>
                      <a:pt x="507" y="467"/>
                    </a:lnTo>
                    <a:lnTo>
                      <a:pt x="474" y="537"/>
                    </a:lnTo>
                    <a:lnTo>
                      <a:pt x="474" y="537"/>
                    </a:lnTo>
                    <a:lnTo>
                      <a:pt x="479" y="536"/>
                    </a:lnTo>
                    <a:lnTo>
                      <a:pt x="482" y="536"/>
                    </a:lnTo>
                    <a:lnTo>
                      <a:pt x="489" y="539"/>
                    </a:lnTo>
                    <a:lnTo>
                      <a:pt x="493" y="542"/>
                    </a:lnTo>
                    <a:lnTo>
                      <a:pt x="497" y="543"/>
                    </a:lnTo>
                    <a:lnTo>
                      <a:pt x="502" y="545"/>
                    </a:lnTo>
                    <a:lnTo>
                      <a:pt x="502" y="545"/>
                    </a:lnTo>
                    <a:lnTo>
                      <a:pt x="511" y="529"/>
                    </a:lnTo>
                    <a:lnTo>
                      <a:pt x="520" y="512"/>
                    </a:lnTo>
                    <a:lnTo>
                      <a:pt x="537" y="479"/>
                    </a:lnTo>
                    <a:lnTo>
                      <a:pt x="551" y="442"/>
                    </a:lnTo>
                    <a:lnTo>
                      <a:pt x="563" y="408"/>
                    </a:lnTo>
                    <a:lnTo>
                      <a:pt x="563" y="408"/>
                    </a:lnTo>
                    <a:lnTo>
                      <a:pt x="561" y="403"/>
                    </a:lnTo>
                    <a:lnTo>
                      <a:pt x="556" y="400"/>
                    </a:lnTo>
                    <a:lnTo>
                      <a:pt x="551" y="397"/>
                    </a:lnTo>
                    <a:lnTo>
                      <a:pt x="542" y="397"/>
                    </a:lnTo>
                    <a:lnTo>
                      <a:pt x="542" y="397"/>
                    </a:lnTo>
                    <a:close/>
                    <a:moveTo>
                      <a:pt x="625" y="435"/>
                    </a:moveTo>
                    <a:lnTo>
                      <a:pt x="625" y="435"/>
                    </a:lnTo>
                    <a:lnTo>
                      <a:pt x="621" y="441"/>
                    </a:lnTo>
                    <a:lnTo>
                      <a:pt x="617" y="448"/>
                    </a:lnTo>
                    <a:lnTo>
                      <a:pt x="610" y="462"/>
                    </a:lnTo>
                    <a:lnTo>
                      <a:pt x="603" y="480"/>
                    </a:lnTo>
                    <a:lnTo>
                      <a:pt x="593" y="501"/>
                    </a:lnTo>
                    <a:lnTo>
                      <a:pt x="593" y="501"/>
                    </a:lnTo>
                    <a:lnTo>
                      <a:pt x="583" y="519"/>
                    </a:lnTo>
                    <a:lnTo>
                      <a:pt x="573" y="535"/>
                    </a:lnTo>
                    <a:lnTo>
                      <a:pt x="569" y="543"/>
                    </a:lnTo>
                    <a:lnTo>
                      <a:pt x="565" y="550"/>
                    </a:lnTo>
                    <a:lnTo>
                      <a:pt x="563" y="557"/>
                    </a:lnTo>
                    <a:lnTo>
                      <a:pt x="563" y="563"/>
                    </a:lnTo>
                    <a:lnTo>
                      <a:pt x="563" y="563"/>
                    </a:lnTo>
                    <a:lnTo>
                      <a:pt x="565" y="568"/>
                    </a:lnTo>
                    <a:lnTo>
                      <a:pt x="569" y="574"/>
                    </a:lnTo>
                    <a:lnTo>
                      <a:pt x="575" y="577"/>
                    </a:lnTo>
                    <a:lnTo>
                      <a:pt x="580" y="580"/>
                    </a:lnTo>
                    <a:lnTo>
                      <a:pt x="591" y="587"/>
                    </a:lnTo>
                    <a:lnTo>
                      <a:pt x="597" y="591"/>
                    </a:lnTo>
                    <a:lnTo>
                      <a:pt x="601" y="595"/>
                    </a:lnTo>
                    <a:lnTo>
                      <a:pt x="601" y="595"/>
                    </a:lnTo>
                    <a:lnTo>
                      <a:pt x="613" y="580"/>
                    </a:lnTo>
                    <a:lnTo>
                      <a:pt x="622" y="564"/>
                    </a:lnTo>
                    <a:lnTo>
                      <a:pt x="631" y="547"/>
                    </a:lnTo>
                    <a:lnTo>
                      <a:pt x="638" y="529"/>
                    </a:lnTo>
                    <a:lnTo>
                      <a:pt x="653" y="493"/>
                    </a:lnTo>
                    <a:lnTo>
                      <a:pt x="670" y="457"/>
                    </a:lnTo>
                    <a:lnTo>
                      <a:pt x="670" y="457"/>
                    </a:lnTo>
                    <a:lnTo>
                      <a:pt x="662" y="448"/>
                    </a:lnTo>
                    <a:lnTo>
                      <a:pt x="650" y="441"/>
                    </a:lnTo>
                    <a:lnTo>
                      <a:pt x="645" y="438"/>
                    </a:lnTo>
                    <a:lnTo>
                      <a:pt x="638" y="436"/>
                    </a:lnTo>
                    <a:lnTo>
                      <a:pt x="632" y="435"/>
                    </a:lnTo>
                    <a:lnTo>
                      <a:pt x="625" y="435"/>
                    </a:lnTo>
                    <a:lnTo>
                      <a:pt x="625" y="435"/>
                    </a:lnTo>
                    <a:close/>
                    <a:moveTo>
                      <a:pt x="688" y="455"/>
                    </a:moveTo>
                    <a:lnTo>
                      <a:pt x="688" y="455"/>
                    </a:lnTo>
                    <a:lnTo>
                      <a:pt x="681" y="473"/>
                    </a:lnTo>
                    <a:lnTo>
                      <a:pt x="674" y="491"/>
                    </a:lnTo>
                    <a:lnTo>
                      <a:pt x="655" y="528"/>
                    </a:lnTo>
                    <a:lnTo>
                      <a:pt x="636" y="564"/>
                    </a:lnTo>
                    <a:lnTo>
                      <a:pt x="629" y="584"/>
                    </a:lnTo>
                    <a:lnTo>
                      <a:pt x="622" y="602"/>
                    </a:lnTo>
                    <a:lnTo>
                      <a:pt x="622" y="602"/>
                    </a:lnTo>
                    <a:lnTo>
                      <a:pt x="620" y="618"/>
                    </a:lnTo>
                    <a:lnTo>
                      <a:pt x="618" y="636"/>
                    </a:lnTo>
                    <a:lnTo>
                      <a:pt x="618" y="655"/>
                    </a:lnTo>
                    <a:lnTo>
                      <a:pt x="618" y="675"/>
                    </a:lnTo>
                    <a:lnTo>
                      <a:pt x="622" y="717"/>
                    </a:lnTo>
                    <a:lnTo>
                      <a:pt x="625" y="757"/>
                    </a:lnTo>
                    <a:lnTo>
                      <a:pt x="625" y="757"/>
                    </a:lnTo>
                    <a:lnTo>
                      <a:pt x="625" y="792"/>
                    </a:lnTo>
                    <a:lnTo>
                      <a:pt x="624" y="827"/>
                    </a:lnTo>
                    <a:lnTo>
                      <a:pt x="622" y="859"/>
                    </a:lnTo>
                    <a:lnTo>
                      <a:pt x="622" y="891"/>
                    </a:lnTo>
                    <a:lnTo>
                      <a:pt x="622" y="891"/>
                    </a:lnTo>
                    <a:lnTo>
                      <a:pt x="625" y="963"/>
                    </a:lnTo>
                    <a:lnTo>
                      <a:pt x="627" y="1039"/>
                    </a:lnTo>
                    <a:lnTo>
                      <a:pt x="627" y="1116"/>
                    </a:lnTo>
                    <a:lnTo>
                      <a:pt x="625" y="1192"/>
                    </a:lnTo>
                    <a:lnTo>
                      <a:pt x="625" y="1192"/>
                    </a:lnTo>
                    <a:lnTo>
                      <a:pt x="627" y="1195"/>
                    </a:lnTo>
                    <a:lnTo>
                      <a:pt x="629" y="1196"/>
                    </a:lnTo>
                    <a:lnTo>
                      <a:pt x="634" y="1202"/>
                    </a:lnTo>
                    <a:lnTo>
                      <a:pt x="636" y="1204"/>
                    </a:lnTo>
                    <a:lnTo>
                      <a:pt x="638" y="1209"/>
                    </a:lnTo>
                    <a:lnTo>
                      <a:pt x="638" y="1213"/>
                    </a:lnTo>
                    <a:lnTo>
                      <a:pt x="638" y="1218"/>
                    </a:lnTo>
                    <a:lnTo>
                      <a:pt x="638" y="1218"/>
                    </a:lnTo>
                    <a:lnTo>
                      <a:pt x="656" y="1225"/>
                    </a:lnTo>
                    <a:lnTo>
                      <a:pt x="676" y="1230"/>
                    </a:lnTo>
                    <a:lnTo>
                      <a:pt x="694" y="1232"/>
                    </a:lnTo>
                    <a:lnTo>
                      <a:pt x="715" y="1231"/>
                    </a:lnTo>
                    <a:lnTo>
                      <a:pt x="735" y="1230"/>
                    </a:lnTo>
                    <a:lnTo>
                      <a:pt x="754" y="1227"/>
                    </a:lnTo>
                    <a:lnTo>
                      <a:pt x="774" y="1221"/>
                    </a:lnTo>
                    <a:lnTo>
                      <a:pt x="794" y="1217"/>
                    </a:lnTo>
                    <a:lnTo>
                      <a:pt x="794" y="1217"/>
                    </a:lnTo>
                    <a:lnTo>
                      <a:pt x="796" y="1196"/>
                    </a:lnTo>
                    <a:lnTo>
                      <a:pt x="799" y="1175"/>
                    </a:lnTo>
                    <a:lnTo>
                      <a:pt x="799" y="1154"/>
                    </a:lnTo>
                    <a:lnTo>
                      <a:pt x="799" y="1133"/>
                    </a:lnTo>
                    <a:lnTo>
                      <a:pt x="796" y="1091"/>
                    </a:lnTo>
                    <a:lnTo>
                      <a:pt x="795" y="1046"/>
                    </a:lnTo>
                    <a:lnTo>
                      <a:pt x="795" y="1046"/>
                    </a:lnTo>
                    <a:lnTo>
                      <a:pt x="798" y="978"/>
                    </a:lnTo>
                    <a:lnTo>
                      <a:pt x="801" y="908"/>
                    </a:lnTo>
                    <a:lnTo>
                      <a:pt x="805" y="835"/>
                    </a:lnTo>
                    <a:lnTo>
                      <a:pt x="806" y="797"/>
                    </a:lnTo>
                    <a:lnTo>
                      <a:pt x="806" y="757"/>
                    </a:lnTo>
                    <a:lnTo>
                      <a:pt x="806" y="757"/>
                    </a:lnTo>
                    <a:lnTo>
                      <a:pt x="806" y="712"/>
                    </a:lnTo>
                    <a:lnTo>
                      <a:pt x="805" y="691"/>
                    </a:lnTo>
                    <a:lnTo>
                      <a:pt x="803" y="669"/>
                    </a:lnTo>
                    <a:lnTo>
                      <a:pt x="803" y="669"/>
                    </a:lnTo>
                    <a:lnTo>
                      <a:pt x="802" y="664"/>
                    </a:lnTo>
                    <a:lnTo>
                      <a:pt x="801" y="658"/>
                    </a:lnTo>
                    <a:lnTo>
                      <a:pt x="799" y="653"/>
                    </a:lnTo>
                    <a:lnTo>
                      <a:pt x="798" y="647"/>
                    </a:lnTo>
                    <a:lnTo>
                      <a:pt x="798" y="647"/>
                    </a:lnTo>
                    <a:lnTo>
                      <a:pt x="796" y="630"/>
                    </a:lnTo>
                    <a:lnTo>
                      <a:pt x="798" y="615"/>
                    </a:lnTo>
                    <a:lnTo>
                      <a:pt x="799" y="598"/>
                    </a:lnTo>
                    <a:lnTo>
                      <a:pt x="799" y="582"/>
                    </a:lnTo>
                    <a:lnTo>
                      <a:pt x="799" y="582"/>
                    </a:lnTo>
                    <a:lnTo>
                      <a:pt x="796" y="553"/>
                    </a:lnTo>
                    <a:lnTo>
                      <a:pt x="791" y="522"/>
                    </a:lnTo>
                    <a:lnTo>
                      <a:pt x="787" y="491"/>
                    </a:lnTo>
                    <a:lnTo>
                      <a:pt x="782" y="459"/>
                    </a:lnTo>
                    <a:lnTo>
                      <a:pt x="782" y="459"/>
                    </a:lnTo>
                    <a:lnTo>
                      <a:pt x="771" y="455"/>
                    </a:lnTo>
                    <a:lnTo>
                      <a:pt x="760" y="452"/>
                    </a:lnTo>
                    <a:lnTo>
                      <a:pt x="747" y="450"/>
                    </a:lnTo>
                    <a:lnTo>
                      <a:pt x="736" y="449"/>
                    </a:lnTo>
                    <a:lnTo>
                      <a:pt x="723" y="449"/>
                    </a:lnTo>
                    <a:lnTo>
                      <a:pt x="711" y="450"/>
                    </a:lnTo>
                    <a:lnTo>
                      <a:pt x="700" y="452"/>
                    </a:lnTo>
                    <a:lnTo>
                      <a:pt x="688" y="455"/>
                    </a:lnTo>
                    <a:lnTo>
                      <a:pt x="688" y="455"/>
                    </a:lnTo>
                    <a:close/>
                    <a:moveTo>
                      <a:pt x="1999" y="571"/>
                    </a:moveTo>
                    <a:lnTo>
                      <a:pt x="1999" y="571"/>
                    </a:lnTo>
                    <a:lnTo>
                      <a:pt x="2002" y="582"/>
                    </a:lnTo>
                    <a:lnTo>
                      <a:pt x="2005" y="591"/>
                    </a:lnTo>
                    <a:lnTo>
                      <a:pt x="2015" y="608"/>
                    </a:lnTo>
                    <a:lnTo>
                      <a:pt x="2015" y="608"/>
                    </a:lnTo>
                    <a:lnTo>
                      <a:pt x="2021" y="608"/>
                    </a:lnTo>
                    <a:lnTo>
                      <a:pt x="2025" y="605"/>
                    </a:lnTo>
                    <a:lnTo>
                      <a:pt x="2030" y="602"/>
                    </a:lnTo>
                    <a:lnTo>
                      <a:pt x="2036" y="602"/>
                    </a:lnTo>
                    <a:lnTo>
                      <a:pt x="2036" y="602"/>
                    </a:lnTo>
                    <a:lnTo>
                      <a:pt x="2049" y="605"/>
                    </a:lnTo>
                    <a:lnTo>
                      <a:pt x="2064" y="606"/>
                    </a:lnTo>
                    <a:lnTo>
                      <a:pt x="2080" y="606"/>
                    </a:lnTo>
                    <a:lnTo>
                      <a:pt x="2096" y="606"/>
                    </a:lnTo>
                    <a:lnTo>
                      <a:pt x="2115" y="603"/>
                    </a:lnTo>
                    <a:lnTo>
                      <a:pt x="2131" y="599"/>
                    </a:lnTo>
                    <a:lnTo>
                      <a:pt x="2147" y="594"/>
                    </a:lnTo>
                    <a:lnTo>
                      <a:pt x="2162" y="587"/>
                    </a:lnTo>
                    <a:lnTo>
                      <a:pt x="2175" y="578"/>
                    </a:lnTo>
                    <a:lnTo>
                      <a:pt x="2188" y="570"/>
                    </a:lnTo>
                    <a:lnTo>
                      <a:pt x="2196" y="559"/>
                    </a:lnTo>
                    <a:lnTo>
                      <a:pt x="2199" y="553"/>
                    </a:lnTo>
                    <a:lnTo>
                      <a:pt x="2202" y="547"/>
                    </a:lnTo>
                    <a:lnTo>
                      <a:pt x="2203" y="542"/>
                    </a:lnTo>
                    <a:lnTo>
                      <a:pt x="2204" y="536"/>
                    </a:lnTo>
                    <a:lnTo>
                      <a:pt x="2203" y="529"/>
                    </a:lnTo>
                    <a:lnTo>
                      <a:pt x="2202" y="523"/>
                    </a:lnTo>
                    <a:lnTo>
                      <a:pt x="2200" y="516"/>
                    </a:lnTo>
                    <a:lnTo>
                      <a:pt x="2196" y="509"/>
                    </a:lnTo>
                    <a:lnTo>
                      <a:pt x="2190" y="502"/>
                    </a:lnTo>
                    <a:lnTo>
                      <a:pt x="2185" y="495"/>
                    </a:lnTo>
                    <a:lnTo>
                      <a:pt x="2185" y="495"/>
                    </a:lnTo>
                    <a:lnTo>
                      <a:pt x="2178" y="505"/>
                    </a:lnTo>
                    <a:lnTo>
                      <a:pt x="2171" y="514"/>
                    </a:lnTo>
                    <a:lnTo>
                      <a:pt x="2162" y="522"/>
                    </a:lnTo>
                    <a:lnTo>
                      <a:pt x="2153" y="529"/>
                    </a:lnTo>
                    <a:lnTo>
                      <a:pt x="2143" y="536"/>
                    </a:lnTo>
                    <a:lnTo>
                      <a:pt x="2131" y="542"/>
                    </a:lnTo>
                    <a:lnTo>
                      <a:pt x="2108" y="552"/>
                    </a:lnTo>
                    <a:lnTo>
                      <a:pt x="2081" y="559"/>
                    </a:lnTo>
                    <a:lnTo>
                      <a:pt x="2054" y="564"/>
                    </a:lnTo>
                    <a:lnTo>
                      <a:pt x="1999" y="571"/>
                    </a:lnTo>
                    <a:lnTo>
                      <a:pt x="1999" y="571"/>
                    </a:lnTo>
                    <a:close/>
                    <a:moveTo>
                      <a:pt x="1957" y="693"/>
                    </a:moveTo>
                    <a:lnTo>
                      <a:pt x="1957" y="693"/>
                    </a:lnTo>
                    <a:lnTo>
                      <a:pt x="1957" y="706"/>
                    </a:lnTo>
                    <a:lnTo>
                      <a:pt x="1955" y="717"/>
                    </a:lnTo>
                    <a:lnTo>
                      <a:pt x="1953" y="730"/>
                    </a:lnTo>
                    <a:lnTo>
                      <a:pt x="1953" y="742"/>
                    </a:lnTo>
                    <a:lnTo>
                      <a:pt x="1953" y="742"/>
                    </a:lnTo>
                    <a:lnTo>
                      <a:pt x="1953" y="769"/>
                    </a:lnTo>
                    <a:lnTo>
                      <a:pt x="1955" y="796"/>
                    </a:lnTo>
                    <a:lnTo>
                      <a:pt x="1957" y="855"/>
                    </a:lnTo>
                    <a:lnTo>
                      <a:pt x="1957" y="855"/>
                    </a:lnTo>
                    <a:lnTo>
                      <a:pt x="1957" y="891"/>
                    </a:lnTo>
                    <a:lnTo>
                      <a:pt x="1959" y="907"/>
                    </a:lnTo>
                    <a:lnTo>
                      <a:pt x="1962" y="921"/>
                    </a:lnTo>
                    <a:lnTo>
                      <a:pt x="1962" y="921"/>
                    </a:lnTo>
                    <a:lnTo>
                      <a:pt x="1966" y="929"/>
                    </a:lnTo>
                    <a:lnTo>
                      <a:pt x="1973" y="939"/>
                    </a:lnTo>
                    <a:lnTo>
                      <a:pt x="1980" y="947"/>
                    </a:lnTo>
                    <a:lnTo>
                      <a:pt x="1987" y="957"/>
                    </a:lnTo>
                    <a:lnTo>
                      <a:pt x="1987" y="957"/>
                    </a:lnTo>
                    <a:lnTo>
                      <a:pt x="2001" y="981"/>
                    </a:lnTo>
                    <a:lnTo>
                      <a:pt x="2014" y="1009"/>
                    </a:lnTo>
                    <a:lnTo>
                      <a:pt x="2040" y="1072"/>
                    </a:lnTo>
                    <a:lnTo>
                      <a:pt x="2040" y="1072"/>
                    </a:lnTo>
                    <a:lnTo>
                      <a:pt x="2064" y="1134"/>
                    </a:lnTo>
                    <a:lnTo>
                      <a:pt x="2071" y="1151"/>
                    </a:lnTo>
                    <a:lnTo>
                      <a:pt x="2078" y="1165"/>
                    </a:lnTo>
                    <a:lnTo>
                      <a:pt x="2085" y="1178"/>
                    </a:lnTo>
                    <a:lnTo>
                      <a:pt x="2094" y="1188"/>
                    </a:lnTo>
                    <a:lnTo>
                      <a:pt x="2094" y="1188"/>
                    </a:lnTo>
                    <a:lnTo>
                      <a:pt x="2099" y="1190"/>
                    </a:lnTo>
                    <a:lnTo>
                      <a:pt x="2106" y="1193"/>
                    </a:lnTo>
                    <a:lnTo>
                      <a:pt x="2122" y="1199"/>
                    </a:lnTo>
                    <a:lnTo>
                      <a:pt x="2137" y="1203"/>
                    </a:lnTo>
                    <a:lnTo>
                      <a:pt x="2151" y="1209"/>
                    </a:lnTo>
                    <a:lnTo>
                      <a:pt x="2151" y="1209"/>
                    </a:lnTo>
                    <a:lnTo>
                      <a:pt x="2164" y="1213"/>
                    </a:lnTo>
                    <a:lnTo>
                      <a:pt x="2176" y="1217"/>
                    </a:lnTo>
                    <a:lnTo>
                      <a:pt x="2204" y="1224"/>
                    </a:lnTo>
                    <a:lnTo>
                      <a:pt x="2231" y="1228"/>
                    </a:lnTo>
                    <a:lnTo>
                      <a:pt x="2258" y="1234"/>
                    </a:lnTo>
                    <a:lnTo>
                      <a:pt x="2258" y="1234"/>
                    </a:lnTo>
                    <a:lnTo>
                      <a:pt x="2252" y="1225"/>
                    </a:lnTo>
                    <a:lnTo>
                      <a:pt x="2247" y="1216"/>
                    </a:lnTo>
                    <a:lnTo>
                      <a:pt x="2240" y="1197"/>
                    </a:lnTo>
                    <a:lnTo>
                      <a:pt x="2227" y="1157"/>
                    </a:lnTo>
                    <a:lnTo>
                      <a:pt x="2227" y="1157"/>
                    </a:lnTo>
                    <a:lnTo>
                      <a:pt x="2221" y="1141"/>
                    </a:lnTo>
                    <a:lnTo>
                      <a:pt x="2214" y="1126"/>
                    </a:lnTo>
                    <a:lnTo>
                      <a:pt x="2207" y="1112"/>
                    </a:lnTo>
                    <a:lnTo>
                      <a:pt x="2202" y="1098"/>
                    </a:lnTo>
                    <a:lnTo>
                      <a:pt x="2202" y="1098"/>
                    </a:lnTo>
                    <a:lnTo>
                      <a:pt x="2200" y="1091"/>
                    </a:lnTo>
                    <a:lnTo>
                      <a:pt x="2200" y="1085"/>
                    </a:lnTo>
                    <a:lnTo>
                      <a:pt x="2199" y="1078"/>
                    </a:lnTo>
                    <a:lnTo>
                      <a:pt x="2197" y="1072"/>
                    </a:lnTo>
                    <a:lnTo>
                      <a:pt x="2197" y="1072"/>
                    </a:lnTo>
                    <a:lnTo>
                      <a:pt x="2185" y="1037"/>
                    </a:lnTo>
                    <a:lnTo>
                      <a:pt x="2169" y="1002"/>
                    </a:lnTo>
                    <a:lnTo>
                      <a:pt x="2154" y="969"/>
                    </a:lnTo>
                    <a:lnTo>
                      <a:pt x="2138" y="933"/>
                    </a:lnTo>
                    <a:lnTo>
                      <a:pt x="2138" y="933"/>
                    </a:lnTo>
                    <a:lnTo>
                      <a:pt x="2124" y="898"/>
                    </a:lnTo>
                    <a:lnTo>
                      <a:pt x="2110" y="862"/>
                    </a:lnTo>
                    <a:lnTo>
                      <a:pt x="2098" y="827"/>
                    </a:lnTo>
                    <a:lnTo>
                      <a:pt x="2082" y="793"/>
                    </a:lnTo>
                    <a:lnTo>
                      <a:pt x="2082" y="793"/>
                    </a:lnTo>
                    <a:lnTo>
                      <a:pt x="2051" y="724"/>
                    </a:lnTo>
                    <a:lnTo>
                      <a:pt x="2021" y="655"/>
                    </a:lnTo>
                    <a:lnTo>
                      <a:pt x="1990" y="588"/>
                    </a:lnTo>
                    <a:lnTo>
                      <a:pt x="1957" y="521"/>
                    </a:lnTo>
                    <a:lnTo>
                      <a:pt x="1957" y="521"/>
                    </a:lnTo>
                    <a:lnTo>
                      <a:pt x="1956" y="519"/>
                    </a:lnTo>
                    <a:lnTo>
                      <a:pt x="1955" y="519"/>
                    </a:lnTo>
                    <a:lnTo>
                      <a:pt x="1953" y="519"/>
                    </a:lnTo>
                    <a:lnTo>
                      <a:pt x="1953" y="521"/>
                    </a:lnTo>
                    <a:lnTo>
                      <a:pt x="1953" y="521"/>
                    </a:lnTo>
                    <a:lnTo>
                      <a:pt x="1953" y="559"/>
                    </a:lnTo>
                    <a:lnTo>
                      <a:pt x="1955" y="601"/>
                    </a:lnTo>
                    <a:lnTo>
                      <a:pt x="1957" y="693"/>
                    </a:lnTo>
                    <a:lnTo>
                      <a:pt x="1957" y="693"/>
                    </a:lnTo>
                    <a:close/>
                    <a:moveTo>
                      <a:pt x="2023" y="625"/>
                    </a:moveTo>
                    <a:lnTo>
                      <a:pt x="2023" y="625"/>
                    </a:lnTo>
                    <a:lnTo>
                      <a:pt x="2030" y="637"/>
                    </a:lnTo>
                    <a:lnTo>
                      <a:pt x="2036" y="651"/>
                    </a:lnTo>
                    <a:lnTo>
                      <a:pt x="2042" y="665"/>
                    </a:lnTo>
                    <a:lnTo>
                      <a:pt x="2049" y="678"/>
                    </a:lnTo>
                    <a:lnTo>
                      <a:pt x="2049" y="678"/>
                    </a:lnTo>
                    <a:lnTo>
                      <a:pt x="2049" y="675"/>
                    </a:lnTo>
                    <a:lnTo>
                      <a:pt x="2050" y="674"/>
                    </a:lnTo>
                    <a:lnTo>
                      <a:pt x="2051" y="672"/>
                    </a:lnTo>
                    <a:lnTo>
                      <a:pt x="2056" y="672"/>
                    </a:lnTo>
                    <a:lnTo>
                      <a:pt x="2056" y="672"/>
                    </a:lnTo>
                    <a:lnTo>
                      <a:pt x="2067" y="672"/>
                    </a:lnTo>
                    <a:lnTo>
                      <a:pt x="2080" y="672"/>
                    </a:lnTo>
                    <a:lnTo>
                      <a:pt x="2106" y="672"/>
                    </a:lnTo>
                    <a:lnTo>
                      <a:pt x="2106" y="672"/>
                    </a:lnTo>
                    <a:lnTo>
                      <a:pt x="2123" y="669"/>
                    </a:lnTo>
                    <a:lnTo>
                      <a:pt x="2141" y="664"/>
                    </a:lnTo>
                    <a:lnTo>
                      <a:pt x="2158" y="655"/>
                    </a:lnTo>
                    <a:lnTo>
                      <a:pt x="2175" y="646"/>
                    </a:lnTo>
                    <a:lnTo>
                      <a:pt x="2190" y="634"/>
                    </a:lnTo>
                    <a:lnTo>
                      <a:pt x="2203" y="622"/>
                    </a:lnTo>
                    <a:lnTo>
                      <a:pt x="2214" y="609"/>
                    </a:lnTo>
                    <a:lnTo>
                      <a:pt x="2221" y="598"/>
                    </a:lnTo>
                    <a:lnTo>
                      <a:pt x="2221" y="598"/>
                    </a:lnTo>
                    <a:lnTo>
                      <a:pt x="2224" y="588"/>
                    </a:lnTo>
                    <a:lnTo>
                      <a:pt x="2224" y="578"/>
                    </a:lnTo>
                    <a:lnTo>
                      <a:pt x="2224" y="574"/>
                    </a:lnTo>
                    <a:lnTo>
                      <a:pt x="2221" y="570"/>
                    </a:lnTo>
                    <a:lnTo>
                      <a:pt x="2218" y="566"/>
                    </a:lnTo>
                    <a:lnTo>
                      <a:pt x="2214" y="563"/>
                    </a:lnTo>
                    <a:lnTo>
                      <a:pt x="2214" y="563"/>
                    </a:lnTo>
                    <a:lnTo>
                      <a:pt x="2207" y="574"/>
                    </a:lnTo>
                    <a:lnTo>
                      <a:pt x="2199" y="584"/>
                    </a:lnTo>
                    <a:lnTo>
                      <a:pt x="2189" y="592"/>
                    </a:lnTo>
                    <a:lnTo>
                      <a:pt x="2179" y="599"/>
                    </a:lnTo>
                    <a:lnTo>
                      <a:pt x="2168" y="605"/>
                    </a:lnTo>
                    <a:lnTo>
                      <a:pt x="2155" y="609"/>
                    </a:lnTo>
                    <a:lnTo>
                      <a:pt x="2143" y="613"/>
                    </a:lnTo>
                    <a:lnTo>
                      <a:pt x="2130" y="616"/>
                    </a:lnTo>
                    <a:lnTo>
                      <a:pt x="2102" y="622"/>
                    </a:lnTo>
                    <a:lnTo>
                      <a:pt x="2075" y="623"/>
                    </a:lnTo>
                    <a:lnTo>
                      <a:pt x="2023" y="625"/>
                    </a:lnTo>
                    <a:lnTo>
                      <a:pt x="2023" y="625"/>
                    </a:lnTo>
                    <a:close/>
                    <a:moveTo>
                      <a:pt x="2053" y="693"/>
                    </a:moveTo>
                    <a:lnTo>
                      <a:pt x="2053" y="693"/>
                    </a:lnTo>
                    <a:lnTo>
                      <a:pt x="2056" y="695"/>
                    </a:lnTo>
                    <a:lnTo>
                      <a:pt x="2057" y="699"/>
                    </a:lnTo>
                    <a:lnTo>
                      <a:pt x="2057" y="703"/>
                    </a:lnTo>
                    <a:lnTo>
                      <a:pt x="2060" y="706"/>
                    </a:lnTo>
                    <a:lnTo>
                      <a:pt x="2060" y="706"/>
                    </a:lnTo>
                    <a:lnTo>
                      <a:pt x="2080" y="707"/>
                    </a:lnTo>
                    <a:lnTo>
                      <a:pt x="2101" y="710"/>
                    </a:lnTo>
                    <a:lnTo>
                      <a:pt x="2120" y="713"/>
                    </a:lnTo>
                    <a:lnTo>
                      <a:pt x="2130" y="713"/>
                    </a:lnTo>
                    <a:lnTo>
                      <a:pt x="2140" y="712"/>
                    </a:lnTo>
                    <a:lnTo>
                      <a:pt x="2140" y="712"/>
                    </a:lnTo>
                    <a:lnTo>
                      <a:pt x="2160" y="709"/>
                    </a:lnTo>
                    <a:lnTo>
                      <a:pt x="2176" y="702"/>
                    </a:lnTo>
                    <a:lnTo>
                      <a:pt x="2192" y="693"/>
                    </a:lnTo>
                    <a:lnTo>
                      <a:pt x="2207" y="682"/>
                    </a:lnTo>
                    <a:lnTo>
                      <a:pt x="2220" y="671"/>
                    </a:lnTo>
                    <a:lnTo>
                      <a:pt x="2233" y="657"/>
                    </a:lnTo>
                    <a:lnTo>
                      <a:pt x="2244" y="641"/>
                    </a:lnTo>
                    <a:lnTo>
                      <a:pt x="2254" y="627"/>
                    </a:lnTo>
                    <a:lnTo>
                      <a:pt x="2254" y="627"/>
                    </a:lnTo>
                    <a:lnTo>
                      <a:pt x="2251" y="625"/>
                    </a:lnTo>
                    <a:lnTo>
                      <a:pt x="2248" y="622"/>
                    </a:lnTo>
                    <a:lnTo>
                      <a:pt x="2245" y="615"/>
                    </a:lnTo>
                    <a:lnTo>
                      <a:pt x="2241" y="608"/>
                    </a:lnTo>
                    <a:lnTo>
                      <a:pt x="2240" y="606"/>
                    </a:lnTo>
                    <a:lnTo>
                      <a:pt x="2235" y="603"/>
                    </a:lnTo>
                    <a:lnTo>
                      <a:pt x="2235" y="603"/>
                    </a:lnTo>
                    <a:lnTo>
                      <a:pt x="2228" y="615"/>
                    </a:lnTo>
                    <a:lnTo>
                      <a:pt x="2221" y="626"/>
                    </a:lnTo>
                    <a:lnTo>
                      <a:pt x="2213" y="636"/>
                    </a:lnTo>
                    <a:lnTo>
                      <a:pt x="2204" y="644"/>
                    </a:lnTo>
                    <a:lnTo>
                      <a:pt x="2195" y="653"/>
                    </a:lnTo>
                    <a:lnTo>
                      <a:pt x="2183" y="661"/>
                    </a:lnTo>
                    <a:lnTo>
                      <a:pt x="2174" y="668"/>
                    </a:lnTo>
                    <a:lnTo>
                      <a:pt x="2162" y="674"/>
                    </a:lnTo>
                    <a:lnTo>
                      <a:pt x="2150" y="679"/>
                    </a:lnTo>
                    <a:lnTo>
                      <a:pt x="2137" y="684"/>
                    </a:lnTo>
                    <a:lnTo>
                      <a:pt x="2124" y="688"/>
                    </a:lnTo>
                    <a:lnTo>
                      <a:pt x="2110" y="691"/>
                    </a:lnTo>
                    <a:lnTo>
                      <a:pt x="2098" y="692"/>
                    </a:lnTo>
                    <a:lnTo>
                      <a:pt x="2082" y="693"/>
                    </a:lnTo>
                    <a:lnTo>
                      <a:pt x="2068" y="693"/>
                    </a:lnTo>
                    <a:lnTo>
                      <a:pt x="2053" y="693"/>
                    </a:lnTo>
                    <a:lnTo>
                      <a:pt x="2053" y="693"/>
                    </a:lnTo>
                    <a:close/>
                    <a:moveTo>
                      <a:pt x="398" y="735"/>
                    </a:moveTo>
                    <a:lnTo>
                      <a:pt x="398" y="735"/>
                    </a:lnTo>
                    <a:lnTo>
                      <a:pt x="403" y="737"/>
                    </a:lnTo>
                    <a:lnTo>
                      <a:pt x="409" y="738"/>
                    </a:lnTo>
                    <a:lnTo>
                      <a:pt x="413" y="740"/>
                    </a:lnTo>
                    <a:lnTo>
                      <a:pt x="419" y="738"/>
                    </a:lnTo>
                    <a:lnTo>
                      <a:pt x="419" y="738"/>
                    </a:lnTo>
                    <a:lnTo>
                      <a:pt x="434" y="707"/>
                    </a:lnTo>
                    <a:lnTo>
                      <a:pt x="444" y="688"/>
                    </a:lnTo>
                    <a:lnTo>
                      <a:pt x="452" y="668"/>
                    </a:lnTo>
                    <a:lnTo>
                      <a:pt x="452" y="668"/>
                    </a:lnTo>
                    <a:lnTo>
                      <a:pt x="458" y="650"/>
                    </a:lnTo>
                    <a:lnTo>
                      <a:pt x="461" y="640"/>
                    </a:lnTo>
                    <a:lnTo>
                      <a:pt x="464" y="630"/>
                    </a:lnTo>
                    <a:lnTo>
                      <a:pt x="464" y="622"/>
                    </a:lnTo>
                    <a:lnTo>
                      <a:pt x="462" y="618"/>
                    </a:lnTo>
                    <a:lnTo>
                      <a:pt x="461" y="613"/>
                    </a:lnTo>
                    <a:lnTo>
                      <a:pt x="458" y="612"/>
                    </a:lnTo>
                    <a:lnTo>
                      <a:pt x="454" y="609"/>
                    </a:lnTo>
                    <a:lnTo>
                      <a:pt x="450" y="608"/>
                    </a:lnTo>
                    <a:lnTo>
                      <a:pt x="444" y="608"/>
                    </a:lnTo>
                    <a:lnTo>
                      <a:pt x="444" y="608"/>
                    </a:lnTo>
                    <a:lnTo>
                      <a:pt x="440" y="626"/>
                    </a:lnTo>
                    <a:lnTo>
                      <a:pt x="434" y="643"/>
                    </a:lnTo>
                    <a:lnTo>
                      <a:pt x="423" y="674"/>
                    </a:lnTo>
                    <a:lnTo>
                      <a:pt x="410" y="703"/>
                    </a:lnTo>
                    <a:lnTo>
                      <a:pt x="398" y="735"/>
                    </a:lnTo>
                    <a:lnTo>
                      <a:pt x="398" y="735"/>
                    </a:lnTo>
                    <a:close/>
                    <a:moveTo>
                      <a:pt x="534" y="633"/>
                    </a:moveTo>
                    <a:lnTo>
                      <a:pt x="534" y="633"/>
                    </a:lnTo>
                    <a:lnTo>
                      <a:pt x="524" y="646"/>
                    </a:lnTo>
                    <a:lnTo>
                      <a:pt x="516" y="660"/>
                    </a:lnTo>
                    <a:lnTo>
                      <a:pt x="499" y="691"/>
                    </a:lnTo>
                    <a:lnTo>
                      <a:pt x="483" y="724"/>
                    </a:lnTo>
                    <a:lnTo>
                      <a:pt x="469" y="757"/>
                    </a:lnTo>
                    <a:lnTo>
                      <a:pt x="469" y="757"/>
                    </a:lnTo>
                    <a:lnTo>
                      <a:pt x="482" y="766"/>
                    </a:lnTo>
                    <a:lnTo>
                      <a:pt x="495" y="775"/>
                    </a:lnTo>
                    <a:lnTo>
                      <a:pt x="507" y="785"/>
                    </a:lnTo>
                    <a:lnTo>
                      <a:pt x="518" y="796"/>
                    </a:lnTo>
                    <a:lnTo>
                      <a:pt x="518" y="796"/>
                    </a:lnTo>
                    <a:lnTo>
                      <a:pt x="535" y="764"/>
                    </a:lnTo>
                    <a:lnTo>
                      <a:pt x="549" y="730"/>
                    </a:lnTo>
                    <a:lnTo>
                      <a:pt x="563" y="695"/>
                    </a:lnTo>
                    <a:lnTo>
                      <a:pt x="576" y="660"/>
                    </a:lnTo>
                    <a:lnTo>
                      <a:pt x="576" y="660"/>
                    </a:lnTo>
                    <a:lnTo>
                      <a:pt x="572" y="654"/>
                    </a:lnTo>
                    <a:lnTo>
                      <a:pt x="568" y="648"/>
                    </a:lnTo>
                    <a:lnTo>
                      <a:pt x="558" y="641"/>
                    </a:lnTo>
                    <a:lnTo>
                      <a:pt x="545" y="636"/>
                    </a:lnTo>
                    <a:lnTo>
                      <a:pt x="534" y="633"/>
                    </a:lnTo>
                    <a:lnTo>
                      <a:pt x="534" y="633"/>
                    </a:lnTo>
                    <a:close/>
                    <a:moveTo>
                      <a:pt x="584" y="681"/>
                    </a:moveTo>
                    <a:lnTo>
                      <a:pt x="584" y="681"/>
                    </a:lnTo>
                    <a:lnTo>
                      <a:pt x="583" y="686"/>
                    </a:lnTo>
                    <a:lnTo>
                      <a:pt x="583" y="692"/>
                    </a:lnTo>
                    <a:lnTo>
                      <a:pt x="582" y="698"/>
                    </a:lnTo>
                    <a:lnTo>
                      <a:pt x="580" y="703"/>
                    </a:lnTo>
                    <a:lnTo>
                      <a:pt x="580" y="703"/>
                    </a:lnTo>
                    <a:lnTo>
                      <a:pt x="570" y="726"/>
                    </a:lnTo>
                    <a:lnTo>
                      <a:pt x="559" y="748"/>
                    </a:lnTo>
                    <a:lnTo>
                      <a:pt x="548" y="769"/>
                    </a:lnTo>
                    <a:lnTo>
                      <a:pt x="540" y="792"/>
                    </a:lnTo>
                    <a:lnTo>
                      <a:pt x="540" y="792"/>
                    </a:lnTo>
                    <a:lnTo>
                      <a:pt x="534" y="814"/>
                    </a:lnTo>
                    <a:lnTo>
                      <a:pt x="531" y="839"/>
                    </a:lnTo>
                    <a:lnTo>
                      <a:pt x="528" y="867"/>
                    </a:lnTo>
                    <a:lnTo>
                      <a:pt x="527" y="893"/>
                    </a:lnTo>
                    <a:lnTo>
                      <a:pt x="527" y="893"/>
                    </a:lnTo>
                    <a:lnTo>
                      <a:pt x="525" y="925"/>
                    </a:lnTo>
                    <a:lnTo>
                      <a:pt x="525" y="956"/>
                    </a:lnTo>
                    <a:lnTo>
                      <a:pt x="527" y="1012"/>
                    </a:lnTo>
                    <a:lnTo>
                      <a:pt x="527" y="1039"/>
                    </a:lnTo>
                    <a:lnTo>
                      <a:pt x="525" y="1067"/>
                    </a:lnTo>
                    <a:lnTo>
                      <a:pt x="523" y="1093"/>
                    </a:lnTo>
                    <a:lnTo>
                      <a:pt x="518" y="1123"/>
                    </a:lnTo>
                    <a:lnTo>
                      <a:pt x="518" y="1123"/>
                    </a:lnTo>
                    <a:lnTo>
                      <a:pt x="562" y="1157"/>
                    </a:lnTo>
                    <a:lnTo>
                      <a:pt x="584" y="1172"/>
                    </a:lnTo>
                    <a:lnTo>
                      <a:pt x="608" y="1188"/>
                    </a:lnTo>
                    <a:lnTo>
                      <a:pt x="608" y="1188"/>
                    </a:lnTo>
                    <a:lnTo>
                      <a:pt x="610" y="1145"/>
                    </a:lnTo>
                    <a:lnTo>
                      <a:pt x="611" y="1102"/>
                    </a:lnTo>
                    <a:lnTo>
                      <a:pt x="613" y="1012"/>
                    </a:lnTo>
                    <a:lnTo>
                      <a:pt x="613" y="1012"/>
                    </a:lnTo>
                    <a:lnTo>
                      <a:pt x="611" y="967"/>
                    </a:lnTo>
                    <a:lnTo>
                      <a:pt x="608" y="925"/>
                    </a:lnTo>
                    <a:lnTo>
                      <a:pt x="607" y="884"/>
                    </a:lnTo>
                    <a:lnTo>
                      <a:pt x="606" y="849"/>
                    </a:lnTo>
                    <a:lnTo>
                      <a:pt x="606" y="849"/>
                    </a:lnTo>
                    <a:lnTo>
                      <a:pt x="608" y="745"/>
                    </a:lnTo>
                    <a:lnTo>
                      <a:pt x="608" y="691"/>
                    </a:lnTo>
                    <a:lnTo>
                      <a:pt x="607" y="664"/>
                    </a:lnTo>
                    <a:lnTo>
                      <a:pt x="604" y="640"/>
                    </a:lnTo>
                    <a:lnTo>
                      <a:pt x="604" y="640"/>
                    </a:lnTo>
                    <a:lnTo>
                      <a:pt x="603" y="646"/>
                    </a:lnTo>
                    <a:lnTo>
                      <a:pt x="601" y="651"/>
                    </a:lnTo>
                    <a:lnTo>
                      <a:pt x="596" y="661"/>
                    </a:lnTo>
                    <a:lnTo>
                      <a:pt x="589" y="671"/>
                    </a:lnTo>
                    <a:lnTo>
                      <a:pt x="584" y="681"/>
                    </a:lnTo>
                    <a:lnTo>
                      <a:pt x="584" y="681"/>
                    </a:lnTo>
                    <a:close/>
                    <a:moveTo>
                      <a:pt x="2065" y="721"/>
                    </a:moveTo>
                    <a:lnTo>
                      <a:pt x="2065" y="721"/>
                    </a:lnTo>
                    <a:lnTo>
                      <a:pt x="2095" y="786"/>
                    </a:lnTo>
                    <a:lnTo>
                      <a:pt x="2123" y="853"/>
                    </a:lnTo>
                    <a:lnTo>
                      <a:pt x="2178" y="987"/>
                    </a:lnTo>
                    <a:lnTo>
                      <a:pt x="2178" y="987"/>
                    </a:lnTo>
                    <a:lnTo>
                      <a:pt x="2193" y="988"/>
                    </a:lnTo>
                    <a:lnTo>
                      <a:pt x="2207" y="988"/>
                    </a:lnTo>
                    <a:lnTo>
                      <a:pt x="2221" y="987"/>
                    </a:lnTo>
                    <a:lnTo>
                      <a:pt x="2237" y="984"/>
                    </a:lnTo>
                    <a:lnTo>
                      <a:pt x="2251" y="981"/>
                    </a:lnTo>
                    <a:lnTo>
                      <a:pt x="2266" y="976"/>
                    </a:lnTo>
                    <a:lnTo>
                      <a:pt x="2280" y="971"/>
                    </a:lnTo>
                    <a:lnTo>
                      <a:pt x="2294" y="964"/>
                    </a:lnTo>
                    <a:lnTo>
                      <a:pt x="2307" y="957"/>
                    </a:lnTo>
                    <a:lnTo>
                      <a:pt x="2321" y="950"/>
                    </a:lnTo>
                    <a:lnTo>
                      <a:pt x="2332" y="940"/>
                    </a:lnTo>
                    <a:lnTo>
                      <a:pt x="2343" y="932"/>
                    </a:lnTo>
                    <a:lnTo>
                      <a:pt x="2355" y="921"/>
                    </a:lnTo>
                    <a:lnTo>
                      <a:pt x="2363" y="911"/>
                    </a:lnTo>
                    <a:lnTo>
                      <a:pt x="2372" y="898"/>
                    </a:lnTo>
                    <a:lnTo>
                      <a:pt x="2379" y="887"/>
                    </a:lnTo>
                    <a:lnTo>
                      <a:pt x="2379" y="887"/>
                    </a:lnTo>
                    <a:lnTo>
                      <a:pt x="2322" y="766"/>
                    </a:lnTo>
                    <a:lnTo>
                      <a:pt x="2293" y="706"/>
                    </a:lnTo>
                    <a:lnTo>
                      <a:pt x="2262" y="648"/>
                    </a:lnTo>
                    <a:lnTo>
                      <a:pt x="2262" y="648"/>
                    </a:lnTo>
                    <a:lnTo>
                      <a:pt x="2255" y="658"/>
                    </a:lnTo>
                    <a:lnTo>
                      <a:pt x="2247" y="669"/>
                    </a:lnTo>
                    <a:lnTo>
                      <a:pt x="2238" y="678"/>
                    </a:lnTo>
                    <a:lnTo>
                      <a:pt x="2228" y="688"/>
                    </a:lnTo>
                    <a:lnTo>
                      <a:pt x="2217" y="696"/>
                    </a:lnTo>
                    <a:lnTo>
                      <a:pt x="2206" y="703"/>
                    </a:lnTo>
                    <a:lnTo>
                      <a:pt x="2195" y="710"/>
                    </a:lnTo>
                    <a:lnTo>
                      <a:pt x="2181" y="717"/>
                    </a:lnTo>
                    <a:lnTo>
                      <a:pt x="2168" y="721"/>
                    </a:lnTo>
                    <a:lnTo>
                      <a:pt x="2154" y="726"/>
                    </a:lnTo>
                    <a:lnTo>
                      <a:pt x="2140" y="728"/>
                    </a:lnTo>
                    <a:lnTo>
                      <a:pt x="2126" y="730"/>
                    </a:lnTo>
                    <a:lnTo>
                      <a:pt x="2110" y="730"/>
                    </a:lnTo>
                    <a:lnTo>
                      <a:pt x="2095" y="728"/>
                    </a:lnTo>
                    <a:lnTo>
                      <a:pt x="2081" y="726"/>
                    </a:lnTo>
                    <a:lnTo>
                      <a:pt x="2065" y="721"/>
                    </a:lnTo>
                    <a:lnTo>
                      <a:pt x="2065" y="721"/>
                    </a:lnTo>
                    <a:close/>
                    <a:moveTo>
                      <a:pt x="316" y="932"/>
                    </a:moveTo>
                    <a:lnTo>
                      <a:pt x="316" y="932"/>
                    </a:lnTo>
                    <a:lnTo>
                      <a:pt x="326" y="935"/>
                    </a:lnTo>
                    <a:lnTo>
                      <a:pt x="336" y="938"/>
                    </a:lnTo>
                    <a:lnTo>
                      <a:pt x="336" y="938"/>
                    </a:lnTo>
                    <a:lnTo>
                      <a:pt x="340" y="921"/>
                    </a:lnTo>
                    <a:lnTo>
                      <a:pt x="346" y="904"/>
                    </a:lnTo>
                    <a:lnTo>
                      <a:pt x="357" y="872"/>
                    </a:lnTo>
                    <a:lnTo>
                      <a:pt x="370" y="839"/>
                    </a:lnTo>
                    <a:lnTo>
                      <a:pt x="382" y="808"/>
                    </a:lnTo>
                    <a:lnTo>
                      <a:pt x="382" y="808"/>
                    </a:lnTo>
                    <a:lnTo>
                      <a:pt x="378" y="807"/>
                    </a:lnTo>
                    <a:lnTo>
                      <a:pt x="377" y="806"/>
                    </a:lnTo>
                    <a:lnTo>
                      <a:pt x="374" y="804"/>
                    </a:lnTo>
                    <a:lnTo>
                      <a:pt x="370" y="804"/>
                    </a:lnTo>
                    <a:lnTo>
                      <a:pt x="370" y="804"/>
                    </a:lnTo>
                    <a:lnTo>
                      <a:pt x="357" y="837"/>
                    </a:lnTo>
                    <a:lnTo>
                      <a:pt x="343" y="869"/>
                    </a:lnTo>
                    <a:lnTo>
                      <a:pt x="330" y="900"/>
                    </a:lnTo>
                    <a:lnTo>
                      <a:pt x="316" y="932"/>
                    </a:lnTo>
                    <a:lnTo>
                      <a:pt x="316" y="932"/>
                    </a:lnTo>
                    <a:close/>
                    <a:moveTo>
                      <a:pt x="461" y="831"/>
                    </a:moveTo>
                    <a:lnTo>
                      <a:pt x="461" y="831"/>
                    </a:lnTo>
                    <a:lnTo>
                      <a:pt x="452" y="837"/>
                    </a:lnTo>
                    <a:lnTo>
                      <a:pt x="445" y="844"/>
                    </a:lnTo>
                    <a:lnTo>
                      <a:pt x="440" y="852"/>
                    </a:lnTo>
                    <a:lnTo>
                      <a:pt x="434" y="860"/>
                    </a:lnTo>
                    <a:lnTo>
                      <a:pt x="430" y="870"/>
                    </a:lnTo>
                    <a:lnTo>
                      <a:pt x="427" y="880"/>
                    </a:lnTo>
                    <a:lnTo>
                      <a:pt x="423" y="900"/>
                    </a:lnTo>
                    <a:lnTo>
                      <a:pt x="423" y="900"/>
                    </a:lnTo>
                    <a:lnTo>
                      <a:pt x="413" y="912"/>
                    </a:lnTo>
                    <a:lnTo>
                      <a:pt x="403" y="928"/>
                    </a:lnTo>
                    <a:lnTo>
                      <a:pt x="394" y="945"/>
                    </a:lnTo>
                    <a:lnTo>
                      <a:pt x="389" y="953"/>
                    </a:lnTo>
                    <a:lnTo>
                      <a:pt x="387" y="963"/>
                    </a:lnTo>
                    <a:lnTo>
                      <a:pt x="387" y="963"/>
                    </a:lnTo>
                    <a:lnTo>
                      <a:pt x="398" y="974"/>
                    </a:lnTo>
                    <a:lnTo>
                      <a:pt x="410" y="983"/>
                    </a:lnTo>
                    <a:lnTo>
                      <a:pt x="422" y="992"/>
                    </a:lnTo>
                    <a:lnTo>
                      <a:pt x="427" y="998"/>
                    </a:lnTo>
                    <a:lnTo>
                      <a:pt x="431" y="1004"/>
                    </a:lnTo>
                    <a:lnTo>
                      <a:pt x="431" y="1004"/>
                    </a:lnTo>
                    <a:lnTo>
                      <a:pt x="448" y="969"/>
                    </a:lnTo>
                    <a:lnTo>
                      <a:pt x="462" y="932"/>
                    </a:lnTo>
                    <a:lnTo>
                      <a:pt x="490" y="858"/>
                    </a:lnTo>
                    <a:lnTo>
                      <a:pt x="490" y="858"/>
                    </a:lnTo>
                    <a:lnTo>
                      <a:pt x="476" y="844"/>
                    </a:lnTo>
                    <a:lnTo>
                      <a:pt x="461" y="831"/>
                    </a:lnTo>
                    <a:lnTo>
                      <a:pt x="461" y="831"/>
                    </a:lnTo>
                    <a:close/>
                    <a:moveTo>
                      <a:pt x="2189" y="1008"/>
                    </a:moveTo>
                    <a:lnTo>
                      <a:pt x="2189" y="1008"/>
                    </a:lnTo>
                    <a:lnTo>
                      <a:pt x="2192" y="1020"/>
                    </a:lnTo>
                    <a:lnTo>
                      <a:pt x="2197" y="1032"/>
                    </a:lnTo>
                    <a:lnTo>
                      <a:pt x="2197" y="1032"/>
                    </a:lnTo>
                    <a:lnTo>
                      <a:pt x="2199" y="1027"/>
                    </a:lnTo>
                    <a:lnTo>
                      <a:pt x="2202" y="1025"/>
                    </a:lnTo>
                    <a:lnTo>
                      <a:pt x="2204" y="1022"/>
                    </a:lnTo>
                    <a:lnTo>
                      <a:pt x="2209" y="1020"/>
                    </a:lnTo>
                    <a:lnTo>
                      <a:pt x="2209" y="1020"/>
                    </a:lnTo>
                    <a:lnTo>
                      <a:pt x="2224" y="1022"/>
                    </a:lnTo>
                    <a:lnTo>
                      <a:pt x="2241" y="1020"/>
                    </a:lnTo>
                    <a:lnTo>
                      <a:pt x="2275" y="1019"/>
                    </a:lnTo>
                    <a:lnTo>
                      <a:pt x="2275" y="1019"/>
                    </a:lnTo>
                    <a:lnTo>
                      <a:pt x="2290" y="1016"/>
                    </a:lnTo>
                    <a:lnTo>
                      <a:pt x="2306" y="1011"/>
                    </a:lnTo>
                    <a:lnTo>
                      <a:pt x="2321" y="1004"/>
                    </a:lnTo>
                    <a:lnTo>
                      <a:pt x="2335" y="995"/>
                    </a:lnTo>
                    <a:lnTo>
                      <a:pt x="2349" y="987"/>
                    </a:lnTo>
                    <a:lnTo>
                      <a:pt x="2360" y="977"/>
                    </a:lnTo>
                    <a:lnTo>
                      <a:pt x="2372" y="967"/>
                    </a:lnTo>
                    <a:lnTo>
                      <a:pt x="2381" y="957"/>
                    </a:lnTo>
                    <a:lnTo>
                      <a:pt x="2381" y="957"/>
                    </a:lnTo>
                    <a:lnTo>
                      <a:pt x="2388" y="945"/>
                    </a:lnTo>
                    <a:lnTo>
                      <a:pt x="2393" y="939"/>
                    </a:lnTo>
                    <a:lnTo>
                      <a:pt x="2394" y="932"/>
                    </a:lnTo>
                    <a:lnTo>
                      <a:pt x="2395" y="925"/>
                    </a:lnTo>
                    <a:lnTo>
                      <a:pt x="2394" y="919"/>
                    </a:lnTo>
                    <a:lnTo>
                      <a:pt x="2393" y="914"/>
                    </a:lnTo>
                    <a:lnTo>
                      <a:pt x="2387" y="910"/>
                    </a:lnTo>
                    <a:lnTo>
                      <a:pt x="2387" y="910"/>
                    </a:lnTo>
                    <a:lnTo>
                      <a:pt x="2369" y="932"/>
                    </a:lnTo>
                    <a:lnTo>
                      <a:pt x="2348" y="950"/>
                    </a:lnTo>
                    <a:lnTo>
                      <a:pt x="2327" y="967"/>
                    </a:lnTo>
                    <a:lnTo>
                      <a:pt x="2303" y="981"/>
                    </a:lnTo>
                    <a:lnTo>
                      <a:pt x="2276" y="991"/>
                    </a:lnTo>
                    <a:lnTo>
                      <a:pt x="2249" y="999"/>
                    </a:lnTo>
                    <a:lnTo>
                      <a:pt x="2220" y="1005"/>
                    </a:lnTo>
                    <a:lnTo>
                      <a:pt x="2189" y="1008"/>
                    </a:lnTo>
                    <a:lnTo>
                      <a:pt x="2189" y="1008"/>
                    </a:lnTo>
                    <a:close/>
                    <a:moveTo>
                      <a:pt x="2404" y="950"/>
                    </a:moveTo>
                    <a:lnTo>
                      <a:pt x="2404" y="950"/>
                    </a:lnTo>
                    <a:lnTo>
                      <a:pt x="2397" y="962"/>
                    </a:lnTo>
                    <a:lnTo>
                      <a:pt x="2388" y="971"/>
                    </a:lnTo>
                    <a:lnTo>
                      <a:pt x="2380" y="981"/>
                    </a:lnTo>
                    <a:lnTo>
                      <a:pt x="2370" y="991"/>
                    </a:lnTo>
                    <a:lnTo>
                      <a:pt x="2359" y="1001"/>
                    </a:lnTo>
                    <a:lnTo>
                      <a:pt x="2346" y="1008"/>
                    </a:lnTo>
                    <a:lnTo>
                      <a:pt x="2334" y="1016"/>
                    </a:lnTo>
                    <a:lnTo>
                      <a:pt x="2321" y="1023"/>
                    </a:lnTo>
                    <a:lnTo>
                      <a:pt x="2307" y="1029"/>
                    </a:lnTo>
                    <a:lnTo>
                      <a:pt x="2293" y="1033"/>
                    </a:lnTo>
                    <a:lnTo>
                      <a:pt x="2277" y="1036"/>
                    </a:lnTo>
                    <a:lnTo>
                      <a:pt x="2262" y="1039"/>
                    </a:lnTo>
                    <a:lnTo>
                      <a:pt x="2247" y="1040"/>
                    </a:lnTo>
                    <a:lnTo>
                      <a:pt x="2230" y="1039"/>
                    </a:lnTo>
                    <a:lnTo>
                      <a:pt x="2214" y="1037"/>
                    </a:lnTo>
                    <a:lnTo>
                      <a:pt x="2197" y="1033"/>
                    </a:lnTo>
                    <a:lnTo>
                      <a:pt x="2197" y="1033"/>
                    </a:lnTo>
                    <a:lnTo>
                      <a:pt x="2202" y="1046"/>
                    </a:lnTo>
                    <a:lnTo>
                      <a:pt x="2206" y="1057"/>
                    </a:lnTo>
                    <a:lnTo>
                      <a:pt x="2210" y="1067"/>
                    </a:lnTo>
                    <a:lnTo>
                      <a:pt x="2217" y="1074"/>
                    </a:lnTo>
                    <a:lnTo>
                      <a:pt x="2224" y="1079"/>
                    </a:lnTo>
                    <a:lnTo>
                      <a:pt x="2228" y="1082"/>
                    </a:lnTo>
                    <a:lnTo>
                      <a:pt x="2234" y="1082"/>
                    </a:lnTo>
                    <a:lnTo>
                      <a:pt x="2240" y="1082"/>
                    </a:lnTo>
                    <a:lnTo>
                      <a:pt x="2245" y="1081"/>
                    </a:lnTo>
                    <a:lnTo>
                      <a:pt x="2259" y="1077"/>
                    </a:lnTo>
                    <a:lnTo>
                      <a:pt x="2259" y="1077"/>
                    </a:lnTo>
                    <a:lnTo>
                      <a:pt x="2273" y="1079"/>
                    </a:lnTo>
                    <a:lnTo>
                      <a:pt x="2287" y="1081"/>
                    </a:lnTo>
                    <a:lnTo>
                      <a:pt x="2301" y="1081"/>
                    </a:lnTo>
                    <a:lnTo>
                      <a:pt x="2315" y="1079"/>
                    </a:lnTo>
                    <a:lnTo>
                      <a:pt x="2328" y="1078"/>
                    </a:lnTo>
                    <a:lnTo>
                      <a:pt x="2341" y="1075"/>
                    </a:lnTo>
                    <a:lnTo>
                      <a:pt x="2355" y="1071"/>
                    </a:lnTo>
                    <a:lnTo>
                      <a:pt x="2366" y="1067"/>
                    </a:lnTo>
                    <a:lnTo>
                      <a:pt x="2377" y="1061"/>
                    </a:lnTo>
                    <a:lnTo>
                      <a:pt x="2388" y="1054"/>
                    </a:lnTo>
                    <a:lnTo>
                      <a:pt x="2398" y="1047"/>
                    </a:lnTo>
                    <a:lnTo>
                      <a:pt x="2408" y="1039"/>
                    </a:lnTo>
                    <a:lnTo>
                      <a:pt x="2416" y="1029"/>
                    </a:lnTo>
                    <a:lnTo>
                      <a:pt x="2423" y="1019"/>
                    </a:lnTo>
                    <a:lnTo>
                      <a:pt x="2429" y="1009"/>
                    </a:lnTo>
                    <a:lnTo>
                      <a:pt x="2433" y="998"/>
                    </a:lnTo>
                    <a:lnTo>
                      <a:pt x="2433" y="998"/>
                    </a:lnTo>
                    <a:lnTo>
                      <a:pt x="2430" y="992"/>
                    </a:lnTo>
                    <a:lnTo>
                      <a:pt x="2426" y="985"/>
                    </a:lnTo>
                    <a:lnTo>
                      <a:pt x="2422" y="971"/>
                    </a:lnTo>
                    <a:lnTo>
                      <a:pt x="2418" y="966"/>
                    </a:lnTo>
                    <a:lnTo>
                      <a:pt x="2415" y="959"/>
                    </a:lnTo>
                    <a:lnTo>
                      <a:pt x="2409" y="954"/>
                    </a:lnTo>
                    <a:lnTo>
                      <a:pt x="2404" y="950"/>
                    </a:lnTo>
                    <a:lnTo>
                      <a:pt x="2404" y="950"/>
                    </a:lnTo>
                    <a:close/>
                    <a:moveTo>
                      <a:pt x="276" y="1020"/>
                    </a:moveTo>
                    <a:lnTo>
                      <a:pt x="276" y="1020"/>
                    </a:lnTo>
                    <a:lnTo>
                      <a:pt x="264" y="1044"/>
                    </a:lnTo>
                    <a:lnTo>
                      <a:pt x="255" y="1070"/>
                    </a:lnTo>
                    <a:lnTo>
                      <a:pt x="255" y="1070"/>
                    </a:lnTo>
                    <a:lnTo>
                      <a:pt x="276" y="1072"/>
                    </a:lnTo>
                    <a:lnTo>
                      <a:pt x="294" y="1075"/>
                    </a:lnTo>
                    <a:lnTo>
                      <a:pt x="311" y="1077"/>
                    </a:lnTo>
                    <a:lnTo>
                      <a:pt x="332" y="1082"/>
                    </a:lnTo>
                    <a:lnTo>
                      <a:pt x="332" y="1082"/>
                    </a:lnTo>
                    <a:lnTo>
                      <a:pt x="343" y="1092"/>
                    </a:lnTo>
                    <a:lnTo>
                      <a:pt x="354" y="1103"/>
                    </a:lnTo>
                    <a:lnTo>
                      <a:pt x="367" y="1113"/>
                    </a:lnTo>
                    <a:lnTo>
                      <a:pt x="372" y="1117"/>
                    </a:lnTo>
                    <a:lnTo>
                      <a:pt x="381" y="1122"/>
                    </a:lnTo>
                    <a:lnTo>
                      <a:pt x="381" y="1122"/>
                    </a:lnTo>
                    <a:lnTo>
                      <a:pt x="382" y="1113"/>
                    </a:lnTo>
                    <a:lnTo>
                      <a:pt x="384" y="1108"/>
                    </a:lnTo>
                    <a:lnTo>
                      <a:pt x="389" y="1095"/>
                    </a:lnTo>
                    <a:lnTo>
                      <a:pt x="395" y="1082"/>
                    </a:lnTo>
                    <a:lnTo>
                      <a:pt x="398" y="1075"/>
                    </a:lnTo>
                    <a:lnTo>
                      <a:pt x="399" y="1068"/>
                    </a:lnTo>
                    <a:lnTo>
                      <a:pt x="399" y="1068"/>
                    </a:lnTo>
                    <a:lnTo>
                      <a:pt x="388" y="1058"/>
                    </a:lnTo>
                    <a:lnTo>
                      <a:pt x="377" y="1049"/>
                    </a:lnTo>
                    <a:lnTo>
                      <a:pt x="363" y="1040"/>
                    </a:lnTo>
                    <a:lnTo>
                      <a:pt x="347" y="1033"/>
                    </a:lnTo>
                    <a:lnTo>
                      <a:pt x="330" y="1026"/>
                    </a:lnTo>
                    <a:lnTo>
                      <a:pt x="314" y="1022"/>
                    </a:lnTo>
                    <a:lnTo>
                      <a:pt x="295" y="1020"/>
                    </a:lnTo>
                    <a:lnTo>
                      <a:pt x="276" y="1020"/>
                    </a:lnTo>
                    <a:lnTo>
                      <a:pt x="276" y="1020"/>
                    </a:lnTo>
                    <a:close/>
                    <a:moveTo>
                      <a:pt x="2313" y="1168"/>
                    </a:moveTo>
                    <a:lnTo>
                      <a:pt x="2313" y="1168"/>
                    </a:lnTo>
                    <a:lnTo>
                      <a:pt x="2332" y="1168"/>
                    </a:lnTo>
                    <a:lnTo>
                      <a:pt x="2352" y="1166"/>
                    </a:lnTo>
                    <a:lnTo>
                      <a:pt x="2372" y="1161"/>
                    </a:lnTo>
                    <a:lnTo>
                      <a:pt x="2390" y="1155"/>
                    </a:lnTo>
                    <a:lnTo>
                      <a:pt x="2407" y="1147"/>
                    </a:lnTo>
                    <a:lnTo>
                      <a:pt x="2423" y="1137"/>
                    </a:lnTo>
                    <a:lnTo>
                      <a:pt x="2437" y="1124"/>
                    </a:lnTo>
                    <a:lnTo>
                      <a:pt x="2449" y="1112"/>
                    </a:lnTo>
                    <a:lnTo>
                      <a:pt x="2449" y="1112"/>
                    </a:lnTo>
                    <a:lnTo>
                      <a:pt x="2456" y="1100"/>
                    </a:lnTo>
                    <a:lnTo>
                      <a:pt x="2461" y="1091"/>
                    </a:lnTo>
                    <a:lnTo>
                      <a:pt x="2464" y="1079"/>
                    </a:lnTo>
                    <a:lnTo>
                      <a:pt x="2464" y="1070"/>
                    </a:lnTo>
                    <a:lnTo>
                      <a:pt x="2463" y="1058"/>
                    </a:lnTo>
                    <a:lnTo>
                      <a:pt x="2460" y="1049"/>
                    </a:lnTo>
                    <a:lnTo>
                      <a:pt x="2454" y="1037"/>
                    </a:lnTo>
                    <a:lnTo>
                      <a:pt x="2449" y="1025"/>
                    </a:lnTo>
                    <a:lnTo>
                      <a:pt x="2449" y="1025"/>
                    </a:lnTo>
                    <a:lnTo>
                      <a:pt x="2442" y="1025"/>
                    </a:lnTo>
                    <a:lnTo>
                      <a:pt x="2442" y="1025"/>
                    </a:lnTo>
                    <a:lnTo>
                      <a:pt x="2435" y="1037"/>
                    </a:lnTo>
                    <a:lnTo>
                      <a:pt x="2425" y="1049"/>
                    </a:lnTo>
                    <a:lnTo>
                      <a:pt x="2415" y="1058"/>
                    </a:lnTo>
                    <a:lnTo>
                      <a:pt x="2402" y="1067"/>
                    </a:lnTo>
                    <a:lnTo>
                      <a:pt x="2391" y="1074"/>
                    </a:lnTo>
                    <a:lnTo>
                      <a:pt x="2377" y="1081"/>
                    </a:lnTo>
                    <a:lnTo>
                      <a:pt x="2363" y="1085"/>
                    </a:lnTo>
                    <a:lnTo>
                      <a:pt x="2349" y="1089"/>
                    </a:lnTo>
                    <a:lnTo>
                      <a:pt x="2320" y="1096"/>
                    </a:lnTo>
                    <a:lnTo>
                      <a:pt x="2289" y="1099"/>
                    </a:lnTo>
                    <a:lnTo>
                      <a:pt x="2258" y="1102"/>
                    </a:lnTo>
                    <a:lnTo>
                      <a:pt x="2227" y="1102"/>
                    </a:lnTo>
                    <a:lnTo>
                      <a:pt x="2227" y="1102"/>
                    </a:lnTo>
                    <a:lnTo>
                      <a:pt x="2242" y="1133"/>
                    </a:lnTo>
                    <a:lnTo>
                      <a:pt x="2251" y="1148"/>
                    </a:lnTo>
                    <a:lnTo>
                      <a:pt x="2259" y="1161"/>
                    </a:lnTo>
                    <a:lnTo>
                      <a:pt x="2259" y="1161"/>
                    </a:lnTo>
                    <a:lnTo>
                      <a:pt x="2265" y="1161"/>
                    </a:lnTo>
                    <a:lnTo>
                      <a:pt x="2272" y="1161"/>
                    </a:lnTo>
                    <a:lnTo>
                      <a:pt x="2284" y="1162"/>
                    </a:lnTo>
                    <a:lnTo>
                      <a:pt x="2299" y="1165"/>
                    </a:lnTo>
                    <a:lnTo>
                      <a:pt x="2313" y="1168"/>
                    </a:lnTo>
                    <a:lnTo>
                      <a:pt x="2313" y="1168"/>
                    </a:lnTo>
                    <a:close/>
                    <a:moveTo>
                      <a:pt x="840" y="1122"/>
                    </a:moveTo>
                    <a:lnTo>
                      <a:pt x="840" y="1122"/>
                    </a:lnTo>
                    <a:lnTo>
                      <a:pt x="872" y="1129"/>
                    </a:lnTo>
                    <a:lnTo>
                      <a:pt x="906" y="1134"/>
                    </a:lnTo>
                    <a:lnTo>
                      <a:pt x="941" y="1138"/>
                    </a:lnTo>
                    <a:lnTo>
                      <a:pt x="978" y="1141"/>
                    </a:lnTo>
                    <a:lnTo>
                      <a:pt x="1014" y="1143"/>
                    </a:lnTo>
                    <a:lnTo>
                      <a:pt x="1052" y="1143"/>
                    </a:lnTo>
                    <a:lnTo>
                      <a:pt x="1090" y="1140"/>
                    </a:lnTo>
                    <a:lnTo>
                      <a:pt x="1128" y="1136"/>
                    </a:lnTo>
                    <a:lnTo>
                      <a:pt x="1128" y="1136"/>
                    </a:lnTo>
                    <a:lnTo>
                      <a:pt x="1129" y="1096"/>
                    </a:lnTo>
                    <a:lnTo>
                      <a:pt x="1132" y="1060"/>
                    </a:lnTo>
                    <a:lnTo>
                      <a:pt x="1132" y="1060"/>
                    </a:lnTo>
                    <a:lnTo>
                      <a:pt x="1093" y="1064"/>
                    </a:lnTo>
                    <a:lnTo>
                      <a:pt x="1055" y="1067"/>
                    </a:lnTo>
                    <a:lnTo>
                      <a:pt x="1015" y="1067"/>
                    </a:lnTo>
                    <a:lnTo>
                      <a:pt x="978" y="1067"/>
                    </a:lnTo>
                    <a:lnTo>
                      <a:pt x="941" y="1064"/>
                    </a:lnTo>
                    <a:lnTo>
                      <a:pt x="907" y="1061"/>
                    </a:lnTo>
                    <a:lnTo>
                      <a:pt x="875" y="1056"/>
                    </a:lnTo>
                    <a:lnTo>
                      <a:pt x="847" y="1049"/>
                    </a:lnTo>
                    <a:lnTo>
                      <a:pt x="847" y="1049"/>
                    </a:lnTo>
                    <a:lnTo>
                      <a:pt x="843" y="1065"/>
                    </a:lnTo>
                    <a:lnTo>
                      <a:pt x="840" y="1082"/>
                    </a:lnTo>
                    <a:lnTo>
                      <a:pt x="840" y="1122"/>
                    </a:lnTo>
                    <a:lnTo>
                      <a:pt x="840" y="1122"/>
                    </a:lnTo>
                    <a:close/>
                    <a:moveTo>
                      <a:pt x="238" y="1112"/>
                    </a:moveTo>
                    <a:lnTo>
                      <a:pt x="238" y="1112"/>
                    </a:lnTo>
                    <a:lnTo>
                      <a:pt x="257" y="1115"/>
                    </a:lnTo>
                    <a:lnTo>
                      <a:pt x="276" y="1119"/>
                    </a:lnTo>
                    <a:lnTo>
                      <a:pt x="292" y="1126"/>
                    </a:lnTo>
                    <a:lnTo>
                      <a:pt x="308" y="1134"/>
                    </a:lnTo>
                    <a:lnTo>
                      <a:pt x="336" y="1151"/>
                    </a:lnTo>
                    <a:lnTo>
                      <a:pt x="350" y="1159"/>
                    </a:lnTo>
                    <a:lnTo>
                      <a:pt x="363" y="1165"/>
                    </a:lnTo>
                    <a:lnTo>
                      <a:pt x="363" y="1165"/>
                    </a:lnTo>
                    <a:lnTo>
                      <a:pt x="364" y="1161"/>
                    </a:lnTo>
                    <a:lnTo>
                      <a:pt x="367" y="1157"/>
                    </a:lnTo>
                    <a:lnTo>
                      <a:pt x="368" y="1151"/>
                    </a:lnTo>
                    <a:lnTo>
                      <a:pt x="370" y="1147"/>
                    </a:lnTo>
                    <a:lnTo>
                      <a:pt x="370" y="1147"/>
                    </a:lnTo>
                    <a:lnTo>
                      <a:pt x="360" y="1133"/>
                    </a:lnTo>
                    <a:lnTo>
                      <a:pt x="349" y="1122"/>
                    </a:lnTo>
                    <a:lnTo>
                      <a:pt x="335" y="1112"/>
                    </a:lnTo>
                    <a:lnTo>
                      <a:pt x="321" y="1103"/>
                    </a:lnTo>
                    <a:lnTo>
                      <a:pt x="305" y="1098"/>
                    </a:lnTo>
                    <a:lnTo>
                      <a:pt x="287" y="1092"/>
                    </a:lnTo>
                    <a:lnTo>
                      <a:pt x="269" y="1089"/>
                    </a:lnTo>
                    <a:lnTo>
                      <a:pt x="249" y="1086"/>
                    </a:lnTo>
                    <a:lnTo>
                      <a:pt x="249" y="1086"/>
                    </a:lnTo>
                    <a:lnTo>
                      <a:pt x="248" y="1085"/>
                    </a:lnTo>
                    <a:lnTo>
                      <a:pt x="246" y="1085"/>
                    </a:lnTo>
                    <a:lnTo>
                      <a:pt x="246" y="1085"/>
                    </a:lnTo>
                    <a:lnTo>
                      <a:pt x="242" y="1098"/>
                    </a:lnTo>
                    <a:lnTo>
                      <a:pt x="239" y="1105"/>
                    </a:lnTo>
                    <a:lnTo>
                      <a:pt x="238" y="1112"/>
                    </a:lnTo>
                    <a:lnTo>
                      <a:pt x="238" y="1112"/>
                    </a:lnTo>
                    <a:close/>
                    <a:moveTo>
                      <a:pt x="2452" y="1136"/>
                    </a:moveTo>
                    <a:lnTo>
                      <a:pt x="2452" y="1136"/>
                    </a:lnTo>
                    <a:lnTo>
                      <a:pt x="2442" y="1145"/>
                    </a:lnTo>
                    <a:lnTo>
                      <a:pt x="2432" y="1152"/>
                    </a:lnTo>
                    <a:lnTo>
                      <a:pt x="2422" y="1159"/>
                    </a:lnTo>
                    <a:lnTo>
                      <a:pt x="2412" y="1166"/>
                    </a:lnTo>
                    <a:lnTo>
                      <a:pt x="2401" y="1171"/>
                    </a:lnTo>
                    <a:lnTo>
                      <a:pt x="2390" y="1175"/>
                    </a:lnTo>
                    <a:lnTo>
                      <a:pt x="2367" y="1182"/>
                    </a:lnTo>
                    <a:lnTo>
                      <a:pt x="2342" y="1185"/>
                    </a:lnTo>
                    <a:lnTo>
                      <a:pt x="2317" y="1186"/>
                    </a:lnTo>
                    <a:lnTo>
                      <a:pt x="2290" y="1185"/>
                    </a:lnTo>
                    <a:lnTo>
                      <a:pt x="2263" y="1183"/>
                    </a:lnTo>
                    <a:lnTo>
                      <a:pt x="2263" y="1183"/>
                    </a:lnTo>
                    <a:lnTo>
                      <a:pt x="2275" y="1204"/>
                    </a:lnTo>
                    <a:lnTo>
                      <a:pt x="2286" y="1227"/>
                    </a:lnTo>
                    <a:lnTo>
                      <a:pt x="2291" y="1237"/>
                    </a:lnTo>
                    <a:lnTo>
                      <a:pt x="2299" y="1245"/>
                    </a:lnTo>
                    <a:lnTo>
                      <a:pt x="2307" y="1252"/>
                    </a:lnTo>
                    <a:lnTo>
                      <a:pt x="2317" y="1258"/>
                    </a:lnTo>
                    <a:lnTo>
                      <a:pt x="2317" y="1258"/>
                    </a:lnTo>
                    <a:lnTo>
                      <a:pt x="2324" y="1259"/>
                    </a:lnTo>
                    <a:lnTo>
                      <a:pt x="2332" y="1261"/>
                    </a:lnTo>
                    <a:lnTo>
                      <a:pt x="2350" y="1262"/>
                    </a:lnTo>
                    <a:lnTo>
                      <a:pt x="2370" y="1261"/>
                    </a:lnTo>
                    <a:lnTo>
                      <a:pt x="2387" y="1259"/>
                    </a:lnTo>
                    <a:lnTo>
                      <a:pt x="2387" y="1259"/>
                    </a:lnTo>
                    <a:lnTo>
                      <a:pt x="2407" y="1256"/>
                    </a:lnTo>
                    <a:lnTo>
                      <a:pt x="2425" y="1251"/>
                    </a:lnTo>
                    <a:lnTo>
                      <a:pt x="2443" y="1244"/>
                    </a:lnTo>
                    <a:lnTo>
                      <a:pt x="2459" y="1234"/>
                    </a:lnTo>
                    <a:lnTo>
                      <a:pt x="2473" y="1223"/>
                    </a:lnTo>
                    <a:lnTo>
                      <a:pt x="2485" y="1210"/>
                    </a:lnTo>
                    <a:lnTo>
                      <a:pt x="2495" y="1196"/>
                    </a:lnTo>
                    <a:lnTo>
                      <a:pt x="2502" y="1181"/>
                    </a:lnTo>
                    <a:lnTo>
                      <a:pt x="2502" y="1181"/>
                    </a:lnTo>
                    <a:lnTo>
                      <a:pt x="2505" y="1168"/>
                    </a:lnTo>
                    <a:lnTo>
                      <a:pt x="2505" y="1157"/>
                    </a:lnTo>
                    <a:lnTo>
                      <a:pt x="2502" y="1145"/>
                    </a:lnTo>
                    <a:lnTo>
                      <a:pt x="2499" y="1134"/>
                    </a:lnTo>
                    <a:lnTo>
                      <a:pt x="2494" y="1124"/>
                    </a:lnTo>
                    <a:lnTo>
                      <a:pt x="2488" y="1113"/>
                    </a:lnTo>
                    <a:lnTo>
                      <a:pt x="2477" y="1093"/>
                    </a:lnTo>
                    <a:lnTo>
                      <a:pt x="2477" y="1093"/>
                    </a:lnTo>
                    <a:lnTo>
                      <a:pt x="2471" y="1105"/>
                    </a:lnTo>
                    <a:lnTo>
                      <a:pt x="2466" y="1117"/>
                    </a:lnTo>
                    <a:lnTo>
                      <a:pt x="2457" y="1127"/>
                    </a:lnTo>
                    <a:lnTo>
                      <a:pt x="2452" y="1136"/>
                    </a:lnTo>
                    <a:lnTo>
                      <a:pt x="2452" y="1136"/>
                    </a:lnTo>
                    <a:close/>
                    <a:moveTo>
                      <a:pt x="221" y="1165"/>
                    </a:moveTo>
                    <a:lnTo>
                      <a:pt x="221" y="1165"/>
                    </a:lnTo>
                    <a:lnTo>
                      <a:pt x="234" y="1176"/>
                    </a:lnTo>
                    <a:lnTo>
                      <a:pt x="249" y="1188"/>
                    </a:lnTo>
                    <a:lnTo>
                      <a:pt x="269" y="1196"/>
                    </a:lnTo>
                    <a:lnTo>
                      <a:pt x="288" y="1203"/>
                    </a:lnTo>
                    <a:lnTo>
                      <a:pt x="298" y="1206"/>
                    </a:lnTo>
                    <a:lnTo>
                      <a:pt x="308" y="1207"/>
                    </a:lnTo>
                    <a:lnTo>
                      <a:pt x="318" y="1207"/>
                    </a:lnTo>
                    <a:lnTo>
                      <a:pt x="326" y="1204"/>
                    </a:lnTo>
                    <a:lnTo>
                      <a:pt x="335" y="1202"/>
                    </a:lnTo>
                    <a:lnTo>
                      <a:pt x="342" y="1196"/>
                    </a:lnTo>
                    <a:lnTo>
                      <a:pt x="347" y="1189"/>
                    </a:lnTo>
                    <a:lnTo>
                      <a:pt x="353" y="1181"/>
                    </a:lnTo>
                    <a:lnTo>
                      <a:pt x="353" y="1181"/>
                    </a:lnTo>
                    <a:lnTo>
                      <a:pt x="339" y="1172"/>
                    </a:lnTo>
                    <a:lnTo>
                      <a:pt x="325" y="1164"/>
                    </a:lnTo>
                    <a:lnTo>
                      <a:pt x="297" y="1147"/>
                    </a:lnTo>
                    <a:lnTo>
                      <a:pt x="283" y="1140"/>
                    </a:lnTo>
                    <a:lnTo>
                      <a:pt x="266" y="1133"/>
                    </a:lnTo>
                    <a:lnTo>
                      <a:pt x="249" y="1129"/>
                    </a:lnTo>
                    <a:lnTo>
                      <a:pt x="229" y="1126"/>
                    </a:lnTo>
                    <a:lnTo>
                      <a:pt x="229" y="1126"/>
                    </a:lnTo>
                    <a:lnTo>
                      <a:pt x="226" y="1130"/>
                    </a:lnTo>
                    <a:lnTo>
                      <a:pt x="224" y="1136"/>
                    </a:lnTo>
                    <a:lnTo>
                      <a:pt x="222" y="1145"/>
                    </a:lnTo>
                    <a:lnTo>
                      <a:pt x="222" y="1155"/>
                    </a:lnTo>
                    <a:lnTo>
                      <a:pt x="221" y="1165"/>
                    </a:lnTo>
                    <a:lnTo>
                      <a:pt x="221" y="1165"/>
                    </a:lnTo>
                    <a:close/>
                    <a:moveTo>
                      <a:pt x="848" y="1213"/>
                    </a:moveTo>
                    <a:lnTo>
                      <a:pt x="848" y="1213"/>
                    </a:lnTo>
                    <a:lnTo>
                      <a:pt x="905" y="1224"/>
                    </a:lnTo>
                    <a:lnTo>
                      <a:pt x="938" y="1231"/>
                    </a:lnTo>
                    <a:lnTo>
                      <a:pt x="973" y="1235"/>
                    </a:lnTo>
                    <a:lnTo>
                      <a:pt x="973" y="1235"/>
                    </a:lnTo>
                    <a:lnTo>
                      <a:pt x="1013" y="1239"/>
                    </a:lnTo>
                    <a:lnTo>
                      <a:pt x="1034" y="1239"/>
                    </a:lnTo>
                    <a:lnTo>
                      <a:pt x="1056" y="1239"/>
                    </a:lnTo>
                    <a:lnTo>
                      <a:pt x="1077" y="1237"/>
                    </a:lnTo>
                    <a:lnTo>
                      <a:pt x="1095" y="1232"/>
                    </a:lnTo>
                    <a:lnTo>
                      <a:pt x="1104" y="1228"/>
                    </a:lnTo>
                    <a:lnTo>
                      <a:pt x="1111" y="1225"/>
                    </a:lnTo>
                    <a:lnTo>
                      <a:pt x="1116" y="1220"/>
                    </a:lnTo>
                    <a:lnTo>
                      <a:pt x="1121" y="1214"/>
                    </a:lnTo>
                    <a:lnTo>
                      <a:pt x="1121" y="1214"/>
                    </a:lnTo>
                    <a:lnTo>
                      <a:pt x="1124" y="1209"/>
                    </a:lnTo>
                    <a:lnTo>
                      <a:pt x="1125" y="1202"/>
                    </a:lnTo>
                    <a:lnTo>
                      <a:pt x="1125" y="1185"/>
                    </a:lnTo>
                    <a:lnTo>
                      <a:pt x="1125" y="1169"/>
                    </a:lnTo>
                    <a:lnTo>
                      <a:pt x="1125" y="1157"/>
                    </a:lnTo>
                    <a:lnTo>
                      <a:pt x="1125" y="1157"/>
                    </a:lnTo>
                    <a:lnTo>
                      <a:pt x="1051" y="1159"/>
                    </a:lnTo>
                    <a:lnTo>
                      <a:pt x="1014" y="1161"/>
                    </a:lnTo>
                    <a:lnTo>
                      <a:pt x="976" y="1161"/>
                    </a:lnTo>
                    <a:lnTo>
                      <a:pt x="941" y="1158"/>
                    </a:lnTo>
                    <a:lnTo>
                      <a:pt x="906" y="1155"/>
                    </a:lnTo>
                    <a:lnTo>
                      <a:pt x="874" y="1148"/>
                    </a:lnTo>
                    <a:lnTo>
                      <a:pt x="857" y="1145"/>
                    </a:lnTo>
                    <a:lnTo>
                      <a:pt x="841" y="1140"/>
                    </a:lnTo>
                    <a:lnTo>
                      <a:pt x="841" y="1140"/>
                    </a:lnTo>
                    <a:lnTo>
                      <a:pt x="840" y="1159"/>
                    </a:lnTo>
                    <a:lnTo>
                      <a:pt x="840" y="1179"/>
                    </a:lnTo>
                    <a:lnTo>
                      <a:pt x="843" y="1197"/>
                    </a:lnTo>
                    <a:lnTo>
                      <a:pt x="846" y="1206"/>
                    </a:lnTo>
                    <a:lnTo>
                      <a:pt x="848" y="1213"/>
                    </a:lnTo>
                    <a:lnTo>
                      <a:pt x="848" y="1213"/>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sp>
            <p:nvSpPr>
              <p:cNvPr id="12" name="Freeform 107"/>
              <p:cNvSpPr>
                <a:spLocks noEditPoints="1"/>
              </p:cNvSpPr>
              <p:nvPr/>
            </p:nvSpPr>
            <p:spPr bwMode="auto">
              <a:xfrm>
                <a:off x="6005513" y="4027488"/>
                <a:ext cx="112713" cy="450850"/>
              </a:xfrm>
              <a:custGeom>
                <a:cxnLst>
                  <a:cxn ang="0">
                    <a:pos x="190" y="838"/>
                  </a:cxn>
                  <a:cxn ang="0">
                    <a:pos x="160" y="848"/>
                  </a:cxn>
                  <a:cxn ang="0">
                    <a:pos x="91" y="850"/>
                  </a:cxn>
                  <a:cxn ang="0">
                    <a:pos x="25" y="833"/>
                  </a:cxn>
                  <a:cxn ang="0">
                    <a:pos x="15" y="817"/>
                  </a:cxn>
                  <a:cxn ang="0">
                    <a:pos x="6" y="779"/>
                  </a:cxn>
                  <a:cxn ang="0">
                    <a:pos x="6" y="715"/>
                  </a:cxn>
                  <a:cxn ang="0">
                    <a:pos x="13" y="579"/>
                  </a:cxn>
                  <a:cxn ang="0">
                    <a:pos x="14" y="476"/>
                  </a:cxn>
                  <a:cxn ang="0">
                    <a:pos x="11" y="444"/>
                  </a:cxn>
                  <a:cxn ang="0">
                    <a:pos x="8" y="340"/>
                  </a:cxn>
                  <a:cxn ang="0">
                    <a:pos x="1" y="183"/>
                  </a:cxn>
                  <a:cxn ang="0">
                    <a:pos x="1" y="124"/>
                  </a:cxn>
                  <a:cxn ang="0">
                    <a:pos x="1" y="65"/>
                  </a:cxn>
                  <a:cxn ang="0">
                    <a:pos x="11" y="31"/>
                  </a:cxn>
                  <a:cxn ang="0">
                    <a:pos x="28" y="11"/>
                  </a:cxn>
                  <a:cxn ang="0">
                    <a:pos x="46" y="0"/>
                  </a:cxn>
                  <a:cxn ang="0">
                    <a:pos x="62" y="3"/>
                  </a:cxn>
                  <a:cxn ang="0">
                    <a:pos x="81" y="4"/>
                  </a:cxn>
                  <a:cxn ang="0">
                    <a:pos x="154" y="6"/>
                  </a:cxn>
                  <a:cxn ang="0">
                    <a:pos x="178" y="14"/>
                  </a:cxn>
                  <a:cxn ang="0">
                    <a:pos x="198" y="31"/>
                  </a:cxn>
                  <a:cxn ang="0">
                    <a:pos x="206" y="49"/>
                  </a:cxn>
                  <a:cxn ang="0">
                    <a:pos x="213" y="96"/>
                  </a:cxn>
                  <a:cxn ang="0">
                    <a:pos x="206" y="169"/>
                  </a:cxn>
                  <a:cxn ang="0">
                    <a:pos x="204" y="271"/>
                  </a:cxn>
                  <a:cxn ang="0">
                    <a:pos x="206" y="602"/>
                  </a:cxn>
                  <a:cxn ang="0">
                    <a:pos x="209" y="722"/>
                  </a:cxn>
                  <a:cxn ang="0">
                    <a:pos x="204" y="806"/>
                  </a:cxn>
                  <a:cxn ang="0">
                    <a:pos x="55" y="817"/>
                  </a:cxn>
                  <a:cxn ang="0">
                    <a:pos x="80" y="826"/>
                  </a:cxn>
                  <a:cxn ang="0">
                    <a:pos x="114" y="830"/>
                  </a:cxn>
                  <a:cxn ang="0">
                    <a:pos x="136" y="824"/>
                  </a:cxn>
                  <a:cxn ang="0">
                    <a:pos x="161" y="827"/>
                  </a:cxn>
                  <a:cxn ang="0">
                    <a:pos x="178" y="812"/>
                  </a:cxn>
                  <a:cxn ang="0">
                    <a:pos x="185" y="792"/>
                  </a:cxn>
                  <a:cxn ang="0">
                    <a:pos x="187" y="709"/>
                  </a:cxn>
                  <a:cxn ang="0">
                    <a:pos x="187" y="635"/>
                  </a:cxn>
                  <a:cxn ang="0">
                    <a:pos x="187" y="556"/>
                  </a:cxn>
                  <a:cxn ang="0">
                    <a:pos x="187" y="270"/>
                  </a:cxn>
                  <a:cxn ang="0">
                    <a:pos x="190" y="171"/>
                  </a:cxn>
                  <a:cxn ang="0">
                    <a:pos x="191" y="77"/>
                  </a:cxn>
                  <a:cxn ang="0">
                    <a:pos x="187" y="61"/>
                  </a:cxn>
                  <a:cxn ang="0">
                    <a:pos x="174" y="45"/>
                  </a:cxn>
                  <a:cxn ang="0">
                    <a:pos x="147" y="28"/>
                  </a:cxn>
                  <a:cxn ang="0">
                    <a:pos x="121" y="23"/>
                  </a:cxn>
                  <a:cxn ang="0">
                    <a:pos x="65" y="31"/>
                  </a:cxn>
                  <a:cxn ang="0">
                    <a:pos x="38" y="37"/>
                  </a:cxn>
                  <a:cxn ang="0">
                    <a:pos x="27" y="55"/>
                  </a:cxn>
                  <a:cxn ang="0">
                    <a:pos x="21" y="87"/>
                  </a:cxn>
                  <a:cxn ang="0">
                    <a:pos x="18" y="176"/>
                  </a:cxn>
                  <a:cxn ang="0">
                    <a:pos x="28" y="390"/>
                  </a:cxn>
                  <a:cxn ang="0">
                    <a:pos x="31" y="489"/>
                  </a:cxn>
                  <a:cxn ang="0">
                    <a:pos x="24" y="688"/>
                  </a:cxn>
                  <a:cxn ang="0">
                    <a:pos x="21" y="779"/>
                  </a:cxn>
                  <a:cxn ang="0">
                    <a:pos x="27" y="796"/>
                  </a:cxn>
                  <a:cxn ang="0">
                    <a:pos x="32" y="806"/>
                  </a:cxn>
                  <a:cxn ang="0">
                    <a:pos x="51" y="826"/>
                  </a:cxn>
                  <a:cxn ang="0">
                    <a:pos x="52" y="817"/>
                  </a:cxn>
                </a:cxnLst>
                <a:rect b="b" l="0" r="r" t="0"/>
                <a:pathLst>
                  <a:path h="851" w="213">
                    <a:moveTo>
                      <a:pt x="198" y="833"/>
                    </a:moveTo>
                    <a:lnTo>
                      <a:pt x="198" y="833"/>
                    </a:lnTo>
                    <a:lnTo>
                      <a:pt x="190" y="838"/>
                    </a:lnTo>
                    <a:lnTo>
                      <a:pt x="181" y="841"/>
                    </a:lnTo>
                    <a:lnTo>
                      <a:pt x="171" y="845"/>
                    </a:lnTo>
                    <a:lnTo>
                      <a:pt x="160" y="848"/>
                    </a:lnTo>
                    <a:lnTo>
                      <a:pt x="139" y="851"/>
                    </a:lnTo>
                    <a:lnTo>
                      <a:pt x="115" y="851"/>
                    </a:lnTo>
                    <a:lnTo>
                      <a:pt x="91" y="850"/>
                    </a:lnTo>
                    <a:lnTo>
                      <a:pt x="69" y="845"/>
                    </a:lnTo>
                    <a:lnTo>
                      <a:pt x="46" y="840"/>
                    </a:lnTo>
                    <a:lnTo>
                      <a:pt x="25" y="833"/>
                    </a:lnTo>
                    <a:lnTo>
                      <a:pt x="25" y="833"/>
                    </a:lnTo>
                    <a:lnTo>
                      <a:pt x="20" y="826"/>
                    </a:lnTo>
                    <a:lnTo>
                      <a:pt x="15" y="817"/>
                    </a:lnTo>
                    <a:lnTo>
                      <a:pt x="13" y="809"/>
                    </a:lnTo>
                    <a:lnTo>
                      <a:pt x="10" y="799"/>
                    </a:lnTo>
                    <a:lnTo>
                      <a:pt x="6" y="779"/>
                    </a:lnTo>
                    <a:lnTo>
                      <a:pt x="4" y="760"/>
                    </a:lnTo>
                    <a:lnTo>
                      <a:pt x="4" y="737"/>
                    </a:lnTo>
                    <a:lnTo>
                      <a:pt x="6" y="715"/>
                    </a:lnTo>
                    <a:lnTo>
                      <a:pt x="8" y="668"/>
                    </a:lnTo>
                    <a:lnTo>
                      <a:pt x="8" y="668"/>
                    </a:lnTo>
                    <a:lnTo>
                      <a:pt x="13" y="579"/>
                    </a:lnTo>
                    <a:lnTo>
                      <a:pt x="15" y="487"/>
                    </a:lnTo>
                    <a:lnTo>
                      <a:pt x="15" y="487"/>
                    </a:lnTo>
                    <a:lnTo>
                      <a:pt x="14" y="476"/>
                    </a:lnTo>
                    <a:lnTo>
                      <a:pt x="13" y="465"/>
                    </a:lnTo>
                    <a:lnTo>
                      <a:pt x="11" y="455"/>
                    </a:lnTo>
                    <a:lnTo>
                      <a:pt x="11" y="444"/>
                    </a:lnTo>
                    <a:lnTo>
                      <a:pt x="11" y="444"/>
                    </a:lnTo>
                    <a:lnTo>
                      <a:pt x="10" y="390"/>
                    </a:lnTo>
                    <a:lnTo>
                      <a:pt x="8" y="340"/>
                    </a:lnTo>
                    <a:lnTo>
                      <a:pt x="4" y="243"/>
                    </a:lnTo>
                    <a:lnTo>
                      <a:pt x="4" y="243"/>
                    </a:lnTo>
                    <a:lnTo>
                      <a:pt x="1" y="183"/>
                    </a:lnTo>
                    <a:lnTo>
                      <a:pt x="1" y="155"/>
                    </a:lnTo>
                    <a:lnTo>
                      <a:pt x="1" y="124"/>
                    </a:lnTo>
                    <a:lnTo>
                      <a:pt x="1" y="124"/>
                    </a:lnTo>
                    <a:lnTo>
                      <a:pt x="1" y="101"/>
                    </a:lnTo>
                    <a:lnTo>
                      <a:pt x="0" y="77"/>
                    </a:lnTo>
                    <a:lnTo>
                      <a:pt x="1" y="65"/>
                    </a:lnTo>
                    <a:lnTo>
                      <a:pt x="3" y="54"/>
                    </a:lnTo>
                    <a:lnTo>
                      <a:pt x="6" y="41"/>
                    </a:lnTo>
                    <a:lnTo>
                      <a:pt x="11" y="31"/>
                    </a:lnTo>
                    <a:lnTo>
                      <a:pt x="11" y="31"/>
                    </a:lnTo>
                    <a:lnTo>
                      <a:pt x="18" y="21"/>
                    </a:lnTo>
                    <a:lnTo>
                      <a:pt x="28" y="11"/>
                    </a:lnTo>
                    <a:lnTo>
                      <a:pt x="38" y="4"/>
                    </a:lnTo>
                    <a:lnTo>
                      <a:pt x="44" y="2"/>
                    </a:lnTo>
                    <a:lnTo>
                      <a:pt x="46" y="0"/>
                    </a:lnTo>
                    <a:lnTo>
                      <a:pt x="46" y="0"/>
                    </a:lnTo>
                    <a:lnTo>
                      <a:pt x="53" y="2"/>
                    </a:lnTo>
                    <a:lnTo>
                      <a:pt x="62" y="3"/>
                    </a:lnTo>
                    <a:lnTo>
                      <a:pt x="72" y="4"/>
                    </a:lnTo>
                    <a:lnTo>
                      <a:pt x="81" y="4"/>
                    </a:lnTo>
                    <a:lnTo>
                      <a:pt x="81" y="4"/>
                    </a:lnTo>
                    <a:lnTo>
                      <a:pt x="118" y="3"/>
                    </a:lnTo>
                    <a:lnTo>
                      <a:pt x="138" y="4"/>
                    </a:lnTo>
                    <a:lnTo>
                      <a:pt x="154" y="6"/>
                    </a:lnTo>
                    <a:lnTo>
                      <a:pt x="163" y="7"/>
                    </a:lnTo>
                    <a:lnTo>
                      <a:pt x="171" y="10"/>
                    </a:lnTo>
                    <a:lnTo>
                      <a:pt x="178" y="14"/>
                    </a:lnTo>
                    <a:lnTo>
                      <a:pt x="185" y="18"/>
                    </a:lnTo>
                    <a:lnTo>
                      <a:pt x="192" y="24"/>
                    </a:lnTo>
                    <a:lnTo>
                      <a:pt x="198" y="31"/>
                    </a:lnTo>
                    <a:lnTo>
                      <a:pt x="202" y="39"/>
                    </a:lnTo>
                    <a:lnTo>
                      <a:pt x="206" y="49"/>
                    </a:lnTo>
                    <a:lnTo>
                      <a:pt x="206" y="49"/>
                    </a:lnTo>
                    <a:lnTo>
                      <a:pt x="211" y="65"/>
                    </a:lnTo>
                    <a:lnTo>
                      <a:pt x="212" y="80"/>
                    </a:lnTo>
                    <a:lnTo>
                      <a:pt x="213" y="96"/>
                    </a:lnTo>
                    <a:lnTo>
                      <a:pt x="212" y="110"/>
                    </a:lnTo>
                    <a:lnTo>
                      <a:pt x="209" y="141"/>
                    </a:lnTo>
                    <a:lnTo>
                      <a:pt x="206" y="169"/>
                    </a:lnTo>
                    <a:lnTo>
                      <a:pt x="206" y="169"/>
                    </a:lnTo>
                    <a:lnTo>
                      <a:pt x="205" y="219"/>
                    </a:lnTo>
                    <a:lnTo>
                      <a:pt x="204" y="271"/>
                    </a:lnTo>
                    <a:lnTo>
                      <a:pt x="205" y="382"/>
                    </a:lnTo>
                    <a:lnTo>
                      <a:pt x="206" y="496"/>
                    </a:lnTo>
                    <a:lnTo>
                      <a:pt x="206" y="602"/>
                    </a:lnTo>
                    <a:lnTo>
                      <a:pt x="206" y="602"/>
                    </a:lnTo>
                    <a:lnTo>
                      <a:pt x="208" y="664"/>
                    </a:lnTo>
                    <a:lnTo>
                      <a:pt x="209" y="722"/>
                    </a:lnTo>
                    <a:lnTo>
                      <a:pt x="208" y="751"/>
                    </a:lnTo>
                    <a:lnTo>
                      <a:pt x="206" y="779"/>
                    </a:lnTo>
                    <a:lnTo>
                      <a:pt x="204" y="806"/>
                    </a:lnTo>
                    <a:lnTo>
                      <a:pt x="198" y="833"/>
                    </a:lnTo>
                    <a:lnTo>
                      <a:pt x="198" y="833"/>
                    </a:lnTo>
                    <a:close/>
                    <a:moveTo>
                      <a:pt x="55" y="817"/>
                    </a:moveTo>
                    <a:lnTo>
                      <a:pt x="55" y="817"/>
                    </a:lnTo>
                    <a:lnTo>
                      <a:pt x="70" y="823"/>
                    </a:lnTo>
                    <a:lnTo>
                      <a:pt x="80" y="826"/>
                    </a:lnTo>
                    <a:lnTo>
                      <a:pt x="90" y="829"/>
                    </a:lnTo>
                    <a:lnTo>
                      <a:pt x="103" y="830"/>
                    </a:lnTo>
                    <a:lnTo>
                      <a:pt x="114" y="830"/>
                    </a:lnTo>
                    <a:lnTo>
                      <a:pt x="125" y="827"/>
                    </a:lnTo>
                    <a:lnTo>
                      <a:pt x="136" y="824"/>
                    </a:lnTo>
                    <a:lnTo>
                      <a:pt x="136" y="824"/>
                    </a:lnTo>
                    <a:lnTo>
                      <a:pt x="145" y="827"/>
                    </a:lnTo>
                    <a:lnTo>
                      <a:pt x="153" y="829"/>
                    </a:lnTo>
                    <a:lnTo>
                      <a:pt x="161" y="827"/>
                    </a:lnTo>
                    <a:lnTo>
                      <a:pt x="169" y="824"/>
                    </a:lnTo>
                    <a:lnTo>
                      <a:pt x="174" y="819"/>
                    </a:lnTo>
                    <a:lnTo>
                      <a:pt x="178" y="812"/>
                    </a:lnTo>
                    <a:lnTo>
                      <a:pt x="183" y="803"/>
                    </a:lnTo>
                    <a:lnTo>
                      <a:pt x="185" y="792"/>
                    </a:lnTo>
                    <a:lnTo>
                      <a:pt x="185" y="792"/>
                    </a:lnTo>
                    <a:lnTo>
                      <a:pt x="187" y="774"/>
                    </a:lnTo>
                    <a:lnTo>
                      <a:pt x="187" y="753"/>
                    </a:lnTo>
                    <a:lnTo>
                      <a:pt x="187" y="709"/>
                    </a:lnTo>
                    <a:lnTo>
                      <a:pt x="187" y="709"/>
                    </a:lnTo>
                    <a:lnTo>
                      <a:pt x="188" y="673"/>
                    </a:lnTo>
                    <a:lnTo>
                      <a:pt x="187" y="635"/>
                    </a:lnTo>
                    <a:lnTo>
                      <a:pt x="187" y="595"/>
                    </a:lnTo>
                    <a:lnTo>
                      <a:pt x="187" y="556"/>
                    </a:lnTo>
                    <a:lnTo>
                      <a:pt x="187" y="556"/>
                    </a:lnTo>
                    <a:lnTo>
                      <a:pt x="188" y="452"/>
                    </a:lnTo>
                    <a:lnTo>
                      <a:pt x="187" y="360"/>
                    </a:lnTo>
                    <a:lnTo>
                      <a:pt x="187" y="270"/>
                    </a:lnTo>
                    <a:lnTo>
                      <a:pt x="188" y="222"/>
                    </a:lnTo>
                    <a:lnTo>
                      <a:pt x="190" y="171"/>
                    </a:lnTo>
                    <a:lnTo>
                      <a:pt x="190" y="171"/>
                    </a:lnTo>
                    <a:lnTo>
                      <a:pt x="192" y="115"/>
                    </a:lnTo>
                    <a:lnTo>
                      <a:pt x="192" y="89"/>
                    </a:lnTo>
                    <a:lnTo>
                      <a:pt x="191" y="77"/>
                    </a:lnTo>
                    <a:lnTo>
                      <a:pt x="190" y="66"/>
                    </a:lnTo>
                    <a:lnTo>
                      <a:pt x="190" y="66"/>
                    </a:lnTo>
                    <a:lnTo>
                      <a:pt x="187" y="61"/>
                    </a:lnTo>
                    <a:lnTo>
                      <a:pt x="184" y="55"/>
                    </a:lnTo>
                    <a:lnTo>
                      <a:pt x="180" y="51"/>
                    </a:lnTo>
                    <a:lnTo>
                      <a:pt x="174" y="45"/>
                    </a:lnTo>
                    <a:lnTo>
                      <a:pt x="161" y="37"/>
                    </a:lnTo>
                    <a:lnTo>
                      <a:pt x="147" y="28"/>
                    </a:lnTo>
                    <a:lnTo>
                      <a:pt x="147" y="28"/>
                    </a:lnTo>
                    <a:lnTo>
                      <a:pt x="140" y="25"/>
                    </a:lnTo>
                    <a:lnTo>
                      <a:pt x="135" y="24"/>
                    </a:lnTo>
                    <a:lnTo>
                      <a:pt x="121" y="23"/>
                    </a:lnTo>
                    <a:lnTo>
                      <a:pt x="105" y="23"/>
                    </a:lnTo>
                    <a:lnTo>
                      <a:pt x="91" y="25"/>
                    </a:lnTo>
                    <a:lnTo>
                      <a:pt x="65" y="31"/>
                    </a:lnTo>
                    <a:lnTo>
                      <a:pt x="45" y="35"/>
                    </a:lnTo>
                    <a:lnTo>
                      <a:pt x="45" y="35"/>
                    </a:lnTo>
                    <a:lnTo>
                      <a:pt x="38" y="37"/>
                    </a:lnTo>
                    <a:lnTo>
                      <a:pt x="32" y="41"/>
                    </a:lnTo>
                    <a:lnTo>
                      <a:pt x="30" y="48"/>
                    </a:lnTo>
                    <a:lnTo>
                      <a:pt x="27" y="55"/>
                    </a:lnTo>
                    <a:lnTo>
                      <a:pt x="23" y="73"/>
                    </a:lnTo>
                    <a:lnTo>
                      <a:pt x="21" y="87"/>
                    </a:lnTo>
                    <a:lnTo>
                      <a:pt x="21" y="87"/>
                    </a:lnTo>
                    <a:lnTo>
                      <a:pt x="20" y="105"/>
                    </a:lnTo>
                    <a:lnTo>
                      <a:pt x="20" y="105"/>
                    </a:lnTo>
                    <a:lnTo>
                      <a:pt x="18" y="176"/>
                    </a:lnTo>
                    <a:lnTo>
                      <a:pt x="20" y="247"/>
                    </a:lnTo>
                    <a:lnTo>
                      <a:pt x="23" y="320"/>
                    </a:lnTo>
                    <a:lnTo>
                      <a:pt x="28" y="390"/>
                    </a:lnTo>
                    <a:lnTo>
                      <a:pt x="28" y="390"/>
                    </a:lnTo>
                    <a:lnTo>
                      <a:pt x="30" y="438"/>
                    </a:lnTo>
                    <a:lnTo>
                      <a:pt x="31" y="489"/>
                    </a:lnTo>
                    <a:lnTo>
                      <a:pt x="30" y="539"/>
                    </a:lnTo>
                    <a:lnTo>
                      <a:pt x="28" y="590"/>
                    </a:lnTo>
                    <a:lnTo>
                      <a:pt x="24" y="688"/>
                    </a:lnTo>
                    <a:lnTo>
                      <a:pt x="23" y="736"/>
                    </a:lnTo>
                    <a:lnTo>
                      <a:pt x="21" y="779"/>
                    </a:lnTo>
                    <a:lnTo>
                      <a:pt x="21" y="779"/>
                    </a:lnTo>
                    <a:lnTo>
                      <a:pt x="24" y="785"/>
                    </a:lnTo>
                    <a:lnTo>
                      <a:pt x="25" y="791"/>
                    </a:lnTo>
                    <a:lnTo>
                      <a:pt x="27" y="796"/>
                    </a:lnTo>
                    <a:lnTo>
                      <a:pt x="25" y="800"/>
                    </a:lnTo>
                    <a:lnTo>
                      <a:pt x="25" y="800"/>
                    </a:lnTo>
                    <a:lnTo>
                      <a:pt x="32" y="806"/>
                    </a:lnTo>
                    <a:lnTo>
                      <a:pt x="39" y="813"/>
                    </a:lnTo>
                    <a:lnTo>
                      <a:pt x="45" y="820"/>
                    </a:lnTo>
                    <a:lnTo>
                      <a:pt x="51" y="826"/>
                    </a:lnTo>
                    <a:lnTo>
                      <a:pt x="51" y="826"/>
                    </a:lnTo>
                    <a:lnTo>
                      <a:pt x="51" y="820"/>
                    </a:lnTo>
                    <a:lnTo>
                      <a:pt x="52" y="817"/>
                    </a:lnTo>
                    <a:lnTo>
                      <a:pt x="55" y="817"/>
                    </a:lnTo>
                    <a:lnTo>
                      <a:pt x="55" y="817"/>
                    </a:lnTo>
                    <a:close/>
                  </a:path>
                </a:pathLst>
              </a:custGeom>
              <a:grpFill/>
              <a:ln w="9525">
                <a:noFill/>
                <a:round/>
              </a:ln>
            </p:spPr>
            <p:txBody>
              <a:bodyPr anchor="t" anchorCtr="0" bIns="45720" compatLnSpc="1" lIns="91440" numCol="1" rIns="91440" tIns="45720" vert="horz" wrap="square">
                <a:prstTxWarp prst="textNoShape">
                  <a:avLst/>
                </a:prstTxWarp>
              </a:bodyPr>
              <a:lstStyle/>
              <a:p>
                <a:endParaRPr altLang="en-US" lang="zh-CN"/>
              </a:p>
            </p:txBody>
          </p:sp>
        </p:grpSp>
      </p:grpSp>
      <p:grpSp>
        <p:nvGrpSpPr>
          <p:cNvPr id="26" name="PA_库_组合 25"/>
          <p:cNvGrpSpPr/>
          <p:nvPr>
            <p:custDataLst>
              <p:tags r:id="rId4"/>
            </p:custDataLst>
          </p:nvPr>
        </p:nvGrpSpPr>
        <p:grpSpPr>
          <a:xfrm rot="20550788">
            <a:off x="1284612" y="3717501"/>
            <a:ext cx="2195954" cy="1643551"/>
            <a:chOff x="3246438" y="1068388"/>
            <a:chExt cx="5711825" cy="4678363"/>
          </a:xfrm>
        </p:grpSpPr>
        <p:sp>
          <p:nvSpPr>
            <p:cNvPr id="27" name="Freeform 5"/>
            <p:cNvSpPr/>
            <p:nvPr/>
          </p:nvSpPr>
          <p:spPr bwMode="auto">
            <a:xfrm>
              <a:off x="3251201" y="3335338"/>
              <a:ext cx="1773238" cy="1609725"/>
            </a:xfrm>
            <a:custGeom>
              <a:gdLst>
                <a:gd fmla="*/ 1697 w 1708" name="T0"/>
                <a:gd fmla="*/ 1365 h 1551" name="T1"/>
                <a:gd fmla="*/ 1422 w 1708" name="T2"/>
                <a:gd fmla="*/ 1470 h 1551" name="T3"/>
                <a:gd fmla="*/ 1072 w 1708" name="T4"/>
                <a:gd fmla="*/ 1471 h 1551" name="T5"/>
                <a:gd fmla="*/ 478 w 1708" name="T6"/>
                <a:gd fmla="*/ 1262 h 1551" name="T7"/>
                <a:gd fmla="*/ 166 w 1708" name="T8"/>
                <a:gd fmla="*/ 672 h 1551" name="T9"/>
                <a:gd fmla="*/ 422 w 1708" name="T10"/>
                <a:gd fmla="*/ 54 h 1551" name="T11"/>
                <a:gd fmla="*/ 393 w 1708" name="T12"/>
                <a:gd fmla="*/ 16 h 1551" name="T13"/>
                <a:gd fmla="*/ 349 w 1708" name="T14"/>
                <a:gd fmla="*/ 1214 h 1551" name="T15"/>
                <a:gd fmla="*/ 906 w 1708" name="T16"/>
                <a:gd fmla="*/ 1500 h 1551" name="T17"/>
                <a:gd fmla="*/ 1579 w 1708" name="T18"/>
                <a:gd fmla="*/ 1467 h 1551" name="T19"/>
                <a:gd fmla="*/ 1704 w 1708" name="T20"/>
                <a:gd fmla="*/ 1373 h 1551" name="T21"/>
                <a:gd fmla="*/ 1697 w 1708" name="T22"/>
                <a:gd fmla="*/ 1365 h 1551" name="T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b="b" l="0" r="r" t="0"/>
              <a:pathLst>
                <a:path h="1551" w="1708">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 name="Freeform 6"/>
            <p:cNvSpPr/>
            <p:nvPr/>
          </p:nvSpPr>
          <p:spPr bwMode="auto">
            <a:xfrm>
              <a:off x="3246438" y="1457326"/>
              <a:ext cx="2112963" cy="1933575"/>
            </a:xfrm>
            <a:custGeom>
              <a:gdLst>
                <a:gd fmla="*/ 394 w 2035" name="T0"/>
                <a:gd fmla="*/ 1839 h 1862" name="T1"/>
                <a:gd fmla="*/ 299 w 2035" name="T2"/>
                <a:gd fmla="*/ 1656 h 1862" name="T3"/>
                <a:gd fmla="*/ 221 w 2035" name="T4"/>
                <a:gd fmla="*/ 1452 h 1862" name="T5"/>
                <a:gd fmla="*/ 241 w 2035" name="T6"/>
                <a:gd fmla="*/ 997 h 1862" name="T7"/>
                <a:gd fmla="*/ 650 w 2035" name="T8"/>
                <a:gd fmla="*/ 365 h 1862" name="T9"/>
                <a:gd fmla="*/ 1301 w 2035" name="T10"/>
                <a:gd fmla="*/ 65 h 1862" name="T11"/>
                <a:gd fmla="*/ 1991 w 2035" name="T12"/>
                <a:gd fmla="*/ 323 h 1862" name="T13"/>
                <a:gd fmla="*/ 2019 w 2035" name="T14"/>
                <a:gd fmla="*/ 295 h 1862" name="T15"/>
                <a:gd fmla="*/ 1371 w 2035" name="T16"/>
                <a:gd fmla="*/ 0 h 1862" name="T17"/>
                <a:gd fmla="*/ 709 w 2035" name="T18"/>
                <a:gd fmla="*/ 241 h 1862" name="T19"/>
                <a:gd fmla="*/ 226 w 2035" name="T20"/>
                <a:gd fmla="*/ 1619 h 1862" name="T21"/>
                <a:gd fmla="*/ 375 w 2035" name="T22"/>
                <a:gd fmla="*/ 1851 h 1862" name="T23"/>
                <a:gd fmla="*/ 394 w 2035" name="T24"/>
                <a:gd fmla="*/ 1839 h 1862"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1862" w="2034">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9" name="Freeform 7"/>
            <p:cNvSpPr/>
            <p:nvPr/>
          </p:nvSpPr>
          <p:spPr bwMode="auto">
            <a:xfrm>
              <a:off x="5292726" y="1068388"/>
              <a:ext cx="2541588" cy="1016000"/>
            </a:xfrm>
            <a:custGeom>
              <a:gdLst>
                <a:gd fmla="*/ 38 w 2447" name="T0"/>
                <a:gd fmla="*/ 664 h 979" name="T1"/>
                <a:gd fmla="*/ 1375 w 2447" name="T2"/>
                <a:gd fmla="*/ 104 h 979" name="T3"/>
                <a:gd fmla="*/ 2005 w 2447" name="T4"/>
                <a:gd fmla="*/ 373 h 979" name="T5"/>
                <a:gd fmla="*/ 2402 w 2447" name="T6"/>
                <a:gd fmla="*/ 953 h 979" name="T7"/>
                <a:gd fmla="*/ 2442 w 2447" name="T8"/>
                <a:gd fmla="*/ 943 h 979" name="T9"/>
                <a:gd fmla="*/ 1377 w 2447" name="T10"/>
                <a:gd fmla="*/ 41 h 979" name="T11"/>
                <a:gd fmla="*/ 622 w 2447" name="T12"/>
                <a:gd fmla="*/ 99 h 979" name="T13"/>
                <a:gd fmla="*/ 15 w 2447" name="T14"/>
                <a:gd fmla="*/ 622 h 979" name="T15"/>
                <a:gd fmla="*/ 6 w 2447" name="T16"/>
                <a:gd fmla="*/ 656 h 979" name="T17"/>
                <a:gd fmla="*/ 38 w 2447" name="T18"/>
                <a:gd fmla="*/ 664 h 979"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979" w="2447">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0" name="Freeform 8"/>
            <p:cNvSpPr/>
            <p:nvPr/>
          </p:nvSpPr>
          <p:spPr bwMode="auto">
            <a:xfrm>
              <a:off x="7777163" y="1998663"/>
              <a:ext cx="1181100" cy="2060575"/>
            </a:xfrm>
            <a:custGeom>
              <a:gdLst>
                <a:gd fmla="*/ 20 w 1137" name="T0"/>
                <a:gd fmla="*/ 63 h 1984" name="T1"/>
                <a:gd fmla="*/ 215 w 1137" name="T2"/>
                <a:gd fmla="*/ 53 h 1984" name="T3"/>
                <a:gd fmla="*/ 400 w 1137" name="T4"/>
                <a:gd fmla="*/ 98 h 1984" name="T5"/>
                <a:gd fmla="*/ 735 w 1137" name="T6"/>
                <a:gd fmla="*/ 336 h 1984" name="T7"/>
                <a:gd fmla="*/ 1044 w 1137" name="T8"/>
                <a:gd fmla="*/ 988 h 1984" name="T9"/>
                <a:gd fmla="*/ 897 w 1137" name="T10"/>
                <a:gd fmla="*/ 1554 h 1984" name="T11"/>
                <a:gd fmla="*/ 343 w 1137" name="T12"/>
                <a:gd fmla="*/ 1942 h 1984" name="T13"/>
                <a:gd fmla="*/ 358 w 1137" name="T14"/>
                <a:gd fmla="*/ 1980 h 1984" name="T15"/>
                <a:gd fmla="*/ 953 w 1137" name="T16"/>
                <a:gd fmla="*/ 1587 h 1984" name="T17"/>
                <a:gd fmla="*/ 1107 w 1137" name="T18"/>
                <a:gd fmla="*/ 964 h 1984" name="T19"/>
                <a:gd fmla="*/ 752 w 1137" name="T20"/>
                <a:gd fmla="*/ 266 h 1984" name="T21"/>
                <a:gd fmla="*/ 415 w 1137" name="T22"/>
                <a:gd fmla="*/ 44 h 1984" name="T23"/>
                <a:gd fmla="*/ 215 w 1137" name="T24"/>
                <a:gd fmla="*/ 2 h 1984" name="T25"/>
                <a:gd fmla="*/ 119 w 1137" name="T26"/>
                <a:gd fmla="*/ 7 h 1984" name="T27"/>
                <a:gd fmla="*/ 14 w 1137" name="T28"/>
                <a:gd fmla="*/ 41 h 1984" name="T29"/>
                <a:gd fmla="*/ 20 w 1137" name="T30"/>
                <a:gd fmla="*/ 63 h 1984" name="T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b="b" l="0" r="r" t="0"/>
              <a:pathLst>
                <a:path h="1984" w="1137">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 name="Freeform 9"/>
            <p:cNvSpPr/>
            <p:nvPr/>
          </p:nvSpPr>
          <p:spPr bwMode="auto">
            <a:xfrm>
              <a:off x="7016751" y="4010026"/>
              <a:ext cx="1208088" cy="1095375"/>
            </a:xfrm>
            <a:custGeom>
              <a:gdLst>
                <a:gd fmla="*/ 1056 w 1164" name="T0"/>
                <a:gd fmla="*/ 16 h 1055" name="T1"/>
                <a:gd fmla="*/ 1085 w 1164" name="T2"/>
                <a:gd fmla="*/ 64 h 1055" name="T3"/>
                <a:gd fmla="*/ 1110 w 1164" name="T4"/>
                <a:gd fmla="*/ 176 h 1055" name="T5"/>
                <a:gd fmla="*/ 1081 w 1164" name="T6"/>
                <a:gd fmla="*/ 362 h 1055" name="T7"/>
                <a:gd fmla="*/ 828 w 1164" name="T8"/>
                <a:gd fmla="*/ 714 h 1055" name="T9"/>
                <a:gd fmla="*/ 30 w 1164" name="T10"/>
                <a:gd fmla="*/ 996 h 1055" name="T11"/>
                <a:gd fmla="*/ 30 w 1164" name="T12"/>
                <a:gd fmla="*/ 1042 h 1055" name="T13"/>
                <a:gd fmla="*/ 893 w 1164" name="T14"/>
                <a:gd fmla="*/ 736 h 1055" name="T15"/>
                <a:gd fmla="*/ 1143 w 1164" name="T16"/>
                <a:gd fmla="*/ 346 h 1055" name="T17"/>
                <a:gd fmla="*/ 1154 w 1164" name="T18"/>
                <a:gd fmla="*/ 140 h 1055" name="T19"/>
                <a:gd fmla="*/ 1121 w 1164" name="T20"/>
                <a:gd fmla="*/ 43 h 1055" name="T21"/>
                <a:gd fmla="*/ 1066 w 1164" name="T22"/>
                <a:gd fmla="*/ 4 h 1055" name="T23"/>
                <a:gd fmla="*/ 1056 w 1164" name="T24"/>
                <a:gd fmla="*/ 16 h 1055"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1055" w="1164">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 name="Freeform 10"/>
            <p:cNvSpPr/>
            <p:nvPr/>
          </p:nvSpPr>
          <p:spPr bwMode="auto">
            <a:xfrm>
              <a:off x="4975226" y="4775201"/>
              <a:ext cx="1274763" cy="733425"/>
            </a:xfrm>
            <a:custGeom>
              <a:gdLst>
                <a:gd fmla="*/ 28 w 1229" name="T0"/>
                <a:gd fmla="*/ 8 h 706" name="T1"/>
                <a:gd fmla="*/ 139 w 1229" name="T2"/>
                <a:gd fmla="*/ 371 h 706" name="T3"/>
                <a:gd fmla="*/ 420 w 1229" name="T4"/>
                <a:gd fmla="*/ 595 h 706" name="T5"/>
                <a:gd fmla="*/ 1199 w 1229" name="T6"/>
                <a:gd fmla="*/ 617 h 706" name="T7"/>
                <a:gd fmla="*/ 1186 w 1229" name="T8"/>
                <a:gd fmla="*/ 571 h 706" name="T9"/>
                <a:gd fmla="*/ 469 w 1229" name="T10"/>
                <a:gd fmla="*/ 549 h 706" name="T11"/>
                <a:gd fmla="*/ 191 w 1229" name="T12"/>
                <a:gd fmla="*/ 341 h 706" name="T13"/>
                <a:gd fmla="*/ 105 w 1229" name="T14"/>
                <a:gd fmla="*/ 187 h 706" name="T15"/>
                <a:gd fmla="*/ 43 w 1229" name="T16"/>
                <a:gd fmla="*/ 7 h 706" name="T17"/>
                <a:gd fmla="*/ 28 w 1229" name="T18"/>
                <a:gd fmla="*/ 8 h 706"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706" w="1229">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 name="Freeform 11"/>
            <p:cNvSpPr/>
            <p:nvPr/>
          </p:nvSpPr>
          <p:spPr bwMode="auto">
            <a:xfrm>
              <a:off x="6203951" y="5040313"/>
              <a:ext cx="1285875" cy="706438"/>
            </a:xfrm>
            <a:custGeom>
              <a:gdLst>
                <a:gd fmla="*/ 9 w 1238" name="T0"/>
                <a:gd fmla="*/ 343 h 681" name="T1"/>
                <a:gd fmla="*/ 575 w 1238" name="T2"/>
                <a:gd fmla="*/ 605 h 681" name="T3"/>
                <a:gd fmla="*/ 1222 w 1238" name="T4"/>
                <a:gd fmla="*/ 529 h 681" name="T5"/>
                <a:gd fmla="*/ 1222 w 1238" name="T6"/>
                <a:gd fmla="*/ 485 h 681" name="T7"/>
                <a:gd fmla="*/ 968 w 1238" name="T8"/>
                <a:gd fmla="*/ 314 h 681" name="T9"/>
                <a:gd fmla="*/ 825 w 1238" name="T10"/>
                <a:gd fmla="*/ 32 h 681" name="T11"/>
                <a:gd fmla="*/ 776 w 1238" name="T12"/>
                <a:gd fmla="*/ 46 h 681" name="T13"/>
                <a:gd fmla="*/ 921 w 1238" name="T14"/>
                <a:gd fmla="*/ 340 h 681" name="T15"/>
                <a:gd fmla="*/ 1196 w 1238" name="T16"/>
                <a:gd fmla="*/ 529 h 681" name="T17"/>
                <a:gd fmla="*/ 1196 w 1238" name="T18"/>
                <a:gd fmla="*/ 485 h 681" name="T19"/>
                <a:gd fmla="*/ 23 w 1238" name="T20"/>
                <a:gd fmla="*/ 324 h 681" name="T21"/>
                <a:gd fmla="*/ 9 w 1238" name="T22"/>
                <a:gd fmla="*/ 343 h 681" name="T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b="b" l="0" r="r" t="0"/>
              <a:pathLst>
                <a:path h="681" w="1238">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grpSp>
          <p:nvGrpSpPr>
            <p:cNvPr id="34" name="组合 33"/>
            <p:cNvGrpSpPr/>
            <p:nvPr/>
          </p:nvGrpSpPr>
          <p:grpSpPr>
            <a:xfrm>
              <a:off x="3517901" y="1225551"/>
              <a:ext cx="5260975" cy="4090987"/>
              <a:chOff x="3517901" y="1225551"/>
              <a:chExt cx="5260975" cy="4090987"/>
            </a:xfrm>
          </p:grpSpPr>
          <p:sp>
            <p:nvSpPr>
              <p:cNvPr id="35" name="Freeform 12"/>
              <p:cNvSpPr/>
              <p:nvPr/>
            </p:nvSpPr>
            <p:spPr bwMode="auto">
              <a:xfrm>
                <a:off x="7805738" y="2135188"/>
                <a:ext cx="109538" cy="38100"/>
              </a:xfrm>
              <a:custGeom>
                <a:gdLst>
                  <a:gd fmla="*/ 6 w 106" name="T0"/>
                  <a:gd fmla="*/ 35 h 37" name="T1"/>
                  <a:gd fmla="*/ 45 w 106" name="T2"/>
                  <a:gd fmla="*/ 33 h 37" name="T3"/>
                  <a:gd fmla="*/ 97 w 106" name="T4"/>
                  <a:gd fmla="*/ 22 h 37" name="T5"/>
                  <a:gd fmla="*/ 97 w 106" name="T6"/>
                  <a:gd fmla="*/ 6 h 37" name="T7"/>
                  <a:gd fmla="*/ 52 w 106" name="T8"/>
                  <a:gd fmla="*/ 6 h 37" name="T9"/>
                  <a:gd fmla="*/ 4 w 106" name="T10"/>
                  <a:gd fmla="*/ 24 h 37" name="T11"/>
                  <a:gd fmla="*/ 6 w 106" name="T12"/>
                  <a:gd fmla="*/ 35 h 37" name="T13"/>
                </a:gdLst>
                <a:cxnLst>
                  <a:cxn ang="0">
                    <a:pos x="T0" y="T1"/>
                  </a:cxn>
                  <a:cxn ang="0">
                    <a:pos x="T2" y="T3"/>
                  </a:cxn>
                  <a:cxn ang="0">
                    <a:pos x="T4" y="T5"/>
                  </a:cxn>
                  <a:cxn ang="0">
                    <a:pos x="T6" y="T7"/>
                  </a:cxn>
                  <a:cxn ang="0">
                    <a:pos x="T8" y="T9"/>
                  </a:cxn>
                  <a:cxn ang="0">
                    <a:pos x="T10" y="T11"/>
                  </a:cxn>
                  <a:cxn ang="0">
                    <a:pos x="T12" y="T13"/>
                  </a:cxn>
                </a:cxnLst>
                <a:rect b="b" l="0" r="r" t="0"/>
                <a:pathLst>
                  <a:path h="37" w="105">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 name="Freeform 13"/>
              <p:cNvSpPr/>
              <p:nvPr/>
            </p:nvSpPr>
            <p:spPr bwMode="auto">
              <a:xfrm>
                <a:off x="8018463" y="2144713"/>
                <a:ext cx="92075" cy="34925"/>
              </a:xfrm>
              <a:custGeom>
                <a:gdLst>
                  <a:gd fmla="*/ 4 w 89" name="T0"/>
                  <a:gd fmla="*/ 9 h 35" name="T1"/>
                  <a:gd fmla="*/ 79 w 89" name="T2"/>
                  <a:gd fmla="*/ 34 h 35" name="T3"/>
                  <a:gd fmla="*/ 83 w 89" name="T4"/>
                  <a:gd fmla="*/ 20 h 35" name="T5"/>
                  <a:gd fmla="*/ 7 w 89" name="T6"/>
                  <a:gd fmla="*/ 0 h 35" name="T7"/>
                  <a:gd fmla="*/ 4 w 89" name="T8"/>
                  <a:gd fmla="*/ 9 h 35" name="T9"/>
                </a:gdLst>
                <a:cxnLst>
                  <a:cxn ang="0">
                    <a:pos x="T0" y="T1"/>
                  </a:cxn>
                  <a:cxn ang="0">
                    <a:pos x="T2" y="T3"/>
                  </a:cxn>
                  <a:cxn ang="0">
                    <a:pos x="T4" y="T5"/>
                  </a:cxn>
                  <a:cxn ang="0">
                    <a:pos x="T6" y="T7"/>
                  </a:cxn>
                  <a:cxn ang="0">
                    <a:pos x="T8" y="T9"/>
                  </a:cxn>
                </a:cxnLst>
                <a:rect b="b" l="0" r="r" t="0"/>
                <a:pathLst>
                  <a:path h="35" w="89">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 name="Freeform 14"/>
              <p:cNvSpPr/>
              <p:nvPr/>
            </p:nvSpPr>
            <p:spPr bwMode="auto">
              <a:xfrm>
                <a:off x="8228013" y="2225676"/>
                <a:ext cx="107950" cy="61913"/>
              </a:xfrm>
              <a:custGeom>
                <a:gdLst>
                  <a:gd fmla="*/ 6 w 105" name="T0"/>
                  <a:gd fmla="*/ 10 h 59" name="T1"/>
                  <a:gd fmla="*/ 91 w 105" name="T2"/>
                  <a:gd fmla="*/ 55 h 59" name="T3"/>
                  <a:gd fmla="*/ 99 w 105" name="T4"/>
                  <a:gd fmla="*/ 44 h 59" name="T5"/>
                  <a:gd fmla="*/ 9 w 105" name="T6"/>
                  <a:gd fmla="*/ 1 h 59" name="T7"/>
                  <a:gd fmla="*/ 6 w 105" name="T8"/>
                  <a:gd fmla="*/ 10 h 59" name="T9"/>
                </a:gdLst>
                <a:cxnLst>
                  <a:cxn ang="0">
                    <a:pos x="T0" y="T1"/>
                  </a:cxn>
                  <a:cxn ang="0">
                    <a:pos x="T2" y="T3"/>
                  </a:cxn>
                  <a:cxn ang="0">
                    <a:pos x="T4" y="T5"/>
                  </a:cxn>
                  <a:cxn ang="0">
                    <a:pos x="T6" y="T7"/>
                  </a:cxn>
                  <a:cxn ang="0">
                    <a:pos x="T8" y="T9"/>
                  </a:cxn>
                </a:cxnLst>
                <a:rect b="b" l="0" r="r" t="0"/>
                <a:pathLst>
                  <a:path h="59" w="105">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8" name="Freeform 15"/>
              <p:cNvSpPr/>
              <p:nvPr/>
            </p:nvSpPr>
            <p:spPr bwMode="auto">
              <a:xfrm>
                <a:off x="8421688" y="2389188"/>
                <a:ext cx="77788" cy="84138"/>
              </a:xfrm>
              <a:custGeom>
                <a:gdLst>
                  <a:gd fmla="*/ 1 w 75" name="T0"/>
                  <a:gd fmla="*/ 1 h 81" name="T1"/>
                  <a:gd fmla="*/ 14 w 75" name="T2"/>
                  <a:gd fmla="*/ 20 h 81" name="T3"/>
                  <a:gd fmla="*/ 31 w 75" name="T4"/>
                  <a:gd fmla="*/ 42 h 81" name="T5"/>
                  <a:gd fmla="*/ 62 w 75" name="T6"/>
                  <a:gd fmla="*/ 77 h 81" name="T7"/>
                  <a:gd fmla="*/ 72 w 75" name="T8"/>
                  <a:gd fmla="*/ 71 h 81" name="T9"/>
                  <a:gd fmla="*/ 45 w 75" name="T10"/>
                  <a:gd fmla="*/ 35 h 81" name="T11"/>
                  <a:gd fmla="*/ 24 w 75" name="T12"/>
                  <a:gd fmla="*/ 16 h 81" name="T13"/>
                  <a:gd fmla="*/ 2 w 75" name="T14"/>
                  <a:gd fmla="*/ 0 h 81" name="T15"/>
                  <a:gd fmla="*/ 1 w 75" name="T16"/>
                  <a:gd fmla="*/ 1 h 81"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81" w="75">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9" name="Freeform 16"/>
              <p:cNvSpPr/>
              <p:nvPr/>
            </p:nvSpPr>
            <p:spPr bwMode="auto">
              <a:xfrm>
                <a:off x="8572501" y="2570163"/>
                <a:ext cx="60325" cy="90488"/>
              </a:xfrm>
              <a:custGeom>
                <a:gdLst>
                  <a:gd fmla="*/ 3 w 57" name="T0"/>
                  <a:gd fmla="*/ 10 h 88" name="T1"/>
                  <a:gd fmla="*/ 47 w 57" name="T2"/>
                  <a:gd fmla="*/ 83 h 88" name="T3"/>
                  <a:gd fmla="*/ 55 w 57" name="T4"/>
                  <a:gd fmla="*/ 77 h 88" name="T5"/>
                  <a:gd fmla="*/ 11 w 57" name="T6"/>
                  <a:gd fmla="*/ 5 h 88" name="T7"/>
                  <a:gd fmla="*/ 3 w 57" name="T8"/>
                  <a:gd fmla="*/ 10 h 88" name="T9"/>
                </a:gdLst>
                <a:cxnLst>
                  <a:cxn ang="0">
                    <a:pos x="T0" y="T1"/>
                  </a:cxn>
                  <a:cxn ang="0">
                    <a:pos x="T2" y="T3"/>
                  </a:cxn>
                  <a:cxn ang="0">
                    <a:pos x="T4" y="T5"/>
                  </a:cxn>
                  <a:cxn ang="0">
                    <a:pos x="T6" y="T7"/>
                  </a:cxn>
                  <a:cxn ang="0">
                    <a:pos x="T8" y="T9"/>
                  </a:cxn>
                </a:cxnLst>
                <a:rect b="b" l="0" r="r" t="0"/>
                <a:pathLst>
                  <a:path h="88" w="57">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0" name="Freeform 17"/>
              <p:cNvSpPr/>
              <p:nvPr/>
            </p:nvSpPr>
            <p:spPr bwMode="auto">
              <a:xfrm>
                <a:off x="8664576" y="2767013"/>
                <a:ext cx="42863" cy="88900"/>
              </a:xfrm>
              <a:custGeom>
                <a:gdLst>
                  <a:gd fmla="*/ 3 w 41" name="T0"/>
                  <a:gd fmla="*/ 7 h 86" name="T1"/>
                  <a:gd fmla="*/ 30 w 41" name="T2"/>
                  <a:gd fmla="*/ 79 h 86" name="T3"/>
                  <a:gd fmla="*/ 40 w 41" name="T4"/>
                  <a:gd fmla="*/ 76 h 86" name="T5"/>
                  <a:gd fmla="*/ 9 w 41" name="T6"/>
                  <a:gd fmla="*/ 4 h 86" name="T7"/>
                  <a:gd fmla="*/ 3 w 41" name="T8"/>
                  <a:gd fmla="*/ 7 h 86" name="T9"/>
                </a:gdLst>
                <a:cxnLst>
                  <a:cxn ang="0">
                    <a:pos x="T0" y="T1"/>
                  </a:cxn>
                  <a:cxn ang="0">
                    <a:pos x="T2" y="T3"/>
                  </a:cxn>
                  <a:cxn ang="0">
                    <a:pos x="T4" y="T5"/>
                  </a:cxn>
                  <a:cxn ang="0">
                    <a:pos x="T6" y="T7"/>
                  </a:cxn>
                  <a:cxn ang="0">
                    <a:pos x="T8" y="T9"/>
                  </a:cxn>
                </a:cxnLst>
                <a:rect b="b" l="0" r="r" t="0"/>
                <a:pathLst>
                  <a:path h="86" w="41">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1" name="Freeform 18"/>
              <p:cNvSpPr/>
              <p:nvPr/>
            </p:nvSpPr>
            <p:spPr bwMode="auto">
              <a:xfrm>
                <a:off x="8740776" y="2992438"/>
                <a:ext cx="26988" cy="107950"/>
              </a:xfrm>
              <a:custGeom>
                <a:gdLst>
                  <a:gd fmla="*/ 2 w 27" name="T0"/>
                  <a:gd fmla="*/ 7 h 104" name="T1"/>
                  <a:gd fmla="*/ 17 w 27" name="T2"/>
                  <a:gd fmla="*/ 100 h 104" name="T3"/>
                  <a:gd fmla="*/ 23 w 27" name="T4"/>
                  <a:gd fmla="*/ 100 h 104" name="T5"/>
                  <a:gd fmla="*/ 9 w 27" name="T6"/>
                  <a:gd fmla="*/ 4 h 104" name="T7"/>
                  <a:gd fmla="*/ 2 w 27" name="T8"/>
                  <a:gd fmla="*/ 7 h 104" name="T9"/>
                </a:gdLst>
                <a:cxnLst>
                  <a:cxn ang="0">
                    <a:pos x="T0" y="T1"/>
                  </a:cxn>
                  <a:cxn ang="0">
                    <a:pos x="T2" y="T3"/>
                  </a:cxn>
                  <a:cxn ang="0">
                    <a:pos x="T4" y="T5"/>
                  </a:cxn>
                  <a:cxn ang="0">
                    <a:pos x="T6" y="T7"/>
                  </a:cxn>
                  <a:cxn ang="0">
                    <a:pos x="T8" y="T9"/>
                  </a:cxn>
                </a:cxnLst>
                <a:rect b="b" l="0" r="r" t="0"/>
                <a:pathLst>
                  <a:path h="104" w="27">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2" name="Freeform 19"/>
              <p:cNvSpPr/>
              <p:nvPr/>
            </p:nvSpPr>
            <p:spPr bwMode="auto">
              <a:xfrm>
                <a:off x="8753476" y="3206751"/>
                <a:ext cx="25400" cy="80963"/>
              </a:xfrm>
              <a:custGeom>
                <a:gdLst>
                  <a:gd fmla="*/ 13 w 24" name="T0"/>
                  <a:gd fmla="*/ 2 h 78" name="T1"/>
                  <a:gd fmla="*/ 4 w 24" name="T2"/>
                  <a:gd fmla="*/ 32 h 78" name="T3"/>
                  <a:gd fmla="*/ 2 w 24" name="T4"/>
                  <a:gd fmla="*/ 46 h 78" name="T5"/>
                  <a:gd fmla="*/ 0 w 24" name="T6"/>
                  <a:gd fmla="*/ 66 h 78" name="T7"/>
                  <a:gd fmla="*/ 13 w 24" name="T8"/>
                  <a:gd fmla="*/ 71 h 78" name="T9"/>
                  <a:gd fmla="*/ 23 w 24" name="T10"/>
                  <a:gd fmla="*/ 39 h 78" name="T11"/>
                  <a:gd fmla="*/ 15 w 24" name="T12"/>
                  <a:gd fmla="*/ 2 h 78" name="T13"/>
                  <a:gd fmla="*/ 13 w 24" name="T14"/>
                  <a:gd fmla="*/ 2 h 78" name="T15"/>
                </a:gdLst>
                <a:cxnLst>
                  <a:cxn ang="0">
                    <a:pos x="T0" y="T1"/>
                  </a:cxn>
                  <a:cxn ang="0">
                    <a:pos x="T2" y="T3"/>
                  </a:cxn>
                  <a:cxn ang="0">
                    <a:pos x="T4" y="T5"/>
                  </a:cxn>
                  <a:cxn ang="0">
                    <a:pos x="T6" y="T7"/>
                  </a:cxn>
                  <a:cxn ang="0">
                    <a:pos x="T8" y="T9"/>
                  </a:cxn>
                  <a:cxn ang="0">
                    <a:pos x="T10" y="T11"/>
                  </a:cxn>
                  <a:cxn ang="0">
                    <a:pos x="T12" y="T13"/>
                  </a:cxn>
                  <a:cxn ang="0">
                    <a:pos x="T14" y="T15"/>
                  </a:cxn>
                </a:cxnLst>
                <a:rect b="b" l="0" r="r" t="0"/>
                <a:pathLst>
                  <a:path h="78" w="24">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3" name="Freeform 20"/>
              <p:cNvSpPr/>
              <p:nvPr/>
            </p:nvSpPr>
            <p:spPr bwMode="auto">
              <a:xfrm>
                <a:off x="8672513" y="3368676"/>
                <a:ext cx="61913" cy="100013"/>
              </a:xfrm>
              <a:custGeom>
                <a:gdLst>
                  <a:gd fmla="*/ 46 w 61" name="T0"/>
                  <a:gd fmla="*/ 3 h 97" name="T1"/>
                  <a:gd fmla="*/ 6 w 61" name="T2"/>
                  <a:gd fmla="*/ 81 h 97" name="T3"/>
                  <a:gd fmla="*/ 20 w 61" name="T4"/>
                  <a:gd fmla="*/ 91 h 97" name="T5"/>
                  <a:gd fmla="*/ 52 w 61" name="T6"/>
                  <a:gd fmla="*/ 51 h 97" name="T7"/>
                  <a:gd fmla="*/ 53 w 61" name="T8"/>
                  <a:gd fmla="*/ 3 h 97" name="T9"/>
                  <a:gd fmla="*/ 46 w 61" name="T10"/>
                  <a:gd fmla="*/ 3 h 97" name="T11"/>
                </a:gdLst>
                <a:cxnLst>
                  <a:cxn ang="0">
                    <a:pos x="T0" y="T1"/>
                  </a:cxn>
                  <a:cxn ang="0">
                    <a:pos x="T2" y="T3"/>
                  </a:cxn>
                  <a:cxn ang="0">
                    <a:pos x="T4" y="T5"/>
                  </a:cxn>
                  <a:cxn ang="0">
                    <a:pos x="T6" y="T7"/>
                  </a:cxn>
                  <a:cxn ang="0">
                    <a:pos x="T8" y="T9"/>
                  </a:cxn>
                  <a:cxn ang="0">
                    <a:pos x="T10" y="T11"/>
                  </a:cxn>
                </a:cxnLst>
                <a:rect b="b" l="0" r="r" t="0"/>
                <a:pathLst>
                  <a:path h="97" w="61">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4" name="Freeform 21"/>
              <p:cNvSpPr/>
              <p:nvPr/>
            </p:nvSpPr>
            <p:spPr bwMode="auto">
              <a:xfrm>
                <a:off x="8559801" y="3544888"/>
                <a:ext cx="68263" cy="84138"/>
              </a:xfrm>
              <a:custGeom>
                <a:gdLst>
                  <a:gd fmla="*/ 51 w 66" name="T0"/>
                  <a:gd fmla="*/ 4 h 81" name="T1"/>
                  <a:gd fmla="*/ 24 w 66" name="T2"/>
                  <a:gd fmla="*/ 33 h 81" name="T3"/>
                  <a:gd fmla="*/ 14 w 66" name="T4"/>
                  <a:gd fmla="*/ 46 h 81" name="T5"/>
                  <a:gd fmla="*/ 5 w 66" name="T6"/>
                  <a:gd fmla="*/ 62 h 81" name="T7"/>
                  <a:gd fmla="*/ 18 w 66" name="T8"/>
                  <a:gd fmla="*/ 75 h 81" name="T9"/>
                  <a:gd fmla="*/ 32 w 66" name="T10"/>
                  <a:gd fmla="*/ 65 h 81" name="T11"/>
                  <a:gd fmla="*/ 45 w 66" name="T12"/>
                  <a:gd fmla="*/ 49 h 81" name="T13"/>
                  <a:gd fmla="*/ 63 w 66" name="T14"/>
                  <a:gd fmla="*/ 11 h 81" name="T15"/>
                  <a:gd fmla="*/ 51 w 66" name="T16"/>
                  <a:gd fmla="*/ 4 h 81"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81" w="66">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5" name="Freeform 22"/>
              <p:cNvSpPr/>
              <p:nvPr/>
            </p:nvSpPr>
            <p:spPr bwMode="auto">
              <a:xfrm>
                <a:off x="8374063" y="3732213"/>
                <a:ext cx="80963" cy="65088"/>
              </a:xfrm>
              <a:custGeom>
                <a:gdLst>
                  <a:gd fmla="*/ 66 w 79" name="T0"/>
                  <a:gd fmla="*/ 3 h 62" name="T1"/>
                  <a:gd fmla="*/ 35 w 79" name="T2"/>
                  <a:gd fmla="*/ 23 h 62" name="T3"/>
                  <a:gd fmla="*/ 6 w 79" name="T4"/>
                  <a:gd fmla="*/ 48 h 62" name="T5"/>
                  <a:gd fmla="*/ 14 w 79" name="T6"/>
                  <a:gd fmla="*/ 58 h 62" name="T7"/>
                  <a:gd fmla="*/ 45 w 79" name="T8"/>
                  <a:gd fmla="*/ 38 h 62" name="T9"/>
                  <a:gd fmla="*/ 73 w 79" name="T10"/>
                  <a:gd fmla="*/ 13 h 62" name="T11"/>
                  <a:gd fmla="*/ 66 w 79" name="T12"/>
                  <a:gd fmla="*/ 3 h 62" name="T13"/>
                </a:gdLst>
                <a:cxnLst>
                  <a:cxn ang="0">
                    <a:pos x="T0" y="T1"/>
                  </a:cxn>
                  <a:cxn ang="0">
                    <a:pos x="T2" y="T3"/>
                  </a:cxn>
                  <a:cxn ang="0">
                    <a:pos x="T4" y="T5"/>
                  </a:cxn>
                  <a:cxn ang="0">
                    <a:pos x="T6" y="T7"/>
                  </a:cxn>
                  <a:cxn ang="0">
                    <a:pos x="T8" y="T9"/>
                  </a:cxn>
                  <a:cxn ang="0">
                    <a:pos x="T10" y="T11"/>
                  </a:cxn>
                  <a:cxn ang="0">
                    <a:pos x="T12" y="T13"/>
                  </a:cxn>
                </a:cxnLst>
                <a:rect b="b" l="0" r="r" t="0"/>
                <a:pathLst>
                  <a:path h="62" w="79">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6" name="Freeform 23"/>
              <p:cNvSpPr/>
              <p:nvPr/>
            </p:nvSpPr>
            <p:spPr bwMode="auto">
              <a:xfrm>
                <a:off x="7953376" y="3932238"/>
                <a:ext cx="93663" cy="30163"/>
              </a:xfrm>
              <a:custGeom>
                <a:gdLst>
                  <a:gd fmla="*/ 82 w 91" name="T0"/>
                  <a:gd fmla="*/ 1 h 30" name="T1"/>
                  <a:gd fmla="*/ 42 w 91" name="T2"/>
                  <a:gd fmla="*/ 5 h 30" name="T3"/>
                  <a:gd fmla="*/ 9 w 91" name="T4"/>
                  <a:gd fmla="*/ 11 h 30" name="T5"/>
                  <a:gd fmla="*/ 9 w 91" name="T6"/>
                  <a:gd fmla="*/ 28 h 30" name="T7"/>
                  <a:gd fmla="*/ 45 w 91" name="T8"/>
                  <a:gd fmla="*/ 27 h 30" name="T9"/>
                  <a:gd fmla="*/ 86 w 91" name="T10"/>
                  <a:gd fmla="*/ 9 h 30" name="T11"/>
                  <a:gd fmla="*/ 82 w 91" name="T12"/>
                  <a:gd fmla="*/ 1 h 30" name="T13"/>
                </a:gdLst>
                <a:cxnLst>
                  <a:cxn ang="0">
                    <a:pos x="T0" y="T1"/>
                  </a:cxn>
                  <a:cxn ang="0">
                    <a:pos x="T2" y="T3"/>
                  </a:cxn>
                  <a:cxn ang="0">
                    <a:pos x="T4" y="T5"/>
                  </a:cxn>
                  <a:cxn ang="0">
                    <a:pos x="T6" y="T7"/>
                  </a:cxn>
                  <a:cxn ang="0">
                    <a:pos x="T8" y="T9"/>
                  </a:cxn>
                  <a:cxn ang="0">
                    <a:pos x="T10" y="T11"/>
                  </a:cxn>
                  <a:cxn ang="0">
                    <a:pos x="T12" y="T13"/>
                  </a:cxn>
                </a:cxnLst>
                <a:rect b="b" l="0" r="r" t="0"/>
                <a:pathLst>
                  <a:path h="30" w="91">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7" name="Freeform 24"/>
              <p:cNvSpPr/>
              <p:nvPr/>
            </p:nvSpPr>
            <p:spPr bwMode="auto">
              <a:xfrm>
                <a:off x="7991476" y="3992563"/>
                <a:ext cx="65088" cy="77788"/>
              </a:xfrm>
              <a:custGeom>
                <a:gdLst>
                  <a:gd fmla="*/ 2 w 63" name="T0"/>
                  <a:gd fmla="*/ 6 h 74" name="T1"/>
                  <a:gd fmla="*/ 12 w 63" name="T2"/>
                  <a:gd fmla="*/ 18 h 74" name="T3"/>
                  <a:gd fmla="*/ 24 w 63" name="T4"/>
                  <a:gd fmla="*/ 34 h 74" name="T5"/>
                  <a:gd fmla="*/ 36 w 63" name="T6"/>
                  <a:gd fmla="*/ 51 h 74" name="T7"/>
                  <a:gd fmla="*/ 47 w 63" name="T8"/>
                  <a:gd fmla="*/ 66 h 74" name="T9"/>
                  <a:gd fmla="*/ 61 w 63" name="T10"/>
                  <a:gd fmla="*/ 60 h 74" name="T11"/>
                  <a:gd fmla="*/ 37 w 63" name="T12"/>
                  <a:gd fmla="*/ 16 h 74" name="T13"/>
                  <a:gd fmla="*/ 18 w 63" name="T14"/>
                  <a:gd fmla="*/ 3 h 74" name="T15"/>
                  <a:gd fmla="*/ 3 w 63" name="T16"/>
                  <a:gd fmla="*/ 2 h 74" name="T17"/>
                  <a:gd fmla="*/ 2 w 63" name="T18"/>
                  <a:gd fmla="*/ 6 h 74"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74" w="62">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8" name="Freeform 25"/>
              <p:cNvSpPr/>
              <p:nvPr/>
            </p:nvSpPr>
            <p:spPr bwMode="auto">
              <a:xfrm>
                <a:off x="8085138" y="4160838"/>
                <a:ext cx="26988" cy="95250"/>
              </a:xfrm>
              <a:custGeom>
                <a:gdLst>
                  <a:gd fmla="*/ 0 w 26" name="T0"/>
                  <a:gd fmla="*/ 8 h 91" name="T1"/>
                  <a:gd fmla="*/ 6 w 26" name="T2"/>
                  <a:gd fmla="*/ 83 h 91" name="T3"/>
                  <a:gd fmla="*/ 22 w 26" name="T4"/>
                  <a:gd fmla="*/ 83 h 91" name="T5"/>
                  <a:gd fmla="*/ 13 w 26" name="T6"/>
                  <a:gd fmla="*/ 5 h 91" name="T7"/>
                  <a:gd fmla="*/ 0 w 26" name="T8"/>
                  <a:gd fmla="*/ 8 h 91" name="T9"/>
                </a:gdLst>
                <a:cxnLst>
                  <a:cxn ang="0">
                    <a:pos x="T0" y="T1"/>
                  </a:cxn>
                  <a:cxn ang="0">
                    <a:pos x="T2" y="T3"/>
                  </a:cxn>
                  <a:cxn ang="0">
                    <a:pos x="T4" y="T5"/>
                  </a:cxn>
                  <a:cxn ang="0">
                    <a:pos x="T6" y="T7"/>
                  </a:cxn>
                  <a:cxn ang="0">
                    <a:pos x="T8" y="T9"/>
                  </a:cxn>
                </a:cxnLst>
                <a:rect b="b" l="0" r="r" t="0"/>
                <a:pathLst>
                  <a:path h="91" w="26">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9" name="Freeform 26"/>
              <p:cNvSpPr/>
              <p:nvPr/>
            </p:nvSpPr>
            <p:spPr bwMode="auto">
              <a:xfrm>
                <a:off x="8034338" y="4348163"/>
                <a:ext cx="44450" cy="106363"/>
              </a:xfrm>
              <a:custGeom>
                <a:gdLst>
                  <a:gd fmla="*/ 8 w 43" name="T0"/>
                  <a:gd fmla="*/ 99 h 102" name="T1"/>
                  <a:gd fmla="*/ 32 w 43" name="T2"/>
                  <a:gd fmla="*/ 61 h 102" name="T3"/>
                  <a:gd fmla="*/ 42 w 43" name="T4"/>
                  <a:gd fmla="*/ 9 h 102" name="T5"/>
                  <a:gd fmla="*/ 27 w 43" name="T6"/>
                  <a:gd fmla="*/ 7 h 102" name="T7"/>
                  <a:gd fmla="*/ 13 w 43" name="T8"/>
                  <a:gd fmla="*/ 50 h 102" name="T9"/>
                  <a:gd fmla="*/ 1 w 43" name="T10"/>
                  <a:gd fmla="*/ 95 h 102" name="T11"/>
                  <a:gd fmla="*/ 8 w 43" name="T12"/>
                  <a:gd fmla="*/ 99 h 102" name="T13"/>
                </a:gdLst>
                <a:cxnLst>
                  <a:cxn ang="0">
                    <a:pos x="T0" y="T1"/>
                  </a:cxn>
                  <a:cxn ang="0">
                    <a:pos x="T2" y="T3"/>
                  </a:cxn>
                  <a:cxn ang="0">
                    <a:pos x="T4" y="T5"/>
                  </a:cxn>
                  <a:cxn ang="0">
                    <a:pos x="T6" y="T7"/>
                  </a:cxn>
                  <a:cxn ang="0">
                    <a:pos x="T8" y="T9"/>
                  </a:cxn>
                  <a:cxn ang="0">
                    <a:pos x="T10" y="T11"/>
                  </a:cxn>
                  <a:cxn ang="0">
                    <a:pos x="T12" y="T13"/>
                  </a:cxn>
                </a:cxnLst>
                <a:rect b="b" l="0" r="r" t="0"/>
                <a:pathLst>
                  <a:path h="102" w="43">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0" name="Freeform 27"/>
              <p:cNvSpPr/>
              <p:nvPr/>
            </p:nvSpPr>
            <p:spPr bwMode="auto">
              <a:xfrm>
                <a:off x="7883526" y="4581526"/>
                <a:ext cx="80963" cy="74613"/>
              </a:xfrm>
              <a:custGeom>
                <a:gdLst>
                  <a:gd fmla="*/ 7 w 78" name="T0"/>
                  <a:gd fmla="*/ 69 h 72" name="T1"/>
                  <a:gd fmla="*/ 45 w 78" name="T2"/>
                  <a:gd fmla="*/ 47 h 72" name="T3"/>
                  <a:gd fmla="*/ 75 w 78" name="T4"/>
                  <a:gd fmla="*/ 11 h 72" name="T5"/>
                  <a:gd fmla="*/ 67 w 78" name="T6"/>
                  <a:gd fmla="*/ 5 h 72" name="T7"/>
                  <a:gd fmla="*/ 37 w 78" name="T8"/>
                  <a:gd fmla="*/ 33 h 72" name="T9"/>
                  <a:gd fmla="*/ 4 w 78" name="T10"/>
                  <a:gd fmla="*/ 63 h 72" name="T11"/>
                  <a:gd fmla="*/ 7 w 78" name="T12"/>
                  <a:gd fmla="*/ 69 h 72" name="T13"/>
                </a:gdLst>
                <a:cxnLst>
                  <a:cxn ang="0">
                    <a:pos x="T0" y="T1"/>
                  </a:cxn>
                  <a:cxn ang="0">
                    <a:pos x="T2" y="T3"/>
                  </a:cxn>
                  <a:cxn ang="0">
                    <a:pos x="T4" y="T5"/>
                  </a:cxn>
                  <a:cxn ang="0">
                    <a:pos x="T6" y="T7"/>
                  </a:cxn>
                  <a:cxn ang="0">
                    <a:pos x="T8" y="T9"/>
                  </a:cxn>
                  <a:cxn ang="0">
                    <a:pos x="T10" y="T11"/>
                  </a:cxn>
                  <a:cxn ang="0">
                    <a:pos x="T12" y="T13"/>
                  </a:cxn>
                </a:cxnLst>
                <a:rect b="b" l="0" r="r" t="0"/>
                <a:pathLst>
                  <a:path h="72" w="78">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1" name="Freeform 28"/>
              <p:cNvSpPr/>
              <p:nvPr/>
            </p:nvSpPr>
            <p:spPr bwMode="auto">
              <a:xfrm>
                <a:off x="7666038" y="4762501"/>
                <a:ext cx="120650" cy="58738"/>
              </a:xfrm>
              <a:custGeom>
                <a:gdLst>
                  <a:gd fmla="*/ 6 w 117" name="T0"/>
                  <a:gd fmla="*/ 56 h 56" name="T1"/>
                  <a:gd fmla="*/ 111 w 117" name="T2"/>
                  <a:gd fmla="*/ 13 h 56" name="T3"/>
                  <a:gd fmla="*/ 105 w 117" name="T4"/>
                  <a:gd fmla="*/ 2 h 56" name="T5"/>
                  <a:gd fmla="*/ 5 w 117" name="T6"/>
                  <a:gd fmla="*/ 48 h 56" name="T7"/>
                  <a:gd fmla="*/ 6 w 117" name="T8"/>
                  <a:gd fmla="*/ 56 h 56" name="T9"/>
                </a:gdLst>
                <a:cxnLst>
                  <a:cxn ang="0">
                    <a:pos x="T0" y="T1"/>
                  </a:cxn>
                  <a:cxn ang="0">
                    <a:pos x="T2" y="T3"/>
                  </a:cxn>
                  <a:cxn ang="0">
                    <a:pos x="T4" y="T5"/>
                  </a:cxn>
                  <a:cxn ang="0">
                    <a:pos x="T6" y="T7"/>
                  </a:cxn>
                  <a:cxn ang="0">
                    <a:pos x="T8" y="T9"/>
                  </a:cxn>
                </a:cxnLst>
                <a:rect b="b" l="0" r="r" t="0"/>
                <a:pathLst>
                  <a:path h="56" w="117">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2" name="Freeform 29"/>
              <p:cNvSpPr/>
              <p:nvPr/>
            </p:nvSpPr>
            <p:spPr bwMode="auto">
              <a:xfrm>
                <a:off x="7434263" y="4868863"/>
                <a:ext cx="123825" cy="47625"/>
              </a:xfrm>
              <a:custGeom>
                <a:gdLst>
                  <a:gd fmla="*/ 4 w 120" name="T0"/>
                  <a:gd fmla="*/ 46 h 46" name="T1"/>
                  <a:gd fmla="*/ 117 w 120" name="T2"/>
                  <a:gd fmla="*/ 10 h 46" name="T3"/>
                  <a:gd fmla="*/ 112 w 120" name="T4"/>
                  <a:gd fmla="*/ 2 h 46" name="T5"/>
                  <a:gd fmla="*/ 3 w 120" name="T6"/>
                  <a:gd fmla="*/ 39 h 46" name="T7"/>
                  <a:gd fmla="*/ 4 w 120" name="T8"/>
                  <a:gd fmla="*/ 46 h 46" name="T9"/>
                </a:gdLst>
                <a:cxnLst>
                  <a:cxn ang="0">
                    <a:pos x="T0" y="T1"/>
                  </a:cxn>
                  <a:cxn ang="0">
                    <a:pos x="T2" y="T3"/>
                  </a:cxn>
                  <a:cxn ang="0">
                    <a:pos x="T4" y="T5"/>
                  </a:cxn>
                  <a:cxn ang="0">
                    <a:pos x="T6" y="T7"/>
                  </a:cxn>
                  <a:cxn ang="0">
                    <a:pos x="T8" y="T9"/>
                  </a:cxn>
                </a:cxnLst>
                <a:rect b="b" l="0" r="r" t="0"/>
                <a:pathLst>
                  <a:path h="46" w="120">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3" name="Freeform 30"/>
              <p:cNvSpPr/>
              <p:nvPr/>
            </p:nvSpPr>
            <p:spPr bwMode="auto">
              <a:xfrm>
                <a:off x="7192963" y="4932363"/>
                <a:ext cx="153988" cy="38100"/>
              </a:xfrm>
              <a:custGeom>
                <a:gdLst>
                  <a:gd fmla="*/ 6 w 148" name="T0"/>
                  <a:gd fmla="*/ 36 h 37" name="T1"/>
                  <a:gd fmla="*/ 137 w 148" name="T2"/>
                  <a:gd fmla="*/ 20 h 37" name="T3"/>
                  <a:gd fmla="*/ 133 w 148" name="T4"/>
                  <a:gd fmla="*/ 3 h 37" name="T5"/>
                  <a:gd fmla="*/ 3 w 148" name="T6"/>
                  <a:gd fmla="*/ 31 h 37" name="T7"/>
                  <a:gd fmla="*/ 6 w 148" name="T8"/>
                  <a:gd fmla="*/ 36 h 37" name="T9"/>
                </a:gdLst>
                <a:cxnLst>
                  <a:cxn ang="0">
                    <a:pos x="T0" y="T1"/>
                  </a:cxn>
                  <a:cxn ang="0">
                    <a:pos x="T2" y="T3"/>
                  </a:cxn>
                  <a:cxn ang="0">
                    <a:pos x="T4" y="T5"/>
                  </a:cxn>
                  <a:cxn ang="0">
                    <a:pos x="T6" y="T7"/>
                  </a:cxn>
                  <a:cxn ang="0">
                    <a:pos x="T8" y="T9"/>
                  </a:cxn>
                </a:cxnLst>
                <a:rect b="b" l="0" r="r" t="0"/>
                <a:pathLst>
                  <a:path h="37" w="148">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4" name="Freeform 31"/>
              <p:cNvSpPr/>
              <p:nvPr/>
            </p:nvSpPr>
            <p:spPr bwMode="auto">
              <a:xfrm>
                <a:off x="6989763" y="4945063"/>
                <a:ext cx="88900" cy="22225"/>
              </a:xfrm>
              <a:custGeom>
                <a:gdLst>
                  <a:gd fmla="*/ 4 w 86" name="T0"/>
                  <a:gd fmla="*/ 18 h 22" name="T1"/>
                  <a:gd fmla="*/ 80 w 86" name="T2"/>
                  <a:gd fmla="*/ 10 h 22" name="T3"/>
                  <a:gd fmla="*/ 77 w 86" name="T4"/>
                  <a:gd fmla="*/ 1 h 22" name="T5"/>
                  <a:gd fmla="*/ 4 w 86" name="T6"/>
                  <a:gd fmla="*/ 8 h 22" name="T7"/>
                  <a:gd fmla="*/ 4 w 86" name="T8"/>
                  <a:gd fmla="*/ 18 h 22" name="T9"/>
                </a:gdLst>
                <a:cxnLst>
                  <a:cxn ang="0">
                    <a:pos x="T0" y="T1"/>
                  </a:cxn>
                  <a:cxn ang="0">
                    <a:pos x="T2" y="T3"/>
                  </a:cxn>
                  <a:cxn ang="0">
                    <a:pos x="T4" y="T5"/>
                  </a:cxn>
                  <a:cxn ang="0">
                    <a:pos x="T6" y="T7"/>
                  </a:cxn>
                  <a:cxn ang="0">
                    <a:pos x="T8" y="T9"/>
                  </a:cxn>
                </a:cxnLst>
                <a:rect b="b" l="0" r="r" t="0"/>
                <a:pathLst>
                  <a:path h="22" w="86">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5" name="Freeform 32"/>
              <p:cNvSpPr/>
              <p:nvPr/>
            </p:nvSpPr>
            <p:spPr bwMode="auto">
              <a:xfrm>
                <a:off x="6748463" y="4924426"/>
                <a:ext cx="80963" cy="31750"/>
              </a:xfrm>
              <a:custGeom>
                <a:gdLst>
                  <a:gd fmla="*/ 6 w 79" name="T0"/>
                  <a:gd fmla="*/ 17 h 31" name="T1"/>
                  <a:gd fmla="*/ 37 w 79" name="T2"/>
                  <a:gd fmla="*/ 24 h 31" name="T3"/>
                  <a:gd fmla="*/ 72 w 79" name="T4"/>
                  <a:gd fmla="*/ 31 h 31" name="T5"/>
                  <a:gd fmla="*/ 75 w 79" name="T6"/>
                  <a:gd fmla="*/ 21 h 31" name="T7"/>
                  <a:gd fmla="*/ 6 w 79" name="T8"/>
                  <a:gd fmla="*/ 6 h 31" name="T9"/>
                  <a:gd fmla="*/ 6 w 79" name="T10"/>
                  <a:gd fmla="*/ 17 h 31" name="T11"/>
                </a:gdLst>
                <a:cxnLst>
                  <a:cxn ang="0">
                    <a:pos x="T0" y="T1"/>
                  </a:cxn>
                  <a:cxn ang="0">
                    <a:pos x="T2" y="T3"/>
                  </a:cxn>
                  <a:cxn ang="0">
                    <a:pos x="T4" y="T5"/>
                  </a:cxn>
                  <a:cxn ang="0">
                    <a:pos x="T6" y="T7"/>
                  </a:cxn>
                  <a:cxn ang="0">
                    <a:pos x="T8" y="T9"/>
                  </a:cxn>
                  <a:cxn ang="0">
                    <a:pos x="T10" y="T11"/>
                  </a:cxn>
                </a:cxnLst>
                <a:rect b="b" l="0" r="r" t="0"/>
                <a:pathLst>
                  <a:path h="31" w="79">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6" name="Freeform 33"/>
              <p:cNvSpPr/>
              <p:nvPr/>
            </p:nvSpPr>
            <p:spPr bwMode="auto">
              <a:xfrm>
                <a:off x="6559551" y="4949826"/>
                <a:ext cx="68263" cy="61913"/>
              </a:xfrm>
              <a:custGeom>
                <a:gdLst>
                  <a:gd fmla="*/ 11 w 67" name="T0"/>
                  <a:gd fmla="*/ 56 h 59" name="T1"/>
                  <a:gd fmla="*/ 39 w 67" name="T2"/>
                  <a:gd fmla="*/ 37 h 59" name="T3"/>
                  <a:gd fmla="*/ 63 w 67" name="T4"/>
                  <a:gd fmla="*/ 12 h 59" name="T5"/>
                  <a:gd fmla="*/ 55 w 67" name="T6"/>
                  <a:gd fmla="*/ 4 h 59" name="T7"/>
                  <a:gd fmla="*/ 31 w 67" name="T8"/>
                  <a:gd fmla="*/ 25 h 59" name="T9"/>
                  <a:gd fmla="*/ 4 w 67" name="T10"/>
                  <a:gd fmla="*/ 48 h 59" name="T11"/>
                  <a:gd fmla="*/ 11 w 67" name="T12"/>
                  <a:gd fmla="*/ 56 h 59" name="T13"/>
                </a:gdLst>
                <a:cxnLst>
                  <a:cxn ang="0">
                    <a:pos x="T0" y="T1"/>
                  </a:cxn>
                  <a:cxn ang="0">
                    <a:pos x="T2" y="T3"/>
                  </a:cxn>
                  <a:cxn ang="0">
                    <a:pos x="T4" y="T5"/>
                  </a:cxn>
                  <a:cxn ang="0">
                    <a:pos x="T6" y="T7"/>
                  </a:cxn>
                  <a:cxn ang="0">
                    <a:pos x="T8" y="T9"/>
                  </a:cxn>
                  <a:cxn ang="0">
                    <a:pos x="T10" y="T11"/>
                  </a:cxn>
                  <a:cxn ang="0">
                    <a:pos x="T12" y="T13"/>
                  </a:cxn>
                </a:cxnLst>
                <a:rect b="b" l="0" r="r" t="0"/>
                <a:pathLst>
                  <a:path h="59" w="67">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7" name="Freeform 34"/>
              <p:cNvSpPr/>
              <p:nvPr/>
            </p:nvSpPr>
            <p:spPr bwMode="auto">
              <a:xfrm>
                <a:off x="6375401" y="5078413"/>
                <a:ext cx="80963" cy="49213"/>
              </a:xfrm>
              <a:custGeom>
                <a:gdLst>
                  <a:gd fmla="*/ 5 w 78" name="T0"/>
                  <a:gd fmla="*/ 46 h 46" name="T1"/>
                  <a:gd fmla="*/ 41 w 78" name="T2"/>
                  <a:gd fmla="*/ 34 h 46" name="T3"/>
                  <a:gd fmla="*/ 73 w 78" name="T4"/>
                  <a:gd fmla="*/ 11 h 46" name="T5"/>
                  <a:gd fmla="*/ 67 w 78" name="T6"/>
                  <a:gd fmla="*/ 2 h 46" name="T7"/>
                  <a:gd fmla="*/ 33 w 78" name="T8"/>
                  <a:gd fmla="*/ 21 h 46" name="T9"/>
                  <a:gd fmla="*/ 3 w 78" name="T10"/>
                  <a:gd fmla="*/ 41 h 46" name="T11"/>
                  <a:gd fmla="*/ 5 w 78" name="T12"/>
                  <a:gd fmla="*/ 46 h 46" name="T13"/>
                </a:gdLst>
                <a:cxnLst>
                  <a:cxn ang="0">
                    <a:pos x="T0" y="T1"/>
                  </a:cxn>
                  <a:cxn ang="0">
                    <a:pos x="T2" y="T3"/>
                  </a:cxn>
                  <a:cxn ang="0">
                    <a:pos x="T4" y="T5"/>
                  </a:cxn>
                  <a:cxn ang="0">
                    <a:pos x="T6" y="T7"/>
                  </a:cxn>
                  <a:cxn ang="0">
                    <a:pos x="T8" y="T9"/>
                  </a:cxn>
                  <a:cxn ang="0">
                    <a:pos x="T10" y="T11"/>
                  </a:cxn>
                  <a:cxn ang="0">
                    <a:pos x="T12" y="T13"/>
                  </a:cxn>
                </a:cxnLst>
                <a:rect b="b" l="0" r="r" t="0"/>
                <a:pathLst>
                  <a:path h="46" w="78">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8" name="Freeform 35"/>
              <p:cNvSpPr/>
              <p:nvPr/>
            </p:nvSpPr>
            <p:spPr bwMode="auto">
              <a:xfrm>
                <a:off x="6167438" y="5192713"/>
                <a:ext cx="114300" cy="50800"/>
              </a:xfrm>
              <a:custGeom>
                <a:gdLst>
                  <a:gd fmla="*/ 10 w 110" name="T0"/>
                  <a:gd fmla="*/ 48 h 50" name="T1"/>
                  <a:gd fmla="*/ 105 w 110" name="T2"/>
                  <a:gd fmla="*/ 11 h 50" name="T3"/>
                  <a:gd fmla="*/ 102 w 110" name="T4"/>
                  <a:gd fmla="*/ 2 h 50" name="T5"/>
                  <a:gd fmla="*/ 7 w 110" name="T6"/>
                  <a:gd fmla="*/ 37 h 50" name="T7"/>
                  <a:gd fmla="*/ 10 w 110" name="T8"/>
                  <a:gd fmla="*/ 48 h 50" name="T9"/>
                </a:gdLst>
                <a:cxnLst>
                  <a:cxn ang="0">
                    <a:pos x="T0" y="T1"/>
                  </a:cxn>
                  <a:cxn ang="0">
                    <a:pos x="T2" y="T3"/>
                  </a:cxn>
                  <a:cxn ang="0">
                    <a:pos x="T4" y="T5"/>
                  </a:cxn>
                  <a:cxn ang="0">
                    <a:pos x="T6" y="T7"/>
                  </a:cxn>
                  <a:cxn ang="0">
                    <a:pos x="T8" y="T9"/>
                  </a:cxn>
                </a:cxnLst>
                <a:rect b="b" l="0" r="r" t="0"/>
                <a:pathLst>
                  <a:path h="50" w="11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9" name="Freeform 36"/>
              <p:cNvSpPr/>
              <p:nvPr/>
            </p:nvSpPr>
            <p:spPr bwMode="auto">
              <a:xfrm>
                <a:off x="5929313" y="5272088"/>
                <a:ext cx="131763" cy="36513"/>
              </a:xfrm>
              <a:custGeom>
                <a:gdLst>
                  <a:gd fmla="*/ 7 w 128" name="T0"/>
                  <a:gd fmla="*/ 30 h 35" name="T1"/>
                  <a:gd fmla="*/ 120 w 128" name="T2"/>
                  <a:gd fmla="*/ 16 h 35" name="T3"/>
                  <a:gd fmla="*/ 114 w 128" name="T4"/>
                  <a:gd fmla="*/ 2 h 35" name="T5"/>
                  <a:gd fmla="*/ 7 w 128" name="T6"/>
                  <a:gd fmla="*/ 18 h 35" name="T7"/>
                  <a:gd fmla="*/ 7 w 128" name="T8"/>
                  <a:gd fmla="*/ 30 h 35" name="T9"/>
                </a:gdLst>
                <a:cxnLst>
                  <a:cxn ang="0">
                    <a:pos x="T0" y="T1"/>
                  </a:cxn>
                  <a:cxn ang="0">
                    <a:pos x="T2" y="T3"/>
                  </a:cxn>
                  <a:cxn ang="0">
                    <a:pos x="T4" y="T5"/>
                  </a:cxn>
                  <a:cxn ang="0">
                    <a:pos x="T6" y="T7"/>
                  </a:cxn>
                  <a:cxn ang="0">
                    <a:pos x="T8" y="T9"/>
                  </a:cxn>
                </a:cxnLst>
                <a:rect b="b" l="0" r="r" t="0"/>
                <a:pathLst>
                  <a:path h="35" w="128">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0" name="Freeform 37"/>
              <p:cNvSpPr/>
              <p:nvPr/>
            </p:nvSpPr>
            <p:spPr bwMode="auto">
              <a:xfrm>
                <a:off x="5719763" y="5281613"/>
                <a:ext cx="104775" cy="34925"/>
              </a:xfrm>
              <a:custGeom>
                <a:gdLst>
                  <a:gd fmla="*/ 3 w 101" name="T0"/>
                  <a:gd fmla="*/ 11 h 33" name="T1"/>
                  <a:gd fmla="*/ 94 w 101" name="T2"/>
                  <a:gd fmla="*/ 29 h 33" name="T3"/>
                  <a:gd fmla="*/ 94 w 101" name="T4"/>
                  <a:gd fmla="*/ 15 h 33" name="T5"/>
                  <a:gd fmla="*/ 6 w 101" name="T6"/>
                  <a:gd fmla="*/ 3 h 33" name="T7"/>
                  <a:gd fmla="*/ 3 w 101" name="T8"/>
                  <a:gd fmla="*/ 11 h 33" name="T9"/>
                </a:gdLst>
                <a:cxnLst>
                  <a:cxn ang="0">
                    <a:pos x="T0" y="T1"/>
                  </a:cxn>
                  <a:cxn ang="0">
                    <a:pos x="T2" y="T3"/>
                  </a:cxn>
                  <a:cxn ang="0">
                    <a:pos x="T4" y="T5"/>
                  </a:cxn>
                  <a:cxn ang="0">
                    <a:pos x="T6" y="T7"/>
                  </a:cxn>
                  <a:cxn ang="0">
                    <a:pos x="T8" y="T9"/>
                  </a:cxn>
                </a:cxnLst>
                <a:rect b="b" l="0" r="r" t="0"/>
                <a:pathLst>
                  <a:path h="33" w="100">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1" name="Freeform 38"/>
              <p:cNvSpPr/>
              <p:nvPr/>
            </p:nvSpPr>
            <p:spPr bwMode="auto">
              <a:xfrm>
                <a:off x="5516563" y="5238751"/>
                <a:ext cx="103188" cy="33338"/>
              </a:xfrm>
              <a:custGeom>
                <a:gdLst>
                  <a:gd fmla="*/ 5 w 100" name="T0"/>
                  <a:gd fmla="*/ 9 h 32" name="T1"/>
                  <a:gd fmla="*/ 92 w 100" name="T2"/>
                  <a:gd fmla="*/ 31 h 32" name="T3"/>
                  <a:gd fmla="*/ 94 w 100" name="T4"/>
                  <a:gd fmla="*/ 22 h 32" name="T5"/>
                  <a:gd fmla="*/ 7 w 100" name="T6"/>
                  <a:gd fmla="*/ 1 h 32" name="T7"/>
                  <a:gd fmla="*/ 5 w 100" name="T8"/>
                  <a:gd fmla="*/ 9 h 32" name="T9"/>
                </a:gdLst>
                <a:cxnLst>
                  <a:cxn ang="0">
                    <a:pos x="T0" y="T1"/>
                  </a:cxn>
                  <a:cxn ang="0">
                    <a:pos x="T2" y="T3"/>
                  </a:cxn>
                  <a:cxn ang="0">
                    <a:pos x="T4" y="T5"/>
                  </a:cxn>
                  <a:cxn ang="0">
                    <a:pos x="T6" y="T7"/>
                  </a:cxn>
                  <a:cxn ang="0">
                    <a:pos x="T8" y="T9"/>
                  </a:cxn>
                </a:cxnLst>
                <a:rect b="b" l="0" r="r" t="0"/>
                <a:pathLst>
                  <a:path h="32" w="100">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2" name="Freeform 39"/>
              <p:cNvSpPr/>
              <p:nvPr/>
            </p:nvSpPr>
            <p:spPr bwMode="auto">
              <a:xfrm>
                <a:off x="5327651" y="5132388"/>
                <a:ext cx="85725" cy="60325"/>
              </a:xfrm>
              <a:custGeom>
                <a:gdLst>
                  <a:gd fmla="*/ 2 w 82" name="T0"/>
                  <a:gd fmla="*/ 8 h 58" name="T1"/>
                  <a:gd fmla="*/ 71 w 82" name="T2"/>
                  <a:gd fmla="*/ 57 h 58" name="T3"/>
                  <a:gd fmla="*/ 74 w 82" name="T4"/>
                  <a:gd fmla="*/ 44 h 58" name="T5"/>
                  <a:gd fmla="*/ 11 w 82" name="T6"/>
                  <a:gd fmla="*/ 3 h 58" name="T7"/>
                  <a:gd fmla="*/ 2 w 82" name="T8"/>
                  <a:gd fmla="*/ 8 h 58" name="T9"/>
                </a:gdLst>
                <a:cxnLst>
                  <a:cxn ang="0">
                    <a:pos x="T0" y="T1"/>
                  </a:cxn>
                  <a:cxn ang="0">
                    <a:pos x="T2" y="T3"/>
                  </a:cxn>
                  <a:cxn ang="0">
                    <a:pos x="T4" y="T5"/>
                  </a:cxn>
                  <a:cxn ang="0">
                    <a:pos x="T6" y="T7"/>
                  </a:cxn>
                  <a:cxn ang="0">
                    <a:pos x="T8" y="T9"/>
                  </a:cxn>
                </a:cxnLst>
                <a:rect b="b" l="0" r="r" t="0"/>
                <a:pathLst>
                  <a:path h="57" w="82">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3" name="Freeform 40"/>
              <p:cNvSpPr/>
              <p:nvPr/>
            </p:nvSpPr>
            <p:spPr bwMode="auto">
              <a:xfrm>
                <a:off x="5167313" y="4940301"/>
                <a:ext cx="87313" cy="103188"/>
              </a:xfrm>
              <a:custGeom>
                <a:gdLst>
                  <a:gd fmla="*/ 4 w 83" name="T0"/>
                  <a:gd fmla="*/ 13 h 98" name="T1"/>
                  <a:gd fmla="*/ 72 w 83" name="T2"/>
                  <a:gd fmla="*/ 94 h 98" name="T3"/>
                  <a:gd fmla="*/ 80 w 83" name="T4"/>
                  <a:gd fmla="*/ 87 h 98" name="T5"/>
                  <a:gd fmla="*/ 13 w 83" name="T6"/>
                  <a:gd fmla="*/ 4 h 98" name="T7"/>
                  <a:gd fmla="*/ 4 w 83" name="T8"/>
                  <a:gd fmla="*/ 13 h 98" name="T9"/>
                </a:gdLst>
                <a:cxnLst>
                  <a:cxn ang="0">
                    <a:pos x="T0" y="T1"/>
                  </a:cxn>
                  <a:cxn ang="0">
                    <a:pos x="T2" y="T3"/>
                  </a:cxn>
                  <a:cxn ang="0">
                    <a:pos x="T4" y="T5"/>
                  </a:cxn>
                  <a:cxn ang="0">
                    <a:pos x="T6" y="T7"/>
                  </a:cxn>
                  <a:cxn ang="0">
                    <a:pos x="T8" y="T9"/>
                  </a:cxn>
                </a:cxnLst>
                <a:rect b="b" l="0" r="r" t="0"/>
                <a:pathLst>
                  <a:path h="98" w="83">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4" name="Freeform 41"/>
              <p:cNvSpPr/>
              <p:nvPr/>
            </p:nvSpPr>
            <p:spPr bwMode="auto">
              <a:xfrm>
                <a:off x="5113338" y="4803776"/>
                <a:ext cx="50800" cy="74613"/>
              </a:xfrm>
              <a:custGeom>
                <a:gdLst>
                  <a:gd fmla="*/ 2 w 49" name="T0"/>
                  <a:gd fmla="*/ 6 h 71" name="T1"/>
                  <a:gd fmla="*/ 15 w 49" name="T2"/>
                  <a:gd fmla="*/ 35 h 71" name="T3"/>
                  <a:gd fmla="*/ 35 w 49" name="T4"/>
                  <a:gd fmla="*/ 65 h 71" name="T5"/>
                  <a:gd fmla="*/ 45 w 49" name="T6"/>
                  <a:gd fmla="*/ 59 h 71" name="T7"/>
                  <a:gd fmla="*/ 26 w 49" name="T8"/>
                  <a:gd fmla="*/ 28 h 71" name="T9"/>
                  <a:gd fmla="*/ 5 w 49" name="T10"/>
                  <a:gd fmla="*/ 3 h 71" name="T11"/>
                  <a:gd fmla="*/ 2 w 49" name="T12"/>
                  <a:gd fmla="*/ 6 h 71" name="T13"/>
                </a:gdLst>
                <a:cxnLst>
                  <a:cxn ang="0">
                    <a:pos x="T0" y="T1"/>
                  </a:cxn>
                  <a:cxn ang="0">
                    <a:pos x="T2" y="T3"/>
                  </a:cxn>
                  <a:cxn ang="0">
                    <a:pos x="T4" y="T5"/>
                  </a:cxn>
                  <a:cxn ang="0">
                    <a:pos x="T6" y="T7"/>
                  </a:cxn>
                  <a:cxn ang="0">
                    <a:pos x="T8" y="T9"/>
                  </a:cxn>
                  <a:cxn ang="0">
                    <a:pos x="T10" y="T11"/>
                  </a:cxn>
                  <a:cxn ang="0">
                    <a:pos x="T12" y="T13"/>
                  </a:cxn>
                </a:cxnLst>
                <a:rect b="b" l="0" r="r" t="0"/>
                <a:pathLst>
                  <a:path h="71" w="49">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5" name="Freeform 42"/>
              <p:cNvSpPr/>
              <p:nvPr/>
            </p:nvSpPr>
            <p:spPr bwMode="auto">
              <a:xfrm>
                <a:off x="5035551" y="4613276"/>
                <a:ext cx="60325" cy="101600"/>
              </a:xfrm>
              <a:custGeom>
                <a:gdLst>
                  <a:gd fmla="*/ 2 w 58" name="T0"/>
                  <a:gd fmla="*/ 8 h 97" name="T1"/>
                  <a:gd fmla="*/ 45 w 58" name="T2"/>
                  <a:gd fmla="*/ 91 h 97" name="T3"/>
                  <a:gd fmla="*/ 56 w 58" name="T4"/>
                  <a:gd fmla="*/ 84 h 97" name="T5"/>
                  <a:gd fmla="*/ 11 w 58" name="T6"/>
                  <a:gd fmla="*/ 4 h 97" name="T7"/>
                  <a:gd fmla="*/ 2 w 58" name="T8"/>
                  <a:gd fmla="*/ 8 h 97" name="T9"/>
                </a:gdLst>
                <a:cxnLst>
                  <a:cxn ang="0">
                    <a:pos x="T0" y="T1"/>
                  </a:cxn>
                  <a:cxn ang="0">
                    <a:pos x="T2" y="T3"/>
                  </a:cxn>
                  <a:cxn ang="0">
                    <a:pos x="T4" y="T5"/>
                  </a:cxn>
                  <a:cxn ang="0">
                    <a:pos x="T6" y="T7"/>
                  </a:cxn>
                  <a:cxn ang="0">
                    <a:pos x="T8" y="T9"/>
                  </a:cxn>
                </a:cxnLst>
                <a:rect b="b" l="0" r="r" t="0"/>
                <a:pathLst>
                  <a:path h="97" w="5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6" name="Freeform 43"/>
              <p:cNvSpPr/>
              <p:nvPr/>
            </p:nvSpPr>
            <p:spPr bwMode="auto">
              <a:xfrm>
                <a:off x="4221163" y="4760913"/>
                <a:ext cx="82550" cy="20638"/>
              </a:xfrm>
              <a:custGeom>
                <a:gdLst>
                  <a:gd fmla="*/ 2 w 79" name="T0"/>
                  <a:gd fmla="*/ 4 h 19" name="T1"/>
                  <a:gd fmla="*/ 74 w 79" name="T2"/>
                  <a:gd fmla="*/ 19 h 19" name="T3"/>
                  <a:gd fmla="*/ 76 w 79" name="T4"/>
                  <a:gd fmla="*/ 14 h 19" name="T5"/>
                  <a:gd fmla="*/ 3 w 79" name="T6"/>
                  <a:gd fmla="*/ 0 h 19" name="T7"/>
                  <a:gd fmla="*/ 2 w 79" name="T8"/>
                  <a:gd fmla="*/ 4 h 19" name="T9"/>
                </a:gdLst>
                <a:cxnLst>
                  <a:cxn ang="0">
                    <a:pos x="T0" y="T1"/>
                  </a:cxn>
                  <a:cxn ang="0">
                    <a:pos x="T2" y="T3"/>
                  </a:cxn>
                  <a:cxn ang="0">
                    <a:pos x="T4" y="T5"/>
                  </a:cxn>
                  <a:cxn ang="0">
                    <a:pos x="T6" y="T7"/>
                  </a:cxn>
                  <a:cxn ang="0">
                    <a:pos x="T8" y="T9"/>
                  </a:cxn>
                </a:cxnLst>
                <a:rect b="b" l="0" r="r" t="0"/>
                <a:pathLst>
                  <a:path h="19" w="7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7" name="Freeform 44"/>
              <p:cNvSpPr/>
              <p:nvPr/>
            </p:nvSpPr>
            <p:spPr bwMode="auto">
              <a:xfrm>
                <a:off x="4384676" y="4772026"/>
                <a:ext cx="106363" cy="17463"/>
              </a:xfrm>
              <a:custGeom>
                <a:gdLst>
                  <a:gd fmla="*/ 5 w 102" name="T0"/>
                  <a:gd fmla="*/ 16 h 17" name="T1"/>
                  <a:gd fmla="*/ 98 w 102" name="T2"/>
                  <a:gd fmla="*/ 10 h 17" name="T3"/>
                  <a:gd fmla="*/ 98 w 102" name="T4"/>
                  <a:gd fmla="*/ 3 h 17" name="T5"/>
                  <a:gd fmla="*/ 3 w 102" name="T6"/>
                  <a:gd fmla="*/ 11 h 17" name="T7"/>
                  <a:gd fmla="*/ 5 w 102" name="T8"/>
                  <a:gd fmla="*/ 16 h 17" name="T9"/>
                </a:gdLst>
                <a:cxnLst>
                  <a:cxn ang="0">
                    <a:pos x="T0" y="T1"/>
                  </a:cxn>
                  <a:cxn ang="0">
                    <a:pos x="T2" y="T3"/>
                  </a:cxn>
                  <a:cxn ang="0">
                    <a:pos x="T4" y="T5"/>
                  </a:cxn>
                  <a:cxn ang="0">
                    <a:pos x="T6" y="T7"/>
                  </a:cxn>
                  <a:cxn ang="0">
                    <a:pos x="T8" y="T9"/>
                  </a:cxn>
                </a:cxnLst>
                <a:rect b="b" l="0" r="r" t="0"/>
                <a:pathLst>
                  <a:path h="17" w="102">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8" name="Freeform 45"/>
              <p:cNvSpPr/>
              <p:nvPr/>
            </p:nvSpPr>
            <p:spPr bwMode="auto">
              <a:xfrm>
                <a:off x="4584701" y="4762501"/>
                <a:ext cx="90488" cy="34925"/>
              </a:xfrm>
              <a:custGeom>
                <a:gdLst>
                  <a:gd fmla="*/ 4 w 87" name="T0"/>
                  <a:gd fmla="*/ 20 h 33" name="T1"/>
                  <a:gd fmla="*/ 83 w 87" name="T2"/>
                  <a:gd fmla="*/ 12 h 33" name="T3"/>
                  <a:gd fmla="*/ 77 w 87" name="T4"/>
                  <a:gd fmla="*/ 2 h 33" name="T5"/>
                  <a:gd fmla="*/ 6 w 87" name="T6"/>
                  <a:gd fmla="*/ 10 h 33" name="T7"/>
                  <a:gd fmla="*/ 4 w 87" name="T8"/>
                  <a:gd fmla="*/ 20 h 33" name="T9"/>
                </a:gdLst>
                <a:cxnLst>
                  <a:cxn ang="0">
                    <a:pos x="T0" y="T1"/>
                  </a:cxn>
                  <a:cxn ang="0">
                    <a:pos x="T2" y="T3"/>
                  </a:cxn>
                  <a:cxn ang="0">
                    <a:pos x="T4" y="T5"/>
                  </a:cxn>
                  <a:cxn ang="0">
                    <a:pos x="T6" y="T7"/>
                  </a:cxn>
                  <a:cxn ang="0">
                    <a:pos x="T8" y="T9"/>
                  </a:cxn>
                </a:cxnLst>
                <a:rect b="b" l="0" r="r" t="0"/>
                <a:pathLst>
                  <a:path h="33" w="87">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9" name="Freeform 46"/>
              <p:cNvSpPr/>
              <p:nvPr/>
            </p:nvSpPr>
            <p:spPr bwMode="auto">
              <a:xfrm>
                <a:off x="4751388" y="4727576"/>
                <a:ext cx="88900" cy="25400"/>
              </a:xfrm>
              <a:custGeom>
                <a:gdLst>
                  <a:gd fmla="*/ 5 w 86" name="T0"/>
                  <a:gd fmla="*/ 24 h 25" name="T1"/>
                  <a:gd fmla="*/ 79 w 86" name="T2"/>
                  <a:gd fmla="*/ 11 h 25" name="T3"/>
                  <a:gd fmla="*/ 76 w 86" name="T4"/>
                  <a:gd fmla="*/ 1 h 25" name="T5"/>
                  <a:gd fmla="*/ 41 w 86" name="T6"/>
                  <a:gd fmla="*/ 8 h 25" name="T7"/>
                  <a:gd fmla="*/ 5 w 86" name="T8"/>
                  <a:gd fmla="*/ 17 h 25" name="T9"/>
                  <a:gd fmla="*/ 5 w 86" name="T10"/>
                  <a:gd fmla="*/ 24 h 25" name="T11"/>
                </a:gdLst>
                <a:cxnLst>
                  <a:cxn ang="0">
                    <a:pos x="T0" y="T1"/>
                  </a:cxn>
                  <a:cxn ang="0">
                    <a:pos x="T2" y="T3"/>
                  </a:cxn>
                  <a:cxn ang="0">
                    <a:pos x="T4" y="T5"/>
                  </a:cxn>
                  <a:cxn ang="0">
                    <a:pos x="T6" y="T7"/>
                  </a:cxn>
                  <a:cxn ang="0">
                    <a:pos x="T8" y="T9"/>
                  </a:cxn>
                  <a:cxn ang="0">
                    <a:pos x="T10" y="T11"/>
                  </a:cxn>
                </a:cxnLst>
                <a:rect b="b" l="0" r="r" t="0"/>
                <a:pathLst>
                  <a:path h="25" w="86">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0" name="Freeform 47"/>
              <p:cNvSpPr/>
              <p:nvPr/>
            </p:nvSpPr>
            <p:spPr bwMode="auto">
              <a:xfrm>
                <a:off x="4892676" y="4657726"/>
                <a:ext cx="92075" cy="52388"/>
              </a:xfrm>
              <a:custGeom>
                <a:gdLst>
                  <a:gd fmla="*/ 9 w 89" name="T0"/>
                  <a:gd fmla="*/ 48 h 50" name="T1"/>
                  <a:gd fmla="*/ 43 w 89" name="T2"/>
                  <a:gd fmla="*/ 32 h 50" name="T3"/>
                  <a:gd fmla="*/ 81 w 89" name="T4"/>
                  <a:gd fmla="*/ 15 h 50" name="T5"/>
                  <a:gd fmla="*/ 77 w 89" name="T6"/>
                  <a:gd fmla="*/ 1 h 50" name="T7"/>
                  <a:gd fmla="*/ 38 w 89" name="T8"/>
                  <a:gd fmla="*/ 14 h 50" name="T9"/>
                  <a:gd fmla="*/ 4 w 89" name="T10"/>
                  <a:gd fmla="*/ 41 h 50" name="T11"/>
                  <a:gd fmla="*/ 9 w 89" name="T12"/>
                  <a:gd fmla="*/ 48 h 50" name="T13"/>
                </a:gdLst>
                <a:cxnLst>
                  <a:cxn ang="0">
                    <a:pos x="T0" y="T1"/>
                  </a:cxn>
                  <a:cxn ang="0">
                    <a:pos x="T2" y="T3"/>
                  </a:cxn>
                  <a:cxn ang="0">
                    <a:pos x="T4" y="T5"/>
                  </a:cxn>
                  <a:cxn ang="0">
                    <a:pos x="T6" y="T7"/>
                  </a:cxn>
                  <a:cxn ang="0">
                    <a:pos x="T8" y="T9"/>
                  </a:cxn>
                  <a:cxn ang="0">
                    <a:pos x="T10" y="T11"/>
                  </a:cxn>
                  <a:cxn ang="0">
                    <a:pos x="T12" y="T13"/>
                  </a:cxn>
                </a:cxnLst>
                <a:rect b="b" l="0" r="r" t="0"/>
                <a:pathLst>
                  <a:path h="50" w="89">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1" name="Freeform 48"/>
              <p:cNvSpPr/>
              <p:nvPr/>
            </p:nvSpPr>
            <p:spPr bwMode="auto">
              <a:xfrm>
                <a:off x="4024313" y="4714876"/>
                <a:ext cx="93663" cy="31750"/>
              </a:xfrm>
              <a:custGeom>
                <a:gdLst>
                  <a:gd fmla="*/ 3 w 91" name="T0"/>
                  <a:gd fmla="*/ 6 h 31" name="T1"/>
                  <a:gd fmla="*/ 83 w 91" name="T2"/>
                  <a:gd fmla="*/ 30 h 31" name="T3"/>
                  <a:gd fmla="*/ 85 w 91" name="T4"/>
                  <a:gd fmla="*/ 21 h 31" name="T5"/>
                  <a:gd fmla="*/ 5 w 91" name="T6"/>
                  <a:gd fmla="*/ 1 h 31" name="T7"/>
                  <a:gd fmla="*/ 3 w 91" name="T8"/>
                  <a:gd fmla="*/ 6 h 31" name="T9"/>
                </a:gdLst>
                <a:cxnLst>
                  <a:cxn ang="0">
                    <a:pos x="T0" y="T1"/>
                  </a:cxn>
                  <a:cxn ang="0">
                    <a:pos x="T2" y="T3"/>
                  </a:cxn>
                  <a:cxn ang="0">
                    <a:pos x="T4" y="T5"/>
                  </a:cxn>
                  <a:cxn ang="0">
                    <a:pos x="T6" y="T7"/>
                  </a:cxn>
                  <a:cxn ang="0">
                    <a:pos x="T8" y="T9"/>
                  </a:cxn>
                </a:cxnLst>
                <a:rect b="b" l="0" r="r" t="0"/>
                <a:pathLst>
                  <a:path h="31" w="9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2" name="Freeform 49"/>
              <p:cNvSpPr/>
              <p:nvPr/>
            </p:nvSpPr>
            <p:spPr bwMode="auto">
              <a:xfrm>
                <a:off x="3851276" y="4625976"/>
                <a:ext cx="98425" cy="63500"/>
              </a:xfrm>
              <a:custGeom>
                <a:gdLst>
                  <a:gd fmla="*/ 2 w 94" name="T0"/>
                  <a:gd fmla="*/ 4 h 61" name="T1"/>
                  <a:gd fmla="*/ 82 w 94" name="T2"/>
                  <a:gd fmla="*/ 60 h 61" name="T3"/>
                  <a:gd fmla="*/ 88 w 94" name="T4"/>
                  <a:gd fmla="*/ 49 h 61" name="T5"/>
                  <a:gd fmla="*/ 5 w 94" name="T6"/>
                  <a:gd fmla="*/ 1 h 61" name="T7"/>
                  <a:gd fmla="*/ 2 w 94" name="T8"/>
                  <a:gd fmla="*/ 4 h 61" name="T9"/>
                </a:gdLst>
                <a:cxnLst>
                  <a:cxn ang="0">
                    <a:pos x="T0" y="T1"/>
                  </a:cxn>
                  <a:cxn ang="0">
                    <a:pos x="T2" y="T3"/>
                  </a:cxn>
                  <a:cxn ang="0">
                    <a:pos x="T4" y="T5"/>
                  </a:cxn>
                  <a:cxn ang="0">
                    <a:pos x="T6" y="T7"/>
                  </a:cxn>
                  <a:cxn ang="0">
                    <a:pos x="T8" y="T9"/>
                  </a:cxn>
                </a:cxnLst>
                <a:rect b="b" l="0" r="r" t="0"/>
                <a:pathLst>
                  <a:path h="61" w="94">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3" name="Freeform 50"/>
              <p:cNvSpPr/>
              <p:nvPr/>
            </p:nvSpPr>
            <p:spPr bwMode="auto">
              <a:xfrm>
                <a:off x="3706813" y="4486276"/>
                <a:ext cx="82550" cy="73025"/>
              </a:xfrm>
              <a:custGeom>
                <a:gdLst>
                  <a:gd fmla="*/ 2 w 79" name="T0"/>
                  <a:gd fmla="*/ 9 h 71" name="T1"/>
                  <a:gd fmla="*/ 68 w 79" name="T2"/>
                  <a:gd fmla="*/ 69 h 71" name="T3"/>
                  <a:gd fmla="*/ 75 w 79" name="T4"/>
                  <a:gd fmla="*/ 61 h 71" name="T5"/>
                  <a:gd fmla="*/ 9 w 79" name="T6"/>
                  <a:gd fmla="*/ 4 h 71" name="T7"/>
                  <a:gd fmla="*/ 2 w 79" name="T8"/>
                  <a:gd fmla="*/ 9 h 71" name="T9"/>
                </a:gdLst>
                <a:cxnLst>
                  <a:cxn ang="0">
                    <a:pos x="T0" y="T1"/>
                  </a:cxn>
                  <a:cxn ang="0">
                    <a:pos x="T2" y="T3"/>
                  </a:cxn>
                  <a:cxn ang="0">
                    <a:pos x="T4" y="T5"/>
                  </a:cxn>
                  <a:cxn ang="0">
                    <a:pos x="T6" y="T7"/>
                  </a:cxn>
                  <a:cxn ang="0">
                    <a:pos x="T8" y="T9"/>
                  </a:cxn>
                </a:cxnLst>
                <a:rect b="b" l="0" r="r" t="0"/>
                <a:pathLst>
                  <a:path h="71" w="79">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4" name="Freeform 51"/>
              <p:cNvSpPr/>
              <p:nvPr/>
            </p:nvSpPr>
            <p:spPr bwMode="auto">
              <a:xfrm>
                <a:off x="3595688" y="4313238"/>
                <a:ext cx="57150" cy="82550"/>
              </a:xfrm>
              <a:custGeom>
                <a:gdLst>
                  <a:gd fmla="*/ 1 w 56" name="T0"/>
                  <a:gd fmla="*/ 6 h 79" name="T1"/>
                  <a:gd fmla="*/ 45 w 56" name="T2"/>
                  <a:gd fmla="*/ 75 h 79" name="T3"/>
                  <a:gd fmla="*/ 52 w 56" name="T4"/>
                  <a:gd fmla="*/ 68 h 79" name="T5"/>
                  <a:gd fmla="*/ 9 w 56" name="T6"/>
                  <a:gd fmla="*/ 4 h 79" name="T7"/>
                  <a:gd fmla="*/ 1 w 56" name="T8"/>
                  <a:gd fmla="*/ 6 h 79" name="T9"/>
                </a:gdLst>
                <a:cxnLst>
                  <a:cxn ang="0">
                    <a:pos x="T0" y="T1"/>
                  </a:cxn>
                  <a:cxn ang="0">
                    <a:pos x="T2" y="T3"/>
                  </a:cxn>
                  <a:cxn ang="0">
                    <a:pos x="T4" y="T5"/>
                  </a:cxn>
                  <a:cxn ang="0">
                    <a:pos x="T6" y="T7"/>
                  </a:cxn>
                  <a:cxn ang="0">
                    <a:pos x="T8" y="T9"/>
                  </a:cxn>
                </a:cxnLst>
                <a:rect b="b" l="0" r="r" t="0"/>
                <a:pathLst>
                  <a:path h="79" w="56">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5" name="Freeform 52"/>
              <p:cNvSpPr/>
              <p:nvPr/>
            </p:nvSpPr>
            <p:spPr bwMode="auto">
              <a:xfrm>
                <a:off x="3533776" y="4113213"/>
                <a:ext cx="42863" cy="101600"/>
              </a:xfrm>
              <a:custGeom>
                <a:gdLst>
                  <a:gd fmla="*/ 2 w 42" name="T0"/>
                  <a:gd fmla="*/ 5 h 99" name="T1"/>
                  <a:gd fmla="*/ 31 w 42" name="T2"/>
                  <a:gd fmla="*/ 94 h 99" name="T3"/>
                  <a:gd fmla="*/ 39 w 42" name="T4"/>
                  <a:gd fmla="*/ 89 h 99" name="T5"/>
                  <a:gd fmla="*/ 10 w 42" name="T6"/>
                  <a:gd fmla="*/ 5 h 99" name="T7"/>
                  <a:gd fmla="*/ 2 w 42" name="T8"/>
                  <a:gd fmla="*/ 5 h 99" name="T9"/>
                </a:gdLst>
                <a:cxnLst>
                  <a:cxn ang="0">
                    <a:pos x="T0" y="T1"/>
                  </a:cxn>
                  <a:cxn ang="0">
                    <a:pos x="T2" y="T3"/>
                  </a:cxn>
                  <a:cxn ang="0">
                    <a:pos x="T4" y="T5"/>
                  </a:cxn>
                  <a:cxn ang="0">
                    <a:pos x="T6" y="T7"/>
                  </a:cxn>
                  <a:cxn ang="0">
                    <a:pos x="T8" y="T9"/>
                  </a:cxn>
                </a:cxnLst>
                <a:rect b="b" l="0" r="r" t="0"/>
                <a:pathLst>
                  <a:path h="99" w="42">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6" name="Freeform 53"/>
              <p:cNvSpPr/>
              <p:nvPr/>
            </p:nvSpPr>
            <p:spPr bwMode="auto">
              <a:xfrm>
                <a:off x="3517901" y="3932238"/>
                <a:ext cx="20638" cy="79375"/>
              </a:xfrm>
              <a:custGeom>
                <a:gdLst>
                  <a:gd fmla="*/ 4 w 19" name="T0"/>
                  <a:gd fmla="*/ 4 h 76" name="T1"/>
                  <a:gd fmla="*/ 10 w 19" name="T2"/>
                  <a:gd fmla="*/ 71 h 76" name="T3"/>
                  <a:gd fmla="*/ 18 w 19" name="T4"/>
                  <a:gd fmla="*/ 68 h 76" name="T5"/>
                  <a:gd fmla="*/ 10 w 19" name="T6"/>
                  <a:gd fmla="*/ 4 h 76" name="T7"/>
                  <a:gd fmla="*/ 4 w 19" name="T8"/>
                  <a:gd fmla="*/ 4 h 76" name="T9"/>
                </a:gdLst>
                <a:cxnLst>
                  <a:cxn ang="0">
                    <a:pos x="T0" y="T1"/>
                  </a:cxn>
                  <a:cxn ang="0">
                    <a:pos x="T2" y="T3"/>
                  </a:cxn>
                  <a:cxn ang="0">
                    <a:pos x="T4" y="T5"/>
                  </a:cxn>
                  <a:cxn ang="0">
                    <a:pos x="T6" y="T7"/>
                  </a:cxn>
                  <a:cxn ang="0">
                    <a:pos x="T8" y="T9"/>
                  </a:cxn>
                </a:cxnLst>
                <a:rect b="b" l="0" r="r" t="0"/>
                <a:pathLst>
                  <a:path h="76" w="19">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7" name="Freeform 54"/>
              <p:cNvSpPr/>
              <p:nvPr/>
            </p:nvSpPr>
            <p:spPr bwMode="auto">
              <a:xfrm>
                <a:off x="3522663" y="3695701"/>
                <a:ext cx="47625" cy="131763"/>
              </a:xfrm>
              <a:custGeom>
                <a:gdLst>
                  <a:gd fmla="*/ 4 w 46" name="T0"/>
                  <a:gd fmla="*/ 125 h 127" name="T1"/>
                  <a:gd fmla="*/ 43 w 46" name="T2"/>
                  <a:gd fmla="*/ 12 h 127" name="T3"/>
                  <a:gd fmla="*/ 33 w 46" name="T4"/>
                  <a:gd fmla="*/ 6 h 127" name="T5"/>
                  <a:gd fmla="*/ 0 w 46" name="T6"/>
                  <a:gd fmla="*/ 124 h 127" name="T7"/>
                  <a:gd fmla="*/ 4 w 46" name="T8"/>
                  <a:gd fmla="*/ 125 h 127" name="T9"/>
                </a:gdLst>
                <a:cxnLst>
                  <a:cxn ang="0">
                    <a:pos x="T0" y="T1"/>
                  </a:cxn>
                  <a:cxn ang="0">
                    <a:pos x="T2" y="T3"/>
                  </a:cxn>
                  <a:cxn ang="0">
                    <a:pos x="T4" y="T5"/>
                  </a:cxn>
                  <a:cxn ang="0">
                    <a:pos x="T6" y="T7"/>
                  </a:cxn>
                  <a:cxn ang="0">
                    <a:pos x="T8" y="T9"/>
                  </a:cxn>
                </a:cxnLst>
                <a:rect b="b" l="0" r="r" t="0"/>
                <a:pathLst>
                  <a:path h="127" w="46">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8" name="Freeform 55"/>
              <p:cNvSpPr/>
              <p:nvPr/>
            </p:nvSpPr>
            <p:spPr bwMode="auto">
              <a:xfrm>
                <a:off x="3586163" y="3575051"/>
                <a:ext cx="50800" cy="66675"/>
              </a:xfrm>
              <a:custGeom>
                <a:gdLst>
                  <a:gd fmla="*/ 9 w 48" name="T0"/>
                  <a:gd fmla="*/ 61 h 64" name="T1"/>
                  <a:gd fmla="*/ 21 w 48" name="T2"/>
                  <a:gd fmla="*/ 53 h 64" name="T3"/>
                  <a:gd fmla="*/ 31 w 48" name="T4"/>
                  <a:gd fmla="*/ 40 h 64" name="T5"/>
                  <a:gd fmla="*/ 47 w 48" name="T6"/>
                  <a:gd fmla="*/ 9 h 64" name="T7"/>
                  <a:gd fmla="*/ 39 w 48" name="T8"/>
                  <a:gd fmla="*/ 3 h 64" name="T9"/>
                  <a:gd fmla="*/ 18 w 48" name="T10"/>
                  <a:gd fmla="*/ 29 h 64" name="T11"/>
                  <a:gd fmla="*/ 11 w 48" name="T12"/>
                  <a:gd fmla="*/ 41 h 64" name="T13"/>
                  <a:gd fmla="*/ 3 w 48" name="T14"/>
                  <a:gd fmla="*/ 57 h 64" name="T15"/>
                  <a:gd fmla="*/ 9 w 48" name="T16"/>
                  <a:gd fmla="*/ 61 h 64"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64" w="48">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9" name="Freeform 56"/>
              <p:cNvSpPr/>
              <p:nvPr/>
            </p:nvSpPr>
            <p:spPr bwMode="auto">
              <a:xfrm>
                <a:off x="3698876" y="3435351"/>
                <a:ext cx="66675" cy="74613"/>
              </a:xfrm>
              <a:custGeom>
                <a:gdLst>
                  <a:gd fmla="*/ 11 w 64" name="T0"/>
                  <a:gd fmla="*/ 66 h 71" name="T1"/>
                  <a:gd fmla="*/ 60 w 64" name="T2"/>
                  <a:gd fmla="*/ 9 h 71" name="T3"/>
                  <a:gd fmla="*/ 56 w 64" name="T4"/>
                  <a:gd fmla="*/ 1 h 71" name="T5"/>
                  <a:gd fmla="*/ 2 w 64" name="T6"/>
                  <a:gd fmla="*/ 62 h 71" name="T7"/>
                  <a:gd fmla="*/ 11 w 64" name="T8"/>
                  <a:gd fmla="*/ 66 h 71" name="T9"/>
                </a:gdLst>
                <a:cxnLst>
                  <a:cxn ang="0">
                    <a:pos x="T0" y="T1"/>
                  </a:cxn>
                  <a:cxn ang="0">
                    <a:pos x="T2" y="T3"/>
                  </a:cxn>
                  <a:cxn ang="0">
                    <a:pos x="T4" y="T5"/>
                  </a:cxn>
                  <a:cxn ang="0">
                    <a:pos x="T6" y="T7"/>
                  </a:cxn>
                  <a:cxn ang="0">
                    <a:pos x="T8" y="T9"/>
                  </a:cxn>
                </a:cxnLst>
                <a:rect b="b" l="0" r="r" t="0"/>
                <a:pathLst>
                  <a:path h="71" w="64">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0" name="Freeform 57"/>
              <p:cNvSpPr/>
              <p:nvPr/>
            </p:nvSpPr>
            <p:spPr bwMode="auto">
              <a:xfrm>
                <a:off x="3798888" y="3357563"/>
                <a:ext cx="57150" cy="34925"/>
              </a:xfrm>
              <a:custGeom>
                <a:gdLst>
                  <a:gd fmla="*/ 5 w 56" name="T0"/>
                  <a:gd fmla="*/ 33 h 34" name="T1"/>
                  <a:gd fmla="*/ 16 w 56" name="T2"/>
                  <a:gd fmla="*/ 32 h 34" name="T3"/>
                  <a:gd fmla="*/ 29 w 56" name="T4"/>
                  <a:gd fmla="*/ 28 h 34" name="T5"/>
                  <a:gd fmla="*/ 51 w 56" name="T6"/>
                  <a:gd fmla="*/ 13 h 34" name="T7"/>
                  <a:gd fmla="*/ 46 w 56" name="T8"/>
                  <a:gd fmla="*/ 2 h 34" name="T9"/>
                  <a:gd fmla="*/ 22 w 56" name="T10"/>
                  <a:gd fmla="*/ 11 h 34" name="T11"/>
                  <a:gd fmla="*/ 10 w 56" name="T12"/>
                  <a:gd fmla="*/ 19 h 34" name="T13"/>
                  <a:gd fmla="*/ 3 w 56" name="T14"/>
                  <a:gd fmla="*/ 27 h 34" name="T15"/>
                  <a:gd fmla="*/ 5 w 56" name="T16"/>
                  <a:gd fmla="*/ 33 h 34"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34" w="56">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1" name="Freeform 58"/>
              <p:cNvSpPr/>
              <p:nvPr/>
            </p:nvSpPr>
            <p:spPr bwMode="auto">
              <a:xfrm>
                <a:off x="3725863" y="3227388"/>
                <a:ext cx="76200" cy="69850"/>
              </a:xfrm>
              <a:custGeom>
                <a:gdLst>
                  <a:gd fmla="*/ 69 w 74" name="T0"/>
                  <a:gd fmla="*/ 58 h 68" name="T1"/>
                  <a:gd fmla="*/ 42 w 74" name="T2"/>
                  <a:gd fmla="*/ 36 h 68" name="T3"/>
                  <a:gd fmla="*/ 14 w 74" name="T4"/>
                  <a:gd fmla="*/ 6 h 68" name="T5"/>
                  <a:gd fmla="*/ 3 w 74" name="T6"/>
                  <a:gd fmla="*/ 15 h 68" name="T7"/>
                  <a:gd fmla="*/ 66 w 74" name="T8"/>
                  <a:gd fmla="*/ 66 h 68" name="T9"/>
                  <a:gd fmla="*/ 69 w 74" name="T10"/>
                  <a:gd fmla="*/ 58 h 68" name="T11"/>
                </a:gdLst>
                <a:cxnLst>
                  <a:cxn ang="0">
                    <a:pos x="T0" y="T1"/>
                  </a:cxn>
                  <a:cxn ang="0">
                    <a:pos x="T2" y="T3"/>
                  </a:cxn>
                  <a:cxn ang="0">
                    <a:pos x="T4" y="T5"/>
                  </a:cxn>
                  <a:cxn ang="0">
                    <a:pos x="T6" y="T7"/>
                  </a:cxn>
                  <a:cxn ang="0">
                    <a:pos x="T8" y="T9"/>
                  </a:cxn>
                  <a:cxn ang="0">
                    <a:pos x="T10" y="T11"/>
                  </a:cxn>
                </a:cxnLst>
                <a:rect b="b" l="0" r="r" t="0"/>
                <a:pathLst>
                  <a:path h="68" w="74">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2" name="Freeform 59"/>
              <p:cNvSpPr/>
              <p:nvPr/>
            </p:nvSpPr>
            <p:spPr bwMode="auto">
              <a:xfrm>
                <a:off x="3622676" y="3065463"/>
                <a:ext cx="60325" cy="96838"/>
              </a:xfrm>
              <a:custGeom>
                <a:gdLst>
                  <a:gd fmla="*/ 54 w 58" name="T0"/>
                  <a:gd fmla="*/ 85 h 94" name="T1"/>
                  <a:gd fmla="*/ 12 w 58" name="T2"/>
                  <a:gd fmla="*/ 6 h 94" name="T3"/>
                  <a:gd fmla="*/ 2 w 58" name="T4"/>
                  <a:gd fmla="*/ 9 h 94" name="T5"/>
                  <a:gd fmla="*/ 47 w 58" name="T6"/>
                  <a:gd fmla="*/ 91 h 94" name="T7"/>
                  <a:gd fmla="*/ 54 w 58" name="T8"/>
                  <a:gd fmla="*/ 85 h 94" name="T9"/>
                </a:gdLst>
                <a:cxnLst>
                  <a:cxn ang="0">
                    <a:pos x="T0" y="T1"/>
                  </a:cxn>
                  <a:cxn ang="0">
                    <a:pos x="T2" y="T3"/>
                  </a:cxn>
                  <a:cxn ang="0">
                    <a:pos x="T4" y="T5"/>
                  </a:cxn>
                  <a:cxn ang="0">
                    <a:pos x="T6" y="T7"/>
                  </a:cxn>
                  <a:cxn ang="0">
                    <a:pos x="T8" y="T9"/>
                  </a:cxn>
                </a:cxnLst>
                <a:rect b="b" l="0" r="r" t="0"/>
                <a:pathLst>
                  <a:path h="94" w="57">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3" name="Freeform 60"/>
              <p:cNvSpPr/>
              <p:nvPr/>
            </p:nvSpPr>
            <p:spPr bwMode="auto">
              <a:xfrm>
                <a:off x="3565526" y="2909888"/>
                <a:ext cx="22225" cy="68263"/>
              </a:xfrm>
              <a:custGeom>
                <a:gdLst>
                  <a:gd fmla="*/ 22 w 22" name="T0"/>
                  <a:gd fmla="*/ 62 h 66" name="T1"/>
                  <a:gd fmla="*/ 9 w 22" name="T2"/>
                  <a:gd fmla="*/ 4 h 66" name="T3"/>
                  <a:gd fmla="*/ 1 w 22" name="T4"/>
                  <a:gd fmla="*/ 6 h 66" name="T5"/>
                  <a:gd fmla="*/ 18 w 22" name="T6"/>
                  <a:gd fmla="*/ 64 h 66" name="T7"/>
                  <a:gd fmla="*/ 22 w 22" name="T8"/>
                  <a:gd fmla="*/ 62 h 66" name="T9"/>
                </a:gdLst>
                <a:cxnLst>
                  <a:cxn ang="0">
                    <a:pos x="T0" y="T1"/>
                  </a:cxn>
                  <a:cxn ang="0">
                    <a:pos x="T2" y="T3"/>
                  </a:cxn>
                  <a:cxn ang="0">
                    <a:pos x="T4" y="T5"/>
                  </a:cxn>
                  <a:cxn ang="0">
                    <a:pos x="T6" y="T7"/>
                  </a:cxn>
                  <a:cxn ang="0">
                    <a:pos x="T8" y="T9"/>
                  </a:cxn>
                </a:cxnLst>
                <a:rect b="b" l="0" r="r" t="0"/>
                <a:pathLst>
                  <a:path h="66" w="22">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4" name="Freeform 61"/>
              <p:cNvSpPr/>
              <p:nvPr/>
            </p:nvSpPr>
            <p:spPr bwMode="auto">
              <a:xfrm>
                <a:off x="3538538" y="2741613"/>
                <a:ext cx="28575" cy="100013"/>
              </a:xfrm>
              <a:custGeom>
                <a:gdLst>
                  <a:gd fmla="*/ 22 w 27" name="T0"/>
                  <a:gd fmla="*/ 89 h 96" name="T1"/>
                  <a:gd fmla="*/ 15 w 27" name="T2"/>
                  <a:gd fmla="*/ 8 h 96" name="T3"/>
                  <a:gd fmla="*/ 2 w 27" name="T4"/>
                  <a:gd fmla="*/ 8 h 96" name="T5"/>
                  <a:gd fmla="*/ 9 w 27" name="T6"/>
                  <a:gd fmla="*/ 89 h 96" name="T7"/>
                  <a:gd fmla="*/ 22 w 27" name="T8"/>
                  <a:gd fmla="*/ 89 h 96" name="T9"/>
                </a:gdLst>
                <a:cxnLst>
                  <a:cxn ang="0">
                    <a:pos x="T0" y="T1"/>
                  </a:cxn>
                  <a:cxn ang="0">
                    <a:pos x="T2" y="T3"/>
                  </a:cxn>
                  <a:cxn ang="0">
                    <a:pos x="T4" y="T5"/>
                  </a:cxn>
                  <a:cxn ang="0">
                    <a:pos x="T6" y="T7"/>
                  </a:cxn>
                  <a:cxn ang="0">
                    <a:pos x="T8" y="T9"/>
                  </a:cxn>
                </a:cxnLst>
                <a:rect b="b" l="0" r="r" t="0"/>
                <a:pathLst>
                  <a:path h="96" w="27">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5" name="Freeform 62"/>
              <p:cNvSpPr/>
              <p:nvPr/>
            </p:nvSpPr>
            <p:spPr bwMode="auto">
              <a:xfrm>
                <a:off x="3546476" y="2592388"/>
                <a:ext cx="22225" cy="73025"/>
              </a:xfrm>
              <a:custGeom>
                <a:gdLst>
                  <a:gd fmla="*/ 13 w 22" name="T0"/>
                  <a:gd fmla="*/ 66 h 70" name="T1"/>
                  <a:gd fmla="*/ 21 w 22" name="T2"/>
                  <a:gd fmla="*/ 8 h 70" name="T3"/>
                  <a:gd fmla="*/ 11 w 22" name="T4"/>
                  <a:gd fmla="*/ 6 h 70" name="T5"/>
                  <a:gd fmla="*/ 5 w 22" name="T6"/>
                  <a:gd fmla="*/ 66 h 70" name="T7"/>
                  <a:gd fmla="*/ 13 w 22" name="T8"/>
                  <a:gd fmla="*/ 66 h 70" name="T9"/>
                </a:gdLst>
                <a:cxnLst>
                  <a:cxn ang="0">
                    <a:pos x="T0" y="T1"/>
                  </a:cxn>
                  <a:cxn ang="0">
                    <a:pos x="T2" y="T3"/>
                  </a:cxn>
                  <a:cxn ang="0">
                    <a:pos x="T4" y="T5"/>
                  </a:cxn>
                  <a:cxn ang="0">
                    <a:pos x="T6" y="T7"/>
                  </a:cxn>
                  <a:cxn ang="0">
                    <a:pos x="T8" y="T9"/>
                  </a:cxn>
                </a:cxnLst>
                <a:rect b="b" l="0" r="r" t="0"/>
                <a:pathLst>
                  <a:path h="70" w="22">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6" name="Freeform 63"/>
              <p:cNvSpPr/>
              <p:nvPr/>
            </p:nvSpPr>
            <p:spPr bwMode="auto">
              <a:xfrm>
                <a:off x="3595688" y="2397126"/>
                <a:ext cx="49213" cy="103188"/>
              </a:xfrm>
              <a:custGeom>
                <a:gdLst>
                  <a:gd fmla="*/ 7 w 47" name="T0"/>
                  <a:gd fmla="*/ 96 h 99" name="T1"/>
                  <a:gd fmla="*/ 45 w 47" name="T2"/>
                  <a:gd fmla="*/ 8 h 99" name="T3"/>
                  <a:gd fmla="*/ 36 w 47" name="T4"/>
                  <a:gd fmla="*/ 5 h 99" name="T5"/>
                  <a:gd fmla="*/ 0 w 47" name="T6"/>
                  <a:gd fmla="*/ 94 h 99" name="T7"/>
                  <a:gd fmla="*/ 7 w 47" name="T8"/>
                  <a:gd fmla="*/ 96 h 99" name="T9"/>
                </a:gdLst>
                <a:cxnLst>
                  <a:cxn ang="0">
                    <a:pos x="T0" y="T1"/>
                  </a:cxn>
                  <a:cxn ang="0">
                    <a:pos x="T2" y="T3"/>
                  </a:cxn>
                  <a:cxn ang="0">
                    <a:pos x="T4" y="T5"/>
                  </a:cxn>
                  <a:cxn ang="0">
                    <a:pos x="T6" y="T7"/>
                  </a:cxn>
                  <a:cxn ang="0">
                    <a:pos x="T8" y="T9"/>
                  </a:cxn>
                </a:cxnLst>
                <a:rect b="b" l="0" r="r" t="0"/>
                <a:pathLst>
                  <a:path h="99" w="47">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7" name="Freeform 64"/>
              <p:cNvSpPr/>
              <p:nvPr/>
            </p:nvSpPr>
            <p:spPr bwMode="auto">
              <a:xfrm>
                <a:off x="3670301" y="2254251"/>
                <a:ext cx="57150" cy="80963"/>
              </a:xfrm>
              <a:custGeom>
                <a:gdLst>
                  <a:gd fmla="*/ 8 w 55" name="T0"/>
                  <a:gd fmla="*/ 74 h 78" name="T1"/>
                  <a:gd fmla="*/ 27 w 55" name="T2"/>
                  <a:gd fmla="*/ 44 h 78" name="T3"/>
                  <a:gd fmla="*/ 52 w 55" name="T4"/>
                  <a:gd fmla="*/ 10 h 78" name="T5"/>
                  <a:gd fmla="*/ 45 w 55" name="T6"/>
                  <a:gd fmla="*/ 3 h 78" name="T7"/>
                  <a:gd fmla="*/ 16 w 55" name="T8"/>
                  <a:gd fmla="*/ 33 h 78" name="T9"/>
                  <a:gd fmla="*/ 1 w 55" name="T10"/>
                  <a:gd fmla="*/ 72 h 78" name="T11"/>
                  <a:gd fmla="*/ 8 w 55" name="T12"/>
                  <a:gd fmla="*/ 74 h 78" name="T13"/>
                </a:gdLst>
                <a:cxnLst>
                  <a:cxn ang="0">
                    <a:pos x="T0" y="T1"/>
                  </a:cxn>
                  <a:cxn ang="0">
                    <a:pos x="T2" y="T3"/>
                  </a:cxn>
                  <a:cxn ang="0">
                    <a:pos x="T4" y="T5"/>
                  </a:cxn>
                  <a:cxn ang="0">
                    <a:pos x="T6" y="T7"/>
                  </a:cxn>
                  <a:cxn ang="0">
                    <a:pos x="T8" y="T9"/>
                  </a:cxn>
                  <a:cxn ang="0">
                    <a:pos x="T10" y="T11"/>
                  </a:cxn>
                  <a:cxn ang="0">
                    <a:pos x="T12" y="T13"/>
                  </a:cxn>
                </a:cxnLst>
                <a:rect b="b" l="0" r="r" t="0"/>
                <a:pathLst>
                  <a:path h="78" w="55">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8" name="Freeform 65"/>
              <p:cNvSpPr/>
              <p:nvPr/>
            </p:nvSpPr>
            <p:spPr bwMode="auto">
              <a:xfrm>
                <a:off x="3754438" y="2087563"/>
                <a:ext cx="73025" cy="87313"/>
              </a:xfrm>
              <a:custGeom>
                <a:gdLst>
                  <a:gd fmla="*/ 6 w 71" name="T0"/>
                  <a:gd fmla="*/ 84 h 85" name="T1"/>
                  <a:gd fmla="*/ 66 w 71" name="T2"/>
                  <a:gd fmla="*/ 14 h 85" name="T3"/>
                  <a:gd fmla="*/ 58 w 71" name="T4"/>
                  <a:gd fmla="*/ 5 h 85" name="T5"/>
                  <a:gd fmla="*/ 1 w 71" name="T6"/>
                  <a:gd fmla="*/ 81 h 85" name="T7"/>
                  <a:gd fmla="*/ 6 w 71" name="T8"/>
                  <a:gd fmla="*/ 84 h 85" name="T9"/>
                </a:gdLst>
                <a:cxnLst>
                  <a:cxn ang="0">
                    <a:pos x="T0" y="T1"/>
                  </a:cxn>
                  <a:cxn ang="0">
                    <a:pos x="T2" y="T3"/>
                  </a:cxn>
                  <a:cxn ang="0">
                    <a:pos x="T4" y="T5"/>
                  </a:cxn>
                  <a:cxn ang="0">
                    <a:pos x="T6" y="T7"/>
                  </a:cxn>
                  <a:cxn ang="0">
                    <a:pos x="T8" y="T9"/>
                  </a:cxn>
                </a:cxnLst>
                <a:rect b="b" l="0" r="r" t="0"/>
                <a:pathLst>
                  <a:path h="85" w="71">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9" name="Freeform 66"/>
              <p:cNvSpPr/>
              <p:nvPr/>
            </p:nvSpPr>
            <p:spPr bwMode="auto">
              <a:xfrm>
                <a:off x="3865563" y="1936751"/>
                <a:ext cx="80963" cy="104775"/>
              </a:xfrm>
              <a:custGeom>
                <a:gdLst>
                  <a:gd fmla="*/ 8 w 79" name="T0"/>
                  <a:gd fmla="*/ 98 h 101" name="T1"/>
                  <a:gd fmla="*/ 74 w 79" name="T2"/>
                  <a:gd fmla="*/ 12 h 101" name="T3"/>
                  <a:gd fmla="*/ 67 w 79" name="T4"/>
                  <a:gd fmla="*/ 5 h 101" name="T5"/>
                  <a:gd fmla="*/ 31 w 79" name="T6"/>
                  <a:gd fmla="*/ 43 h 101" name="T7"/>
                  <a:gd fmla="*/ 2 w 79" name="T8"/>
                  <a:gd fmla="*/ 94 h 101" name="T9"/>
                  <a:gd fmla="*/ 8 w 79" name="T10"/>
                  <a:gd fmla="*/ 98 h 101" name="T11"/>
                </a:gdLst>
                <a:cxnLst>
                  <a:cxn ang="0">
                    <a:pos x="T0" y="T1"/>
                  </a:cxn>
                  <a:cxn ang="0">
                    <a:pos x="T2" y="T3"/>
                  </a:cxn>
                  <a:cxn ang="0">
                    <a:pos x="T4" y="T5"/>
                  </a:cxn>
                  <a:cxn ang="0">
                    <a:pos x="T6" y="T7"/>
                  </a:cxn>
                  <a:cxn ang="0">
                    <a:pos x="T8" y="T9"/>
                  </a:cxn>
                  <a:cxn ang="0">
                    <a:pos x="T10" y="T11"/>
                  </a:cxn>
                </a:cxnLst>
                <a:rect b="b" l="0" r="r" t="0"/>
                <a:pathLst>
                  <a:path h="100" w="79">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0" name="Freeform 67"/>
              <p:cNvSpPr/>
              <p:nvPr/>
            </p:nvSpPr>
            <p:spPr bwMode="auto">
              <a:xfrm>
                <a:off x="3984626" y="1827213"/>
                <a:ext cx="87313" cy="65088"/>
              </a:xfrm>
              <a:custGeom>
                <a:gdLst>
                  <a:gd fmla="*/ 8 w 85" name="T0"/>
                  <a:gd fmla="*/ 61 h 63" name="T1"/>
                  <a:gd fmla="*/ 23 w 85" name="T2"/>
                  <a:gd fmla="*/ 57 h 63" name="T3"/>
                  <a:gd fmla="*/ 40 w 85" name="T4"/>
                  <a:gd fmla="*/ 47 h 63" name="T5"/>
                  <a:gd fmla="*/ 76 w 85" name="T6"/>
                  <a:gd fmla="*/ 21 h 63" name="T7"/>
                  <a:gd fmla="*/ 67 w 85" name="T8"/>
                  <a:gd fmla="*/ 6 h 63" name="T9"/>
                  <a:gd fmla="*/ 34 w 85" name="T10"/>
                  <a:gd fmla="*/ 26 h 63" name="T11"/>
                  <a:gd fmla="*/ 18 w 85" name="T12"/>
                  <a:gd fmla="*/ 38 h 63" name="T13"/>
                  <a:gd fmla="*/ 3 w 85" name="T14"/>
                  <a:gd fmla="*/ 53 h 63" name="T15"/>
                  <a:gd fmla="*/ 8 w 85" name="T16"/>
                  <a:gd fmla="*/ 61 h 63"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62" w="85">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1" name="Freeform 68"/>
              <p:cNvSpPr/>
              <p:nvPr/>
            </p:nvSpPr>
            <p:spPr bwMode="auto">
              <a:xfrm>
                <a:off x="4127501" y="1725613"/>
                <a:ext cx="109538" cy="76200"/>
              </a:xfrm>
              <a:custGeom>
                <a:gdLst>
                  <a:gd fmla="*/ 9 w 105" name="T0"/>
                  <a:gd fmla="*/ 71 h 74" name="T1"/>
                  <a:gd fmla="*/ 96 w 105" name="T2"/>
                  <a:gd fmla="*/ 16 h 74" name="T3"/>
                  <a:gd fmla="*/ 89 w 105" name="T4"/>
                  <a:gd fmla="*/ 4 h 74" name="T5"/>
                  <a:gd fmla="*/ 2 w 105" name="T6"/>
                  <a:gd fmla="*/ 66 h 74" name="T7"/>
                  <a:gd fmla="*/ 9 w 105" name="T8"/>
                  <a:gd fmla="*/ 71 h 74" name="T9"/>
                </a:gdLst>
                <a:cxnLst>
                  <a:cxn ang="0">
                    <a:pos x="T0" y="T1"/>
                  </a:cxn>
                  <a:cxn ang="0">
                    <a:pos x="T2" y="T3"/>
                  </a:cxn>
                  <a:cxn ang="0">
                    <a:pos x="T4" y="T5"/>
                  </a:cxn>
                  <a:cxn ang="0">
                    <a:pos x="T6" y="T7"/>
                  </a:cxn>
                  <a:cxn ang="0">
                    <a:pos x="T8" y="T9"/>
                  </a:cxn>
                </a:cxnLst>
                <a:rect b="b" l="0" r="r" t="0"/>
                <a:pathLst>
                  <a:path h="74" w="105">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2" name="Freeform 69"/>
              <p:cNvSpPr/>
              <p:nvPr/>
            </p:nvSpPr>
            <p:spPr bwMode="auto">
              <a:xfrm>
                <a:off x="4300538" y="1655763"/>
                <a:ext cx="87313" cy="47625"/>
              </a:xfrm>
              <a:custGeom>
                <a:gdLst>
                  <a:gd fmla="*/ 7 w 84" name="T0"/>
                  <a:gd fmla="*/ 46 h 47" name="T1"/>
                  <a:gd fmla="*/ 80 w 84" name="T2"/>
                  <a:gd fmla="*/ 9 h 47" name="T3"/>
                  <a:gd fmla="*/ 77 w 84" name="T4"/>
                  <a:gd fmla="*/ 3 h 47" name="T5"/>
                  <a:gd fmla="*/ 5 w 84" name="T6"/>
                  <a:gd fmla="*/ 38 h 47" name="T7"/>
                  <a:gd fmla="*/ 7 w 84" name="T8"/>
                  <a:gd fmla="*/ 46 h 47" name="T9"/>
                </a:gdLst>
                <a:cxnLst>
                  <a:cxn ang="0">
                    <a:pos x="T0" y="T1"/>
                  </a:cxn>
                  <a:cxn ang="0">
                    <a:pos x="T2" y="T3"/>
                  </a:cxn>
                  <a:cxn ang="0">
                    <a:pos x="T4" y="T5"/>
                  </a:cxn>
                  <a:cxn ang="0">
                    <a:pos x="T6" y="T7"/>
                  </a:cxn>
                  <a:cxn ang="0">
                    <a:pos x="T8" y="T9"/>
                  </a:cxn>
                </a:cxnLst>
                <a:rect b="b" l="0" r="r" t="0"/>
                <a:pathLst>
                  <a:path h="47" w="84">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3" name="Freeform 70"/>
              <p:cNvSpPr/>
              <p:nvPr/>
            </p:nvSpPr>
            <p:spPr bwMode="auto">
              <a:xfrm>
                <a:off x="4451351" y="1609726"/>
                <a:ext cx="103188" cy="31750"/>
              </a:xfrm>
              <a:custGeom>
                <a:gdLst>
                  <a:gd fmla="*/ 4 w 100" name="T0"/>
                  <a:gd fmla="*/ 25 h 31" name="T1"/>
                  <a:gd fmla="*/ 95 w 100" name="T2"/>
                  <a:gd fmla="*/ 11 h 31" name="T3"/>
                  <a:gd fmla="*/ 92 w 100" name="T4"/>
                  <a:gd fmla="*/ 1 h 31" name="T5"/>
                  <a:gd fmla="*/ 4 w 100" name="T6"/>
                  <a:gd fmla="*/ 17 h 31" name="T7"/>
                  <a:gd fmla="*/ 4 w 100" name="T8"/>
                  <a:gd fmla="*/ 25 h 31" name="T9"/>
                </a:gdLst>
                <a:cxnLst>
                  <a:cxn ang="0">
                    <a:pos x="T0" y="T1"/>
                  </a:cxn>
                  <a:cxn ang="0">
                    <a:pos x="T2" y="T3"/>
                  </a:cxn>
                  <a:cxn ang="0">
                    <a:pos x="T4" y="T5"/>
                  </a:cxn>
                  <a:cxn ang="0">
                    <a:pos x="T6" y="T7"/>
                  </a:cxn>
                  <a:cxn ang="0">
                    <a:pos x="T8" y="T9"/>
                  </a:cxn>
                </a:cxnLst>
                <a:rect b="b" l="0" r="r" t="0"/>
                <a:pathLst>
                  <a:path h="31" w="100">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4" name="Freeform 71"/>
              <p:cNvSpPr/>
              <p:nvPr/>
            </p:nvSpPr>
            <p:spPr bwMode="auto">
              <a:xfrm>
                <a:off x="4638676" y="1628776"/>
                <a:ext cx="109538" cy="19050"/>
              </a:xfrm>
              <a:custGeom>
                <a:gdLst>
                  <a:gd fmla="*/ 4 w 105" name="T0"/>
                  <a:gd fmla="*/ 13 h 18" name="T1"/>
                  <a:gd fmla="*/ 99 w 105" name="T2"/>
                  <a:gd fmla="*/ 14 h 18" name="T3"/>
                  <a:gd fmla="*/ 99 w 105" name="T4"/>
                  <a:gd fmla="*/ 4 h 18" name="T5"/>
                  <a:gd fmla="*/ 4 w 105" name="T6"/>
                  <a:gd fmla="*/ 5 h 18" name="T7"/>
                  <a:gd fmla="*/ 4 w 105" name="T8"/>
                  <a:gd fmla="*/ 13 h 18" name="T9"/>
                </a:gdLst>
                <a:cxnLst>
                  <a:cxn ang="0">
                    <a:pos x="T0" y="T1"/>
                  </a:cxn>
                  <a:cxn ang="0">
                    <a:pos x="T2" y="T3"/>
                  </a:cxn>
                  <a:cxn ang="0">
                    <a:pos x="T4" y="T5"/>
                  </a:cxn>
                  <a:cxn ang="0">
                    <a:pos x="T6" y="T7"/>
                  </a:cxn>
                  <a:cxn ang="0">
                    <a:pos x="T8" y="T9"/>
                  </a:cxn>
                </a:cxnLst>
                <a:rect b="b" l="0" r="r" t="0"/>
                <a:pathLst>
                  <a:path h="18" w="105">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5" name="Freeform 72"/>
              <p:cNvSpPr/>
              <p:nvPr/>
            </p:nvSpPr>
            <p:spPr bwMode="auto">
              <a:xfrm>
                <a:off x="4851401" y="1643063"/>
                <a:ext cx="68263" cy="30163"/>
              </a:xfrm>
              <a:custGeom>
                <a:gdLst>
                  <a:gd fmla="*/ 2 w 65" name="T0"/>
                  <a:gd fmla="*/ 4 h 28" name="T1"/>
                  <a:gd fmla="*/ 59 w 65" name="T2"/>
                  <a:gd fmla="*/ 27 h 28" name="T3"/>
                  <a:gd fmla="*/ 62 w 65" name="T4"/>
                  <a:gd fmla="*/ 21 h 28" name="T5"/>
                  <a:gd fmla="*/ 3 w 65" name="T6"/>
                  <a:gd fmla="*/ 1 h 28" name="T7"/>
                  <a:gd fmla="*/ 2 w 65" name="T8"/>
                  <a:gd fmla="*/ 4 h 28" name="T9"/>
                </a:gdLst>
                <a:cxnLst>
                  <a:cxn ang="0">
                    <a:pos x="T0" y="T1"/>
                  </a:cxn>
                  <a:cxn ang="0">
                    <a:pos x="T2" y="T3"/>
                  </a:cxn>
                  <a:cxn ang="0">
                    <a:pos x="T4" y="T5"/>
                  </a:cxn>
                  <a:cxn ang="0">
                    <a:pos x="T6" y="T7"/>
                  </a:cxn>
                  <a:cxn ang="0">
                    <a:pos x="T8" y="T9"/>
                  </a:cxn>
                </a:cxnLst>
                <a:rect b="b" l="0" r="r" t="0"/>
                <a:pathLst>
                  <a:path h="28" w="65">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6" name="Freeform 73"/>
              <p:cNvSpPr/>
              <p:nvPr/>
            </p:nvSpPr>
            <p:spPr bwMode="auto">
              <a:xfrm>
                <a:off x="5008563" y="1714501"/>
                <a:ext cx="71438" cy="33338"/>
              </a:xfrm>
              <a:custGeom>
                <a:gdLst>
                  <a:gd fmla="*/ 3 w 68" name="T0"/>
                  <a:gd fmla="*/ 10 h 33" name="T1"/>
                  <a:gd fmla="*/ 59 w 68" name="T2"/>
                  <a:gd fmla="*/ 32 h 33" name="T3"/>
                  <a:gd fmla="*/ 64 w 68" name="T4"/>
                  <a:gd fmla="*/ 26 h 33" name="T5"/>
                  <a:gd fmla="*/ 3 w 68" name="T6"/>
                  <a:gd fmla="*/ 4 h 33" name="T7"/>
                  <a:gd fmla="*/ 3 w 68" name="T8"/>
                  <a:gd fmla="*/ 10 h 33" name="T9"/>
                </a:gdLst>
                <a:cxnLst>
                  <a:cxn ang="0">
                    <a:pos x="T0" y="T1"/>
                  </a:cxn>
                  <a:cxn ang="0">
                    <a:pos x="T2" y="T3"/>
                  </a:cxn>
                  <a:cxn ang="0">
                    <a:pos x="T4" y="T5"/>
                  </a:cxn>
                  <a:cxn ang="0">
                    <a:pos x="T6" y="T7"/>
                  </a:cxn>
                  <a:cxn ang="0">
                    <a:pos x="T8" y="T9"/>
                  </a:cxn>
                </a:cxnLst>
                <a:rect b="b" l="0" r="r" t="0"/>
                <a:pathLst>
                  <a:path h="33" w="68">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7" name="Freeform 74"/>
              <p:cNvSpPr/>
              <p:nvPr/>
            </p:nvSpPr>
            <p:spPr bwMode="auto">
              <a:xfrm>
                <a:off x="5149851" y="1784351"/>
                <a:ext cx="85725" cy="47625"/>
              </a:xfrm>
              <a:custGeom>
                <a:gdLst>
                  <a:gd fmla="*/ 3 w 83" name="T0"/>
                  <a:gd fmla="*/ 6 h 46" name="T1"/>
                  <a:gd fmla="*/ 75 w 83" name="T2"/>
                  <a:gd fmla="*/ 43 h 46" name="T3"/>
                  <a:gd fmla="*/ 79 w 83" name="T4"/>
                  <a:gd fmla="*/ 37 h 46" name="T5"/>
                  <a:gd fmla="*/ 6 w 83" name="T6"/>
                  <a:gd fmla="*/ 1 h 46" name="T7"/>
                  <a:gd fmla="*/ 3 w 83" name="T8"/>
                  <a:gd fmla="*/ 6 h 46" name="T9"/>
                </a:gdLst>
                <a:cxnLst>
                  <a:cxn ang="0">
                    <a:pos x="T0" y="T1"/>
                  </a:cxn>
                  <a:cxn ang="0">
                    <a:pos x="T2" y="T3"/>
                  </a:cxn>
                  <a:cxn ang="0">
                    <a:pos x="T4" y="T5"/>
                  </a:cxn>
                  <a:cxn ang="0">
                    <a:pos x="T6" y="T7"/>
                  </a:cxn>
                  <a:cxn ang="0">
                    <a:pos x="T8" y="T9"/>
                  </a:cxn>
                </a:cxnLst>
                <a:rect b="b" l="0" r="r" t="0"/>
                <a:pathLst>
                  <a:path h="46" w="83">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8" name="Freeform 75"/>
              <p:cNvSpPr/>
              <p:nvPr/>
            </p:nvSpPr>
            <p:spPr bwMode="auto">
              <a:xfrm>
                <a:off x="5305426" y="1847851"/>
                <a:ext cx="66675" cy="61913"/>
              </a:xfrm>
              <a:custGeom>
                <a:gdLst>
                  <a:gd fmla="*/ 5 w 65" name="T0"/>
                  <a:gd fmla="*/ 12 h 59" name="T1"/>
                  <a:gd fmla="*/ 55 w 65" name="T2"/>
                  <a:gd fmla="*/ 55 h 59" name="T3"/>
                  <a:gd fmla="*/ 62 w 65" name="T4"/>
                  <a:gd fmla="*/ 49 h 59" name="T5"/>
                  <a:gd fmla="*/ 42 w 65" name="T6"/>
                  <a:gd fmla="*/ 23 h 59" name="T7"/>
                  <a:gd fmla="*/ 10 w 65" name="T8"/>
                  <a:gd fmla="*/ 4 h 59" name="T9"/>
                  <a:gd fmla="*/ 5 w 65" name="T10"/>
                  <a:gd fmla="*/ 12 h 59" name="T11"/>
                </a:gdLst>
                <a:cxnLst>
                  <a:cxn ang="0">
                    <a:pos x="T0" y="T1"/>
                  </a:cxn>
                  <a:cxn ang="0">
                    <a:pos x="T2" y="T3"/>
                  </a:cxn>
                  <a:cxn ang="0">
                    <a:pos x="T4" y="T5"/>
                  </a:cxn>
                  <a:cxn ang="0">
                    <a:pos x="T6" y="T7"/>
                  </a:cxn>
                  <a:cxn ang="0">
                    <a:pos x="T8" y="T9"/>
                  </a:cxn>
                  <a:cxn ang="0">
                    <a:pos x="T10" y="T11"/>
                  </a:cxn>
                </a:cxnLst>
                <a:rect b="b" l="0" r="r" t="0"/>
                <a:pathLst>
                  <a:path h="59" w="65">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9" name="Freeform 76"/>
              <p:cNvSpPr/>
              <p:nvPr/>
            </p:nvSpPr>
            <p:spPr bwMode="auto">
              <a:xfrm>
                <a:off x="5380038" y="1765301"/>
                <a:ext cx="30163" cy="87313"/>
              </a:xfrm>
              <a:custGeom>
                <a:gdLst>
                  <a:gd fmla="*/ 10 w 28" name="T0"/>
                  <a:gd fmla="*/ 81 h 84" name="T1"/>
                  <a:gd fmla="*/ 27 w 28" name="T2"/>
                  <a:gd fmla="*/ 10 h 84" name="T3"/>
                  <a:gd fmla="*/ 17 w 28" name="T4"/>
                  <a:gd fmla="*/ 6 h 84" name="T5"/>
                  <a:gd fmla="*/ 4 w 28" name="T6"/>
                  <a:gd fmla="*/ 81 h 84" name="T7"/>
                  <a:gd fmla="*/ 10 w 28" name="T8"/>
                  <a:gd fmla="*/ 81 h 84" name="T9"/>
                </a:gdLst>
                <a:cxnLst>
                  <a:cxn ang="0">
                    <a:pos x="T0" y="T1"/>
                  </a:cxn>
                  <a:cxn ang="0">
                    <a:pos x="T2" y="T3"/>
                  </a:cxn>
                  <a:cxn ang="0">
                    <a:pos x="T4" y="T5"/>
                  </a:cxn>
                  <a:cxn ang="0">
                    <a:pos x="T6" y="T7"/>
                  </a:cxn>
                  <a:cxn ang="0">
                    <a:pos x="T8" y="T9"/>
                  </a:cxn>
                </a:cxnLst>
                <a:rect b="b" l="0" r="r" t="0"/>
                <a:pathLst>
                  <a:path h="84" w="28">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0" name="Freeform 77"/>
              <p:cNvSpPr/>
              <p:nvPr/>
            </p:nvSpPr>
            <p:spPr bwMode="auto">
              <a:xfrm>
                <a:off x="5451476" y="1625601"/>
                <a:ext cx="39688" cy="63500"/>
              </a:xfrm>
              <a:custGeom>
                <a:gdLst>
                  <a:gd fmla="*/ 7 w 39" name="T0"/>
                  <a:gd fmla="*/ 58 h 62" name="T1"/>
                  <a:gd fmla="*/ 38 w 39" name="T2"/>
                  <a:gd fmla="*/ 7 h 62" name="T3"/>
                  <a:gd fmla="*/ 29 w 39" name="T4"/>
                  <a:gd fmla="*/ 3 h 62" name="T5"/>
                  <a:gd fmla="*/ 13 w 39" name="T6"/>
                  <a:gd fmla="*/ 25 h 62" name="T7"/>
                  <a:gd fmla="*/ 1 w 39" name="T8"/>
                  <a:gd fmla="*/ 56 h 62" name="T9"/>
                  <a:gd fmla="*/ 7 w 39" name="T10"/>
                  <a:gd fmla="*/ 58 h 62" name="T11"/>
                </a:gdLst>
                <a:cxnLst>
                  <a:cxn ang="0">
                    <a:pos x="T0" y="T1"/>
                  </a:cxn>
                  <a:cxn ang="0">
                    <a:pos x="T2" y="T3"/>
                  </a:cxn>
                  <a:cxn ang="0">
                    <a:pos x="T4" y="T5"/>
                  </a:cxn>
                  <a:cxn ang="0">
                    <a:pos x="T6" y="T7"/>
                  </a:cxn>
                  <a:cxn ang="0">
                    <a:pos x="T8" y="T9"/>
                  </a:cxn>
                  <a:cxn ang="0">
                    <a:pos x="T10" y="T11"/>
                  </a:cxn>
                </a:cxnLst>
                <a:rect b="b" l="0" r="r" t="0"/>
                <a:pathLst>
                  <a:path h="62" w="39">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1" name="Freeform 78"/>
              <p:cNvSpPr/>
              <p:nvPr/>
            </p:nvSpPr>
            <p:spPr bwMode="auto">
              <a:xfrm>
                <a:off x="5540376" y="1449388"/>
                <a:ext cx="88900" cy="112713"/>
              </a:xfrm>
              <a:custGeom>
                <a:gdLst>
                  <a:gd fmla="*/ 8 w 86" name="T0"/>
                  <a:gd fmla="*/ 105 h 108" name="T1"/>
                  <a:gd fmla="*/ 81 w 86" name="T2"/>
                  <a:gd fmla="*/ 12 h 108" name="T3"/>
                  <a:gd fmla="*/ 75 w 86" name="T4"/>
                  <a:gd fmla="*/ 4 h 108" name="T5"/>
                  <a:gd fmla="*/ 1 w 86" name="T6"/>
                  <a:gd fmla="*/ 101 h 108" name="T7"/>
                  <a:gd fmla="*/ 8 w 86" name="T8"/>
                  <a:gd fmla="*/ 105 h 108" name="T9"/>
                </a:gdLst>
                <a:cxnLst>
                  <a:cxn ang="0">
                    <a:pos x="T0" y="T1"/>
                  </a:cxn>
                  <a:cxn ang="0">
                    <a:pos x="T2" y="T3"/>
                  </a:cxn>
                  <a:cxn ang="0">
                    <a:pos x="T4" y="T5"/>
                  </a:cxn>
                  <a:cxn ang="0">
                    <a:pos x="T6" y="T7"/>
                  </a:cxn>
                  <a:cxn ang="0">
                    <a:pos x="T8" y="T9"/>
                  </a:cxn>
                </a:cxnLst>
                <a:rect b="b" l="0" r="r" t="0"/>
                <a:pathLst>
                  <a:path h="108" w="86">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2" name="Freeform 79"/>
              <p:cNvSpPr/>
              <p:nvPr/>
            </p:nvSpPr>
            <p:spPr bwMode="auto">
              <a:xfrm>
                <a:off x="5675313" y="1382713"/>
                <a:ext cx="88900" cy="57150"/>
              </a:xfrm>
              <a:custGeom>
                <a:gdLst>
                  <a:gd fmla="*/ 7 w 86" name="T0"/>
                  <a:gd fmla="*/ 53 h 55" name="T1"/>
                  <a:gd fmla="*/ 79 w 86" name="T2"/>
                  <a:gd fmla="*/ 13 h 55" name="T3"/>
                  <a:gd fmla="*/ 76 w 86" name="T4"/>
                  <a:gd fmla="*/ 2 h 55" name="T5"/>
                  <a:gd fmla="*/ 3 w 86" name="T6"/>
                  <a:gd fmla="*/ 48 h 55" name="T7"/>
                  <a:gd fmla="*/ 7 w 86" name="T8"/>
                  <a:gd fmla="*/ 53 h 55" name="T9"/>
                </a:gdLst>
                <a:cxnLst>
                  <a:cxn ang="0">
                    <a:pos x="T0" y="T1"/>
                  </a:cxn>
                  <a:cxn ang="0">
                    <a:pos x="T2" y="T3"/>
                  </a:cxn>
                  <a:cxn ang="0">
                    <a:pos x="T4" y="T5"/>
                  </a:cxn>
                  <a:cxn ang="0">
                    <a:pos x="T6" y="T7"/>
                  </a:cxn>
                  <a:cxn ang="0">
                    <a:pos x="T8" y="T9"/>
                  </a:cxn>
                </a:cxnLst>
                <a:rect b="b" l="0" r="r" t="0"/>
                <a:pathLst>
                  <a:path h="55" w="86">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3" name="Freeform 80"/>
              <p:cNvSpPr/>
              <p:nvPr/>
            </p:nvSpPr>
            <p:spPr bwMode="auto">
              <a:xfrm>
                <a:off x="5895976" y="1304926"/>
                <a:ext cx="57150" cy="28575"/>
              </a:xfrm>
              <a:custGeom>
                <a:gdLst>
                  <a:gd fmla="*/ 4 w 56" name="T0"/>
                  <a:gd fmla="*/ 26 h 27" name="T1"/>
                  <a:gd fmla="*/ 55 w 56" name="T2"/>
                  <a:gd fmla="*/ 4 h 27" name="T3"/>
                  <a:gd fmla="*/ 53 w 56" name="T4"/>
                  <a:gd fmla="*/ 2 h 27" name="T5"/>
                  <a:gd fmla="*/ 2 w 56" name="T6"/>
                  <a:gd fmla="*/ 23 h 27" name="T7"/>
                  <a:gd fmla="*/ 4 w 56" name="T8"/>
                  <a:gd fmla="*/ 26 h 27" name="T9"/>
                </a:gdLst>
                <a:cxnLst>
                  <a:cxn ang="0">
                    <a:pos x="T0" y="T1"/>
                  </a:cxn>
                  <a:cxn ang="0">
                    <a:pos x="T2" y="T3"/>
                  </a:cxn>
                  <a:cxn ang="0">
                    <a:pos x="T4" y="T5"/>
                  </a:cxn>
                  <a:cxn ang="0">
                    <a:pos x="T6" y="T7"/>
                  </a:cxn>
                  <a:cxn ang="0">
                    <a:pos x="T8" y="T9"/>
                  </a:cxn>
                </a:cxnLst>
                <a:rect b="b" l="0" r="r" t="0"/>
                <a:pathLst>
                  <a:path h="27" w="56">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4" name="Freeform 81"/>
              <p:cNvSpPr/>
              <p:nvPr/>
            </p:nvSpPr>
            <p:spPr bwMode="auto">
              <a:xfrm>
                <a:off x="6059488" y="1247776"/>
                <a:ext cx="125413" cy="41275"/>
              </a:xfrm>
              <a:custGeom>
                <a:gdLst>
                  <a:gd fmla="*/ 6 w 121" name="T0"/>
                  <a:gd fmla="*/ 38 h 40" name="T1"/>
                  <a:gd fmla="*/ 115 w 121" name="T2"/>
                  <a:gd fmla="*/ 13 h 40" name="T3"/>
                  <a:gd fmla="*/ 113 w 121" name="T4"/>
                  <a:gd fmla="*/ 0 h 40" name="T5"/>
                  <a:gd fmla="*/ 3 w 121" name="T6"/>
                  <a:gd fmla="*/ 34 h 40" name="T7"/>
                  <a:gd fmla="*/ 6 w 121" name="T8"/>
                  <a:gd fmla="*/ 38 h 40" name="T9"/>
                </a:gdLst>
                <a:cxnLst>
                  <a:cxn ang="0">
                    <a:pos x="T0" y="T1"/>
                  </a:cxn>
                  <a:cxn ang="0">
                    <a:pos x="T2" y="T3"/>
                  </a:cxn>
                  <a:cxn ang="0">
                    <a:pos x="T4" y="T5"/>
                  </a:cxn>
                  <a:cxn ang="0">
                    <a:pos x="T6" y="T7"/>
                  </a:cxn>
                  <a:cxn ang="0">
                    <a:pos x="T8" y="T9"/>
                  </a:cxn>
                </a:cxnLst>
                <a:rect b="b" l="0" r="r" t="0"/>
                <a:pathLst>
                  <a:path h="40" w="12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5" name="Freeform 82"/>
              <p:cNvSpPr/>
              <p:nvPr/>
            </p:nvSpPr>
            <p:spPr bwMode="auto">
              <a:xfrm>
                <a:off x="6319838" y="1225551"/>
                <a:ext cx="120650" cy="30163"/>
              </a:xfrm>
              <a:custGeom>
                <a:gdLst>
                  <a:gd fmla="*/ 8 w 116" name="T0"/>
                  <a:gd fmla="*/ 25 h 28" name="T1"/>
                  <a:gd fmla="*/ 108 w 116" name="T2"/>
                  <a:gd fmla="*/ 27 h 28" name="T3"/>
                  <a:gd fmla="*/ 110 w 116" name="T4"/>
                  <a:gd fmla="*/ 15 h 28" name="T5"/>
                  <a:gd fmla="*/ 4 w 116" name="T6"/>
                  <a:gd fmla="*/ 17 h 28" name="T7"/>
                  <a:gd fmla="*/ 8 w 116" name="T8"/>
                  <a:gd fmla="*/ 25 h 28" name="T9"/>
                </a:gdLst>
                <a:cxnLst>
                  <a:cxn ang="0">
                    <a:pos x="T0" y="T1"/>
                  </a:cxn>
                  <a:cxn ang="0">
                    <a:pos x="T2" y="T3"/>
                  </a:cxn>
                  <a:cxn ang="0">
                    <a:pos x="T4" y="T5"/>
                  </a:cxn>
                  <a:cxn ang="0">
                    <a:pos x="T6" y="T7"/>
                  </a:cxn>
                  <a:cxn ang="0">
                    <a:pos x="T8" y="T9"/>
                  </a:cxn>
                </a:cxnLst>
                <a:rect b="b" l="0" r="r" t="0"/>
                <a:pathLst>
                  <a:path h="28" w="115">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6" name="Freeform 83"/>
              <p:cNvSpPr/>
              <p:nvPr/>
            </p:nvSpPr>
            <p:spPr bwMode="auto">
              <a:xfrm>
                <a:off x="6584951" y="1241426"/>
                <a:ext cx="109538" cy="19050"/>
              </a:xfrm>
              <a:custGeom>
                <a:gdLst>
                  <a:gd fmla="*/ 5 w 106" name="T0"/>
                  <a:gd fmla="*/ 9 h 18" name="T1"/>
                  <a:gd fmla="*/ 98 w 106" name="T2"/>
                  <a:gd fmla="*/ 17 h 18" name="T3"/>
                  <a:gd fmla="*/ 100 w 106" name="T4"/>
                  <a:gd fmla="*/ 9 h 18" name="T5"/>
                  <a:gd fmla="*/ 5 w 106" name="T6"/>
                  <a:gd fmla="*/ 2 h 18" name="T7"/>
                  <a:gd fmla="*/ 5 w 106" name="T8"/>
                  <a:gd fmla="*/ 9 h 18" name="T9"/>
                </a:gdLst>
                <a:cxnLst>
                  <a:cxn ang="0">
                    <a:pos x="T0" y="T1"/>
                  </a:cxn>
                  <a:cxn ang="0">
                    <a:pos x="T2" y="T3"/>
                  </a:cxn>
                  <a:cxn ang="0">
                    <a:pos x="T4" y="T5"/>
                  </a:cxn>
                  <a:cxn ang="0">
                    <a:pos x="T6" y="T7"/>
                  </a:cxn>
                  <a:cxn ang="0">
                    <a:pos x="T8" y="T9"/>
                  </a:cxn>
                </a:cxnLst>
                <a:rect b="b" l="0" r="r" t="0"/>
                <a:pathLst>
                  <a:path h="18" w="105">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7" name="Freeform 84"/>
              <p:cNvSpPr/>
              <p:nvPr/>
            </p:nvSpPr>
            <p:spPr bwMode="auto">
              <a:xfrm>
                <a:off x="6799263" y="1285876"/>
                <a:ext cx="117475" cy="47625"/>
              </a:xfrm>
              <a:custGeom>
                <a:gdLst>
                  <a:gd fmla="*/ 5 w 112" name="T0"/>
                  <a:gd fmla="*/ 11 h 45" name="T1"/>
                  <a:gd fmla="*/ 100 w 112" name="T2"/>
                  <a:gd fmla="*/ 42 h 45" name="T3"/>
                  <a:gd fmla="*/ 105 w 112" name="T4"/>
                  <a:gd fmla="*/ 29 h 45" name="T5"/>
                  <a:gd fmla="*/ 8 w 112" name="T6"/>
                  <a:gd fmla="*/ 1 h 45" name="T7"/>
                  <a:gd fmla="*/ 5 w 112" name="T8"/>
                  <a:gd fmla="*/ 11 h 45" name="T9"/>
                </a:gdLst>
                <a:cxnLst>
                  <a:cxn ang="0">
                    <a:pos x="T0" y="T1"/>
                  </a:cxn>
                  <a:cxn ang="0">
                    <a:pos x="T2" y="T3"/>
                  </a:cxn>
                  <a:cxn ang="0">
                    <a:pos x="T4" y="T5"/>
                  </a:cxn>
                  <a:cxn ang="0">
                    <a:pos x="T6" y="T7"/>
                  </a:cxn>
                  <a:cxn ang="0">
                    <a:pos x="T8" y="T9"/>
                  </a:cxn>
                </a:cxnLst>
                <a:rect b="b" l="0" r="r" t="0"/>
                <a:pathLst>
                  <a:path h="45" w="112">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8" name="Freeform 85"/>
              <p:cNvSpPr/>
              <p:nvPr/>
            </p:nvSpPr>
            <p:spPr bwMode="auto">
              <a:xfrm>
                <a:off x="6962776" y="1343026"/>
                <a:ext cx="122238" cy="44450"/>
              </a:xfrm>
              <a:custGeom>
                <a:gdLst>
                  <a:gd fmla="*/ 3 w 117" name="T0"/>
                  <a:gd fmla="*/ 4 h 43" name="T1"/>
                  <a:gd fmla="*/ 109 w 117" name="T2"/>
                  <a:gd fmla="*/ 41 h 43" name="T3"/>
                  <a:gd fmla="*/ 113 w 117" name="T4"/>
                  <a:gd fmla="*/ 35 h 43" name="T5"/>
                  <a:gd fmla="*/ 3 w 117" name="T6"/>
                  <a:gd fmla="*/ 0 h 43" name="T7"/>
                  <a:gd fmla="*/ 3 w 117" name="T8"/>
                  <a:gd fmla="*/ 4 h 43" name="T9"/>
                </a:gdLst>
                <a:cxnLst>
                  <a:cxn ang="0">
                    <a:pos x="T0" y="T1"/>
                  </a:cxn>
                  <a:cxn ang="0">
                    <a:pos x="T2" y="T3"/>
                  </a:cxn>
                  <a:cxn ang="0">
                    <a:pos x="T4" y="T5"/>
                  </a:cxn>
                  <a:cxn ang="0">
                    <a:pos x="T6" y="T7"/>
                  </a:cxn>
                  <a:cxn ang="0">
                    <a:pos x="T8" y="T9"/>
                  </a:cxn>
                </a:cxnLst>
                <a:rect b="b" l="0" r="r" t="0"/>
                <a:pathLst>
                  <a:path h="43" w="117">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9" name="Freeform 86"/>
              <p:cNvSpPr/>
              <p:nvPr/>
            </p:nvSpPr>
            <p:spPr bwMode="auto">
              <a:xfrm>
                <a:off x="7148513" y="1409701"/>
                <a:ext cx="104775" cy="49213"/>
              </a:xfrm>
              <a:custGeom>
                <a:gdLst>
                  <a:gd fmla="*/ 3 w 101" name="T0"/>
                  <a:gd fmla="*/ 6 h 47" name="T1"/>
                  <a:gd fmla="*/ 90 w 101" name="T2"/>
                  <a:gd fmla="*/ 45 h 47" name="T3"/>
                  <a:gd fmla="*/ 96 w 101" name="T4"/>
                  <a:gd fmla="*/ 35 h 47" name="T5"/>
                  <a:gd fmla="*/ 4 w 101" name="T6"/>
                  <a:gd fmla="*/ 0 h 47" name="T7"/>
                  <a:gd fmla="*/ 3 w 101" name="T8"/>
                  <a:gd fmla="*/ 6 h 47" name="T9"/>
                </a:gdLst>
                <a:cxnLst>
                  <a:cxn ang="0">
                    <a:pos x="T0" y="T1"/>
                  </a:cxn>
                  <a:cxn ang="0">
                    <a:pos x="T2" y="T3"/>
                  </a:cxn>
                  <a:cxn ang="0">
                    <a:pos x="T4" y="T5"/>
                  </a:cxn>
                  <a:cxn ang="0">
                    <a:pos x="T6" y="T7"/>
                  </a:cxn>
                  <a:cxn ang="0">
                    <a:pos x="T8" y="T9"/>
                  </a:cxn>
                </a:cxnLst>
                <a:rect b="b" l="0" r="r" t="0"/>
                <a:pathLst>
                  <a:path h="47" w="100">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0" name="Freeform 87"/>
              <p:cNvSpPr/>
              <p:nvPr/>
            </p:nvSpPr>
            <p:spPr bwMode="auto">
              <a:xfrm>
                <a:off x="7273926" y="1504951"/>
                <a:ext cx="114300" cy="74613"/>
              </a:xfrm>
              <a:custGeom>
                <a:gdLst>
                  <a:gd fmla="*/ 6 w 110" name="T0"/>
                  <a:gd fmla="*/ 10 h 71" name="T1"/>
                  <a:gd fmla="*/ 55 w 110" name="T2"/>
                  <a:gd fmla="*/ 40 h 71" name="T3"/>
                  <a:gd fmla="*/ 99 w 110" name="T4"/>
                  <a:gd fmla="*/ 67 h 71" name="T5"/>
                  <a:gd fmla="*/ 104 w 110" name="T6"/>
                  <a:gd fmla="*/ 58 h 71" name="T7"/>
                  <a:gd fmla="*/ 9 w 110" name="T8"/>
                  <a:gd fmla="*/ 0 h 71" name="T9"/>
                  <a:gd fmla="*/ 6 w 110" name="T10"/>
                  <a:gd fmla="*/ 10 h 71" name="T11"/>
                </a:gdLst>
                <a:cxnLst>
                  <a:cxn ang="0">
                    <a:pos x="T0" y="T1"/>
                  </a:cxn>
                  <a:cxn ang="0">
                    <a:pos x="T2" y="T3"/>
                  </a:cxn>
                  <a:cxn ang="0">
                    <a:pos x="T4" y="T5"/>
                  </a:cxn>
                  <a:cxn ang="0">
                    <a:pos x="T6" y="T7"/>
                  </a:cxn>
                  <a:cxn ang="0">
                    <a:pos x="T8" y="T9"/>
                  </a:cxn>
                  <a:cxn ang="0">
                    <a:pos x="T10" y="T11"/>
                  </a:cxn>
                </a:cxnLst>
                <a:rect b="b" l="0" r="r" t="0"/>
                <a:pathLst>
                  <a:path h="71" w="110">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1" name="Freeform 88"/>
              <p:cNvSpPr/>
              <p:nvPr/>
            </p:nvSpPr>
            <p:spPr bwMode="auto">
              <a:xfrm>
                <a:off x="7424738" y="1631951"/>
                <a:ext cx="88900" cy="96838"/>
              </a:xfrm>
              <a:custGeom>
                <a:gdLst>
                  <a:gd fmla="*/ 3 w 85" name="T0"/>
                  <a:gd fmla="*/ 9 h 93" name="T1"/>
                  <a:gd fmla="*/ 75 w 85" name="T2"/>
                  <a:gd fmla="*/ 89 h 93" name="T3"/>
                  <a:gd fmla="*/ 83 w 85" name="T4"/>
                  <a:gd fmla="*/ 83 h 93" name="T5"/>
                  <a:gd fmla="*/ 8 w 85" name="T6"/>
                  <a:gd fmla="*/ 2 h 93" name="T7"/>
                  <a:gd fmla="*/ 3 w 85" name="T8"/>
                  <a:gd fmla="*/ 9 h 93" name="T9"/>
                </a:gdLst>
                <a:cxnLst>
                  <a:cxn ang="0">
                    <a:pos x="T0" y="T1"/>
                  </a:cxn>
                  <a:cxn ang="0">
                    <a:pos x="T2" y="T3"/>
                  </a:cxn>
                  <a:cxn ang="0">
                    <a:pos x="T4" y="T5"/>
                  </a:cxn>
                  <a:cxn ang="0">
                    <a:pos x="T6" y="T7"/>
                  </a:cxn>
                  <a:cxn ang="0">
                    <a:pos x="T8" y="T9"/>
                  </a:cxn>
                </a:cxnLst>
                <a:rect b="b" l="0" r="r" t="0"/>
                <a:pathLst>
                  <a:path h="93" w="85">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2" name="Freeform 89"/>
              <p:cNvSpPr/>
              <p:nvPr/>
            </p:nvSpPr>
            <p:spPr bwMode="auto">
              <a:xfrm>
                <a:off x="7540626" y="1792288"/>
                <a:ext cx="53975" cy="84138"/>
              </a:xfrm>
              <a:custGeom>
                <a:gdLst>
                  <a:gd fmla="*/ 2 w 52" name="T0"/>
                  <a:gd fmla="*/ 4 h 81" name="T1"/>
                  <a:gd fmla="*/ 22 w 52" name="T2"/>
                  <a:gd fmla="*/ 44 h 81" name="T3"/>
                  <a:gd fmla="*/ 45 w 52" name="T4"/>
                  <a:gd fmla="*/ 78 h 81" name="T5"/>
                  <a:gd fmla="*/ 50 w 52" name="T6"/>
                  <a:gd fmla="*/ 74 h 81" name="T7"/>
                  <a:gd fmla="*/ 32 w 52" name="T8"/>
                  <a:gd fmla="*/ 39 h 81" name="T9"/>
                  <a:gd fmla="*/ 6 w 52" name="T10"/>
                  <a:gd fmla="*/ 2 h 81" name="T11"/>
                  <a:gd fmla="*/ 2 w 52" name="T12"/>
                  <a:gd fmla="*/ 4 h 81" name="T13"/>
                </a:gdLst>
                <a:cxnLst>
                  <a:cxn ang="0">
                    <a:pos x="T0" y="T1"/>
                  </a:cxn>
                  <a:cxn ang="0">
                    <a:pos x="T2" y="T3"/>
                  </a:cxn>
                  <a:cxn ang="0">
                    <a:pos x="T4" y="T5"/>
                  </a:cxn>
                  <a:cxn ang="0">
                    <a:pos x="T6" y="T7"/>
                  </a:cxn>
                  <a:cxn ang="0">
                    <a:pos x="T8" y="T9"/>
                  </a:cxn>
                  <a:cxn ang="0">
                    <a:pos x="T10" y="T11"/>
                  </a:cxn>
                  <a:cxn ang="0">
                    <a:pos x="T12" y="T13"/>
                  </a:cxn>
                </a:cxnLst>
                <a:rect b="b" l="0" r="r" t="0"/>
                <a:pathLst>
                  <a:path h="81" w="52">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3" name="Freeform 90"/>
              <p:cNvSpPr/>
              <p:nvPr/>
            </p:nvSpPr>
            <p:spPr bwMode="auto">
              <a:xfrm>
                <a:off x="7627938" y="1963738"/>
                <a:ext cx="57150" cy="109538"/>
              </a:xfrm>
              <a:custGeom>
                <a:gdLst>
                  <a:gd fmla="*/ 2 w 55" name="T0"/>
                  <a:gd fmla="*/ 6 h 106" name="T1"/>
                  <a:gd fmla="*/ 45 w 55" name="T2"/>
                  <a:gd fmla="*/ 102 h 106" name="T3"/>
                  <a:gd fmla="*/ 53 w 55" name="T4"/>
                  <a:gd fmla="*/ 98 h 106" name="T5"/>
                  <a:gd fmla="*/ 9 w 55" name="T6"/>
                  <a:gd fmla="*/ 3 h 106" name="T7"/>
                  <a:gd fmla="*/ 2 w 55" name="T8"/>
                  <a:gd fmla="*/ 6 h 106" name="T9"/>
                </a:gdLst>
                <a:cxnLst>
                  <a:cxn ang="0">
                    <a:pos x="T0" y="T1"/>
                  </a:cxn>
                  <a:cxn ang="0">
                    <a:pos x="T2" y="T3"/>
                  </a:cxn>
                  <a:cxn ang="0">
                    <a:pos x="T4" y="T5"/>
                  </a:cxn>
                  <a:cxn ang="0">
                    <a:pos x="T6" y="T7"/>
                  </a:cxn>
                  <a:cxn ang="0">
                    <a:pos x="T8" y="T9"/>
                  </a:cxn>
                </a:cxnLst>
                <a:rect b="b" l="0" r="r" t="0"/>
                <a:pathLst>
                  <a:path h="105" w="55">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4" name="Freeform 91"/>
              <p:cNvSpPr/>
              <p:nvPr/>
            </p:nvSpPr>
            <p:spPr bwMode="auto">
              <a:xfrm>
                <a:off x="7700963" y="2119313"/>
                <a:ext cx="49213" cy="73025"/>
              </a:xfrm>
              <a:custGeom>
                <a:gdLst>
                  <a:gd fmla="*/ 2 w 47" name="T0"/>
                  <a:gd fmla="*/ 9 h 70" name="T1"/>
                  <a:gd fmla="*/ 32 w 47" name="T2"/>
                  <a:gd fmla="*/ 63 h 70" name="T3"/>
                  <a:gd fmla="*/ 43 w 47" name="T4"/>
                  <a:gd fmla="*/ 54 h 70" name="T5"/>
                  <a:gd fmla="*/ 13 w 47" name="T6"/>
                  <a:gd fmla="*/ 4 h 70" name="T7"/>
                  <a:gd fmla="*/ 2 w 47" name="T8"/>
                  <a:gd fmla="*/ 9 h 70" name="T9"/>
                </a:gdLst>
                <a:cxnLst>
                  <a:cxn ang="0">
                    <a:pos x="T0" y="T1"/>
                  </a:cxn>
                  <a:cxn ang="0">
                    <a:pos x="T2" y="T3"/>
                  </a:cxn>
                  <a:cxn ang="0">
                    <a:pos x="T4" y="T5"/>
                  </a:cxn>
                  <a:cxn ang="0">
                    <a:pos x="T6" y="T7"/>
                  </a:cxn>
                  <a:cxn ang="0">
                    <a:pos x="T8" y="T9"/>
                  </a:cxn>
                </a:cxnLst>
                <a:rect b="b" l="0" r="r" t="0"/>
                <a:pathLst>
                  <a:path h="70" w="47">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5" name="Freeform 92"/>
              <p:cNvSpPr/>
              <p:nvPr/>
            </p:nvSpPr>
            <p:spPr bwMode="auto">
              <a:xfrm>
                <a:off x="8164513" y="3827463"/>
                <a:ext cx="123825" cy="60325"/>
              </a:xfrm>
              <a:custGeom>
                <a:gdLst>
                  <a:gd fmla="*/ 1 w 118" name="T0"/>
                  <a:gd fmla="*/ 59 h 59" name="T1"/>
                  <a:gd fmla="*/ 115 w 118" name="T2"/>
                  <a:gd fmla="*/ 6 h 59" name="T3"/>
                  <a:gd fmla="*/ 112 w 118" name="T4"/>
                  <a:gd fmla="*/ 0 h 59" name="T5"/>
                  <a:gd fmla="*/ 0 w 118" name="T6"/>
                  <a:gd fmla="*/ 58 h 59" name="T7"/>
                  <a:gd fmla="*/ 1 w 118" name="T8"/>
                  <a:gd fmla="*/ 59 h 59" name="T9"/>
                </a:gdLst>
                <a:cxnLst>
                  <a:cxn ang="0">
                    <a:pos x="T0" y="T1"/>
                  </a:cxn>
                  <a:cxn ang="0">
                    <a:pos x="T2" y="T3"/>
                  </a:cxn>
                  <a:cxn ang="0">
                    <a:pos x="T4" y="T5"/>
                  </a:cxn>
                  <a:cxn ang="0">
                    <a:pos x="T6" y="T7"/>
                  </a:cxn>
                  <a:cxn ang="0">
                    <a:pos x="T8" y="T9"/>
                  </a:cxn>
                </a:cxnLst>
                <a:rect b="b" l="0" r="r" t="0"/>
                <a:pathLst>
                  <a:path h="59" w="118">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grpSp>
      </p:grpSp>
      <p:grpSp>
        <p:nvGrpSpPr>
          <p:cNvPr id="116" name="PA_库_组合 115"/>
          <p:cNvGrpSpPr/>
          <p:nvPr>
            <p:custDataLst>
              <p:tags r:id="rId5"/>
            </p:custDataLst>
          </p:nvPr>
        </p:nvGrpSpPr>
        <p:grpSpPr>
          <a:xfrm>
            <a:off x="1637905" y="1255455"/>
            <a:ext cx="3092210" cy="2447921"/>
            <a:chOff x="3246438" y="1068388"/>
            <a:chExt cx="5711825" cy="4678363"/>
          </a:xfrm>
        </p:grpSpPr>
        <p:sp>
          <p:nvSpPr>
            <p:cNvPr id="117" name="Freeform 5"/>
            <p:cNvSpPr/>
            <p:nvPr/>
          </p:nvSpPr>
          <p:spPr bwMode="auto">
            <a:xfrm>
              <a:off x="3251201" y="3335338"/>
              <a:ext cx="1773238" cy="1609725"/>
            </a:xfrm>
            <a:custGeom>
              <a:gdLst>
                <a:gd fmla="*/ 1697 w 1708" name="T0"/>
                <a:gd fmla="*/ 1365 h 1551" name="T1"/>
                <a:gd fmla="*/ 1422 w 1708" name="T2"/>
                <a:gd fmla="*/ 1470 h 1551" name="T3"/>
                <a:gd fmla="*/ 1072 w 1708" name="T4"/>
                <a:gd fmla="*/ 1471 h 1551" name="T5"/>
                <a:gd fmla="*/ 478 w 1708" name="T6"/>
                <a:gd fmla="*/ 1262 h 1551" name="T7"/>
                <a:gd fmla="*/ 166 w 1708" name="T8"/>
                <a:gd fmla="*/ 672 h 1551" name="T9"/>
                <a:gd fmla="*/ 422 w 1708" name="T10"/>
                <a:gd fmla="*/ 54 h 1551" name="T11"/>
                <a:gd fmla="*/ 393 w 1708" name="T12"/>
                <a:gd fmla="*/ 16 h 1551" name="T13"/>
                <a:gd fmla="*/ 349 w 1708" name="T14"/>
                <a:gd fmla="*/ 1214 h 1551" name="T15"/>
                <a:gd fmla="*/ 906 w 1708" name="T16"/>
                <a:gd fmla="*/ 1500 h 1551" name="T17"/>
                <a:gd fmla="*/ 1579 w 1708" name="T18"/>
                <a:gd fmla="*/ 1467 h 1551" name="T19"/>
                <a:gd fmla="*/ 1704 w 1708" name="T20"/>
                <a:gd fmla="*/ 1373 h 1551" name="T21"/>
                <a:gd fmla="*/ 1697 w 1708" name="T22"/>
                <a:gd fmla="*/ 1365 h 1551" name="T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b="b" l="0" r="r" t="0"/>
              <a:pathLst>
                <a:path h="1551" w="1708">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8" name="Freeform 6"/>
            <p:cNvSpPr/>
            <p:nvPr/>
          </p:nvSpPr>
          <p:spPr bwMode="auto">
            <a:xfrm>
              <a:off x="3246438" y="1457326"/>
              <a:ext cx="2112963" cy="1933575"/>
            </a:xfrm>
            <a:custGeom>
              <a:gdLst>
                <a:gd fmla="*/ 394 w 2035" name="T0"/>
                <a:gd fmla="*/ 1839 h 1862" name="T1"/>
                <a:gd fmla="*/ 299 w 2035" name="T2"/>
                <a:gd fmla="*/ 1656 h 1862" name="T3"/>
                <a:gd fmla="*/ 221 w 2035" name="T4"/>
                <a:gd fmla="*/ 1452 h 1862" name="T5"/>
                <a:gd fmla="*/ 241 w 2035" name="T6"/>
                <a:gd fmla="*/ 997 h 1862" name="T7"/>
                <a:gd fmla="*/ 650 w 2035" name="T8"/>
                <a:gd fmla="*/ 365 h 1862" name="T9"/>
                <a:gd fmla="*/ 1301 w 2035" name="T10"/>
                <a:gd fmla="*/ 65 h 1862" name="T11"/>
                <a:gd fmla="*/ 1991 w 2035" name="T12"/>
                <a:gd fmla="*/ 323 h 1862" name="T13"/>
                <a:gd fmla="*/ 2019 w 2035" name="T14"/>
                <a:gd fmla="*/ 295 h 1862" name="T15"/>
                <a:gd fmla="*/ 1371 w 2035" name="T16"/>
                <a:gd fmla="*/ 0 h 1862" name="T17"/>
                <a:gd fmla="*/ 709 w 2035" name="T18"/>
                <a:gd fmla="*/ 241 h 1862" name="T19"/>
                <a:gd fmla="*/ 226 w 2035" name="T20"/>
                <a:gd fmla="*/ 1619 h 1862" name="T21"/>
                <a:gd fmla="*/ 375 w 2035" name="T22"/>
                <a:gd fmla="*/ 1851 h 1862" name="T23"/>
                <a:gd fmla="*/ 394 w 2035" name="T24"/>
                <a:gd fmla="*/ 1839 h 1862"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1862" w="2034">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9" name="Freeform 7"/>
            <p:cNvSpPr/>
            <p:nvPr/>
          </p:nvSpPr>
          <p:spPr bwMode="auto">
            <a:xfrm>
              <a:off x="5292726" y="1068388"/>
              <a:ext cx="2541588" cy="1016000"/>
            </a:xfrm>
            <a:custGeom>
              <a:gdLst>
                <a:gd fmla="*/ 38 w 2447" name="T0"/>
                <a:gd fmla="*/ 664 h 979" name="T1"/>
                <a:gd fmla="*/ 1375 w 2447" name="T2"/>
                <a:gd fmla="*/ 104 h 979" name="T3"/>
                <a:gd fmla="*/ 2005 w 2447" name="T4"/>
                <a:gd fmla="*/ 373 h 979" name="T5"/>
                <a:gd fmla="*/ 2402 w 2447" name="T6"/>
                <a:gd fmla="*/ 953 h 979" name="T7"/>
                <a:gd fmla="*/ 2442 w 2447" name="T8"/>
                <a:gd fmla="*/ 943 h 979" name="T9"/>
                <a:gd fmla="*/ 1377 w 2447" name="T10"/>
                <a:gd fmla="*/ 41 h 979" name="T11"/>
                <a:gd fmla="*/ 622 w 2447" name="T12"/>
                <a:gd fmla="*/ 99 h 979" name="T13"/>
                <a:gd fmla="*/ 15 w 2447" name="T14"/>
                <a:gd fmla="*/ 622 h 979" name="T15"/>
                <a:gd fmla="*/ 6 w 2447" name="T16"/>
                <a:gd fmla="*/ 656 h 979" name="T17"/>
                <a:gd fmla="*/ 38 w 2447" name="T18"/>
                <a:gd fmla="*/ 664 h 979"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979" w="2447">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20" name="Freeform 8"/>
            <p:cNvSpPr/>
            <p:nvPr/>
          </p:nvSpPr>
          <p:spPr bwMode="auto">
            <a:xfrm>
              <a:off x="7777163" y="1998663"/>
              <a:ext cx="1181100" cy="2060575"/>
            </a:xfrm>
            <a:custGeom>
              <a:gdLst>
                <a:gd fmla="*/ 20 w 1137" name="T0"/>
                <a:gd fmla="*/ 63 h 1984" name="T1"/>
                <a:gd fmla="*/ 215 w 1137" name="T2"/>
                <a:gd fmla="*/ 53 h 1984" name="T3"/>
                <a:gd fmla="*/ 400 w 1137" name="T4"/>
                <a:gd fmla="*/ 98 h 1984" name="T5"/>
                <a:gd fmla="*/ 735 w 1137" name="T6"/>
                <a:gd fmla="*/ 336 h 1984" name="T7"/>
                <a:gd fmla="*/ 1044 w 1137" name="T8"/>
                <a:gd fmla="*/ 988 h 1984" name="T9"/>
                <a:gd fmla="*/ 897 w 1137" name="T10"/>
                <a:gd fmla="*/ 1554 h 1984" name="T11"/>
                <a:gd fmla="*/ 343 w 1137" name="T12"/>
                <a:gd fmla="*/ 1942 h 1984" name="T13"/>
                <a:gd fmla="*/ 358 w 1137" name="T14"/>
                <a:gd fmla="*/ 1980 h 1984" name="T15"/>
                <a:gd fmla="*/ 953 w 1137" name="T16"/>
                <a:gd fmla="*/ 1587 h 1984" name="T17"/>
                <a:gd fmla="*/ 1107 w 1137" name="T18"/>
                <a:gd fmla="*/ 964 h 1984" name="T19"/>
                <a:gd fmla="*/ 752 w 1137" name="T20"/>
                <a:gd fmla="*/ 266 h 1984" name="T21"/>
                <a:gd fmla="*/ 415 w 1137" name="T22"/>
                <a:gd fmla="*/ 44 h 1984" name="T23"/>
                <a:gd fmla="*/ 215 w 1137" name="T24"/>
                <a:gd fmla="*/ 2 h 1984" name="T25"/>
                <a:gd fmla="*/ 119 w 1137" name="T26"/>
                <a:gd fmla="*/ 7 h 1984" name="T27"/>
                <a:gd fmla="*/ 14 w 1137" name="T28"/>
                <a:gd fmla="*/ 41 h 1984" name="T29"/>
                <a:gd fmla="*/ 20 w 1137" name="T30"/>
                <a:gd fmla="*/ 63 h 1984" name="T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b="b" l="0" r="r" t="0"/>
              <a:pathLst>
                <a:path h="1984" w="1137">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21" name="Freeform 9"/>
            <p:cNvSpPr/>
            <p:nvPr/>
          </p:nvSpPr>
          <p:spPr bwMode="auto">
            <a:xfrm>
              <a:off x="7016751" y="4010026"/>
              <a:ext cx="1208088" cy="1095375"/>
            </a:xfrm>
            <a:custGeom>
              <a:gdLst>
                <a:gd fmla="*/ 1056 w 1164" name="T0"/>
                <a:gd fmla="*/ 16 h 1055" name="T1"/>
                <a:gd fmla="*/ 1085 w 1164" name="T2"/>
                <a:gd fmla="*/ 64 h 1055" name="T3"/>
                <a:gd fmla="*/ 1110 w 1164" name="T4"/>
                <a:gd fmla="*/ 176 h 1055" name="T5"/>
                <a:gd fmla="*/ 1081 w 1164" name="T6"/>
                <a:gd fmla="*/ 362 h 1055" name="T7"/>
                <a:gd fmla="*/ 828 w 1164" name="T8"/>
                <a:gd fmla="*/ 714 h 1055" name="T9"/>
                <a:gd fmla="*/ 30 w 1164" name="T10"/>
                <a:gd fmla="*/ 996 h 1055" name="T11"/>
                <a:gd fmla="*/ 30 w 1164" name="T12"/>
                <a:gd fmla="*/ 1042 h 1055" name="T13"/>
                <a:gd fmla="*/ 893 w 1164" name="T14"/>
                <a:gd fmla="*/ 736 h 1055" name="T15"/>
                <a:gd fmla="*/ 1143 w 1164" name="T16"/>
                <a:gd fmla="*/ 346 h 1055" name="T17"/>
                <a:gd fmla="*/ 1154 w 1164" name="T18"/>
                <a:gd fmla="*/ 140 h 1055" name="T19"/>
                <a:gd fmla="*/ 1121 w 1164" name="T20"/>
                <a:gd fmla="*/ 43 h 1055" name="T21"/>
                <a:gd fmla="*/ 1066 w 1164" name="T22"/>
                <a:gd fmla="*/ 4 h 1055" name="T23"/>
                <a:gd fmla="*/ 1056 w 1164" name="T24"/>
                <a:gd fmla="*/ 16 h 1055"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1055" w="1164">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22" name="Freeform 10"/>
            <p:cNvSpPr/>
            <p:nvPr/>
          </p:nvSpPr>
          <p:spPr bwMode="auto">
            <a:xfrm>
              <a:off x="4975226" y="4775201"/>
              <a:ext cx="1274763" cy="733425"/>
            </a:xfrm>
            <a:custGeom>
              <a:gdLst>
                <a:gd fmla="*/ 28 w 1229" name="T0"/>
                <a:gd fmla="*/ 8 h 706" name="T1"/>
                <a:gd fmla="*/ 139 w 1229" name="T2"/>
                <a:gd fmla="*/ 371 h 706" name="T3"/>
                <a:gd fmla="*/ 420 w 1229" name="T4"/>
                <a:gd fmla="*/ 595 h 706" name="T5"/>
                <a:gd fmla="*/ 1199 w 1229" name="T6"/>
                <a:gd fmla="*/ 617 h 706" name="T7"/>
                <a:gd fmla="*/ 1186 w 1229" name="T8"/>
                <a:gd fmla="*/ 571 h 706" name="T9"/>
                <a:gd fmla="*/ 469 w 1229" name="T10"/>
                <a:gd fmla="*/ 549 h 706" name="T11"/>
                <a:gd fmla="*/ 191 w 1229" name="T12"/>
                <a:gd fmla="*/ 341 h 706" name="T13"/>
                <a:gd fmla="*/ 105 w 1229" name="T14"/>
                <a:gd fmla="*/ 187 h 706" name="T15"/>
                <a:gd fmla="*/ 43 w 1229" name="T16"/>
                <a:gd fmla="*/ 7 h 706" name="T17"/>
                <a:gd fmla="*/ 28 w 1229" name="T18"/>
                <a:gd fmla="*/ 8 h 706"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706" w="1229">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23" name="Freeform 11"/>
            <p:cNvSpPr/>
            <p:nvPr/>
          </p:nvSpPr>
          <p:spPr bwMode="auto">
            <a:xfrm>
              <a:off x="6203951" y="5040313"/>
              <a:ext cx="1285875" cy="706438"/>
            </a:xfrm>
            <a:custGeom>
              <a:gdLst>
                <a:gd fmla="*/ 9 w 1238" name="T0"/>
                <a:gd fmla="*/ 343 h 681" name="T1"/>
                <a:gd fmla="*/ 575 w 1238" name="T2"/>
                <a:gd fmla="*/ 605 h 681" name="T3"/>
                <a:gd fmla="*/ 1222 w 1238" name="T4"/>
                <a:gd fmla="*/ 529 h 681" name="T5"/>
                <a:gd fmla="*/ 1222 w 1238" name="T6"/>
                <a:gd fmla="*/ 485 h 681" name="T7"/>
                <a:gd fmla="*/ 968 w 1238" name="T8"/>
                <a:gd fmla="*/ 314 h 681" name="T9"/>
                <a:gd fmla="*/ 825 w 1238" name="T10"/>
                <a:gd fmla="*/ 32 h 681" name="T11"/>
                <a:gd fmla="*/ 776 w 1238" name="T12"/>
                <a:gd fmla="*/ 46 h 681" name="T13"/>
                <a:gd fmla="*/ 921 w 1238" name="T14"/>
                <a:gd fmla="*/ 340 h 681" name="T15"/>
                <a:gd fmla="*/ 1196 w 1238" name="T16"/>
                <a:gd fmla="*/ 529 h 681" name="T17"/>
                <a:gd fmla="*/ 1196 w 1238" name="T18"/>
                <a:gd fmla="*/ 485 h 681" name="T19"/>
                <a:gd fmla="*/ 23 w 1238" name="T20"/>
                <a:gd fmla="*/ 324 h 681" name="T21"/>
                <a:gd fmla="*/ 9 w 1238" name="T22"/>
                <a:gd fmla="*/ 343 h 681" name="T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b="b" l="0" r="r" t="0"/>
              <a:pathLst>
                <a:path h="681" w="1238">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grpSp>
          <p:nvGrpSpPr>
            <p:cNvPr id="124" name="组合 123"/>
            <p:cNvGrpSpPr/>
            <p:nvPr/>
          </p:nvGrpSpPr>
          <p:grpSpPr>
            <a:xfrm>
              <a:off x="3517901" y="1225551"/>
              <a:ext cx="5260975" cy="4090987"/>
              <a:chOff x="3517901" y="1225551"/>
              <a:chExt cx="5260975" cy="4090987"/>
            </a:xfrm>
          </p:grpSpPr>
          <p:sp>
            <p:nvSpPr>
              <p:cNvPr id="125" name="Freeform 12"/>
              <p:cNvSpPr/>
              <p:nvPr/>
            </p:nvSpPr>
            <p:spPr bwMode="auto">
              <a:xfrm>
                <a:off x="7805738" y="2135188"/>
                <a:ext cx="109538" cy="38100"/>
              </a:xfrm>
              <a:custGeom>
                <a:gdLst>
                  <a:gd fmla="*/ 6 w 106" name="T0"/>
                  <a:gd fmla="*/ 35 h 37" name="T1"/>
                  <a:gd fmla="*/ 45 w 106" name="T2"/>
                  <a:gd fmla="*/ 33 h 37" name="T3"/>
                  <a:gd fmla="*/ 97 w 106" name="T4"/>
                  <a:gd fmla="*/ 22 h 37" name="T5"/>
                  <a:gd fmla="*/ 97 w 106" name="T6"/>
                  <a:gd fmla="*/ 6 h 37" name="T7"/>
                  <a:gd fmla="*/ 52 w 106" name="T8"/>
                  <a:gd fmla="*/ 6 h 37" name="T9"/>
                  <a:gd fmla="*/ 4 w 106" name="T10"/>
                  <a:gd fmla="*/ 24 h 37" name="T11"/>
                  <a:gd fmla="*/ 6 w 106" name="T12"/>
                  <a:gd fmla="*/ 35 h 37" name="T13"/>
                </a:gdLst>
                <a:cxnLst>
                  <a:cxn ang="0">
                    <a:pos x="T0" y="T1"/>
                  </a:cxn>
                  <a:cxn ang="0">
                    <a:pos x="T2" y="T3"/>
                  </a:cxn>
                  <a:cxn ang="0">
                    <a:pos x="T4" y="T5"/>
                  </a:cxn>
                  <a:cxn ang="0">
                    <a:pos x="T6" y="T7"/>
                  </a:cxn>
                  <a:cxn ang="0">
                    <a:pos x="T8" y="T9"/>
                  </a:cxn>
                  <a:cxn ang="0">
                    <a:pos x="T10" y="T11"/>
                  </a:cxn>
                  <a:cxn ang="0">
                    <a:pos x="T12" y="T13"/>
                  </a:cxn>
                </a:cxnLst>
                <a:rect b="b" l="0" r="r" t="0"/>
                <a:pathLst>
                  <a:path h="37" w="105">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26" name="Freeform 13"/>
              <p:cNvSpPr/>
              <p:nvPr/>
            </p:nvSpPr>
            <p:spPr bwMode="auto">
              <a:xfrm>
                <a:off x="8018463" y="2144713"/>
                <a:ext cx="92075" cy="34925"/>
              </a:xfrm>
              <a:custGeom>
                <a:gdLst>
                  <a:gd fmla="*/ 4 w 89" name="T0"/>
                  <a:gd fmla="*/ 9 h 35" name="T1"/>
                  <a:gd fmla="*/ 79 w 89" name="T2"/>
                  <a:gd fmla="*/ 34 h 35" name="T3"/>
                  <a:gd fmla="*/ 83 w 89" name="T4"/>
                  <a:gd fmla="*/ 20 h 35" name="T5"/>
                  <a:gd fmla="*/ 7 w 89" name="T6"/>
                  <a:gd fmla="*/ 0 h 35" name="T7"/>
                  <a:gd fmla="*/ 4 w 89" name="T8"/>
                  <a:gd fmla="*/ 9 h 35" name="T9"/>
                </a:gdLst>
                <a:cxnLst>
                  <a:cxn ang="0">
                    <a:pos x="T0" y="T1"/>
                  </a:cxn>
                  <a:cxn ang="0">
                    <a:pos x="T2" y="T3"/>
                  </a:cxn>
                  <a:cxn ang="0">
                    <a:pos x="T4" y="T5"/>
                  </a:cxn>
                  <a:cxn ang="0">
                    <a:pos x="T6" y="T7"/>
                  </a:cxn>
                  <a:cxn ang="0">
                    <a:pos x="T8" y="T9"/>
                  </a:cxn>
                </a:cxnLst>
                <a:rect b="b" l="0" r="r" t="0"/>
                <a:pathLst>
                  <a:path h="35" w="89">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27" name="Freeform 14"/>
              <p:cNvSpPr/>
              <p:nvPr/>
            </p:nvSpPr>
            <p:spPr bwMode="auto">
              <a:xfrm>
                <a:off x="8228013" y="2225676"/>
                <a:ext cx="107950" cy="61913"/>
              </a:xfrm>
              <a:custGeom>
                <a:gdLst>
                  <a:gd fmla="*/ 6 w 105" name="T0"/>
                  <a:gd fmla="*/ 10 h 59" name="T1"/>
                  <a:gd fmla="*/ 91 w 105" name="T2"/>
                  <a:gd fmla="*/ 55 h 59" name="T3"/>
                  <a:gd fmla="*/ 99 w 105" name="T4"/>
                  <a:gd fmla="*/ 44 h 59" name="T5"/>
                  <a:gd fmla="*/ 9 w 105" name="T6"/>
                  <a:gd fmla="*/ 1 h 59" name="T7"/>
                  <a:gd fmla="*/ 6 w 105" name="T8"/>
                  <a:gd fmla="*/ 10 h 59" name="T9"/>
                </a:gdLst>
                <a:cxnLst>
                  <a:cxn ang="0">
                    <a:pos x="T0" y="T1"/>
                  </a:cxn>
                  <a:cxn ang="0">
                    <a:pos x="T2" y="T3"/>
                  </a:cxn>
                  <a:cxn ang="0">
                    <a:pos x="T4" y="T5"/>
                  </a:cxn>
                  <a:cxn ang="0">
                    <a:pos x="T6" y="T7"/>
                  </a:cxn>
                  <a:cxn ang="0">
                    <a:pos x="T8" y="T9"/>
                  </a:cxn>
                </a:cxnLst>
                <a:rect b="b" l="0" r="r" t="0"/>
                <a:pathLst>
                  <a:path h="59" w="105">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28" name="Freeform 15"/>
              <p:cNvSpPr/>
              <p:nvPr/>
            </p:nvSpPr>
            <p:spPr bwMode="auto">
              <a:xfrm>
                <a:off x="8421688" y="2389188"/>
                <a:ext cx="77788" cy="84138"/>
              </a:xfrm>
              <a:custGeom>
                <a:gdLst>
                  <a:gd fmla="*/ 1 w 75" name="T0"/>
                  <a:gd fmla="*/ 1 h 81" name="T1"/>
                  <a:gd fmla="*/ 14 w 75" name="T2"/>
                  <a:gd fmla="*/ 20 h 81" name="T3"/>
                  <a:gd fmla="*/ 31 w 75" name="T4"/>
                  <a:gd fmla="*/ 42 h 81" name="T5"/>
                  <a:gd fmla="*/ 62 w 75" name="T6"/>
                  <a:gd fmla="*/ 77 h 81" name="T7"/>
                  <a:gd fmla="*/ 72 w 75" name="T8"/>
                  <a:gd fmla="*/ 71 h 81" name="T9"/>
                  <a:gd fmla="*/ 45 w 75" name="T10"/>
                  <a:gd fmla="*/ 35 h 81" name="T11"/>
                  <a:gd fmla="*/ 24 w 75" name="T12"/>
                  <a:gd fmla="*/ 16 h 81" name="T13"/>
                  <a:gd fmla="*/ 2 w 75" name="T14"/>
                  <a:gd fmla="*/ 0 h 81" name="T15"/>
                  <a:gd fmla="*/ 1 w 75" name="T16"/>
                  <a:gd fmla="*/ 1 h 81"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81" w="75">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29" name="Freeform 16"/>
              <p:cNvSpPr/>
              <p:nvPr/>
            </p:nvSpPr>
            <p:spPr bwMode="auto">
              <a:xfrm>
                <a:off x="8572501" y="2570163"/>
                <a:ext cx="60325" cy="90488"/>
              </a:xfrm>
              <a:custGeom>
                <a:gdLst>
                  <a:gd fmla="*/ 3 w 57" name="T0"/>
                  <a:gd fmla="*/ 10 h 88" name="T1"/>
                  <a:gd fmla="*/ 47 w 57" name="T2"/>
                  <a:gd fmla="*/ 83 h 88" name="T3"/>
                  <a:gd fmla="*/ 55 w 57" name="T4"/>
                  <a:gd fmla="*/ 77 h 88" name="T5"/>
                  <a:gd fmla="*/ 11 w 57" name="T6"/>
                  <a:gd fmla="*/ 5 h 88" name="T7"/>
                  <a:gd fmla="*/ 3 w 57" name="T8"/>
                  <a:gd fmla="*/ 10 h 88" name="T9"/>
                </a:gdLst>
                <a:cxnLst>
                  <a:cxn ang="0">
                    <a:pos x="T0" y="T1"/>
                  </a:cxn>
                  <a:cxn ang="0">
                    <a:pos x="T2" y="T3"/>
                  </a:cxn>
                  <a:cxn ang="0">
                    <a:pos x="T4" y="T5"/>
                  </a:cxn>
                  <a:cxn ang="0">
                    <a:pos x="T6" y="T7"/>
                  </a:cxn>
                  <a:cxn ang="0">
                    <a:pos x="T8" y="T9"/>
                  </a:cxn>
                </a:cxnLst>
                <a:rect b="b" l="0" r="r" t="0"/>
                <a:pathLst>
                  <a:path h="88" w="57">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30" name="Freeform 17"/>
              <p:cNvSpPr/>
              <p:nvPr/>
            </p:nvSpPr>
            <p:spPr bwMode="auto">
              <a:xfrm>
                <a:off x="8664576" y="2767013"/>
                <a:ext cx="42863" cy="88900"/>
              </a:xfrm>
              <a:custGeom>
                <a:gdLst>
                  <a:gd fmla="*/ 3 w 41" name="T0"/>
                  <a:gd fmla="*/ 7 h 86" name="T1"/>
                  <a:gd fmla="*/ 30 w 41" name="T2"/>
                  <a:gd fmla="*/ 79 h 86" name="T3"/>
                  <a:gd fmla="*/ 40 w 41" name="T4"/>
                  <a:gd fmla="*/ 76 h 86" name="T5"/>
                  <a:gd fmla="*/ 9 w 41" name="T6"/>
                  <a:gd fmla="*/ 4 h 86" name="T7"/>
                  <a:gd fmla="*/ 3 w 41" name="T8"/>
                  <a:gd fmla="*/ 7 h 86" name="T9"/>
                </a:gdLst>
                <a:cxnLst>
                  <a:cxn ang="0">
                    <a:pos x="T0" y="T1"/>
                  </a:cxn>
                  <a:cxn ang="0">
                    <a:pos x="T2" y="T3"/>
                  </a:cxn>
                  <a:cxn ang="0">
                    <a:pos x="T4" y="T5"/>
                  </a:cxn>
                  <a:cxn ang="0">
                    <a:pos x="T6" y="T7"/>
                  </a:cxn>
                  <a:cxn ang="0">
                    <a:pos x="T8" y="T9"/>
                  </a:cxn>
                </a:cxnLst>
                <a:rect b="b" l="0" r="r" t="0"/>
                <a:pathLst>
                  <a:path h="86" w="41">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31" name="Freeform 18"/>
              <p:cNvSpPr/>
              <p:nvPr/>
            </p:nvSpPr>
            <p:spPr bwMode="auto">
              <a:xfrm>
                <a:off x="8740776" y="2992438"/>
                <a:ext cx="26988" cy="107950"/>
              </a:xfrm>
              <a:custGeom>
                <a:gdLst>
                  <a:gd fmla="*/ 2 w 27" name="T0"/>
                  <a:gd fmla="*/ 7 h 104" name="T1"/>
                  <a:gd fmla="*/ 17 w 27" name="T2"/>
                  <a:gd fmla="*/ 100 h 104" name="T3"/>
                  <a:gd fmla="*/ 23 w 27" name="T4"/>
                  <a:gd fmla="*/ 100 h 104" name="T5"/>
                  <a:gd fmla="*/ 9 w 27" name="T6"/>
                  <a:gd fmla="*/ 4 h 104" name="T7"/>
                  <a:gd fmla="*/ 2 w 27" name="T8"/>
                  <a:gd fmla="*/ 7 h 104" name="T9"/>
                </a:gdLst>
                <a:cxnLst>
                  <a:cxn ang="0">
                    <a:pos x="T0" y="T1"/>
                  </a:cxn>
                  <a:cxn ang="0">
                    <a:pos x="T2" y="T3"/>
                  </a:cxn>
                  <a:cxn ang="0">
                    <a:pos x="T4" y="T5"/>
                  </a:cxn>
                  <a:cxn ang="0">
                    <a:pos x="T6" y="T7"/>
                  </a:cxn>
                  <a:cxn ang="0">
                    <a:pos x="T8" y="T9"/>
                  </a:cxn>
                </a:cxnLst>
                <a:rect b="b" l="0" r="r" t="0"/>
                <a:pathLst>
                  <a:path h="104" w="27">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32" name="Freeform 19"/>
              <p:cNvSpPr/>
              <p:nvPr/>
            </p:nvSpPr>
            <p:spPr bwMode="auto">
              <a:xfrm>
                <a:off x="8753476" y="3206751"/>
                <a:ext cx="25400" cy="80963"/>
              </a:xfrm>
              <a:custGeom>
                <a:gdLst>
                  <a:gd fmla="*/ 13 w 24" name="T0"/>
                  <a:gd fmla="*/ 2 h 78" name="T1"/>
                  <a:gd fmla="*/ 4 w 24" name="T2"/>
                  <a:gd fmla="*/ 32 h 78" name="T3"/>
                  <a:gd fmla="*/ 2 w 24" name="T4"/>
                  <a:gd fmla="*/ 46 h 78" name="T5"/>
                  <a:gd fmla="*/ 0 w 24" name="T6"/>
                  <a:gd fmla="*/ 66 h 78" name="T7"/>
                  <a:gd fmla="*/ 13 w 24" name="T8"/>
                  <a:gd fmla="*/ 71 h 78" name="T9"/>
                  <a:gd fmla="*/ 23 w 24" name="T10"/>
                  <a:gd fmla="*/ 39 h 78" name="T11"/>
                  <a:gd fmla="*/ 15 w 24" name="T12"/>
                  <a:gd fmla="*/ 2 h 78" name="T13"/>
                  <a:gd fmla="*/ 13 w 24" name="T14"/>
                  <a:gd fmla="*/ 2 h 78" name="T15"/>
                </a:gdLst>
                <a:cxnLst>
                  <a:cxn ang="0">
                    <a:pos x="T0" y="T1"/>
                  </a:cxn>
                  <a:cxn ang="0">
                    <a:pos x="T2" y="T3"/>
                  </a:cxn>
                  <a:cxn ang="0">
                    <a:pos x="T4" y="T5"/>
                  </a:cxn>
                  <a:cxn ang="0">
                    <a:pos x="T6" y="T7"/>
                  </a:cxn>
                  <a:cxn ang="0">
                    <a:pos x="T8" y="T9"/>
                  </a:cxn>
                  <a:cxn ang="0">
                    <a:pos x="T10" y="T11"/>
                  </a:cxn>
                  <a:cxn ang="0">
                    <a:pos x="T12" y="T13"/>
                  </a:cxn>
                  <a:cxn ang="0">
                    <a:pos x="T14" y="T15"/>
                  </a:cxn>
                </a:cxnLst>
                <a:rect b="b" l="0" r="r" t="0"/>
                <a:pathLst>
                  <a:path h="78" w="24">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33" name="Freeform 20"/>
              <p:cNvSpPr/>
              <p:nvPr/>
            </p:nvSpPr>
            <p:spPr bwMode="auto">
              <a:xfrm>
                <a:off x="8672513" y="3368676"/>
                <a:ext cx="61913" cy="100013"/>
              </a:xfrm>
              <a:custGeom>
                <a:gdLst>
                  <a:gd fmla="*/ 46 w 61" name="T0"/>
                  <a:gd fmla="*/ 3 h 97" name="T1"/>
                  <a:gd fmla="*/ 6 w 61" name="T2"/>
                  <a:gd fmla="*/ 81 h 97" name="T3"/>
                  <a:gd fmla="*/ 20 w 61" name="T4"/>
                  <a:gd fmla="*/ 91 h 97" name="T5"/>
                  <a:gd fmla="*/ 52 w 61" name="T6"/>
                  <a:gd fmla="*/ 51 h 97" name="T7"/>
                  <a:gd fmla="*/ 53 w 61" name="T8"/>
                  <a:gd fmla="*/ 3 h 97" name="T9"/>
                  <a:gd fmla="*/ 46 w 61" name="T10"/>
                  <a:gd fmla="*/ 3 h 97" name="T11"/>
                </a:gdLst>
                <a:cxnLst>
                  <a:cxn ang="0">
                    <a:pos x="T0" y="T1"/>
                  </a:cxn>
                  <a:cxn ang="0">
                    <a:pos x="T2" y="T3"/>
                  </a:cxn>
                  <a:cxn ang="0">
                    <a:pos x="T4" y="T5"/>
                  </a:cxn>
                  <a:cxn ang="0">
                    <a:pos x="T6" y="T7"/>
                  </a:cxn>
                  <a:cxn ang="0">
                    <a:pos x="T8" y="T9"/>
                  </a:cxn>
                  <a:cxn ang="0">
                    <a:pos x="T10" y="T11"/>
                  </a:cxn>
                </a:cxnLst>
                <a:rect b="b" l="0" r="r" t="0"/>
                <a:pathLst>
                  <a:path h="97" w="61">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34" name="Freeform 21"/>
              <p:cNvSpPr/>
              <p:nvPr/>
            </p:nvSpPr>
            <p:spPr bwMode="auto">
              <a:xfrm>
                <a:off x="8559801" y="3544888"/>
                <a:ext cx="68263" cy="84138"/>
              </a:xfrm>
              <a:custGeom>
                <a:gdLst>
                  <a:gd fmla="*/ 51 w 66" name="T0"/>
                  <a:gd fmla="*/ 4 h 81" name="T1"/>
                  <a:gd fmla="*/ 24 w 66" name="T2"/>
                  <a:gd fmla="*/ 33 h 81" name="T3"/>
                  <a:gd fmla="*/ 14 w 66" name="T4"/>
                  <a:gd fmla="*/ 46 h 81" name="T5"/>
                  <a:gd fmla="*/ 5 w 66" name="T6"/>
                  <a:gd fmla="*/ 62 h 81" name="T7"/>
                  <a:gd fmla="*/ 18 w 66" name="T8"/>
                  <a:gd fmla="*/ 75 h 81" name="T9"/>
                  <a:gd fmla="*/ 32 w 66" name="T10"/>
                  <a:gd fmla="*/ 65 h 81" name="T11"/>
                  <a:gd fmla="*/ 45 w 66" name="T12"/>
                  <a:gd fmla="*/ 49 h 81" name="T13"/>
                  <a:gd fmla="*/ 63 w 66" name="T14"/>
                  <a:gd fmla="*/ 11 h 81" name="T15"/>
                  <a:gd fmla="*/ 51 w 66" name="T16"/>
                  <a:gd fmla="*/ 4 h 81"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81" w="66">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35" name="Freeform 22"/>
              <p:cNvSpPr/>
              <p:nvPr/>
            </p:nvSpPr>
            <p:spPr bwMode="auto">
              <a:xfrm>
                <a:off x="8374063" y="3732213"/>
                <a:ext cx="80963" cy="65088"/>
              </a:xfrm>
              <a:custGeom>
                <a:gdLst>
                  <a:gd fmla="*/ 66 w 79" name="T0"/>
                  <a:gd fmla="*/ 3 h 62" name="T1"/>
                  <a:gd fmla="*/ 35 w 79" name="T2"/>
                  <a:gd fmla="*/ 23 h 62" name="T3"/>
                  <a:gd fmla="*/ 6 w 79" name="T4"/>
                  <a:gd fmla="*/ 48 h 62" name="T5"/>
                  <a:gd fmla="*/ 14 w 79" name="T6"/>
                  <a:gd fmla="*/ 58 h 62" name="T7"/>
                  <a:gd fmla="*/ 45 w 79" name="T8"/>
                  <a:gd fmla="*/ 38 h 62" name="T9"/>
                  <a:gd fmla="*/ 73 w 79" name="T10"/>
                  <a:gd fmla="*/ 13 h 62" name="T11"/>
                  <a:gd fmla="*/ 66 w 79" name="T12"/>
                  <a:gd fmla="*/ 3 h 62" name="T13"/>
                </a:gdLst>
                <a:cxnLst>
                  <a:cxn ang="0">
                    <a:pos x="T0" y="T1"/>
                  </a:cxn>
                  <a:cxn ang="0">
                    <a:pos x="T2" y="T3"/>
                  </a:cxn>
                  <a:cxn ang="0">
                    <a:pos x="T4" y="T5"/>
                  </a:cxn>
                  <a:cxn ang="0">
                    <a:pos x="T6" y="T7"/>
                  </a:cxn>
                  <a:cxn ang="0">
                    <a:pos x="T8" y="T9"/>
                  </a:cxn>
                  <a:cxn ang="0">
                    <a:pos x="T10" y="T11"/>
                  </a:cxn>
                  <a:cxn ang="0">
                    <a:pos x="T12" y="T13"/>
                  </a:cxn>
                </a:cxnLst>
                <a:rect b="b" l="0" r="r" t="0"/>
                <a:pathLst>
                  <a:path h="62" w="79">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36" name="Freeform 23"/>
              <p:cNvSpPr/>
              <p:nvPr/>
            </p:nvSpPr>
            <p:spPr bwMode="auto">
              <a:xfrm>
                <a:off x="7953376" y="3932238"/>
                <a:ext cx="93663" cy="30163"/>
              </a:xfrm>
              <a:custGeom>
                <a:gdLst>
                  <a:gd fmla="*/ 82 w 91" name="T0"/>
                  <a:gd fmla="*/ 1 h 30" name="T1"/>
                  <a:gd fmla="*/ 42 w 91" name="T2"/>
                  <a:gd fmla="*/ 5 h 30" name="T3"/>
                  <a:gd fmla="*/ 9 w 91" name="T4"/>
                  <a:gd fmla="*/ 11 h 30" name="T5"/>
                  <a:gd fmla="*/ 9 w 91" name="T6"/>
                  <a:gd fmla="*/ 28 h 30" name="T7"/>
                  <a:gd fmla="*/ 45 w 91" name="T8"/>
                  <a:gd fmla="*/ 27 h 30" name="T9"/>
                  <a:gd fmla="*/ 86 w 91" name="T10"/>
                  <a:gd fmla="*/ 9 h 30" name="T11"/>
                  <a:gd fmla="*/ 82 w 91" name="T12"/>
                  <a:gd fmla="*/ 1 h 30" name="T13"/>
                </a:gdLst>
                <a:cxnLst>
                  <a:cxn ang="0">
                    <a:pos x="T0" y="T1"/>
                  </a:cxn>
                  <a:cxn ang="0">
                    <a:pos x="T2" y="T3"/>
                  </a:cxn>
                  <a:cxn ang="0">
                    <a:pos x="T4" y="T5"/>
                  </a:cxn>
                  <a:cxn ang="0">
                    <a:pos x="T6" y="T7"/>
                  </a:cxn>
                  <a:cxn ang="0">
                    <a:pos x="T8" y="T9"/>
                  </a:cxn>
                  <a:cxn ang="0">
                    <a:pos x="T10" y="T11"/>
                  </a:cxn>
                  <a:cxn ang="0">
                    <a:pos x="T12" y="T13"/>
                  </a:cxn>
                </a:cxnLst>
                <a:rect b="b" l="0" r="r" t="0"/>
                <a:pathLst>
                  <a:path h="30" w="91">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37" name="Freeform 24"/>
              <p:cNvSpPr/>
              <p:nvPr/>
            </p:nvSpPr>
            <p:spPr bwMode="auto">
              <a:xfrm>
                <a:off x="7991476" y="3992563"/>
                <a:ext cx="65088" cy="77788"/>
              </a:xfrm>
              <a:custGeom>
                <a:gdLst>
                  <a:gd fmla="*/ 2 w 63" name="T0"/>
                  <a:gd fmla="*/ 6 h 74" name="T1"/>
                  <a:gd fmla="*/ 12 w 63" name="T2"/>
                  <a:gd fmla="*/ 18 h 74" name="T3"/>
                  <a:gd fmla="*/ 24 w 63" name="T4"/>
                  <a:gd fmla="*/ 34 h 74" name="T5"/>
                  <a:gd fmla="*/ 36 w 63" name="T6"/>
                  <a:gd fmla="*/ 51 h 74" name="T7"/>
                  <a:gd fmla="*/ 47 w 63" name="T8"/>
                  <a:gd fmla="*/ 66 h 74" name="T9"/>
                  <a:gd fmla="*/ 61 w 63" name="T10"/>
                  <a:gd fmla="*/ 60 h 74" name="T11"/>
                  <a:gd fmla="*/ 37 w 63" name="T12"/>
                  <a:gd fmla="*/ 16 h 74" name="T13"/>
                  <a:gd fmla="*/ 18 w 63" name="T14"/>
                  <a:gd fmla="*/ 3 h 74" name="T15"/>
                  <a:gd fmla="*/ 3 w 63" name="T16"/>
                  <a:gd fmla="*/ 2 h 74" name="T17"/>
                  <a:gd fmla="*/ 2 w 63" name="T18"/>
                  <a:gd fmla="*/ 6 h 74"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74" w="62">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38" name="Freeform 25"/>
              <p:cNvSpPr/>
              <p:nvPr/>
            </p:nvSpPr>
            <p:spPr bwMode="auto">
              <a:xfrm>
                <a:off x="8085138" y="4160838"/>
                <a:ext cx="26988" cy="95250"/>
              </a:xfrm>
              <a:custGeom>
                <a:gdLst>
                  <a:gd fmla="*/ 0 w 26" name="T0"/>
                  <a:gd fmla="*/ 8 h 91" name="T1"/>
                  <a:gd fmla="*/ 6 w 26" name="T2"/>
                  <a:gd fmla="*/ 83 h 91" name="T3"/>
                  <a:gd fmla="*/ 22 w 26" name="T4"/>
                  <a:gd fmla="*/ 83 h 91" name="T5"/>
                  <a:gd fmla="*/ 13 w 26" name="T6"/>
                  <a:gd fmla="*/ 5 h 91" name="T7"/>
                  <a:gd fmla="*/ 0 w 26" name="T8"/>
                  <a:gd fmla="*/ 8 h 91" name="T9"/>
                </a:gdLst>
                <a:cxnLst>
                  <a:cxn ang="0">
                    <a:pos x="T0" y="T1"/>
                  </a:cxn>
                  <a:cxn ang="0">
                    <a:pos x="T2" y="T3"/>
                  </a:cxn>
                  <a:cxn ang="0">
                    <a:pos x="T4" y="T5"/>
                  </a:cxn>
                  <a:cxn ang="0">
                    <a:pos x="T6" y="T7"/>
                  </a:cxn>
                  <a:cxn ang="0">
                    <a:pos x="T8" y="T9"/>
                  </a:cxn>
                </a:cxnLst>
                <a:rect b="b" l="0" r="r" t="0"/>
                <a:pathLst>
                  <a:path h="91" w="26">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39" name="Freeform 26"/>
              <p:cNvSpPr/>
              <p:nvPr/>
            </p:nvSpPr>
            <p:spPr bwMode="auto">
              <a:xfrm>
                <a:off x="8034338" y="4348163"/>
                <a:ext cx="44450" cy="106363"/>
              </a:xfrm>
              <a:custGeom>
                <a:gdLst>
                  <a:gd fmla="*/ 8 w 43" name="T0"/>
                  <a:gd fmla="*/ 99 h 102" name="T1"/>
                  <a:gd fmla="*/ 32 w 43" name="T2"/>
                  <a:gd fmla="*/ 61 h 102" name="T3"/>
                  <a:gd fmla="*/ 42 w 43" name="T4"/>
                  <a:gd fmla="*/ 9 h 102" name="T5"/>
                  <a:gd fmla="*/ 27 w 43" name="T6"/>
                  <a:gd fmla="*/ 7 h 102" name="T7"/>
                  <a:gd fmla="*/ 13 w 43" name="T8"/>
                  <a:gd fmla="*/ 50 h 102" name="T9"/>
                  <a:gd fmla="*/ 1 w 43" name="T10"/>
                  <a:gd fmla="*/ 95 h 102" name="T11"/>
                  <a:gd fmla="*/ 8 w 43" name="T12"/>
                  <a:gd fmla="*/ 99 h 102" name="T13"/>
                </a:gdLst>
                <a:cxnLst>
                  <a:cxn ang="0">
                    <a:pos x="T0" y="T1"/>
                  </a:cxn>
                  <a:cxn ang="0">
                    <a:pos x="T2" y="T3"/>
                  </a:cxn>
                  <a:cxn ang="0">
                    <a:pos x="T4" y="T5"/>
                  </a:cxn>
                  <a:cxn ang="0">
                    <a:pos x="T6" y="T7"/>
                  </a:cxn>
                  <a:cxn ang="0">
                    <a:pos x="T8" y="T9"/>
                  </a:cxn>
                  <a:cxn ang="0">
                    <a:pos x="T10" y="T11"/>
                  </a:cxn>
                  <a:cxn ang="0">
                    <a:pos x="T12" y="T13"/>
                  </a:cxn>
                </a:cxnLst>
                <a:rect b="b" l="0" r="r" t="0"/>
                <a:pathLst>
                  <a:path h="102" w="43">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40" name="Freeform 27"/>
              <p:cNvSpPr/>
              <p:nvPr/>
            </p:nvSpPr>
            <p:spPr bwMode="auto">
              <a:xfrm>
                <a:off x="7883526" y="4581526"/>
                <a:ext cx="80963" cy="74613"/>
              </a:xfrm>
              <a:custGeom>
                <a:gdLst>
                  <a:gd fmla="*/ 7 w 78" name="T0"/>
                  <a:gd fmla="*/ 69 h 72" name="T1"/>
                  <a:gd fmla="*/ 45 w 78" name="T2"/>
                  <a:gd fmla="*/ 47 h 72" name="T3"/>
                  <a:gd fmla="*/ 75 w 78" name="T4"/>
                  <a:gd fmla="*/ 11 h 72" name="T5"/>
                  <a:gd fmla="*/ 67 w 78" name="T6"/>
                  <a:gd fmla="*/ 5 h 72" name="T7"/>
                  <a:gd fmla="*/ 37 w 78" name="T8"/>
                  <a:gd fmla="*/ 33 h 72" name="T9"/>
                  <a:gd fmla="*/ 4 w 78" name="T10"/>
                  <a:gd fmla="*/ 63 h 72" name="T11"/>
                  <a:gd fmla="*/ 7 w 78" name="T12"/>
                  <a:gd fmla="*/ 69 h 72" name="T13"/>
                </a:gdLst>
                <a:cxnLst>
                  <a:cxn ang="0">
                    <a:pos x="T0" y="T1"/>
                  </a:cxn>
                  <a:cxn ang="0">
                    <a:pos x="T2" y="T3"/>
                  </a:cxn>
                  <a:cxn ang="0">
                    <a:pos x="T4" y="T5"/>
                  </a:cxn>
                  <a:cxn ang="0">
                    <a:pos x="T6" y="T7"/>
                  </a:cxn>
                  <a:cxn ang="0">
                    <a:pos x="T8" y="T9"/>
                  </a:cxn>
                  <a:cxn ang="0">
                    <a:pos x="T10" y="T11"/>
                  </a:cxn>
                  <a:cxn ang="0">
                    <a:pos x="T12" y="T13"/>
                  </a:cxn>
                </a:cxnLst>
                <a:rect b="b" l="0" r="r" t="0"/>
                <a:pathLst>
                  <a:path h="72" w="78">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41" name="Freeform 28"/>
              <p:cNvSpPr/>
              <p:nvPr/>
            </p:nvSpPr>
            <p:spPr bwMode="auto">
              <a:xfrm>
                <a:off x="7666038" y="4762501"/>
                <a:ext cx="120650" cy="58738"/>
              </a:xfrm>
              <a:custGeom>
                <a:gdLst>
                  <a:gd fmla="*/ 6 w 117" name="T0"/>
                  <a:gd fmla="*/ 56 h 56" name="T1"/>
                  <a:gd fmla="*/ 111 w 117" name="T2"/>
                  <a:gd fmla="*/ 13 h 56" name="T3"/>
                  <a:gd fmla="*/ 105 w 117" name="T4"/>
                  <a:gd fmla="*/ 2 h 56" name="T5"/>
                  <a:gd fmla="*/ 5 w 117" name="T6"/>
                  <a:gd fmla="*/ 48 h 56" name="T7"/>
                  <a:gd fmla="*/ 6 w 117" name="T8"/>
                  <a:gd fmla="*/ 56 h 56" name="T9"/>
                </a:gdLst>
                <a:cxnLst>
                  <a:cxn ang="0">
                    <a:pos x="T0" y="T1"/>
                  </a:cxn>
                  <a:cxn ang="0">
                    <a:pos x="T2" y="T3"/>
                  </a:cxn>
                  <a:cxn ang="0">
                    <a:pos x="T4" y="T5"/>
                  </a:cxn>
                  <a:cxn ang="0">
                    <a:pos x="T6" y="T7"/>
                  </a:cxn>
                  <a:cxn ang="0">
                    <a:pos x="T8" y="T9"/>
                  </a:cxn>
                </a:cxnLst>
                <a:rect b="b" l="0" r="r" t="0"/>
                <a:pathLst>
                  <a:path h="56" w="117">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42" name="Freeform 29"/>
              <p:cNvSpPr/>
              <p:nvPr/>
            </p:nvSpPr>
            <p:spPr bwMode="auto">
              <a:xfrm>
                <a:off x="7434263" y="4868863"/>
                <a:ext cx="123825" cy="47625"/>
              </a:xfrm>
              <a:custGeom>
                <a:gdLst>
                  <a:gd fmla="*/ 4 w 120" name="T0"/>
                  <a:gd fmla="*/ 46 h 46" name="T1"/>
                  <a:gd fmla="*/ 117 w 120" name="T2"/>
                  <a:gd fmla="*/ 10 h 46" name="T3"/>
                  <a:gd fmla="*/ 112 w 120" name="T4"/>
                  <a:gd fmla="*/ 2 h 46" name="T5"/>
                  <a:gd fmla="*/ 3 w 120" name="T6"/>
                  <a:gd fmla="*/ 39 h 46" name="T7"/>
                  <a:gd fmla="*/ 4 w 120" name="T8"/>
                  <a:gd fmla="*/ 46 h 46" name="T9"/>
                </a:gdLst>
                <a:cxnLst>
                  <a:cxn ang="0">
                    <a:pos x="T0" y="T1"/>
                  </a:cxn>
                  <a:cxn ang="0">
                    <a:pos x="T2" y="T3"/>
                  </a:cxn>
                  <a:cxn ang="0">
                    <a:pos x="T4" y="T5"/>
                  </a:cxn>
                  <a:cxn ang="0">
                    <a:pos x="T6" y="T7"/>
                  </a:cxn>
                  <a:cxn ang="0">
                    <a:pos x="T8" y="T9"/>
                  </a:cxn>
                </a:cxnLst>
                <a:rect b="b" l="0" r="r" t="0"/>
                <a:pathLst>
                  <a:path h="46" w="120">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43" name="Freeform 30"/>
              <p:cNvSpPr/>
              <p:nvPr/>
            </p:nvSpPr>
            <p:spPr bwMode="auto">
              <a:xfrm>
                <a:off x="7192963" y="4932363"/>
                <a:ext cx="153988" cy="38100"/>
              </a:xfrm>
              <a:custGeom>
                <a:gdLst>
                  <a:gd fmla="*/ 6 w 148" name="T0"/>
                  <a:gd fmla="*/ 36 h 37" name="T1"/>
                  <a:gd fmla="*/ 137 w 148" name="T2"/>
                  <a:gd fmla="*/ 20 h 37" name="T3"/>
                  <a:gd fmla="*/ 133 w 148" name="T4"/>
                  <a:gd fmla="*/ 3 h 37" name="T5"/>
                  <a:gd fmla="*/ 3 w 148" name="T6"/>
                  <a:gd fmla="*/ 31 h 37" name="T7"/>
                  <a:gd fmla="*/ 6 w 148" name="T8"/>
                  <a:gd fmla="*/ 36 h 37" name="T9"/>
                </a:gdLst>
                <a:cxnLst>
                  <a:cxn ang="0">
                    <a:pos x="T0" y="T1"/>
                  </a:cxn>
                  <a:cxn ang="0">
                    <a:pos x="T2" y="T3"/>
                  </a:cxn>
                  <a:cxn ang="0">
                    <a:pos x="T4" y="T5"/>
                  </a:cxn>
                  <a:cxn ang="0">
                    <a:pos x="T6" y="T7"/>
                  </a:cxn>
                  <a:cxn ang="0">
                    <a:pos x="T8" y="T9"/>
                  </a:cxn>
                </a:cxnLst>
                <a:rect b="b" l="0" r="r" t="0"/>
                <a:pathLst>
                  <a:path h="37" w="148">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44" name="Freeform 31"/>
              <p:cNvSpPr/>
              <p:nvPr/>
            </p:nvSpPr>
            <p:spPr bwMode="auto">
              <a:xfrm>
                <a:off x="6989763" y="4945063"/>
                <a:ext cx="88900" cy="22225"/>
              </a:xfrm>
              <a:custGeom>
                <a:gdLst>
                  <a:gd fmla="*/ 4 w 86" name="T0"/>
                  <a:gd fmla="*/ 18 h 22" name="T1"/>
                  <a:gd fmla="*/ 80 w 86" name="T2"/>
                  <a:gd fmla="*/ 10 h 22" name="T3"/>
                  <a:gd fmla="*/ 77 w 86" name="T4"/>
                  <a:gd fmla="*/ 1 h 22" name="T5"/>
                  <a:gd fmla="*/ 4 w 86" name="T6"/>
                  <a:gd fmla="*/ 8 h 22" name="T7"/>
                  <a:gd fmla="*/ 4 w 86" name="T8"/>
                  <a:gd fmla="*/ 18 h 22" name="T9"/>
                </a:gdLst>
                <a:cxnLst>
                  <a:cxn ang="0">
                    <a:pos x="T0" y="T1"/>
                  </a:cxn>
                  <a:cxn ang="0">
                    <a:pos x="T2" y="T3"/>
                  </a:cxn>
                  <a:cxn ang="0">
                    <a:pos x="T4" y="T5"/>
                  </a:cxn>
                  <a:cxn ang="0">
                    <a:pos x="T6" y="T7"/>
                  </a:cxn>
                  <a:cxn ang="0">
                    <a:pos x="T8" y="T9"/>
                  </a:cxn>
                </a:cxnLst>
                <a:rect b="b" l="0" r="r" t="0"/>
                <a:pathLst>
                  <a:path h="22" w="86">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45" name="Freeform 32"/>
              <p:cNvSpPr/>
              <p:nvPr/>
            </p:nvSpPr>
            <p:spPr bwMode="auto">
              <a:xfrm>
                <a:off x="6748463" y="4924426"/>
                <a:ext cx="80963" cy="31750"/>
              </a:xfrm>
              <a:custGeom>
                <a:gdLst>
                  <a:gd fmla="*/ 6 w 79" name="T0"/>
                  <a:gd fmla="*/ 17 h 31" name="T1"/>
                  <a:gd fmla="*/ 37 w 79" name="T2"/>
                  <a:gd fmla="*/ 24 h 31" name="T3"/>
                  <a:gd fmla="*/ 72 w 79" name="T4"/>
                  <a:gd fmla="*/ 31 h 31" name="T5"/>
                  <a:gd fmla="*/ 75 w 79" name="T6"/>
                  <a:gd fmla="*/ 21 h 31" name="T7"/>
                  <a:gd fmla="*/ 6 w 79" name="T8"/>
                  <a:gd fmla="*/ 6 h 31" name="T9"/>
                  <a:gd fmla="*/ 6 w 79" name="T10"/>
                  <a:gd fmla="*/ 17 h 31" name="T11"/>
                </a:gdLst>
                <a:cxnLst>
                  <a:cxn ang="0">
                    <a:pos x="T0" y="T1"/>
                  </a:cxn>
                  <a:cxn ang="0">
                    <a:pos x="T2" y="T3"/>
                  </a:cxn>
                  <a:cxn ang="0">
                    <a:pos x="T4" y="T5"/>
                  </a:cxn>
                  <a:cxn ang="0">
                    <a:pos x="T6" y="T7"/>
                  </a:cxn>
                  <a:cxn ang="0">
                    <a:pos x="T8" y="T9"/>
                  </a:cxn>
                  <a:cxn ang="0">
                    <a:pos x="T10" y="T11"/>
                  </a:cxn>
                </a:cxnLst>
                <a:rect b="b" l="0" r="r" t="0"/>
                <a:pathLst>
                  <a:path h="31" w="79">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46" name="Freeform 33"/>
              <p:cNvSpPr/>
              <p:nvPr/>
            </p:nvSpPr>
            <p:spPr bwMode="auto">
              <a:xfrm>
                <a:off x="6559551" y="4949826"/>
                <a:ext cx="68263" cy="61913"/>
              </a:xfrm>
              <a:custGeom>
                <a:gdLst>
                  <a:gd fmla="*/ 11 w 67" name="T0"/>
                  <a:gd fmla="*/ 56 h 59" name="T1"/>
                  <a:gd fmla="*/ 39 w 67" name="T2"/>
                  <a:gd fmla="*/ 37 h 59" name="T3"/>
                  <a:gd fmla="*/ 63 w 67" name="T4"/>
                  <a:gd fmla="*/ 12 h 59" name="T5"/>
                  <a:gd fmla="*/ 55 w 67" name="T6"/>
                  <a:gd fmla="*/ 4 h 59" name="T7"/>
                  <a:gd fmla="*/ 31 w 67" name="T8"/>
                  <a:gd fmla="*/ 25 h 59" name="T9"/>
                  <a:gd fmla="*/ 4 w 67" name="T10"/>
                  <a:gd fmla="*/ 48 h 59" name="T11"/>
                  <a:gd fmla="*/ 11 w 67" name="T12"/>
                  <a:gd fmla="*/ 56 h 59" name="T13"/>
                </a:gdLst>
                <a:cxnLst>
                  <a:cxn ang="0">
                    <a:pos x="T0" y="T1"/>
                  </a:cxn>
                  <a:cxn ang="0">
                    <a:pos x="T2" y="T3"/>
                  </a:cxn>
                  <a:cxn ang="0">
                    <a:pos x="T4" y="T5"/>
                  </a:cxn>
                  <a:cxn ang="0">
                    <a:pos x="T6" y="T7"/>
                  </a:cxn>
                  <a:cxn ang="0">
                    <a:pos x="T8" y="T9"/>
                  </a:cxn>
                  <a:cxn ang="0">
                    <a:pos x="T10" y="T11"/>
                  </a:cxn>
                  <a:cxn ang="0">
                    <a:pos x="T12" y="T13"/>
                  </a:cxn>
                </a:cxnLst>
                <a:rect b="b" l="0" r="r" t="0"/>
                <a:pathLst>
                  <a:path h="59" w="67">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47" name="Freeform 34"/>
              <p:cNvSpPr/>
              <p:nvPr/>
            </p:nvSpPr>
            <p:spPr bwMode="auto">
              <a:xfrm>
                <a:off x="6375401" y="5078413"/>
                <a:ext cx="80963" cy="49213"/>
              </a:xfrm>
              <a:custGeom>
                <a:gdLst>
                  <a:gd fmla="*/ 5 w 78" name="T0"/>
                  <a:gd fmla="*/ 46 h 46" name="T1"/>
                  <a:gd fmla="*/ 41 w 78" name="T2"/>
                  <a:gd fmla="*/ 34 h 46" name="T3"/>
                  <a:gd fmla="*/ 73 w 78" name="T4"/>
                  <a:gd fmla="*/ 11 h 46" name="T5"/>
                  <a:gd fmla="*/ 67 w 78" name="T6"/>
                  <a:gd fmla="*/ 2 h 46" name="T7"/>
                  <a:gd fmla="*/ 33 w 78" name="T8"/>
                  <a:gd fmla="*/ 21 h 46" name="T9"/>
                  <a:gd fmla="*/ 3 w 78" name="T10"/>
                  <a:gd fmla="*/ 41 h 46" name="T11"/>
                  <a:gd fmla="*/ 5 w 78" name="T12"/>
                  <a:gd fmla="*/ 46 h 46" name="T13"/>
                </a:gdLst>
                <a:cxnLst>
                  <a:cxn ang="0">
                    <a:pos x="T0" y="T1"/>
                  </a:cxn>
                  <a:cxn ang="0">
                    <a:pos x="T2" y="T3"/>
                  </a:cxn>
                  <a:cxn ang="0">
                    <a:pos x="T4" y="T5"/>
                  </a:cxn>
                  <a:cxn ang="0">
                    <a:pos x="T6" y="T7"/>
                  </a:cxn>
                  <a:cxn ang="0">
                    <a:pos x="T8" y="T9"/>
                  </a:cxn>
                  <a:cxn ang="0">
                    <a:pos x="T10" y="T11"/>
                  </a:cxn>
                  <a:cxn ang="0">
                    <a:pos x="T12" y="T13"/>
                  </a:cxn>
                </a:cxnLst>
                <a:rect b="b" l="0" r="r" t="0"/>
                <a:pathLst>
                  <a:path h="46" w="78">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48" name="Freeform 35"/>
              <p:cNvSpPr/>
              <p:nvPr/>
            </p:nvSpPr>
            <p:spPr bwMode="auto">
              <a:xfrm>
                <a:off x="6167438" y="5192713"/>
                <a:ext cx="114300" cy="50800"/>
              </a:xfrm>
              <a:custGeom>
                <a:gdLst>
                  <a:gd fmla="*/ 10 w 110" name="T0"/>
                  <a:gd fmla="*/ 48 h 50" name="T1"/>
                  <a:gd fmla="*/ 105 w 110" name="T2"/>
                  <a:gd fmla="*/ 11 h 50" name="T3"/>
                  <a:gd fmla="*/ 102 w 110" name="T4"/>
                  <a:gd fmla="*/ 2 h 50" name="T5"/>
                  <a:gd fmla="*/ 7 w 110" name="T6"/>
                  <a:gd fmla="*/ 37 h 50" name="T7"/>
                  <a:gd fmla="*/ 10 w 110" name="T8"/>
                  <a:gd fmla="*/ 48 h 50" name="T9"/>
                </a:gdLst>
                <a:cxnLst>
                  <a:cxn ang="0">
                    <a:pos x="T0" y="T1"/>
                  </a:cxn>
                  <a:cxn ang="0">
                    <a:pos x="T2" y="T3"/>
                  </a:cxn>
                  <a:cxn ang="0">
                    <a:pos x="T4" y="T5"/>
                  </a:cxn>
                  <a:cxn ang="0">
                    <a:pos x="T6" y="T7"/>
                  </a:cxn>
                  <a:cxn ang="0">
                    <a:pos x="T8" y="T9"/>
                  </a:cxn>
                </a:cxnLst>
                <a:rect b="b" l="0" r="r" t="0"/>
                <a:pathLst>
                  <a:path h="50" w="11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49" name="Freeform 36"/>
              <p:cNvSpPr/>
              <p:nvPr/>
            </p:nvSpPr>
            <p:spPr bwMode="auto">
              <a:xfrm>
                <a:off x="5929313" y="5272088"/>
                <a:ext cx="131763" cy="36513"/>
              </a:xfrm>
              <a:custGeom>
                <a:gdLst>
                  <a:gd fmla="*/ 7 w 128" name="T0"/>
                  <a:gd fmla="*/ 30 h 35" name="T1"/>
                  <a:gd fmla="*/ 120 w 128" name="T2"/>
                  <a:gd fmla="*/ 16 h 35" name="T3"/>
                  <a:gd fmla="*/ 114 w 128" name="T4"/>
                  <a:gd fmla="*/ 2 h 35" name="T5"/>
                  <a:gd fmla="*/ 7 w 128" name="T6"/>
                  <a:gd fmla="*/ 18 h 35" name="T7"/>
                  <a:gd fmla="*/ 7 w 128" name="T8"/>
                  <a:gd fmla="*/ 30 h 35" name="T9"/>
                </a:gdLst>
                <a:cxnLst>
                  <a:cxn ang="0">
                    <a:pos x="T0" y="T1"/>
                  </a:cxn>
                  <a:cxn ang="0">
                    <a:pos x="T2" y="T3"/>
                  </a:cxn>
                  <a:cxn ang="0">
                    <a:pos x="T4" y="T5"/>
                  </a:cxn>
                  <a:cxn ang="0">
                    <a:pos x="T6" y="T7"/>
                  </a:cxn>
                  <a:cxn ang="0">
                    <a:pos x="T8" y="T9"/>
                  </a:cxn>
                </a:cxnLst>
                <a:rect b="b" l="0" r="r" t="0"/>
                <a:pathLst>
                  <a:path h="35" w="128">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50" name="Freeform 37"/>
              <p:cNvSpPr/>
              <p:nvPr/>
            </p:nvSpPr>
            <p:spPr bwMode="auto">
              <a:xfrm>
                <a:off x="5719763" y="5281613"/>
                <a:ext cx="104775" cy="34925"/>
              </a:xfrm>
              <a:custGeom>
                <a:gdLst>
                  <a:gd fmla="*/ 3 w 101" name="T0"/>
                  <a:gd fmla="*/ 11 h 33" name="T1"/>
                  <a:gd fmla="*/ 94 w 101" name="T2"/>
                  <a:gd fmla="*/ 29 h 33" name="T3"/>
                  <a:gd fmla="*/ 94 w 101" name="T4"/>
                  <a:gd fmla="*/ 15 h 33" name="T5"/>
                  <a:gd fmla="*/ 6 w 101" name="T6"/>
                  <a:gd fmla="*/ 3 h 33" name="T7"/>
                  <a:gd fmla="*/ 3 w 101" name="T8"/>
                  <a:gd fmla="*/ 11 h 33" name="T9"/>
                </a:gdLst>
                <a:cxnLst>
                  <a:cxn ang="0">
                    <a:pos x="T0" y="T1"/>
                  </a:cxn>
                  <a:cxn ang="0">
                    <a:pos x="T2" y="T3"/>
                  </a:cxn>
                  <a:cxn ang="0">
                    <a:pos x="T4" y="T5"/>
                  </a:cxn>
                  <a:cxn ang="0">
                    <a:pos x="T6" y="T7"/>
                  </a:cxn>
                  <a:cxn ang="0">
                    <a:pos x="T8" y="T9"/>
                  </a:cxn>
                </a:cxnLst>
                <a:rect b="b" l="0" r="r" t="0"/>
                <a:pathLst>
                  <a:path h="33" w="100">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51" name="Freeform 38"/>
              <p:cNvSpPr/>
              <p:nvPr/>
            </p:nvSpPr>
            <p:spPr bwMode="auto">
              <a:xfrm>
                <a:off x="5516563" y="5238751"/>
                <a:ext cx="103188" cy="33338"/>
              </a:xfrm>
              <a:custGeom>
                <a:gdLst>
                  <a:gd fmla="*/ 5 w 100" name="T0"/>
                  <a:gd fmla="*/ 9 h 32" name="T1"/>
                  <a:gd fmla="*/ 92 w 100" name="T2"/>
                  <a:gd fmla="*/ 31 h 32" name="T3"/>
                  <a:gd fmla="*/ 94 w 100" name="T4"/>
                  <a:gd fmla="*/ 22 h 32" name="T5"/>
                  <a:gd fmla="*/ 7 w 100" name="T6"/>
                  <a:gd fmla="*/ 1 h 32" name="T7"/>
                  <a:gd fmla="*/ 5 w 100" name="T8"/>
                  <a:gd fmla="*/ 9 h 32" name="T9"/>
                </a:gdLst>
                <a:cxnLst>
                  <a:cxn ang="0">
                    <a:pos x="T0" y="T1"/>
                  </a:cxn>
                  <a:cxn ang="0">
                    <a:pos x="T2" y="T3"/>
                  </a:cxn>
                  <a:cxn ang="0">
                    <a:pos x="T4" y="T5"/>
                  </a:cxn>
                  <a:cxn ang="0">
                    <a:pos x="T6" y="T7"/>
                  </a:cxn>
                  <a:cxn ang="0">
                    <a:pos x="T8" y="T9"/>
                  </a:cxn>
                </a:cxnLst>
                <a:rect b="b" l="0" r="r" t="0"/>
                <a:pathLst>
                  <a:path h="32" w="100">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52" name="Freeform 39"/>
              <p:cNvSpPr/>
              <p:nvPr/>
            </p:nvSpPr>
            <p:spPr bwMode="auto">
              <a:xfrm>
                <a:off x="5327651" y="5132388"/>
                <a:ext cx="85725" cy="60325"/>
              </a:xfrm>
              <a:custGeom>
                <a:gdLst>
                  <a:gd fmla="*/ 2 w 82" name="T0"/>
                  <a:gd fmla="*/ 8 h 58" name="T1"/>
                  <a:gd fmla="*/ 71 w 82" name="T2"/>
                  <a:gd fmla="*/ 57 h 58" name="T3"/>
                  <a:gd fmla="*/ 74 w 82" name="T4"/>
                  <a:gd fmla="*/ 44 h 58" name="T5"/>
                  <a:gd fmla="*/ 11 w 82" name="T6"/>
                  <a:gd fmla="*/ 3 h 58" name="T7"/>
                  <a:gd fmla="*/ 2 w 82" name="T8"/>
                  <a:gd fmla="*/ 8 h 58" name="T9"/>
                </a:gdLst>
                <a:cxnLst>
                  <a:cxn ang="0">
                    <a:pos x="T0" y="T1"/>
                  </a:cxn>
                  <a:cxn ang="0">
                    <a:pos x="T2" y="T3"/>
                  </a:cxn>
                  <a:cxn ang="0">
                    <a:pos x="T4" y="T5"/>
                  </a:cxn>
                  <a:cxn ang="0">
                    <a:pos x="T6" y="T7"/>
                  </a:cxn>
                  <a:cxn ang="0">
                    <a:pos x="T8" y="T9"/>
                  </a:cxn>
                </a:cxnLst>
                <a:rect b="b" l="0" r="r" t="0"/>
                <a:pathLst>
                  <a:path h="57" w="82">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53" name="Freeform 40"/>
              <p:cNvSpPr/>
              <p:nvPr/>
            </p:nvSpPr>
            <p:spPr bwMode="auto">
              <a:xfrm>
                <a:off x="5167313" y="4940301"/>
                <a:ext cx="87313" cy="103188"/>
              </a:xfrm>
              <a:custGeom>
                <a:gdLst>
                  <a:gd fmla="*/ 4 w 83" name="T0"/>
                  <a:gd fmla="*/ 13 h 98" name="T1"/>
                  <a:gd fmla="*/ 72 w 83" name="T2"/>
                  <a:gd fmla="*/ 94 h 98" name="T3"/>
                  <a:gd fmla="*/ 80 w 83" name="T4"/>
                  <a:gd fmla="*/ 87 h 98" name="T5"/>
                  <a:gd fmla="*/ 13 w 83" name="T6"/>
                  <a:gd fmla="*/ 4 h 98" name="T7"/>
                  <a:gd fmla="*/ 4 w 83" name="T8"/>
                  <a:gd fmla="*/ 13 h 98" name="T9"/>
                </a:gdLst>
                <a:cxnLst>
                  <a:cxn ang="0">
                    <a:pos x="T0" y="T1"/>
                  </a:cxn>
                  <a:cxn ang="0">
                    <a:pos x="T2" y="T3"/>
                  </a:cxn>
                  <a:cxn ang="0">
                    <a:pos x="T4" y="T5"/>
                  </a:cxn>
                  <a:cxn ang="0">
                    <a:pos x="T6" y="T7"/>
                  </a:cxn>
                  <a:cxn ang="0">
                    <a:pos x="T8" y="T9"/>
                  </a:cxn>
                </a:cxnLst>
                <a:rect b="b" l="0" r="r" t="0"/>
                <a:pathLst>
                  <a:path h="98" w="83">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54" name="Freeform 41"/>
              <p:cNvSpPr/>
              <p:nvPr/>
            </p:nvSpPr>
            <p:spPr bwMode="auto">
              <a:xfrm>
                <a:off x="5113338" y="4803776"/>
                <a:ext cx="50800" cy="74613"/>
              </a:xfrm>
              <a:custGeom>
                <a:gdLst>
                  <a:gd fmla="*/ 2 w 49" name="T0"/>
                  <a:gd fmla="*/ 6 h 71" name="T1"/>
                  <a:gd fmla="*/ 15 w 49" name="T2"/>
                  <a:gd fmla="*/ 35 h 71" name="T3"/>
                  <a:gd fmla="*/ 35 w 49" name="T4"/>
                  <a:gd fmla="*/ 65 h 71" name="T5"/>
                  <a:gd fmla="*/ 45 w 49" name="T6"/>
                  <a:gd fmla="*/ 59 h 71" name="T7"/>
                  <a:gd fmla="*/ 26 w 49" name="T8"/>
                  <a:gd fmla="*/ 28 h 71" name="T9"/>
                  <a:gd fmla="*/ 5 w 49" name="T10"/>
                  <a:gd fmla="*/ 3 h 71" name="T11"/>
                  <a:gd fmla="*/ 2 w 49" name="T12"/>
                  <a:gd fmla="*/ 6 h 71" name="T13"/>
                </a:gdLst>
                <a:cxnLst>
                  <a:cxn ang="0">
                    <a:pos x="T0" y="T1"/>
                  </a:cxn>
                  <a:cxn ang="0">
                    <a:pos x="T2" y="T3"/>
                  </a:cxn>
                  <a:cxn ang="0">
                    <a:pos x="T4" y="T5"/>
                  </a:cxn>
                  <a:cxn ang="0">
                    <a:pos x="T6" y="T7"/>
                  </a:cxn>
                  <a:cxn ang="0">
                    <a:pos x="T8" y="T9"/>
                  </a:cxn>
                  <a:cxn ang="0">
                    <a:pos x="T10" y="T11"/>
                  </a:cxn>
                  <a:cxn ang="0">
                    <a:pos x="T12" y="T13"/>
                  </a:cxn>
                </a:cxnLst>
                <a:rect b="b" l="0" r="r" t="0"/>
                <a:pathLst>
                  <a:path h="71" w="49">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55" name="Freeform 42"/>
              <p:cNvSpPr/>
              <p:nvPr/>
            </p:nvSpPr>
            <p:spPr bwMode="auto">
              <a:xfrm>
                <a:off x="5035551" y="4613276"/>
                <a:ext cx="60325" cy="101600"/>
              </a:xfrm>
              <a:custGeom>
                <a:gdLst>
                  <a:gd fmla="*/ 2 w 58" name="T0"/>
                  <a:gd fmla="*/ 8 h 97" name="T1"/>
                  <a:gd fmla="*/ 45 w 58" name="T2"/>
                  <a:gd fmla="*/ 91 h 97" name="T3"/>
                  <a:gd fmla="*/ 56 w 58" name="T4"/>
                  <a:gd fmla="*/ 84 h 97" name="T5"/>
                  <a:gd fmla="*/ 11 w 58" name="T6"/>
                  <a:gd fmla="*/ 4 h 97" name="T7"/>
                  <a:gd fmla="*/ 2 w 58" name="T8"/>
                  <a:gd fmla="*/ 8 h 97" name="T9"/>
                </a:gdLst>
                <a:cxnLst>
                  <a:cxn ang="0">
                    <a:pos x="T0" y="T1"/>
                  </a:cxn>
                  <a:cxn ang="0">
                    <a:pos x="T2" y="T3"/>
                  </a:cxn>
                  <a:cxn ang="0">
                    <a:pos x="T4" y="T5"/>
                  </a:cxn>
                  <a:cxn ang="0">
                    <a:pos x="T6" y="T7"/>
                  </a:cxn>
                  <a:cxn ang="0">
                    <a:pos x="T8" y="T9"/>
                  </a:cxn>
                </a:cxnLst>
                <a:rect b="b" l="0" r="r" t="0"/>
                <a:pathLst>
                  <a:path h="97" w="5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56" name="Freeform 43"/>
              <p:cNvSpPr/>
              <p:nvPr/>
            </p:nvSpPr>
            <p:spPr bwMode="auto">
              <a:xfrm>
                <a:off x="4221163" y="4760913"/>
                <a:ext cx="82550" cy="20638"/>
              </a:xfrm>
              <a:custGeom>
                <a:gdLst>
                  <a:gd fmla="*/ 2 w 79" name="T0"/>
                  <a:gd fmla="*/ 4 h 19" name="T1"/>
                  <a:gd fmla="*/ 74 w 79" name="T2"/>
                  <a:gd fmla="*/ 19 h 19" name="T3"/>
                  <a:gd fmla="*/ 76 w 79" name="T4"/>
                  <a:gd fmla="*/ 14 h 19" name="T5"/>
                  <a:gd fmla="*/ 3 w 79" name="T6"/>
                  <a:gd fmla="*/ 0 h 19" name="T7"/>
                  <a:gd fmla="*/ 2 w 79" name="T8"/>
                  <a:gd fmla="*/ 4 h 19" name="T9"/>
                </a:gdLst>
                <a:cxnLst>
                  <a:cxn ang="0">
                    <a:pos x="T0" y="T1"/>
                  </a:cxn>
                  <a:cxn ang="0">
                    <a:pos x="T2" y="T3"/>
                  </a:cxn>
                  <a:cxn ang="0">
                    <a:pos x="T4" y="T5"/>
                  </a:cxn>
                  <a:cxn ang="0">
                    <a:pos x="T6" y="T7"/>
                  </a:cxn>
                  <a:cxn ang="0">
                    <a:pos x="T8" y="T9"/>
                  </a:cxn>
                </a:cxnLst>
                <a:rect b="b" l="0" r="r" t="0"/>
                <a:pathLst>
                  <a:path h="19" w="7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57" name="Freeform 44"/>
              <p:cNvSpPr/>
              <p:nvPr/>
            </p:nvSpPr>
            <p:spPr bwMode="auto">
              <a:xfrm>
                <a:off x="4384676" y="4772026"/>
                <a:ext cx="106363" cy="17463"/>
              </a:xfrm>
              <a:custGeom>
                <a:gdLst>
                  <a:gd fmla="*/ 5 w 102" name="T0"/>
                  <a:gd fmla="*/ 16 h 17" name="T1"/>
                  <a:gd fmla="*/ 98 w 102" name="T2"/>
                  <a:gd fmla="*/ 10 h 17" name="T3"/>
                  <a:gd fmla="*/ 98 w 102" name="T4"/>
                  <a:gd fmla="*/ 3 h 17" name="T5"/>
                  <a:gd fmla="*/ 3 w 102" name="T6"/>
                  <a:gd fmla="*/ 11 h 17" name="T7"/>
                  <a:gd fmla="*/ 5 w 102" name="T8"/>
                  <a:gd fmla="*/ 16 h 17" name="T9"/>
                </a:gdLst>
                <a:cxnLst>
                  <a:cxn ang="0">
                    <a:pos x="T0" y="T1"/>
                  </a:cxn>
                  <a:cxn ang="0">
                    <a:pos x="T2" y="T3"/>
                  </a:cxn>
                  <a:cxn ang="0">
                    <a:pos x="T4" y="T5"/>
                  </a:cxn>
                  <a:cxn ang="0">
                    <a:pos x="T6" y="T7"/>
                  </a:cxn>
                  <a:cxn ang="0">
                    <a:pos x="T8" y="T9"/>
                  </a:cxn>
                </a:cxnLst>
                <a:rect b="b" l="0" r="r" t="0"/>
                <a:pathLst>
                  <a:path h="17" w="102">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58" name="Freeform 45"/>
              <p:cNvSpPr/>
              <p:nvPr/>
            </p:nvSpPr>
            <p:spPr bwMode="auto">
              <a:xfrm>
                <a:off x="4584701" y="4762501"/>
                <a:ext cx="90488" cy="34925"/>
              </a:xfrm>
              <a:custGeom>
                <a:gdLst>
                  <a:gd fmla="*/ 4 w 87" name="T0"/>
                  <a:gd fmla="*/ 20 h 33" name="T1"/>
                  <a:gd fmla="*/ 83 w 87" name="T2"/>
                  <a:gd fmla="*/ 12 h 33" name="T3"/>
                  <a:gd fmla="*/ 77 w 87" name="T4"/>
                  <a:gd fmla="*/ 2 h 33" name="T5"/>
                  <a:gd fmla="*/ 6 w 87" name="T6"/>
                  <a:gd fmla="*/ 10 h 33" name="T7"/>
                  <a:gd fmla="*/ 4 w 87" name="T8"/>
                  <a:gd fmla="*/ 20 h 33" name="T9"/>
                </a:gdLst>
                <a:cxnLst>
                  <a:cxn ang="0">
                    <a:pos x="T0" y="T1"/>
                  </a:cxn>
                  <a:cxn ang="0">
                    <a:pos x="T2" y="T3"/>
                  </a:cxn>
                  <a:cxn ang="0">
                    <a:pos x="T4" y="T5"/>
                  </a:cxn>
                  <a:cxn ang="0">
                    <a:pos x="T6" y="T7"/>
                  </a:cxn>
                  <a:cxn ang="0">
                    <a:pos x="T8" y="T9"/>
                  </a:cxn>
                </a:cxnLst>
                <a:rect b="b" l="0" r="r" t="0"/>
                <a:pathLst>
                  <a:path h="33" w="87">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59" name="Freeform 46"/>
              <p:cNvSpPr/>
              <p:nvPr/>
            </p:nvSpPr>
            <p:spPr bwMode="auto">
              <a:xfrm>
                <a:off x="4751388" y="4727576"/>
                <a:ext cx="88900" cy="25400"/>
              </a:xfrm>
              <a:custGeom>
                <a:gdLst>
                  <a:gd fmla="*/ 5 w 86" name="T0"/>
                  <a:gd fmla="*/ 24 h 25" name="T1"/>
                  <a:gd fmla="*/ 79 w 86" name="T2"/>
                  <a:gd fmla="*/ 11 h 25" name="T3"/>
                  <a:gd fmla="*/ 76 w 86" name="T4"/>
                  <a:gd fmla="*/ 1 h 25" name="T5"/>
                  <a:gd fmla="*/ 41 w 86" name="T6"/>
                  <a:gd fmla="*/ 8 h 25" name="T7"/>
                  <a:gd fmla="*/ 5 w 86" name="T8"/>
                  <a:gd fmla="*/ 17 h 25" name="T9"/>
                  <a:gd fmla="*/ 5 w 86" name="T10"/>
                  <a:gd fmla="*/ 24 h 25" name="T11"/>
                </a:gdLst>
                <a:cxnLst>
                  <a:cxn ang="0">
                    <a:pos x="T0" y="T1"/>
                  </a:cxn>
                  <a:cxn ang="0">
                    <a:pos x="T2" y="T3"/>
                  </a:cxn>
                  <a:cxn ang="0">
                    <a:pos x="T4" y="T5"/>
                  </a:cxn>
                  <a:cxn ang="0">
                    <a:pos x="T6" y="T7"/>
                  </a:cxn>
                  <a:cxn ang="0">
                    <a:pos x="T8" y="T9"/>
                  </a:cxn>
                  <a:cxn ang="0">
                    <a:pos x="T10" y="T11"/>
                  </a:cxn>
                </a:cxnLst>
                <a:rect b="b" l="0" r="r" t="0"/>
                <a:pathLst>
                  <a:path h="25" w="86">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60" name="Freeform 47"/>
              <p:cNvSpPr/>
              <p:nvPr/>
            </p:nvSpPr>
            <p:spPr bwMode="auto">
              <a:xfrm>
                <a:off x="4892676" y="4657726"/>
                <a:ext cx="92075" cy="52388"/>
              </a:xfrm>
              <a:custGeom>
                <a:gdLst>
                  <a:gd fmla="*/ 9 w 89" name="T0"/>
                  <a:gd fmla="*/ 48 h 50" name="T1"/>
                  <a:gd fmla="*/ 43 w 89" name="T2"/>
                  <a:gd fmla="*/ 32 h 50" name="T3"/>
                  <a:gd fmla="*/ 81 w 89" name="T4"/>
                  <a:gd fmla="*/ 15 h 50" name="T5"/>
                  <a:gd fmla="*/ 77 w 89" name="T6"/>
                  <a:gd fmla="*/ 1 h 50" name="T7"/>
                  <a:gd fmla="*/ 38 w 89" name="T8"/>
                  <a:gd fmla="*/ 14 h 50" name="T9"/>
                  <a:gd fmla="*/ 4 w 89" name="T10"/>
                  <a:gd fmla="*/ 41 h 50" name="T11"/>
                  <a:gd fmla="*/ 9 w 89" name="T12"/>
                  <a:gd fmla="*/ 48 h 50" name="T13"/>
                </a:gdLst>
                <a:cxnLst>
                  <a:cxn ang="0">
                    <a:pos x="T0" y="T1"/>
                  </a:cxn>
                  <a:cxn ang="0">
                    <a:pos x="T2" y="T3"/>
                  </a:cxn>
                  <a:cxn ang="0">
                    <a:pos x="T4" y="T5"/>
                  </a:cxn>
                  <a:cxn ang="0">
                    <a:pos x="T6" y="T7"/>
                  </a:cxn>
                  <a:cxn ang="0">
                    <a:pos x="T8" y="T9"/>
                  </a:cxn>
                  <a:cxn ang="0">
                    <a:pos x="T10" y="T11"/>
                  </a:cxn>
                  <a:cxn ang="0">
                    <a:pos x="T12" y="T13"/>
                  </a:cxn>
                </a:cxnLst>
                <a:rect b="b" l="0" r="r" t="0"/>
                <a:pathLst>
                  <a:path h="50" w="89">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61" name="Freeform 48"/>
              <p:cNvSpPr/>
              <p:nvPr/>
            </p:nvSpPr>
            <p:spPr bwMode="auto">
              <a:xfrm>
                <a:off x="4024313" y="4714876"/>
                <a:ext cx="93663" cy="31750"/>
              </a:xfrm>
              <a:custGeom>
                <a:gdLst>
                  <a:gd fmla="*/ 3 w 91" name="T0"/>
                  <a:gd fmla="*/ 6 h 31" name="T1"/>
                  <a:gd fmla="*/ 83 w 91" name="T2"/>
                  <a:gd fmla="*/ 30 h 31" name="T3"/>
                  <a:gd fmla="*/ 85 w 91" name="T4"/>
                  <a:gd fmla="*/ 21 h 31" name="T5"/>
                  <a:gd fmla="*/ 5 w 91" name="T6"/>
                  <a:gd fmla="*/ 1 h 31" name="T7"/>
                  <a:gd fmla="*/ 3 w 91" name="T8"/>
                  <a:gd fmla="*/ 6 h 31" name="T9"/>
                </a:gdLst>
                <a:cxnLst>
                  <a:cxn ang="0">
                    <a:pos x="T0" y="T1"/>
                  </a:cxn>
                  <a:cxn ang="0">
                    <a:pos x="T2" y="T3"/>
                  </a:cxn>
                  <a:cxn ang="0">
                    <a:pos x="T4" y="T5"/>
                  </a:cxn>
                  <a:cxn ang="0">
                    <a:pos x="T6" y="T7"/>
                  </a:cxn>
                  <a:cxn ang="0">
                    <a:pos x="T8" y="T9"/>
                  </a:cxn>
                </a:cxnLst>
                <a:rect b="b" l="0" r="r" t="0"/>
                <a:pathLst>
                  <a:path h="31" w="9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62" name="Freeform 49"/>
              <p:cNvSpPr/>
              <p:nvPr/>
            </p:nvSpPr>
            <p:spPr bwMode="auto">
              <a:xfrm>
                <a:off x="3851276" y="4625976"/>
                <a:ext cx="98425" cy="63500"/>
              </a:xfrm>
              <a:custGeom>
                <a:gdLst>
                  <a:gd fmla="*/ 2 w 94" name="T0"/>
                  <a:gd fmla="*/ 4 h 61" name="T1"/>
                  <a:gd fmla="*/ 82 w 94" name="T2"/>
                  <a:gd fmla="*/ 60 h 61" name="T3"/>
                  <a:gd fmla="*/ 88 w 94" name="T4"/>
                  <a:gd fmla="*/ 49 h 61" name="T5"/>
                  <a:gd fmla="*/ 5 w 94" name="T6"/>
                  <a:gd fmla="*/ 1 h 61" name="T7"/>
                  <a:gd fmla="*/ 2 w 94" name="T8"/>
                  <a:gd fmla="*/ 4 h 61" name="T9"/>
                </a:gdLst>
                <a:cxnLst>
                  <a:cxn ang="0">
                    <a:pos x="T0" y="T1"/>
                  </a:cxn>
                  <a:cxn ang="0">
                    <a:pos x="T2" y="T3"/>
                  </a:cxn>
                  <a:cxn ang="0">
                    <a:pos x="T4" y="T5"/>
                  </a:cxn>
                  <a:cxn ang="0">
                    <a:pos x="T6" y="T7"/>
                  </a:cxn>
                  <a:cxn ang="0">
                    <a:pos x="T8" y="T9"/>
                  </a:cxn>
                </a:cxnLst>
                <a:rect b="b" l="0" r="r" t="0"/>
                <a:pathLst>
                  <a:path h="61" w="94">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63" name="Freeform 50"/>
              <p:cNvSpPr/>
              <p:nvPr/>
            </p:nvSpPr>
            <p:spPr bwMode="auto">
              <a:xfrm>
                <a:off x="3706813" y="4486276"/>
                <a:ext cx="82550" cy="73025"/>
              </a:xfrm>
              <a:custGeom>
                <a:gdLst>
                  <a:gd fmla="*/ 2 w 79" name="T0"/>
                  <a:gd fmla="*/ 9 h 71" name="T1"/>
                  <a:gd fmla="*/ 68 w 79" name="T2"/>
                  <a:gd fmla="*/ 69 h 71" name="T3"/>
                  <a:gd fmla="*/ 75 w 79" name="T4"/>
                  <a:gd fmla="*/ 61 h 71" name="T5"/>
                  <a:gd fmla="*/ 9 w 79" name="T6"/>
                  <a:gd fmla="*/ 4 h 71" name="T7"/>
                  <a:gd fmla="*/ 2 w 79" name="T8"/>
                  <a:gd fmla="*/ 9 h 71" name="T9"/>
                </a:gdLst>
                <a:cxnLst>
                  <a:cxn ang="0">
                    <a:pos x="T0" y="T1"/>
                  </a:cxn>
                  <a:cxn ang="0">
                    <a:pos x="T2" y="T3"/>
                  </a:cxn>
                  <a:cxn ang="0">
                    <a:pos x="T4" y="T5"/>
                  </a:cxn>
                  <a:cxn ang="0">
                    <a:pos x="T6" y="T7"/>
                  </a:cxn>
                  <a:cxn ang="0">
                    <a:pos x="T8" y="T9"/>
                  </a:cxn>
                </a:cxnLst>
                <a:rect b="b" l="0" r="r" t="0"/>
                <a:pathLst>
                  <a:path h="71" w="79">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64" name="Freeform 51"/>
              <p:cNvSpPr/>
              <p:nvPr/>
            </p:nvSpPr>
            <p:spPr bwMode="auto">
              <a:xfrm>
                <a:off x="3595688" y="4313238"/>
                <a:ext cx="57150" cy="82550"/>
              </a:xfrm>
              <a:custGeom>
                <a:gdLst>
                  <a:gd fmla="*/ 1 w 56" name="T0"/>
                  <a:gd fmla="*/ 6 h 79" name="T1"/>
                  <a:gd fmla="*/ 45 w 56" name="T2"/>
                  <a:gd fmla="*/ 75 h 79" name="T3"/>
                  <a:gd fmla="*/ 52 w 56" name="T4"/>
                  <a:gd fmla="*/ 68 h 79" name="T5"/>
                  <a:gd fmla="*/ 9 w 56" name="T6"/>
                  <a:gd fmla="*/ 4 h 79" name="T7"/>
                  <a:gd fmla="*/ 1 w 56" name="T8"/>
                  <a:gd fmla="*/ 6 h 79" name="T9"/>
                </a:gdLst>
                <a:cxnLst>
                  <a:cxn ang="0">
                    <a:pos x="T0" y="T1"/>
                  </a:cxn>
                  <a:cxn ang="0">
                    <a:pos x="T2" y="T3"/>
                  </a:cxn>
                  <a:cxn ang="0">
                    <a:pos x="T4" y="T5"/>
                  </a:cxn>
                  <a:cxn ang="0">
                    <a:pos x="T6" y="T7"/>
                  </a:cxn>
                  <a:cxn ang="0">
                    <a:pos x="T8" y="T9"/>
                  </a:cxn>
                </a:cxnLst>
                <a:rect b="b" l="0" r="r" t="0"/>
                <a:pathLst>
                  <a:path h="79" w="56">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65" name="Freeform 52"/>
              <p:cNvSpPr/>
              <p:nvPr/>
            </p:nvSpPr>
            <p:spPr bwMode="auto">
              <a:xfrm>
                <a:off x="3533776" y="4113213"/>
                <a:ext cx="42863" cy="101600"/>
              </a:xfrm>
              <a:custGeom>
                <a:gdLst>
                  <a:gd fmla="*/ 2 w 42" name="T0"/>
                  <a:gd fmla="*/ 5 h 99" name="T1"/>
                  <a:gd fmla="*/ 31 w 42" name="T2"/>
                  <a:gd fmla="*/ 94 h 99" name="T3"/>
                  <a:gd fmla="*/ 39 w 42" name="T4"/>
                  <a:gd fmla="*/ 89 h 99" name="T5"/>
                  <a:gd fmla="*/ 10 w 42" name="T6"/>
                  <a:gd fmla="*/ 5 h 99" name="T7"/>
                  <a:gd fmla="*/ 2 w 42" name="T8"/>
                  <a:gd fmla="*/ 5 h 99" name="T9"/>
                </a:gdLst>
                <a:cxnLst>
                  <a:cxn ang="0">
                    <a:pos x="T0" y="T1"/>
                  </a:cxn>
                  <a:cxn ang="0">
                    <a:pos x="T2" y="T3"/>
                  </a:cxn>
                  <a:cxn ang="0">
                    <a:pos x="T4" y="T5"/>
                  </a:cxn>
                  <a:cxn ang="0">
                    <a:pos x="T6" y="T7"/>
                  </a:cxn>
                  <a:cxn ang="0">
                    <a:pos x="T8" y="T9"/>
                  </a:cxn>
                </a:cxnLst>
                <a:rect b="b" l="0" r="r" t="0"/>
                <a:pathLst>
                  <a:path h="99" w="42">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66" name="Freeform 53"/>
              <p:cNvSpPr/>
              <p:nvPr/>
            </p:nvSpPr>
            <p:spPr bwMode="auto">
              <a:xfrm>
                <a:off x="3517901" y="3932238"/>
                <a:ext cx="20638" cy="79375"/>
              </a:xfrm>
              <a:custGeom>
                <a:gdLst>
                  <a:gd fmla="*/ 4 w 19" name="T0"/>
                  <a:gd fmla="*/ 4 h 76" name="T1"/>
                  <a:gd fmla="*/ 10 w 19" name="T2"/>
                  <a:gd fmla="*/ 71 h 76" name="T3"/>
                  <a:gd fmla="*/ 18 w 19" name="T4"/>
                  <a:gd fmla="*/ 68 h 76" name="T5"/>
                  <a:gd fmla="*/ 10 w 19" name="T6"/>
                  <a:gd fmla="*/ 4 h 76" name="T7"/>
                  <a:gd fmla="*/ 4 w 19" name="T8"/>
                  <a:gd fmla="*/ 4 h 76" name="T9"/>
                </a:gdLst>
                <a:cxnLst>
                  <a:cxn ang="0">
                    <a:pos x="T0" y="T1"/>
                  </a:cxn>
                  <a:cxn ang="0">
                    <a:pos x="T2" y="T3"/>
                  </a:cxn>
                  <a:cxn ang="0">
                    <a:pos x="T4" y="T5"/>
                  </a:cxn>
                  <a:cxn ang="0">
                    <a:pos x="T6" y="T7"/>
                  </a:cxn>
                  <a:cxn ang="0">
                    <a:pos x="T8" y="T9"/>
                  </a:cxn>
                </a:cxnLst>
                <a:rect b="b" l="0" r="r" t="0"/>
                <a:pathLst>
                  <a:path h="76" w="19">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67" name="Freeform 54"/>
              <p:cNvSpPr/>
              <p:nvPr/>
            </p:nvSpPr>
            <p:spPr bwMode="auto">
              <a:xfrm>
                <a:off x="3522663" y="3695701"/>
                <a:ext cx="47625" cy="131763"/>
              </a:xfrm>
              <a:custGeom>
                <a:gdLst>
                  <a:gd fmla="*/ 4 w 46" name="T0"/>
                  <a:gd fmla="*/ 125 h 127" name="T1"/>
                  <a:gd fmla="*/ 43 w 46" name="T2"/>
                  <a:gd fmla="*/ 12 h 127" name="T3"/>
                  <a:gd fmla="*/ 33 w 46" name="T4"/>
                  <a:gd fmla="*/ 6 h 127" name="T5"/>
                  <a:gd fmla="*/ 0 w 46" name="T6"/>
                  <a:gd fmla="*/ 124 h 127" name="T7"/>
                  <a:gd fmla="*/ 4 w 46" name="T8"/>
                  <a:gd fmla="*/ 125 h 127" name="T9"/>
                </a:gdLst>
                <a:cxnLst>
                  <a:cxn ang="0">
                    <a:pos x="T0" y="T1"/>
                  </a:cxn>
                  <a:cxn ang="0">
                    <a:pos x="T2" y="T3"/>
                  </a:cxn>
                  <a:cxn ang="0">
                    <a:pos x="T4" y="T5"/>
                  </a:cxn>
                  <a:cxn ang="0">
                    <a:pos x="T6" y="T7"/>
                  </a:cxn>
                  <a:cxn ang="0">
                    <a:pos x="T8" y="T9"/>
                  </a:cxn>
                </a:cxnLst>
                <a:rect b="b" l="0" r="r" t="0"/>
                <a:pathLst>
                  <a:path h="127" w="46">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68" name="Freeform 55"/>
              <p:cNvSpPr/>
              <p:nvPr/>
            </p:nvSpPr>
            <p:spPr bwMode="auto">
              <a:xfrm>
                <a:off x="3586163" y="3575051"/>
                <a:ext cx="50800" cy="66675"/>
              </a:xfrm>
              <a:custGeom>
                <a:gdLst>
                  <a:gd fmla="*/ 9 w 48" name="T0"/>
                  <a:gd fmla="*/ 61 h 64" name="T1"/>
                  <a:gd fmla="*/ 21 w 48" name="T2"/>
                  <a:gd fmla="*/ 53 h 64" name="T3"/>
                  <a:gd fmla="*/ 31 w 48" name="T4"/>
                  <a:gd fmla="*/ 40 h 64" name="T5"/>
                  <a:gd fmla="*/ 47 w 48" name="T6"/>
                  <a:gd fmla="*/ 9 h 64" name="T7"/>
                  <a:gd fmla="*/ 39 w 48" name="T8"/>
                  <a:gd fmla="*/ 3 h 64" name="T9"/>
                  <a:gd fmla="*/ 18 w 48" name="T10"/>
                  <a:gd fmla="*/ 29 h 64" name="T11"/>
                  <a:gd fmla="*/ 11 w 48" name="T12"/>
                  <a:gd fmla="*/ 41 h 64" name="T13"/>
                  <a:gd fmla="*/ 3 w 48" name="T14"/>
                  <a:gd fmla="*/ 57 h 64" name="T15"/>
                  <a:gd fmla="*/ 9 w 48" name="T16"/>
                  <a:gd fmla="*/ 61 h 64"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64" w="48">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69" name="Freeform 56"/>
              <p:cNvSpPr/>
              <p:nvPr/>
            </p:nvSpPr>
            <p:spPr bwMode="auto">
              <a:xfrm>
                <a:off x="3698876" y="3435351"/>
                <a:ext cx="66675" cy="74613"/>
              </a:xfrm>
              <a:custGeom>
                <a:gdLst>
                  <a:gd fmla="*/ 11 w 64" name="T0"/>
                  <a:gd fmla="*/ 66 h 71" name="T1"/>
                  <a:gd fmla="*/ 60 w 64" name="T2"/>
                  <a:gd fmla="*/ 9 h 71" name="T3"/>
                  <a:gd fmla="*/ 56 w 64" name="T4"/>
                  <a:gd fmla="*/ 1 h 71" name="T5"/>
                  <a:gd fmla="*/ 2 w 64" name="T6"/>
                  <a:gd fmla="*/ 62 h 71" name="T7"/>
                  <a:gd fmla="*/ 11 w 64" name="T8"/>
                  <a:gd fmla="*/ 66 h 71" name="T9"/>
                </a:gdLst>
                <a:cxnLst>
                  <a:cxn ang="0">
                    <a:pos x="T0" y="T1"/>
                  </a:cxn>
                  <a:cxn ang="0">
                    <a:pos x="T2" y="T3"/>
                  </a:cxn>
                  <a:cxn ang="0">
                    <a:pos x="T4" y="T5"/>
                  </a:cxn>
                  <a:cxn ang="0">
                    <a:pos x="T6" y="T7"/>
                  </a:cxn>
                  <a:cxn ang="0">
                    <a:pos x="T8" y="T9"/>
                  </a:cxn>
                </a:cxnLst>
                <a:rect b="b" l="0" r="r" t="0"/>
                <a:pathLst>
                  <a:path h="71" w="64">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70" name="Freeform 57"/>
              <p:cNvSpPr/>
              <p:nvPr/>
            </p:nvSpPr>
            <p:spPr bwMode="auto">
              <a:xfrm>
                <a:off x="3798888" y="3357563"/>
                <a:ext cx="57150" cy="34925"/>
              </a:xfrm>
              <a:custGeom>
                <a:gdLst>
                  <a:gd fmla="*/ 5 w 56" name="T0"/>
                  <a:gd fmla="*/ 33 h 34" name="T1"/>
                  <a:gd fmla="*/ 16 w 56" name="T2"/>
                  <a:gd fmla="*/ 32 h 34" name="T3"/>
                  <a:gd fmla="*/ 29 w 56" name="T4"/>
                  <a:gd fmla="*/ 28 h 34" name="T5"/>
                  <a:gd fmla="*/ 51 w 56" name="T6"/>
                  <a:gd fmla="*/ 13 h 34" name="T7"/>
                  <a:gd fmla="*/ 46 w 56" name="T8"/>
                  <a:gd fmla="*/ 2 h 34" name="T9"/>
                  <a:gd fmla="*/ 22 w 56" name="T10"/>
                  <a:gd fmla="*/ 11 h 34" name="T11"/>
                  <a:gd fmla="*/ 10 w 56" name="T12"/>
                  <a:gd fmla="*/ 19 h 34" name="T13"/>
                  <a:gd fmla="*/ 3 w 56" name="T14"/>
                  <a:gd fmla="*/ 27 h 34" name="T15"/>
                  <a:gd fmla="*/ 5 w 56" name="T16"/>
                  <a:gd fmla="*/ 33 h 34"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34" w="56">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71" name="Freeform 58"/>
              <p:cNvSpPr/>
              <p:nvPr/>
            </p:nvSpPr>
            <p:spPr bwMode="auto">
              <a:xfrm>
                <a:off x="3725863" y="3227388"/>
                <a:ext cx="76200" cy="69850"/>
              </a:xfrm>
              <a:custGeom>
                <a:gdLst>
                  <a:gd fmla="*/ 69 w 74" name="T0"/>
                  <a:gd fmla="*/ 58 h 68" name="T1"/>
                  <a:gd fmla="*/ 42 w 74" name="T2"/>
                  <a:gd fmla="*/ 36 h 68" name="T3"/>
                  <a:gd fmla="*/ 14 w 74" name="T4"/>
                  <a:gd fmla="*/ 6 h 68" name="T5"/>
                  <a:gd fmla="*/ 3 w 74" name="T6"/>
                  <a:gd fmla="*/ 15 h 68" name="T7"/>
                  <a:gd fmla="*/ 66 w 74" name="T8"/>
                  <a:gd fmla="*/ 66 h 68" name="T9"/>
                  <a:gd fmla="*/ 69 w 74" name="T10"/>
                  <a:gd fmla="*/ 58 h 68" name="T11"/>
                </a:gdLst>
                <a:cxnLst>
                  <a:cxn ang="0">
                    <a:pos x="T0" y="T1"/>
                  </a:cxn>
                  <a:cxn ang="0">
                    <a:pos x="T2" y="T3"/>
                  </a:cxn>
                  <a:cxn ang="0">
                    <a:pos x="T4" y="T5"/>
                  </a:cxn>
                  <a:cxn ang="0">
                    <a:pos x="T6" y="T7"/>
                  </a:cxn>
                  <a:cxn ang="0">
                    <a:pos x="T8" y="T9"/>
                  </a:cxn>
                  <a:cxn ang="0">
                    <a:pos x="T10" y="T11"/>
                  </a:cxn>
                </a:cxnLst>
                <a:rect b="b" l="0" r="r" t="0"/>
                <a:pathLst>
                  <a:path h="68" w="74">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72" name="Freeform 59"/>
              <p:cNvSpPr/>
              <p:nvPr/>
            </p:nvSpPr>
            <p:spPr bwMode="auto">
              <a:xfrm>
                <a:off x="3622676" y="3065463"/>
                <a:ext cx="60325" cy="96838"/>
              </a:xfrm>
              <a:custGeom>
                <a:gdLst>
                  <a:gd fmla="*/ 54 w 58" name="T0"/>
                  <a:gd fmla="*/ 85 h 94" name="T1"/>
                  <a:gd fmla="*/ 12 w 58" name="T2"/>
                  <a:gd fmla="*/ 6 h 94" name="T3"/>
                  <a:gd fmla="*/ 2 w 58" name="T4"/>
                  <a:gd fmla="*/ 9 h 94" name="T5"/>
                  <a:gd fmla="*/ 47 w 58" name="T6"/>
                  <a:gd fmla="*/ 91 h 94" name="T7"/>
                  <a:gd fmla="*/ 54 w 58" name="T8"/>
                  <a:gd fmla="*/ 85 h 94" name="T9"/>
                </a:gdLst>
                <a:cxnLst>
                  <a:cxn ang="0">
                    <a:pos x="T0" y="T1"/>
                  </a:cxn>
                  <a:cxn ang="0">
                    <a:pos x="T2" y="T3"/>
                  </a:cxn>
                  <a:cxn ang="0">
                    <a:pos x="T4" y="T5"/>
                  </a:cxn>
                  <a:cxn ang="0">
                    <a:pos x="T6" y="T7"/>
                  </a:cxn>
                  <a:cxn ang="0">
                    <a:pos x="T8" y="T9"/>
                  </a:cxn>
                </a:cxnLst>
                <a:rect b="b" l="0" r="r" t="0"/>
                <a:pathLst>
                  <a:path h="94" w="57">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73" name="Freeform 60"/>
              <p:cNvSpPr/>
              <p:nvPr/>
            </p:nvSpPr>
            <p:spPr bwMode="auto">
              <a:xfrm>
                <a:off x="3565526" y="2909888"/>
                <a:ext cx="22225" cy="68263"/>
              </a:xfrm>
              <a:custGeom>
                <a:gdLst>
                  <a:gd fmla="*/ 22 w 22" name="T0"/>
                  <a:gd fmla="*/ 62 h 66" name="T1"/>
                  <a:gd fmla="*/ 9 w 22" name="T2"/>
                  <a:gd fmla="*/ 4 h 66" name="T3"/>
                  <a:gd fmla="*/ 1 w 22" name="T4"/>
                  <a:gd fmla="*/ 6 h 66" name="T5"/>
                  <a:gd fmla="*/ 18 w 22" name="T6"/>
                  <a:gd fmla="*/ 64 h 66" name="T7"/>
                  <a:gd fmla="*/ 22 w 22" name="T8"/>
                  <a:gd fmla="*/ 62 h 66" name="T9"/>
                </a:gdLst>
                <a:cxnLst>
                  <a:cxn ang="0">
                    <a:pos x="T0" y="T1"/>
                  </a:cxn>
                  <a:cxn ang="0">
                    <a:pos x="T2" y="T3"/>
                  </a:cxn>
                  <a:cxn ang="0">
                    <a:pos x="T4" y="T5"/>
                  </a:cxn>
                  <a:cxn ang="0">
                    <a:pos x="T6" y="T7"/>
                  </a:cxn>
                  <a:cxn ang="0">
                    <a:pos x="T8" y="T9"/>
                  </a:cxn>
                </a:cxnLst>
                <a:rect b="b" l="0" r="r" t="0"/>
                <a:pathLst>
                  <a:path h="66" w="22">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74" name="Freeform 61"/>
              <p:cNvSpPr/>
              <p:nvPr/>
            </p:nvSpPr>
            <p:spPr bwMode="auto">
              <a:xfrm>
                <a:off x="3538538" y="2741613"/>
                <a:ext cx="28575" cy="100013"/>
              </a:xfrm>
              <a:custGeom>
                <a:gdLst>
                  <a:gd fmla="*/ 22 w 27" name="T0"/>
                  <a:gd fmla="*/ 89 h 96" name="T1"/>
                  <a:gd fmla="*/ 15 w 27" name="T2"/>
                  <a:gd fmla="*/ 8 h 96" name="T3"/>
                  <a:gd fmla="*/ 2 w 27" name="T4"/>
                  <a:gd fmla="*/ 8 h 96" name="T5"/>
                  <a:gd fmla="*/ 9 w 27" name="T6"/>
                  <a:gd fmla="*/ 89 h 96" name="T7"/>
                  <a:gd fmla="*/ 22 w 27" name="T8"/>
                  <a:gd fmla="*/ 89 h 96" name="T9"/>
                </a:gdLst>
                <a:cxnLst>
                  <a:cxn ang="0">
                    <a:pos x="T0" y="T1"/>
                  </a:cxn>
                  <a:cxn ang="0">
                    <a:pos x="T2" y="T3"/>
                  </a:cxn>
                  <a:cxn ang="0">
                    <a:pos x="T4" y="T5"/>
                  </a:cxn>
                  <a:cxn ang="0">
                    <a:pos x="T6" y="T7"/>
                  </a:cxn>
                  <a:cxn ang="0">
                    <a:pos x="T8" y="T9"/>
                  </a:cxn>
                </a:cxnLst>
                <a:rect b="b" l="0" r="r" t="0"/>
                <a:pathLst>
                  <a:path h="96" w="27">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75" name="Freeform 62"/>
              <p:cNvSpPr/>
              <p:nvPr/>
            </p:nvSpPr>
            <p:spPr bwMode="auto">
              <a:xfrm>
                <a:off x="3546476" y="2592388"/>
                <a:ext cx="22225" cy="73025"/>
              </a:xfrm>
              <a:custGeom>
                <a:gdLst>
                  <a:gd fmla="*/ 13 w 22" name="T0"/>
                  <a:gd fmla="*/ 66 h 70" name="T1"/>
                  <a:gd fmla="*/ 21 w 22" name="T2"/>
                  <a:gd fmla="*/ 8 h 70" name="T3"/>
                  <a:gd fmla="*/ 11 w 22" name="T4"/>
                  <a:gd fmla="*/ 6 h 70" name="T5"/>
                  <a:gd fmla="*/ 5 w 22" name="T6"/>
                  <a:gd fmla="*/ 66 h 70" name="T7"/>
                  <a:gd fmla="*/ 13 w 22" name="T8"/>
                  <a:gd fmla="*/ 66 h 70" name="T9"/>
                </a:gdLst>
                <a:cxnLst>
                  <a:cxn ang="0">
                    <a:pos x="T0" y="T1"/>
                  </a:cxn>
                  <a:cxn ang="0">
                    <a:pos x="T2" y="T3"/>
                  </a:cxn>
                  <a:cxn ang="0">
                    <a:pos x="T4" y="T5"/>
                  </a:cxn>
                  <a:cxn ang="0">
                    <a:pos x="T6" y="T7"/>
                  </a:cxn>
                  <a:cxn ang="0">
                    <a:pos x="T8" y="T9"/>
                  </a:cxn>
                </a:cxnLst>
                <a:rect b="b" l="0" r="r" t="0"/>
                <a:pathLst>
                  <a:path h="70" w="22">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76" name="Freeform 63"/>
              <p:cNvSpPr/>
              <p:nvPr/>
            </p:nvSpPr>
            <p:spPr bwMode="auto">
              <a:xfrm>
                <a:off x="3595688" y="2397126"/>
                <a:ext cx="49213" cy="103188"/>
              </a:xfrm>
              <a:custGeom>
                <a:gdLst>
                  <a:gd fmla="*/ 7 w 47" name="T0"/>
                  <a:gd fmla="*/ 96 h 99" name="T1"/>
                  <a:gd fmla="*/ 45 w 47" name="T2"/>
                  <a:gd fmla="*/ 8 h 99" name="T3"/>
                  <a:gd fmla="*/ 36 w 47" name="T4"/>
                  <a:gd fmla="*/ 5 h 99" name="T5"/>
                  <a:gd fmla="*/ 0 w 47" name="T6"/>
                  <a:gd fmla="*/ 94 h 99" name="T7"/>
                  <a:gd fmla="*/ 7 w 47" name="T8"/>
                  <a:gd fmla="*/ 96 h 99" name="T9"/>
                </a:gdLst>
                <a:cxnLst>
                  <a:cxn ang="0">
                    <a:pos x="T0" y="T1"/>
                  </a:cxn>
                  <a:cxn ang="0">
                    <a:pos x="T2" y="T3"/>
                  </a:cxn>
                  <a:cxn ang="0">
                    <a:pos x="T4" y="T5"/>
                  </a:cxn>
                  <a:cxn ang="0">
                    <a:pos x="T6" y="T7"/>
                  </a:cxn>
                  <a:cxn ang="0">
                    <a:pos x="T8" y="T9"/>
                  </a:cxn>
                </a:cxnLst>
                <a:rect b="b" l="0" r="r" t="0"/>
                <a:pathLst>
                  <a:path h="99" w="47">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77" name="Freeform 64"/>
              <p:cNvSpPr/>
              <p:nvPr/>
            </p:nvSpPr>
            <p:spPr bwMode="auto">
              <a:xfrm>
                <a:off x="3670301" y="2254251"/>
                <a:ext cx="57150" cy="80963"/>
              </a:xfrm>
              <a:custGeom>
                <a:gdLst>
                  <a:gd fmla="*/ 8 w 55" name="T0"/>
                  <a:gd fmla="*/ 74 h 78" name="T1"/>
                  <a:gd fmla="*/ 27 w 55" name="T2"/>
                  <a:gd fmla="*/ 44 h 78" name="T3"/>
                  <a:gd fmla="*/ 52 w 55" name="T4"/>
                  <a:gd fmla="*/ 10 h 78" name="T5"/>
                  <a:gd fmla="*/ 45 w 55" name="T6"/>
                  <a:gd fmla="*/ 3 h 78" name="T7"/>
                  <a:gd fmla="*/ 16 w 55" name="T8"/>
                  <a:gd fmla="*/ 33 h 78" name="T9"/>
                  <a:gd fmla="*/ 1 w 55" name="T10"/>
                  <a:gd fmla="*/ 72 h 78" name="T11"/>
                  <a:gd fmla="*/ 8 w 55" name="T12"/>
                  <a:gd fmla="*/ 74 h 78" name="T13"/>
                </a:gdLst>
                <a:cxnLst>
                  <a:cxn ang="0">
                    <a:pos x="T0" y="T1"/>
                  </a:cxn>
                  <a:cxn ang="0">
                    <a:pos x="T2" y="T3"/>
                  </a:cxn>
                  <a:cxn ang="0">
                    <a:pos x="T4" y="T5"/>
                  </a:cxn>
                  <a:cxn ang="0">
                    <a:pos x="T6" y="T7"/>
                  </a:cxn>
                  <a:cxn ang="0">
                    <a:pos x="T8" y="T9"/>
                  </a:cxn>
                  <a:cxn ang="0">
                    <a:pos x="T10" y="T11"/>
                  </a:cxn>
                  <a:cxn ang="0">
                    <a:pos x="T12" y="T13"/>
                  </a:cxn>
                </a:cxnLst>
                <a:rect b="b" l="0" r="r" t="0"/>
                <a:pathLst>
                  <a:path h="78" w="55">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78" name="Freeform 65"/>
              <p:cNvSpPr/>
              <p:nvPr/>
            </p:nvSpPr>
            <p:spPr bwMode="auto">
              <a:xfrm>
                <a:off x="3754438" y="2087563"/>
                <a:ext cx="73025" cy="87313"/>
              </a:xfrm>
              <a:custGeom>
                <a:gdLst>
                  <a:gd fmla="*/ 6 w 71" name="T0"/>
                  <a:gd fmla="*/ 84 h 85" name="T1"/>
                  <a:gd fmla="*/ 66 w 71" name="T2"/>
                  <a:gd fmla="*/ 14 h 85" name="T3"/>
                  <a:gd fmla="*/ 58 w 71" name="T4"/>
                  <a:gd fmla="*/ 5 h 85" name="T5"/>
                  <a:gd fmla="*/ 1 w 71" name="T6"/>
                  <a:gd fmla="*/ 81 h 85" name="T7"/>
                  <a:gd fmla="*/ 6 w 71" name="T8"/>
                  <a:gd fmla="*/ 84 h 85" name="T9"/>
                </a:gdLst>
                <a:cxnLst>
                  <a:cxn ang="0">
                    <a:pos x="T0" y="T1"/>
                  </a:cxn>
                  <a:cxn ang="0">
                    <a:pos x="T2" y="T3"/>
                  </a:cxn>
                  <a:cxn ang="0">
                    <a:pos x="T4" y="T5"/>
                  </a:cxn>
                  <a:cxn ang="0">
                    <a:pos x="T6" y="T7"/>
                  </a:cxn>
                  <a:cxn ang="0">
                    <a:pos x="T8" y="T9"/>
                  </a:cxn>
                </a:cxnLst>
                <a:rect b="b" l="0" r="r" t="0"/>
                <a:pathLst>
                  <a:path h="85" w="71">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79" name="Freeform 66"/>
              <p:cNvSpPr/>
              <p:nvPr/>
            </p:nvSpPr>
            <p:spPr bwMode="auto">
              <a:xfrm>
                <a:off x="3865563" y="1936751"/>
                <a:ext cx="80963" cy="104775"/>
              </a:xfrm>
              <a:custGeom>
                <a:gdLst>
                  <a:gd fmla="*/ 8 w 79" name="T0"/>
                  <a:gd fmla="*/ 98 h 101" name="T1"/>
                  <a:gd fmla="*/ 74 w 79" name="T2"/>
                  <a:gd fmla="*/ 12 h 101" name="T3"/>
                  <a:gd fmla="*/ 67 w 79" name="T4"/>
                  <a:gd fmla="*/ 5 h 101" name="T5"/>
                  <a:gd fmla="*/ 31 w 79" name="T6"/>
                  <a:gd fmla="*/ 43 h 101" name="T7"/>
                  <a:gd fmla="*/ 2 w 79" name="T8"/>
                  <a:gd fmla="*/ 94 h 101" name="T9"/>
                  <a:gd fmla="*/ 8 w 79" name="T10"/>
                  <a:gd fmla="*/ 98 h 101" name="T11"/>
                </a:gdLst>
                <a:cxnLst>
                  <a:cxn ang="0">
                    <a:pos x="T0" y="T1"/>
                  </a:cxn>
                  <a:cxn ang="0">
                    <a:pos x="T2" y="T3"/>
                  </a:cxn>
                  <a:cxn ang="0">
                    <a:pos x="T4" y="T5"/>
                  </a:cxn>
                  <a:cxn ang="0">
                    <a:pos x="T6" y="T7"/>
                  </a:cxn>
                  <a:cxn ang="0">
                    <a:pos x="T8" y="T9"/>
                  </a:cxn>
                  <a:cxn ang="0">
                    <a:pos x="T10" y="T11"/>
                  </a:cxn>
                </a:cxnLst>
                <a:rect b="b" l="0" r="r" t="0"/>
                <a:pathLst>
                  <a:path h="100" w="79">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80" name="Freeform 67"/>
              <p:cNvSpPr/>
              <p:nvPr/>
            </p:nvSpPr>
            <p:spPr bwMode="auto">
              <a:xfrm>
                <a:off x="3984626" y="1827213"/>
                <a:ext cx="87313" cy="65088"/>
              </a:xfrm>
              <a:custGeom>
                <a:gdLst>
                  <a:gd fmla="*/ 8 w 85" name="T0"/>
                  <a:gd fmla="*/ 61 h 63" name="T1"/>
                  <a:gd fmla="*/ 23 w 85" name="T2"/>
                  <a:gd fmla="*/ 57 h 63" name="T3"/>
                  <a:gd fmla="*/ 40 w 85" name="T4"/>
                  <a:gd fmla="*/ 47 h 63" name="T5"/>
                  <a:gd fmla="*/ 76 w 85" name="T6"/>
                  <a:gd fmla="*/ 21 h 63" name="T7"/>
                  <a:gd fmla="*/ 67 w 85" name="T8"/>
                  <a:gd fmla="*/ 6 h 63" name="T9"/>
                  <a:gd fmla="*/ 34 w 85" name="T10"/>
                  <a:gd fmla="*/ 26 h 63" name="T11"/>
                  <a:gd fmla="*/ 18 w 85" name="T12"/>
                  <a:gd fmla="*/ 38 h 63" name="T13"/>
                  <a:gd fmla="*/ 3 w 85" name="T14"/>
                  <a:gd fmla="*/ 53 h 63" name="T15"/>
                  <a:gd fmla="*/ 8 w 85" name="T16"/>
                  <a:gd fmla="*/ 61 h 63"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62" w="85">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81" name="Freeform 68"/>
              <p:cNvSpPr/>
              <p:nvPr/>
            </p:nvSpPr>
            <p:spPr bwMode="auto">
              <a:xfrm>
                <a:off x="4127501" y="1725613"/>
                <a:ext cx="109538" cy="76200"/>
              </a:xfrm>
              <a:custGeom>
                <a:gdLst>
                  <a:gd fmla="*/ 9 w 105" name="T0"/>
                  <a:gd fmla="*/ 71 h 74" name="T1"/>
                  <a:gd fmla="*/ 96 w 105" name="T2"/>
                  <a:gd fmla="*/ 16 h 74" name="T3"/>
                  <a:gd fmla="*/ 89 w 105" name="T4"/>
                  <a:gd fmla="*/ 4 h 74" name="T5"/>
                  <a:gd fmla="*/ 2 w 105" name="T6"/>
                  <a:gd fmla="*/ 66 h 74" name="T7"/>
                  <a:gd fmla="*/ 9 w 105" name="T8"/>
                  <a:gd fmla="*/ 71 h 74" name="T9"/>
                </a:gdLst>
                <a:cxnLst>
                  <a:cxn ang="0">
                    <a:pos x="T0" y="T1"/>
                  </a:cxn>
                  <a:cxn ang="0">
                    <a:pos x="T2" y="T3"/>
                  </a:cxn>
                  <a:cxn ang="0">
                    <a:pos x="T4" y="T5"/>
                  </a:cxn>
                  <a:cxn ang="0">
                    <a:pos x="T6" y="T7"/>
                  </a:cxn>
                  <a:cxn ang="0">
                    <a:pos x="T8" y="T9"/>
                  </a:cxn>
                </a:cxnLst>
                <a:rect b="b" l="0" r="r" t="0"/>
                <a:pathLst>
                  <a:path h="74" w="105">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82" name="Freeform 69"/>
              <p:cNvSpPr/>
              <p:nvPr/>
            </p:nvSpPr>
            <p:spPr bwMode="auto">
              <a:xfrm>
                <a:off x="4300538" y="1655763"/>
                <a:ext cx="87313" cy="47625"/>
              </a:xfrm>
              <a:custGeom>
                <a:gdLst>
                  <a:gd fmla="*/ 7 w 84" name="T0"/>
                  <a:gd fmla="*/ 46 h 47" name="T1"/>
                  <a:gd fmla="*/ 80 w 84" name="T2"/>
                  <a:gd fmla="*/ 9 h 47" name="T3"/>
                  <a:gd fmla="*/ 77 w 84" name="T4"/>
                  <a:gd fmla="*/ 3 h 47" name="T5"/>
                  <a:gd fmla="*/ 5 w 84" name="T6"/>
                  <a:gd fmla="*/ 38 h 47" name="T7"/>
                  <a:gd fmla="*/ 7 w 84" name="T8"/>
                  <a:gd fmla="*/ 46 h 47" name="T9"/>
                </a:gdLst>
                <a:cxnLst>
                  <a:cxn ang="0">
                    <a:pos x="T0" y="T1"/>
                  </a:cxn>
                  <a:cxn ang="0">
                    <a:pos x="T2" y="T3"/>
                  </a:cxn>
                  <a:cxn ang="0">
                    <a:pos x="T4" y="T5"/>
                  </a:cxn>
                  <a:cxn ang="0">
                    <a:pos x="T6" y="T7"/>
                  </a:cxn>
                  <a:cxn ang="0">
                    <a:pos x="T8" y="T9"/>
                  </a:cxn>
                </a:cxnLst>
                <a:rect b="b" l="0" r="r" t="0"/>
                <a:pathLst>
                  <a:path h="47" w="84">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83" name="Freeform 70"/>
              <p:cNvSpPr/>
              <p:nvPr/>
            </p:nvSpPr>
            <p:spPr bwMode="auto">
              <a:xfrm>
                <a:off x="4451351" y="1609726"/>
                <a:ext cx="103188" cy="31750"/>
              </a:xfrm>
              <a:custGeom>
                <a:gdLst>
                  <a:gd fmla="*/ 4 w 100" name="T0"/>
                  <a:gd fmla="*/ 25 h 31" name="T1"/>
                  <a:gd fmla="*/ 95 w 100" name="T2"/>
                  <a:gd fmla="*/ 11 h 31" name="T3"/>
                  <a:gd fmla="*/ 92 w 100" name="T4"/>
                  <a:gd fmla="*/ 1 h 31" name="T5"/>
                  <a:gd fmla="*/ 4 w 100" name="T6"/>
                  <a:gd fmla="*/ 17 h 31" name="T7"/>
                  <a:gd fmla="*/ 4 w 100" name="T8"/>
                  <a:gd fmla="*/ 25 h 31" name="T9"/>
                </a:gdLst>
                <a:cxnLst>
                  <a:cxn ang="0">
                    <a:pos x="T0" y="T1"/>
                  </a:cxn>
                  <a:cxn ang="0">
                    <a:pos x="T2" y="T3"/>
                  </a:cxn>
                  <a:cxn ang="0">
                    <a:pos x="T4" y="T5"/>
                  </a:cxn>
                  <a:cxn ang="0">
                    <a:pos x="T6" y="T7"/>
                  </a:cxn>
                  <a:cxn ang="0">
                    <a:pos x="T8" y="T9"/>
                  </a:cxn>
                </a:cxnLst>
                <a:rect b="b" l="0" r="r" t="0"/>
                <a:pathLst>
                  <a:path h="31" w="100">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84" name="Freeform 71"/>
              <p:cNvSpPr/>
              <p:nvPr/>
            </p:nvSpPr>
            <p:spPr bwMode="auto">
              <a:xfrm>
                <a:off x="4638676" y="1628776"/>
                <a:ext cx="109538" cy="19050"/>
              </a:xfrm>
              <a:custGeom>
                <a:gdLst>
                  <a:gd fmla="*/ 4 w 105" name="T0"/>
                  <a:gd fmla="*/ 13 h 18" name="T1"/>
                  <a:gd fmla="*/ 99 w 105" name="T2"/>
                  <a:gd fmla="*/ 14 h 18" name="T3"/>
                  <a:gd fmla="*/ 99 w 105" name="T4"/>
                  <a:gd fmla="*/ 4 h 18" name="T5"/>
                  <a:gd fmla="*/ 4 w 105" name="T6"/>
                  <a:gd fmla="*/ 5 h 18" name="T7"/>
                  <a:gd fmla="*/ 4 w 105" name="T8"/>
                  <a:gd fmla="*/ 13 h 18" name="T9"/>
                </a:gdLst>
                <a:cxnLst>
                  <a:cxn ang="0">
                    <a:pos x="T0" y="T1"/>
                  </a:cxn>
                  <a:cxn ang="0">
                    <a:pos x="T2" y="T3"/>
                  </a:cxn>
                  <a:cxn ang="0">
                    <a:pos x="T4" y="T5"/>
                  </a:cxn>
                  <a:cxn ang="0">
                    <a:pos x="T6" y="T7"/>
                  </a:cxn>
                  <a:cxn ang="0">
                    <a:pos x="T8" y="T9"/>
                  </a:cxn>
                </a:cxnLst>
                <a:rect b="b" l="0" r="r" t="0"/>
                <a:pathLst>
                  <a:path h="18" w="105">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85" name="Freeform 72"/>
              <p:cNvSpPr/>
              <p:nvPr/>
            </p:nvSpPr>
            <p:spPr bwMode="auto">
              <a:xfrm>
                <a:off x="4851401" y="1643063"/>
                <a:ext cx="68263" cy="30163"/>
              </a:xfrm>
              <a:custGeom>
                <a:gdLst>
                  <a:gd fmla="*/ 2 w 65" name="T0"/>
                  <a:gd fmla="*/ 4 h 28" name="T1"/>
                  <a:gd fmla="*/ 59 w 65" name="T2"/>
                  <a:gd fmla="*/ 27 h 28" name="T3"/>
                  <a:gd fmla="*/ 62 w 65" name="T4"/>
                  <a:gd fmla="*/ 21 h 28" name="T5"/>
                  <a:gd fmla="*/ 3 w 65" name="T6"/>
                  <a:gd fmla="*/ 1 h 28" name="T7"/>
                  <a:gd fmla="*/ 2 w 65" name="T8"/>
                  <a:gd fmla="*/ 4 h 28" name="T9"/>
                </a:gdLst>
                <a:cxnLst>
                  <a:cxn ang="0">
                    <a:pos x="T0" y="T1"/>
                  </a:cxn>
                  <a:cxn ang="0">
                    <a:pos x="T2" y="T3"/>
                  </a:cxn>
                  <a:cxn ang="0">
                    <a:pos x="T4" y="T5"/>
                  </a:cxn>
                  <a:cxn ang="0">
                    <a:pos x="T6" y="T7"/>
                  </a:cxn>
                  <a:cxn ang="0">
                    <a:pos x="T8" y="T9"/>
                  </a:cxn>
                </a:cxnLst>
                <a:rect b="b" l="0" r="r" t="0"/>
                <a:pathLst>
                  <a:path h="28" w="65">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86" name="Freeform 73"/>
              <p:cNvSpPr/>
              <p:nvPr/>
            </p:nvSpPr>
            <p:spPr bwMode="auto">
              <a:xfrm>
                <a:off x="5008563" y="1714501"/>
                <a:ext cx="71438" cy="33338"/>
              </a:xfrm>
              <a:custGeom>
                <a:gdLst>
                  <a:gd fmla="*/ 3 w 68" name="T0"/>
                  <a:gd fmla="*/ 10 h 33" name="T1"/>
                  <a:gd fmla="*/ 59 w 68" name="T2"/>
                  <a:gd fmla="*/ 32 h 33" name="T3"/>
                  <a:gd fmla="*/ 64 w 68" name="T4"/>
                  <a:gd fmla="*/ 26 h 33" name="T5"/>
                  <a:gd fmla="*/ 3 w 68" name="T6"/>
                  <a:gd fmla="*/ 4 h 33" name="T7"/>
                  <a:gd fmla="*/ 3 w 68" name="T8"/>
                  <a:gd fmla="*/ 10 h 33" name="T9"/>
                </a:gdLst>
                <a:cxnLst>
                  <a:cxn ang="0">
                    <a:pos x="T0" y="T1"/>
                  </a:cxn>
                  <a:cxn ang="0">
                    <a:pos x="T2" y="T3"/>
                  </a:cxn>
                  <a:cxn ang="0">
                    <a:pos x="T4" y="T5"/>
                  </a:cxn>
                  <a:cxn ang="0">
                    <a:pos x="T6" y="T7"/>
                  </a:cxn>
                  <a:cxn ang="0">
                    <a:pos x="T8" y="T9"/>
                  </a:cxn>
                </a:cxnLst>
                <a:rect b="b" l="0" r="r" t="0"/>
                <a:pathLst>
                  <a:path h="33" w="68">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87" name="Freeform 74"/>
              <p:cNvSpPr/>
              <p:nvPr/>
            </p:nvSpPr>
            <p:spPr bwMode="auto">
              <a:xfrm>
                <a:off x="5149851" y="1784351"/>
                <a:ext cx="85725" cy="47625"/>
              </a:xfrm>
              <a:custGeom>
                <a:gdLst>
                  <a:gd fmla="*/ 3 w 83" name="T0"/>
                  <a:gd fmla="*/ 6 h 46" name="T1"/>
                  <a:gd fmla="*/ 75 w 83" name="T2"/>
                  <a:gd fmla="*/ 43 h 46" name="T3"/>
                  <a:gd fmla="*/ 79 w 83" name="T4"/>
                  <a:gd fmla="*/ 37 h 46" name="T5"/>
                  <a:gd fmla="*/ 6 w 83" name="T6"/>
                  <a:gd fmla="*/ 1 h 46" name="T7"/>
                  <a:gd fmla="*/ 3 w 83" name="T8"/>
                  <a:gd fmla="*/ 6 h 46" name="T9"/>
                </a:gdLst>
                <a:cxnLst>
                  <a:cxn ang="0">
                    <a:pos x="T0" y="T1"/>
                  </a:cxn>
                  <a:cxn ang="0">
                    <a:pos x="T2" y="T3"/>
                  </a:cxn>
                  <a:cxn ang="0">
                    <a:pos x="T4" y="T5"/>
                  </a:cxn>
                  <a:cxn ang="0">
                    <a:pos x="T6" y="T7"/>
                  </a:cxn>
                  <a:cxn ang="0">
                    <a:pos x="T8" y="T9"/>
                  </a:cxn>
                </a:cxnLst>
                <a:rect b="b" l="0" r="r" t="0"/>
                <a:pathLst>
                  <a:path h="46" w="83">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88" name="Freeform 75"/>
              <p:cNvSpPr/>
              <p:nvPr/>
            </p:nvSpPr>
            <p:spPr bwMode="auto">
              <a:xfrm>
                <a:off x="5305426" y="1847851"/>
                <a:ext cx="66675" cy="61913"/>
              </a:xfrm>
              <a:custGeom>
                <a:gdLst>
                  <a:gd fmla="*/ 5 w 65" name="T0"/>
                  <a:gd fmla="*/ 12 h 59" name="T1"/>
                  <a:gd fmla="*/ 55 w 65" name="T2"/>
                  <a:gd fmla="*/ 55 h 59" name="T3"/>
                  <a:gd fmla="*/ 62 w 65" name="T4"/>
                  <a:gd fmla="*/ 49 h 59" name="T5"/>
                  <a:gd fmla="*/ 42 w 65" name="T6"/>
                  <a:gd fmla="*/ 23 h 59" name="T7"/>
                  <a:gd fmla="*/ 10 w 65" name="T8"/>
                  <a:gd fmla="*/ 4 h 59" name="T9"/>
                  <a:gd fmla="*/ 5 w 65" name="T10"/>
                  <a:gd fmla="*/ 12 h 59" name="T11"/>
                </a:gdLst>
                <a:cxnLst>
                  <a:cxn ang="0">
                    <a:pos x="T0" y="T1"/>
                  </a:cxn>
                  <a:cxn ang="0">
                    <a:pos x="T2" y="T3"/>
                  </a:cxn>
                  <a:cxn ang="0">
                    <a:pos x="T4" y="T5"/>
                  </a:cxn>
                  <a:cxn ang="0">
                    <a:pos x="T6" y="T7"/>
                  </a:cxn>
                  <a:cxn ang="0">
                    <a:pos x="T8" y="T9"/>
                  </a:cxn>
                  <a:cxn ang="0">
                    <a:pos x="T10" y="T11"/>
                  </a:cxn>
                </a:cxnLst>
                <a:rect b="b" l="0" r="r" t="0"/>
                <a:pathLst>
                  <a:path h="59" w="65">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89" name="Freeform 76"/>
              <p:cNvSpPr/>
              <p:nvPr/>
            </p:nvSpPr>
            <p:spPr bwMode="auto">
              <a:xfrm>
                <a:off x="5380038" y="1765301"/>
                <a:ext cx="30163" cy="87313"/>
              </a:xfrm>
              <a:custGeom>
                <a:gdLst>
                  <a:gd fmla="*/ 10 w 28" name="T0"/>
                  <a:gd fmla="*/ 81 h 84" name="T1"/>
                  <a:gd fmla="*/ 27 w 28" name="T2"/>
                  <a:gd fmla="*/ 10 h 84" name="T3"/>
                  <a:gd fmla="*/ 17 w 28" name="T4"/>
                  <a:gd fmla="*/ 6 h 84" name="T5"/>
                  <a:gd fmla="*/ 4 w 28" name="T6"/>
                  <a:gd fmla="*/ 81 h 84" name="T7"/>
                  <a:gd fmla="*/ 10 w 28" name="T8"/>
                  <a:gd fmla="*/ 81 h 84" name="T9"/>
                </a:gdLst>
                <a:cxnLst>
                  <a:cxn ang="0">
                    <a:pos x="T0" y="T1"/>
                  </a:cxn>
                  <a:cxn ang="0">
                    <a:pos x="T2" y="T3"/>
                  </a:cxn>
                  <a:cxn ang="0">
                    <a:pos x="T4" y="T5"/>
                  </a:cxn>
                  <a:cxn ang="0">
                    <a:pos x="T6" y="T7"/>
                  </a:cxn>
                  <a:cxn ang="0">
                    <a:pos x="T8" y="T9"/>
                  </a:cxn>
                </a:cxnLst>
                <a:rect b="b" l="0" r="r" t="0"/>
                <a:pathLst>
                  <a:path h="84" w="28">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90" name="Freeform 77"/>
              <p:cNvSpPr/>
              <p:nvPr/>
            </p:nvSpPr>
            <p:spPr bwMode="auto">
              <a:xfrm>
                <a:off x="5451476" y="1625601"/>
                <a:ext cx="39688" cy="63500"/>
              </a:xfrm>
              <a:custGeom>
                <a:gdLst>
                  <a:gd fmla="*/ 7 w 39" name="T0"/>
                  <a:gd fmla="*/ 58 h 62" name="T1"/>
                  <a:gd fmla="*/ 38 w 39" name="T2"/>
                  <a:gd fmla="*/ 7 h 62" name="T3"/>
                  <a:gd fmla="*/ 29 w 39" name="T4"/>
                  <a:gd fmla="*/ 3 h 62" name="T5"/>
                  <a:gd fmla="*/ 13 w 39" name="T6"/>
                  <a:gd fmla="*/ 25 h 62" name="T7"/>
                  <a:gd fmla="*/ 1 w 39" name="T8"/>
                  <a:gd fmla="*/ 56 h 62" name="T9"/>
                  <a:gd fmla="*/ 7 w 39" name="T10"/>
                  <a:gd fmla="*/ 58 h 62" name="T11"/>
                </a:gdLst>
                <a:cxnLst>
                  <a:cxn ang="0">
                    <a:pos x="T0" y="T1"/>
                  </a:cxn>
                  <a:cxn ang="0">
                    <a:pos x="T2" y="T3"/>
                  </a:cxn>
                  <a:cxn ang="0">
                    <a:pos x="T4" y="T5"/>
                  </a:cxn>
                  <a:cxn ang="0">
                    <a:pos x="T6" y="T7"/>
                  </a:cxn>
                  <a:cxn ang="0">
                    <a:pos x="T8" y="T9"/>
                  </a:cxn>
                  <a:cxn ang="0">
                    <a:pos x="T10" y="T11"/>
                  </a:cxn>
                </a:cxnLst>
                <a:rect b="b" l="0" r="r" t="0"/>
                <a:pathLst>
                  <a:path h="62" w="39">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91" name="Freeform 78"/>
              <p:cNvSpPr/>
              <p:nvPr/>
            </p:nvSpPr>
            <p:spPr bwMode="auto">
              <a:xfrm>
                <a:off x="5540376" y="1449388"/>
                <a:ext cx="88900" cy="112713"/>
              </a:xfrm>
              <a:custGeom>
                <a:gdLst>
                  <a:gd fmla="*/ 8 w 86" name="T0"/>
                  <a:gd fmla="*/ 105 h 108" name="T1"/>
                  <a:gd fmla="*/ 81 w 86" name="T2"/>
                  <a:gd fmla="*/ 12 h 108" name="T3"/>
                  <a:gd fmla="*/ 75 w 86" name="T4"/>
                  <a:gd fmla="*/ 4 h 108" name="T5"/>
                  <a:gd fmla="*/ 1 w 86" name="T6"/>
                  <a:gd fmla="*/ 101 h 108" name="T7"/>
                  <a:gd fmla="*/ 8 w 86" name="T8"/>
                  <a:gd fmla="*/ 105 h 108" name="T9"/>
                </a:gdLst>
                <a:cxnLst>
                  <a:cxn ang="0">
                    <a:pos x="T0" y="T1"/>
                  </a:cxn>
                  <a:cxn ang="0">
                    <a:pos x="T2" y="T3"/>
                  </a:cxn>
                  <a:cxn ang="0">
                    <a:pos x="T4" y="T5"/>
                  </a:cxn>
                  <a:cxn ang="0">
                    <a:pos x="T6" y="T7"/>
                  </a:cxn>
                  <a:cxn ang="0">
                    <a:pos x="T8" y="T9"/>
                  </a:cxn>
                </a:cxnLst>
                <a:rect b="b" l="0" r="r" t="0"/>
                <a:pathLst>
                  <a:path h="108" w="86">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92" name="Freeform 79"/>
              <p:cNvSpPr/>
              <p:nvPr/>
            </p:nvSpPr>
            <p:spPr bwMode="auto">
              <a:xfrm>
                <a:off x="5675313" y="1382713"/>
                <a:ext cx="88900" cy="57150"/>
              </a:xfrm>
              <a:custGeom>
                <a:gdLst>
                  <a:gd fmla="*/ 7 w 86" name="T0"/>
                  <a:gd fmla="*/ 53 h 55" name="T1"/>
                  <a:gd fmla="*/ 79 w 86" name="T2"/>
                  <a:gd fmla="*/ 13 h 55" name="T3"/>
                  <a:gd fmla="*/ 76 w 86" name="T4"/>
                  <a:gd fmla="*/ 2 h 55" name="T5"/>
                  <a:gd fmla="*/ 3 w 86" name="T6"/>
                  <a:gd fmla="*/ 48 h 55" name="T7"/>
                  <a:gd fmla="*/ 7 w 86" name="T8"/>
                  <a:gd fmla="*/ 53 h 55" name="T9"/>
                </a:gdLst>
                <a:cxnLst>
                  <a:cxn ang="0">
                    <a:pos x="T0" y="T1"/>
                  </a:cxn>
                  <a:cxn ang="0">
                    <a:pos x="T2" y="T3"/>
                  </a:cxn>
                  <a:cxn ang="0">
                    <a:pos x="T4" y="T5"/>
                  </a:cxn>
                  <a:cxn ang="0">
                    <a:pos x="T6" y="T7"/>
                  </a:cxn>
                  <a:cxn ang="0">
                    <a:pos x="T8" y="T9"/>
                  </a:cxn>
                </a:cxnLst>
                <a:rect b="b" l="0" r="r" t="0"/>
                <a:pathLst>
                  <a:path h="55" w="86">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93" name="Freeform 80"/>
              <p:cNvSpPr/>
              <p:nvPr/>
            </p:nvSpPr>
            <p:spPr bwMode="auto">
              <a:xfrm>
                <a:off x="5895976" y="1304926"/>
                <a:ext cx="57150" cy="28575"/>
              </a:xfrm>
              <a:custGeom>
                <a:gdLst>
                  <a:gd fmla="*/ 4 w 56" name="T0"/>
                  <a:gd fmla="*/ 26 h 27" name="T1"/>
                  <a:gd fmla="*/ 55 w 56" name="T2"/>
                  <a:gd fmla="*/ 4 h 27" name="T3"/>
                  <a:gd fmla="*/ 53 w 56" name="T4"/>
                  <a:gd fmla="*/ 2 h 27" name="T5"/>
                  <a:gd fmla="*/ 2 w 56" name="T6"/>
                  <a:gd fmla="*/ 23 h 27" name="T7"/>
                  <a:gd fmla="*/ 4 w 56" name="T8"/>
                  <a:gd fmla="*/ 26 h 27" name="T9"/>
                </a:gdLst>
                <a:cxnLst>
                  <a:cxn ang="0">
                    <a:pos x="T0" y="T1"/>
                  </a:cxn>
                  <a:cxn ang="0">
                    <a:pos x="T2" y="T3"/>
                  </a:cxn>
                  <a:cxn ang="0">
                    <a:pos x="T4" y="T5"/>
                  </a:cxn>
                  <a:cxn ang="0">
                    <a:pos x="T6" y="T7"/>
                  </a:cxn>
                  <a:cxn ang="0">
                    <a:pos x="T8" y="T9"/>
                  </a:cxn>
                </a:cxnLst>
                <a:rect b="b" l="0" r="r" t="0"/>
                <a:pathLst>
                  <a:path h="27" w="56">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94" name="Freeform 81"/>
              <p:cNvSpPr/>
              <p:nvPr/>
            </p:nvSpPr>
            <p:spPr bwMode="auto">
              <a:xfrm>
                <a:off x="6059488" y="1247776"/>
                <a:ext cx="125413" cy="41275"/>
              </a:xfrm>
              <a:custGeom>
                <a:gdLst>
                  <a:gd fmla="*/ 6 w 121" name="T0"/>
                  <a:gd fmla="*/ 38 h 40" name="T1"/>
                  <a:gd fmla="*/ 115 w 121" name="T2"/>
                  <a:gd fmla="*/ 13 h 40" name="T3"/>
                  <a:gd fmla="*/ 113 w 121" name="T4"/>
                  <a:gd fmla="*/ 0 h 40" name="T5"/>
                  <a:gd fmla="*/ 3 w 121" name="T6"/>
                  <a:gd fmla="*/ 34 h 40" name="T7"/>
                  <a:gd fmla="*/ 6 w 121" name="T8"/>
                  <a:gd fmla="*/ 38 h 40" name="T9"/>
                </a:gdLst>
                <a:cxnLst>
                  <a:cxn ang="0">
                    <a:pos x="T0" y="T1"/>
                  </a:cxn>
                  <a:cxn ang="0">
                    <a:pos x="T2" y="T3"/>
                  </a:cxn>
                  <a:cxn ang="0">
                    <a:pos x="T4" y="T5"/>
                  </a:cxn>
                  <a:cxn ang="0">
                    <a:pos x="T6" y="T7"/>
                  </a:cxn>
                  <a:cxn ang="0">
                    <a:pos x="T8" y="T9"/>
                  </a:cxn>
                </a:cxnLst>
                <a:rect b="b" l="0" r="r" t="0"/>
                <a:pathLst>
                  <a:path h="40" w="12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95" name="Freeform 82"/>
              <p:cNvSpPr/>
              <p:nvPr/>
            </p:nvSpPr>
            <p:spPr bwMode="auto">
              <a:xfrm>
                <a:off x="6319838" y="1225551"/>
                <a:ext cx="120650" cy="30163"/>
              </a:xfrm>
              <a:custGeom>
                <a:gdLst>
                  <a:gd fmla="*/ 8 w 116" name="T0"/>
                  <a:gd fmla="*/ 25 h 28" name="T1"/>
                  <a:gd fmla="*/ 108 w 116" name="T2"/>
                  <a:gd fmla="*/ 27 h 28" name="T3"/>
                  <a:gd fmla="*/ 110 w 116" name="T4"/>
                  <a:gd fmla="*/ 15 h 28" name="T5"/>
                  <a:gd fmla="*/ 4 w 116" name="T6"/>
                  <a:gd fmla="*/ 17 h 28" name="T7"/>
                  <a:gd fmla="*/ 8 w 116" name="T8"/>
                  <a:gd fmla="*/ 25 h 28" name="T9"/>
                </a:gdLst>
                <a:cxnLst>
                  <a:cxn ang="0">
                    <a:pos x="T0" y="T1"/>
                  </a:cxn>
                  <a:cxn ang="0">
                    <a:pos x="T2" y="T3"/>
                  </a:cxn>
                  <a:cxn ang="0">
                    <a:pos x="T4" y="T5"/>
                  </a:cxn>
                  <a:cxn ang="0">
                    <a:pos x="T6" y="T7"/>
                  </a:cxn>
                  <a:cxn ang="0">
                    <a:pos x="T8" y="T9"/>
                  </a:cxn>
                </a:cxnLst>
                <a:rect b="b" l="0" r="r" t="0"/>
                <a:pathLst>
                  <a:path h="28" w="115">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96" name="Freeform 83"/>
              <p:cNvSpPr/>
              <p:nvPr/>
            </p:nvSpPr>
            <p:spPr bwMode="auto">
              <a:xfrm>
                <a:off x="6584951" y="1241426"/>
                <a:ext cx="109538" cy="19050"/>
              </a:xfrm>
              <a:custGeom>
                <a:gdLst>
                  <a:gd fmla="*/ 5 w 106" name="T0"/>
                  <a:gd fmla="*/ 9 h 18" name="T1"/>
                  <a:gd fmla="*/ 98 w 106" name="T2"/>
                  <a:gd fmla="*/ 17 h 18" name="T3"/>
                  <a:gd fmla="*/ 100 w 106" name="T4"/>
                  <a:gd fmla="*/ 9 h 18" name="T5"/>
                  <a:gd fmla="*/ 5 w 106" name="T6"/>
                  <a:gd fmla="*/ 2 h 18" name="T7"/>
                  <a:gd fmla="*/ 5 w 106" name="T8"/>
                  <a:gd fmla="*/ 9 h 18" name="T9"/>
                </a:gdLst>
                <a:cxnLst>
                  <a:cxn ang="0">
                    <a:pos x="T0" y="T1"/>
                  </a:cxn>
                  <a:cxn ang="0">
                    <a:pos x="T2" y="T3"/>
                  </a:cxn>
                  <a:cxn ang="0">
                    <a:pos x="T4" y="T5"/>
                  </a:cxn>
                  <a:cxn ang="0">
                    <a:pos x="T6" y="T7"/>
                  </a:cxn>
                  <a:cxn ang="0">
                    <a:pos x="T8" y="T9"/>
                  </a:cxn>
                </a:cxnLst>
                <a:rect b="b" l="0" r="r" t="0"/>
                <a:pathLst>
                  <a:path h="18" w="105">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97" name="Freeform 84"/>
              <p:cNvSpPr/>
              <p:nvPr/>
            </p:nvSpPr>
            <p:spPr bwMode="auto">
              <a:xfrm>
                <a:off x="6799263" y="1285876"/>
                <a:ext cx="117475" cy="47625"/>
              </a:xfrm>
              <a:custGeom>
                <a:gdLst>
                  <a:gd fmla="*/ 5 w 112" name="T0"/>
                  <a:gd fmla="*/ 11 h 45" name="T1"/>
                  <a:gd fmla="*/ 100 w 112" name="T2"/>
                  <a:gd fmla="*/ 42 h 45" name="T3"/>
                  <a:gd fmla="*/ 105 w 112" name="T4"/>
                  <a:gd fmla="*/ 29 h 45" name="T5"/>
                  <a:gd fmla="*/ 8 w 112" name="T6"/>
                  <a:gd fmla="*/ 1 h 45" name="T7"/>
                  <a:gd fmla="*/ 5 w 112" name="T8"/>
                  <a:gd fmla="*/ 11 h 45" name="T9"/>
                </a:gdLst>
                <a:cxnLst>
                  <a:cxn ang="0">
                    <a:pos x="T0" y="T1"/>
                  </a:cxn>
                  <a:cxn ang="0">
                    <a:pos x="T2" y="T3"/>
                  </a:cxn>
                  <a:cxn ang="0">
                    <a:pos x="T4" y="T5"/>
                  </a:cxn>
                  <a:cxn ang="0">
                    <a:pos x="T6" y="T7"/>
                  </a:cxn>
                  <a:cxn ang="0">
                    <a:pos x="T8" y="T9"/>
                  </a:cxn>
                </a:cxnLst>
                <a:rect b="b" l="0" r="r" t="0"/>
                <a:pathLst>
                  <a:path h="45" w="112">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98" name="Freeform 85"/>
              <p:cNvSpPr/>
              <p:nvPr/>
            </p:nvSpPr>
            <p:spPr bwMode="auto">
              <a:xfrm>
                <a:off x="6962776" y="1343026"/>
                <a:ext cx="122238" cy="44450"/>
              </a:xfrm>
              <a:custGeom>
                <a:gdLst>
                  <a:gd fmla="*/ 3 w 117" name="T0"/>
                  <a:gd fmla="*/ 4 h 43" name="T1"/>
                  <a:gd fmla="*/ 109 w 117" name="T2"/>
                  <a:gd fmla="*/ 41 h 43" name="T3"/>
                  <a:gd fmla="*/ 113 w 117" name="T4"/>
                  <a:gd fmla="*/ 35 h 43" name="T5"/>
                  <a:gd fmla="*/ 3 w 117" name="T6"/>
                  <a:gd fmla="*/ 0 h 43" name="T7"/>
                  <a:gd fmla="*/ 3 w 117" name="T8"/>
                  <a:gd fmla="*/ 4 h 43" name="T9"/>
                </a:gdLst>
                <a:cxnLst>
                  <a:cxn ang="0">
                    <a:pos x="T0" y="T1"/>
                  </a:cxn>
                  <a:cxn ang="0">
                    <a:pos x="T2" y="T3"/>
                  </a:cxn>
                  <a:cxn ang="0">
                    <a:pos x="T4" y="T5"/>
                  </a:cxn>
                  <a:cxn ang="0">
                    <a:pos x="T6" y="T7"/>
                  </a:cxn>
                  <a:cxn ang="0">
                    <a:pos x="T8" y="T9"/>
                  </a:cxn>
                </a:cxnLst>
                <a:rect b="b" l="0" r="r" t="0"/>
                <a:pathLst>
                  <a:path h="43" w="117">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99" name="Freeform 86"/>
              <p:cNvSpPr/>
              <p:nvPr/>
            </p:nvSpPr>
            <p:spPr bwMode="auto">
              <a:xfrm>
                <a:off x="7148513" y="1409701"/>
                <a:ext cx="104775" cy="49213"/>
              </a:xfrm>
              <a:custGeom>
                <a:gdLst>
                  <a:gd fmla="*/ 3 w 101" name="T0"/>
                  <a:gd fmla="*/ 6 h 47" name="T1"/>
                  <a:gd fmla="*/ 90 w 101" name="T2"/>
                  <a:gd fmla="*/ 45 h 47" name="T3"/>
                  <a:gd fmla="*/ 96 w 101" name="T4"/>
                  <a:gd fmla="*/ 35 h 47" name="T5"/>
                  <a:gd fmla="*/ 4 w 101" name="T6"/>
                  <a:gd fmla="*/ 0 h 47" name="T7"/>
                  <a:gd fmla="*/ 3 w 101" name="T8"/>
                  <a:gd fmla="*/ 6 h 47" name="T9"/>
                </a:gdLst>
                <a:cxnLst>
                  <a:cxn ang="0">
                    <a:pos x="T0" y="T1"/>
                  </a:cxn>
                  <a:cxn ang="0">
                    <a:pos x="T2" y="T3"/>
                  </a:cxn>
                  <a:cxn ang="0">
                    <a:pos x="T4" y="T5"/>
                  </a:cxn>
                  <a:cxn ang="0">
                    <a:pos x="T6" y="T7"/>
                  </a:cxn>
                  <a:cxn ang="0">
                    <a:pos x="T8" y="T9"/>
                  </a:cxn>
                </a:cxnLst>
                <a:rect b="b" l="0" r="r" t="0"/>
                <a:pathLst>
                  <a:path h="47" w="100">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00" name="Freeform 87"/>
              <p:cNvSpPr/>
              <p:nvPr/>
            </p:nvSpPr>
            <p:spPr bwMode="auto">
              <a:xfrm>
                <a:off x="7273926" y="1504951"/>
                <a:ext cx="114300" cy="74613"/>
              </a:xfrm>
              <a:custGeom>
                <a:gdLst>
                  <a:gd fmla="*/ 6 w 110" name="T0"/>
                  <a:gd fmla="*/ 10 h 71" name="T1"/>
                  <a:gd fmla="*/ 55 w 110" name="T2"/>
                  <a:gd fmla="*/ 40 h 71" name="T3"/>
                  <a:gd fmla="*/ 99 w 110" name="T4"/>
                  <a:gd fmla="*/ 67 h 71" name="T5"/>
                  <a:gd fmla="*/ 104 w 110" name="T6"/>
                  <a:gd fmla="*/ 58 h 71" name="T7"/>
                  <a:gd fmla="*/ 9 w 110" name="T8"/>
                  <a:gd fmla="*/ 0 h 71" name="T9"/>
                  <a:gd fmla="*/ 6 w 110" name="T10"/>
                  <a:gd fmla="*/ 10 h 71" name="T11"/>
                </a:gdLst>
                <a:cxnLst>
                  <a:cxn ang="0">
                    <a:pos x="T0" y="T1"/>
                  </a:cxn>
                  <a:cxn ang="0">
                    <a:pos x="T2" y="T3"/>
                  </a:cxn>
                  <a:cxn ang="0">
                    <a:pos x="T4" y="T5"/>
                  </a:cxn>
                  <a:cxn ang="0">
                    <a:pos x="T6" y="T7"/>
                  </a:cxn>
                  <a:cxn ang="0">
                    <a:pos x="T8" y="T9"/>
                  </a:cxn>
                  <a:cxn ang="0">
                    <a:pos x="T10" y="T11"/>
                  </a:cxn>
                </a:cxnLst>
                <a:rect b="b" l="0" r="r" t="0"/>
                <a:pathLst>
                  <a:path h="71" w="110">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01" name="Freeform 88"/>
              <p:cNvSpPr/>
              <p:nvPr/>
            </p:nvSpPr>
            <p:spPr bwMode="auto">
              <a:xfrm>
                <a:off x="7424738" y="1631951"/>
                <a:ext cx="88900" cy="96838"/>
              </a:xfrm>
              <a:custGeom>
                <a:gdLst>
                  <a:gd fmla="*/ 3 w 85" name="T0"/>
                  <a:gd fmla="*/ 9 h 93" name="T1"/>
                  <a:gd fmla="*/ 75 w 85" name="T2"/>
                  <a:gd fmla="*/ 89 h 93" name="T3"/>
                  <a:gd fmla="*/ 83 w 85" name="T4"/>
                  <a:gd fmla="*/ 83 h 93" name="T5"/>
                  <a:gd fmla="*/ 8 w 85" name="T6"/>
                  <a:gd fmla="*/ 2 h 93" name="T7"/>
                  <a:gd fmla="*/ 3 w 85" name="T8"/>
                  <a:gd fmla="*/ 9 h 93" name="T9"/>
                </a:gdLst>
                <a:cxnLst>
                  <a:cxn ang="0">
                    <a:pos x="T0" y="T1"/>
                  </a:cxn>
                  <a:cxn ang="0">
                    <a:pos x="T2" y="T3"/>
                  </a:cxn>
                  <a:cxn ang="0">
                    <a:pos x="T4" y="T5"/>
                  </a:cxn>
                  <a:cxn ang="0">
                    <a:pos x="T6" y="T7"/>
                  </a:cxn>
                  <a:cxn ang="0">
                    <a:pos x="T8" y="T9"/>
                  </a:cxn>
                </a:cxnLst>
                <a:rect b="b" l="0" r="r" t="0"/>
                <a:pathLst>
                  <a:path h="93" w="85">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02" name="Freeform 89"/>
              <p:cNvSpPr/>
              <p:nvPr/>
            </p:nvSpPr>
            <p:spPr bwMode="auto">
              <a:xfrm>
                <a:off x="7540626" y="1792288"/>
                <a:ext cx="53975" cy="84138"/>
              </a:xfrm>
              <a:custGeom>
                <a:gdLst>
                  <a:gd fmla="*/ 2 w 52" name="T0"/>
                  <a:gd fmla="*/ 4 h 81" name="T1"/>
                  <a:gd fmla="*/ 22 w 52" name="T2"/>
                  <a:gd fmla="*/ 44 h 81" name="T3"/>
                  <a:gd fmla="*/ 45 w 52" name="T4"/>
                  <a:gd fmla="*/ 78 h 81" name="T5"/>
                  <a:gd fmla="*/ 50 w 52" name="T6"/>
                  <a:gd fmla="*/ 74 h 81" name="T7"/>
                  <a:gd fmla="*/ 32 w 52" name="T8"/>
                  <a:gd fmla="*/ 39 h 81" name="T9"/>
                  <a:gd fmla="*/ 6 w 52" name="T10"/>
                  <a:gd fmla="*/ 2 h 81" name="T11"/>
                  <a:gd fmla="*/ 2 w 52" name="T12"/>
                  <a:gd fmla="*/ 4 h 81" name="T13"/>
                </a:gdLst>
                <a:cxnLst>
                  <a:cxn ang="0">
                    <a:pos x="T0" y="T1"/>
                  </a:cxn>
                  <a:cxn ang="0">
                    <a:pos x="T2" y="T3"/>
                  </a:cxn>
                  <a:cxn ang="0">
                    <a:pos x="T4" y="T5"/>
                  </a:cxn>
                  <a:cxn ang="0">
                    <a:pos x="T6" y="T7"/>
                  </a:cxn>
                  <a:cxn ang="0">
                    <a:pos x="T8" y="T9"/>
                  </a:cxn>
                  <a:cxn ang="0">
                    <a:pos x="T10" y="T11"/>
                  </a:cxn>
                  <a:cxn ang="0">
                    <a:pos x="T12" y="T13"/>
                  </a:cxn>
                </a:cxnLst>
                <a:rect b="b" l="0" r="r" t="0"/>
                <a:pathLst>
                  <a:path h="81" w="52">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03" name="Freeform 90"/>
              <p:cNvSpPr/>
              <p:nvPr/>
            </p:nvSpPr>
            <p:spPr bwMode="auto">
              <a:xfrm>
                <a:off x="7627938" y="1963738"/>
                <a:ext cx="57150" cy="109538"/>
              </a:xfrm>
              <a:custGeom>
                <a:gdLst>
                  <a:gd fmla="*/ 2 w 55" name="T0"/>
                  <a:gd fmla="*/ 6 h 106" name="T1"/>
                  <a:gd fmla="*/ 45 w 55" name="T2"/>
                  <a:gd fmla="*/ 102 h 106" name="T3"/>
                  <a:gd fmla="*/ 53 w 55" name="T4"/>
                  <a:gd fmla="*/ 98 h 106" name="T5"/>
                  <a:gd fmla="*/ 9 w 55" name="T6"/>
                  <a:gd fmla="*/ 3 h 106" name="T7"/>
                  <a:gd fmla="*/ 2 w 55" name="T8"/>
                  <a:gd fmla="*/ 6 h 106" name="T9"/>
                </a:gdLst>
                <a:cxnLst>
                  <a:cxn ang="0">
                    <a:pos x="T0" y="T1"/>
                  </a:cxn>
                  <a:cxn ang="0">
                    <a:pos x="T2" y="T3"/>
                  </a:cxn>
                  <a:cxn ang="0">
                    <a:pos x="T4" y="T5"/>
                  </a:cxn>
                  <a:cxn ang="0">
                    <a:pos x="T6" y="T7"/>
                  </a:cxn>
                  <a:cxn ang="0">
                    <a:pos x="T8" y="T9"/>
                  </a:cxn>
                </a:cxnLst>
                <a:rect b="b" l="0" r="r" t="0"/>
                <a:pathLst>
                  <a:path h="105" w="55">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04" name="Freeform 91"/>
              <p:cNvSpPr/>
              <p:nvPr/>
            </p:nvSpPr>
            <p:spPr bwMode="auto">
              <a:xfrm>
                <a:off x="7700963" y="2119313"/>
                <a:ext cx="49213" cy="73025"/>
              </a:xfrm>
              <a:custGeom>
                <a:gdLst>
                  <a:gd fmla="*/ 2 w 47" name="T0"/>
                  <a:gd fmla="*/ 9 h 70" name="T1"/>
                  <a:gd fmla="*/ 32 w 47" name="T2"/>
                  <a:gd fmla="*/ 63 h 70" name="T3"/>
                  <a:gd fmla="*/ 43 w 47" name="T4"/>
                  <a:gd fmla="*/ 54 h 70" name="T5"/>
                  <a:gd fmla="*/ 13 w 47" name="T6"/>
                  <a:gd fmla="*/ 4 h 70" name="T7"/>
                  <a:gd fmla="*/ 2 w 47" name="T8"/>
                  <a:gd fmla="*/ 9 h 70" name="T9"/>
                </a:gdLst>
                <a:cxnLst>
                  <a:cxn ang="0">
                    <a:pos x="T0" y="T1"/>
                  </a:cxn>
                  <a:cxn ang="0">
                    <a:pos x="T2" y="T3"/>
                  </a:cxn>
                  <a:cxn ang="0">
                    <a:pos x="T4" y="T5"/>
                  </a:cxn>
                  <a:cxn ang="0">
                    <a:pos x="T6" y="T7"/>
                  </a:cxn>
                  <a:cxn ang="0">
                    <a:pos x="T8" y="T9"/>
                  </a:cxn>
                </a:cxnLst>
                <a:rect b="b" l="0" r="r" t="0"/>
                <a:pathLst>
                  <a:path h="70" w="47">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05" name="Freeform 92"/>
              <p:cNvSpPr/>
              <p:nvPr/>
            </p:nvSpPr>
            <p:spPr bwMode="auto">
              <a:xfrm>
                <a:off x="8164513" y="3827463"/>
                <a:ext cx="123825" cy="60325"/>
              </a:xfrm>
              <a:custGeom>
                <a:gdLst>
                  <a:gd fmla="*/ 1 w 118" name="T0"/>
                  <a:gd fmla="*/ 59 h 59" name="T1"/>
                  <a:gd fmla="*/ 115 w 118" name="T2"/>
                  <a:gd fmla="*/ 6 h 59" name="T3"/>
                  <a:gd fmla="*/ 112 w 118" name="T4"/>
                  <a:gd fmla="*/ 0 h 59" name="T5"/>
                  <a:gd fmla="*/ 0 w 118" name="T6"/>
                  <a:gd fmla="*/ 58 h 59" name="T7"/>
                  <a:gd fmla="*/ 1 w 118" name="T8"/>
                  <a:gd fmla="*/ 59 h 59" name="T9"/>
                </a:gdLst>
                <a:cxnLst>
                  <a:cxn ang="0">
                    <a:pos x="T0" y="T1"/>
                  </a:cxn>
                  <a:cxn ang="0">
                    <a:pos x="T2" y="T3"/>
                  </a:cxn>
                  <a:cxn ang="0">
                    <a:pos x="T4" y="T5"/>
                  </a:cxn>
                  <a:cxn ang="0">
                    <a:pos x="T6" y="T7"/>
                  </a:cxn>
                  <a:cxn ang="0">
                    <a:pos x="T8" y="T9"/>
                  </a:cxn>
                </a:cxnLst>
                <a:rect b="b" l="0" r="r" t="0"/>
                <a:pathLst>
                  <a:path h="59" w="118">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grpSp>
      </p:grpSp>
      <p:grpSp>
        <p:nvGrpSpPr>
          <p:cNvPr id="206" name="PA_库_组合 205"/>
          <p:cNvGrpSpPr/>
          <p:nvPr>
            <p:custDataLst>
              <p:tags r:id="rId6"/>
            </p:custDataLst>
          </p:nvPr>
        </p:nvGrpSpPr>
        <p:grpSpPr>
          <a:xfrm flipH="1">
            <a:off x="6932817" y="1845715"/>
            <a:ext cx="2698523" cy="1980244"/>
            <a:chOff x="3246438" y="1068388"/>
            <a:chExt cx="5711825" cy="4678363"/>
          </a:xfrm>
        </p:grpSpPr>
        <p:sp>
          <p:nvSpPr>
            <p:cNvPr id="207" name="Freeform 5"/>
            <p:cNvSpPr/>
            <p:nvPr/>
          </p:nvSpPr>
          <p:spPr bwMode="auto">
            <a:xfrm>
              <a:off x="3251201" y="3335338"/>
              <a:ext cx="1773238" cy="1609725"/>
            </a:xfrm>
            <a:custGeom>
              <a:gdLst>
                <a:gd fmla="*/ 1697 w 1708" name="T0"/>
                <a:gd fmla="*/ 1365 h 1551" name="T1"/>
                <a:gd fmla="*/ 1422 w 1708" name="T2"/>
                <a:gd fmla="*/ 1470 h 1551" name="T3"/>
                <a:gd fmla="*/ 1072 w 1708" name="T4"/>
                <a:gd fmla="*/ 1471 h 1551" name="T5"/>
                <a:gd fmla="*/ 478 w 1708" name="T6"/>
                <a:gd fmla="*/ 1262 h 1551" name="T7"/>
                <a:gd fmla="*/ 166 w 1708" name="T8"/>
                <a:gd fmla="*/ 672 h 1551" name="T9"/>
                <a:gd fmla="*/ 422 w 1708" name="T10"/>
                <a:gd fmla="*/ 54 h 1551" name="T11"/>
                <a:gd fmla="*/ 393 w 1708" name="T12"/>
                <a:gd fmla="*/ 16 h 1551" name="T13"/>
                <a:gd fmla="*/ 349 w 1708" name="T14"/>
                <a:gd fmla="*/ 1214 h 1551" name="T15"/>
                <a:gd fmla="*/ 906 w 1708" name="T16"/>
                <a:gd fmla="*/ 1500 h 1551" name="T17"/>
                <a:gd fmla="*/ 1579 w 1708" name="T18"/>
                <a:gd fmla="*/ 1467 h 1551" name="T19"/>
                <a:gd fmla="*/ 1704 w 1708" name="T20"/>
                <a:gd fmla="*/ 1373 h 1551" name="T21"/>
                <a:gd fmla="*/ 1697 w 1708" name="T22"/>
                <a:gd fmla="*/ 1365 h 1551" name="T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b="b" l="0" r="r" t="0"/>
              <a:pathLst>
                <a:path h="1551" w="1708">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08" name="Freeform 6"/>
            <p:cNvSpPr/>
            <p:nvPr/>
          </p:nvSpPr>
          <p:spPr bwMode="auto">
            <a:xfrm>
              <a:off x="3246438" y="1457326"/>
              <a:ext cx="2112963" cy="1933575"/>
            </a:xfrm>
            <a:custGeom>
              <a:gdLst>
                <a:gd fmla="*/ 394 w 2035" name="T0"/>
                <a:gd fmla="*/ 1839 h 1862" name="T1"/>
                <a:gd fmla="*/ 299 w 2035" name="T2"/>
                <a:gd fmla="*/ 1656 h 1862" name="T3"/>
                <a:gd fmla="*/ 221 w 2035" name="T4"/>
                <a:gd fmla="*/ 1452 h 1862" name="T5"/>
                <a:gd fmla="*/ 241 w 2035" name="T6"/>
                <a:gd fmla="*/ 997 h 1862" name="T7"/>
                <a:gd fmla="*/ 650 w 2035" name="T8"/>
                <a:gd fmla="*/ 365 h 1862" name="T9"/>
                <a:gd fmla="*/ 1301 w 2035" name="T10"/>
                <a:gd fmla="*/ 65 h 1862" name="T11"/>
                <a:gd fmla="*/ 1991 w 2035" name="T12"/>
                <a:gd fmla="*/ 323 h 1862" name="T13"/>
                <a:gd fmla="*/ 2019 w 2035" name="T14"/>
                <a:gd fmla="*/ 295 h 1862" name="T15"/>
                <a:gd fmla="*/ 1371 w 2035" name="T16"/>
                <a:gd fmla="*/ 0 h 1862" name="T17"/>
                <a:gd fmla="*/ 709 w 2035" name="T18"/>
                <a:gd fmla="*/ 241 h 1862" name="T19"/>
                <a:gd fmla="*/ 226 w 2035" name="T20"/>
                <a:gd fmla="*/ 1619 h 1862" name="T21"/>
                <a:gd fmla="*/ 375 w 2035" name="T22"/>
                <a:gd fmla="*/ 1851 h 1862" name="T23"/>
                <a:gd fmla="*/ 394 w 2035" name="T24"/>
                <a:gd fmla="*/ 1839 h 1862"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1862" w="2034">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09" name="Freeform 7"/>
            <p:cNvSpPr/>
            <p:nvPr/>
          </p:nvSpPr>
          <p:spPr bwMode="auto">
            <a:xfrm>
              <a:off x="5292726" y="1068388"/>
              <a:ext cx="2541588" cy="1016000"/>
            </a:xfrm>
            <a:custGeom>
              <a:gdLst>
                <a:gd fmla="*/ 38 w 2447" name="T0"/>
                <a:gd fmla="*/ 664 h 979" name="T1"/>
                <a:gd fmla="*/ 1375 w 2447" name="T2"/>
                <a:gd fmla="*/ 104 h 979" name="T3"/>
                <a:gd fmla="*/ 2005 w 2447" name="T4"/>
                <a:gd fmla="*/ 373 h 979" name="T5"/>
                <a:gd fmla="*/ 2402 w 2447" name="T6"/>
                <a:gd fmla="*/ 953 h 979" name="T7"/>
                <a:gd fmla="*/ 2442 w 2447" name="T8"/>
                <a:gd fmla="*/ 943 h 979" name="T9"/>
                <a:gd fmla="*/ 1377 w 2447" name="T10"/>
                <a:gd fmla="*/ 41 h 979" name="T11"/>
                <a:gd fmla="*/ 622 w 2447" name="T12"/>
                <a:gd fmla="*/ 99 h 979" name="T13"/>
                <a:gd fmla="*/ 15 w 2447" name="T14"/>
                <a:gd fmla="*/ 622 h 979" name="T15"/>
                <a:gd fmla="*/ 6 w 2447" name="T16"/>
                <a:gd fmla="*/ 656 h 979" name="T17"/>
                <a:gd fmla="*/ 38 w 2447" name="T18"/>
                <a:gd fmla="*/ 664 h 979"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979" w="2447">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10" name="Freeform 8"/>
            <p:cNvSpPr/>
            <p:nvPr/>
          </p:nvSpPr>
          <p:spPr bwMode="auto">
            <a:xfrm>
              <a:off x="7777163" y="1998663"/>
              <a:ext cx="1181100" cy="2060575"/>
            </a:xfrm>
            <a:custGeom>
              <a:gdLst>
                <a:gd fmla="*/ 20 w 1137" name="T0"/>
                <a:gd fmla="*/ 63 h 1984" name="T1"/>
                <a:gd fmla="*/ 215 w 1137" name="T2"/>
                <a:gd fmla="*/ 53 h 1984" name="T3"/>
                <a:gd fmla="*/ 400 w 1137" name="T4"/>
                <a:gd fmla="*/ 98 h 1984" name="T5"/>
                <a:gd fmla="*/ 735 w 1137" name="T6"/>
                <a:gd fmla="*/ 336 h 1984" name="T7"/>
                <a:gd fmla="*/ 1044 w 1137" name="T8"/>
                <a:gd fmla="*/ 988 h 1984" name="T9"/>
                <a:gd fmla="*/ 897 w 1137" name="T10"/>
                <a:gd fmla="*/ 1554 h 1984" name="T11"/>
                <a:gd fmla="*/ 343 w 1137" name="T12"/>
                <a:gd fmla="*/ 1942 h 1984" name="T13"/>
                <a:gd fmla="*/ 358 w 1137" name="T14"/>
                <a:gd fmla="*/ 1980 h 1984" name="T15"/>
                <a:gd fmla="*/ 953 w 1137" name="T16"/>
                <a:gd fmla="*/ 1587 h 1984" name="T17"/>
                <a:gd fmla="*/ 1107 w 1137" name="T18"/>
                <a:gd fmla="*/ 964 h 1984" name="T19"/>
                <a:gd fmla="*/ 752 w 1137" name="T20"/>
                <a:gd fmla="*/ 266 h 1984" name="T21"/>
                <a:gd fmla="*/ 415 w 1137" name="T22"/>
                <a:gd fmla="*/ 44 h 1984" name="T23"/>
                <a:gd fmla="*/ 215 w 1137" name="T24"/>
                <a:gd fmla="*/ 2 h 1984" name="T25"/>
                <a:gd fmla="*/ 119 w 1137" name="T26"/>
                <a:gd fmla="*/ 7 h 1984" name="T27"/>
                <a:gd fmla="*/ 14 w 1137" name="T28"/>
                <a:gd fmla="*/ 41 h 1984" name="T29"/>
                <a:gd fmla="*/ 20 w 1137" name="T30"/>
                <a:gd fmla="*/ 63 h 1984" name="T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b="b" l="0" r="r" t="0"/>
              <a:pathLst>
                <a:path h="1984" w="1137">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11" name="Freeform 9"/>
            <p:cNvSpPr/>
            <p:nvPr/>
          </p:nvSpPr>
          <p:spPr bwMode="auto">
            <a:xfrm>
              <a:off x="7016751" y="4010026"/>
              <a:ext cx="1208088" cy="1095375"/>
            </a:xfrm>
            <a:custGeom>
              <a:gdLst>
                <a:gd fmla="*/ 1056 w 1164" name="T0"/>
                <a:gd fmla="*/ 16 h 1055" name="T1"/>
                <a:gd fmla="*/ 1085 w 1164" name="T2"/>
                <a:gd fmla="*/ 64 h 1055" name="T3"/>
                <a:gd fmla="*/ 1110 w 1164" name="T4"/>
                <a:gd fmla="*/ 176 h 1055" name="T5"/>
                <a:gd fmla="*/ 1081 w 1164" name="T6"/>
                <a:gd fmla="*/ 362 h 1055" name="T7"/>
                <a:gd fmla="*/ 828 w 1164" name="T8"/>
                <a:gd fmla="*/ 714 h 1055" name="T9"/>
                <a:gd fmla="*/ 30 w 1164" name="T10"/>
                <a:gd fmla="*/ 996 h 1055" name="T11"/>
                <a:gd fmla="*/ 30 w 1164" name="T12"/>
                <a:gd fmla="*/ 1042 h 1055" name="T13"/>
                <a:gd fmla="*/ 893 w 1164" name="T14"/>
                <a:gd fmla="*/ 736 h 1055" name="T15"/>
                <a:gd fmla="*/ 1143 w 1164" name="T16"/>
                <a:gd fmla="*/ 346 h 1055" name="T17"/>
                <a:gd fmla="*/ 1154 w 1164" name="T18"/>
                <a:gd fmla="*/ 140 h 1055" name="T19"/>
                <a:gd fmla="*/ 1121 w 1164" name="T20"/>
                <a:gd fmla="*/ 43 h 1055" name="T21"/>
                <a:gd fmla="*/ 1066 w 1164" name="T22"/>
                <a:gd fmla="*/ 4 h 1055" name="T23"/>
                <a:gd fmla="*/ 1056 w 1164" name="T24"/>
                <a:gd fmla="*/ 16 h 1055"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1055" w="1164">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12" name="Freeform 10"/>
            <p:cNvSpPr/>
            <p:nvPr/>
          </p:nvSpPr>
          <p:spPr bwMode="auto">
            <a:xfrm>
              <a:off x="4975226" y="4775201"/>
              <a:ext cx="1274763" cy="733425"/>
            </a:xfrm>
            <a:custGeom>
              <a:gdLst>
                <a:gd fmla="*/ 28 w 1229" name="T0"/>
                <a:gd fmla="*/ 8 h 706" name="T1"/>
                <a:gd fmla="*/ 139 w 1229" name="T2"/>
                <a:gd fmla="*/ 371 h 706" name="T3"/>
                <a:gd fmla="*/ 420 w 1229" name="T4"/>
                <a:gd fmla="*/ 595 h 706" name="T5"/>
                <a:gd fmla="*/ 1199 w 1229" name="T6"/>
                <a:gd fmla="*/ 617 h 706" name="T7"/>
                <a:gd fmla="*/ 1186 w 1229" name="T8"/>
                <a:gd fmla="*/ 571 h 706" name="T9"/>
                <a:gd fmla="*/ 469 w 1229" name="T10"/>
                <a:gd fmla="*/ 549 h 706" name="T11"/>
                <a:gd fmla="*/ 191 w 1229" name="T12"/>
                <a:gd fmla="*/ 341 h 706" name="T13"/>
                <a:gd fmla="*/ 105 w 1229" name="T14"/>
                <a:gd fmla="*/ 187 h 706" name="T15"/>
                <a:gd fmla="*/ 43 w 1229" name="T16"/>
                <a:gd fmla="*/ 7 h 706" name="T17"/>
                <a:gd fmla="*/ 28 w 1229" name="T18"/>
                <a:gd fmla="*/ 8 h 706"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706" w="1229">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13" name="Freeform 11"/>
            <p:cNvSpPr/>
            <p:nvPr/>
          </p:nvSpPr>
          <p:spPr bwMode="auto">
            <a:xfrm>
              <a:off x="6203951" y="5040313"/>
              <a:ext cx="1285875" cy="706438"/>
            </a:xfrm>
            <a:custGeom>
              <a:gdLst>
                <a:gd fmla="*/ 9 w 1238" name="T0"/>
                <a:gd fmla="*/ 343 h 681" name="T1"/>
                <a:gd fmla="*/ 575 w 1238" name="T2"/>
                <a:gd fmla="*/ 605 h 681" name="T3"/>
                <a:gd fmla="*/ 1222 w 1238" name="T4"/>
                <a:gd fmla="*/ 529 h 681" name="T5"/>
                <a:gd fmla="*/ 1222 w 1238" name="T6"/>
                <a:gd fmla="*/ 485 h 681" name="T7"/>
                <a:gd fmla="*/ 968 w 1238" name="T8"/>
                <a:gd fmla="*/ 314 h 681" name="T9"/>
                <a:gd fmla="*/ 825 w 1238" name="T10"/>
                <a:gd fmla="*/ 32 h 681" name="T11"/>
                <a:gd fmla="*/ 776 w 1238" name="T12"/>
                <a:gd fmla="*/ 46 h 681" name="T13"/>
                <a:gd fmla="*/ 921 w 1238" name="T14"/>
                <a:gd fmla="*/ 340 h 681" name="T15"/>
                <a:gd fmla="*/ 1196 w 1238" name="T16"/>
                <a:gd fmla="*/ 529 h 681" name="T17"/>
                <a:gd fmla="*/ 1196 w 1238" name="T18"/>
                <a:gd fmla="*/ 485 h 681" name="T19"/>
                <a:gd fmla="*/ 23 w 1238" name="T20"/>
                <a:gd fmla="*/ 324 h 681" name="T21"/>
                <a:gd fmla="*/ 9 w 1238" name="T22"/>
                <a:gd fmla="*/ 343 h 681" name="T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b="b" l="0" r="r" t="0"/>
              <a:pathLst>
                <a:path h="681" w="1238">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grpSp>
          <p:nvGrpSpPr>
            <p:cNvPr id="214" name="组合 213"/>
            <p:cNvGrpSpPr/>
            <p:nvPr/>
          </p:nvGrpSpPr>
          <p:grpSpPr>
            <a:xfrm>
              <a:off x="3517901" y="1225551"/>
              <a:ext cx="5260975" cy="4090987"/>
              <a:chOff x="3517901" y="1225551"/>
              <a:chExt cx="5260975" cy="4090987"/>
            </a:xfrm>
          </p:grpSpPr>
          <p:sp>
            <p:nvSpPr>
              <p:cNvPr id="215" name="Freeform 12"/>
              <p:cNvSpPr/>
              <p:nvPr/>
            </p:nvSpPr>
            <p:spPr bwMode="auto">
              <a:xfrm>
                <a:off x="7805738" y="2135188"/>
                <a:ext cx="109538" cy="38100"/>
              </a:xfrm>
              <a:custGeom>
                <a:gdLst>
                  <a:gd fmla="*/ 6 w 106" name="T0"/>
                  <a:gd fmla="*/ 35 h 37" name="T1"/>
                  <a:gd fmla="*/ 45 w 106" name="T2"/>
                  <a:gd fmla="*/ 33 h 37" name="T3"/>
                  <a:gd fmla="*/ 97 w 106" name="T4"/>
                  <a:gd fmla="*/ 22 h 37" name="T5"/>
                  <a:gd fmla="*/ 97 w 106" name="T6"/>
                  <a:gd fmla="*/ 6 h 37" name="T7"/>
                  <a:gd fmla="*/ 52 w 106" name="T8"/>
                  <a:gd fmla="*/ 6 h 37" name="T9"/>
                  <a:gd fmla="*/ 4 w 106" name="T10"/>
                  <a:gd fmla="*/ 24 h 37" name="T11"/>
                  <a:gd fmla="*/ 6 w 106" name="T12"/>
                  <a:gd fmla="*/ 35 h 37" name="T13"/>
                </a:gdLst>
                <a:cxnLst>
                  <a:cxn ang="0">
                    <a:pos x="T0" y="T1"/>
                  </a:cxn>
                  <a:cxn ang="0">
                    <a:pos x="T2" y="T3"/>
                  </a:cxn>
                  <a:cxn ang="0">
                    <a:pos x="T4" y="T5"/>
                  </a:cxn>
                  <a:cxn ang="0">
                    <a:pos x="T6" y="T7"/>
                  </a:cxn>
                  <a:cxn ang="0">
                    <a:pos x="T8" y="T9"/>
                  </a:cxn>
                  <a:cxn ang="0">
                    <a:pos x="T10" y="T11"/>
                  </a:cxn>
                  <a:cxn ang="0">
                    <a:pos x="T12" y="T13"/>
                  </a:cxn>
                </a:cxnLst>
                <a:rect b="b" l="0" r="r" t="0"/>
                <a:pathLst>
                  <a:path h="37" w="105">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16" name="Freeform 13"/>
              <p:cNvSpPr/>
              <p:nvPr/>
            </p:nvSpPr>
            <p:spPr bwMode="auto">
              <a:xfrm>
                <a:off x="8018463" y="2144713"/>
                <a:ext cx="92075" cy="34925"/>
              </a:xfrm>
              <a:custGeom>
                <a:gdLst>
                  <a:gd fmla="*/ 4 w 89" name="T0"/>
                  <a:gd fmla="*/ 9 h 35" name="T1"/>
                  <a:gd fmla="*/ 79 w 89" name="T2"/>
                  <a:gd fmla="*/ 34 h 35" name="T3"/>
                  <a:gd fmla="*/ 83 w 89" name="T4"/>
                  <a:gd fmla="*/ 20 h 35" name="T5"/>
                  <a:gd fmla="*/ 7 w 89" name="T6"/>
                  <a:gd fmla="*/ 0 h 35" name="T7"/>
                  <a:gd fmla="*/ 4 w 89" name="T8"/>
                  <a:gd fmla="*/ 9 h 35" name="T9"/>
                </a:gdLst>
                <a:cxnLst>
                  <a:cxn ang="0">
                    <a:pos x="T0" y="T1"/>
                  </a:cxn>
                  <a:cxn ang="0">
                    <a:pos x="T2" y="T3"/>
                  </a:cxn>
                  <a:cxn ang="0">
                    <a:pos x="T4" y="T5"/>
                  </a:cxn>
                  <a:cxn ang="0">
                    <a:pos x="T6" y="T7"/>
                  </a:cxn>
                  <a:cxn ang="0">
                    <a:pos x="T8" y="T9"/>
                  </a:cxn>
                </a:cxnLst>
                <a:rect b="b" l="0" r="r" t="0"/>
                <a:pathLst>
                  <a:path h="35" w="89">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17" name="Freeform 14"/>
              <p:cNvSpPr/>
              <p:nvPr/>
            </p:nvSpPr>
            <p:spPr bwMode="auto">
              <a:xfrm>
                <a:off x="8228013" y="2225676"/>
                <a:ext cx="107950" cy="61913"/>
              </a:xfrm>
              <a:custGeom>
                <a:gdLst>
                  <a:gd fmla="*/ 6 w 105" name="T0"/>
                  <a:gd fmla="*/ 10 h 59" name="T1"/>
                  <a:gd fmla="*/ 91 w 105" name="T2"/>
                  <a:gd fmla="*/ 55 h 59" name="T3"/>
                  <a:gd fmla="*/ 99 w 105" name="T4"/>
                  <a:gd fmla="*/ 44 h 59" name="T5"/>
                  <a:gd fmla="*/ 9 w 105" name="T6"/>
                  <a:gd fmla="*/ 1 h 59" name="T7"/>
                  <a:gd fmla="*/ 6 w 105" name="T8"/>
                  <a:gd fmla="*/ 10 h 59" name="T9"/>
                </a:gdLst>
                <a:cxnLst>
                  <a:cxn ang="0">
                    <a:pos x="T0" y="T1"/>
                  </a:cxn>
                  <a:cxn ang="0">
                    <a:pos x="T2" y="T3"/>
                  </a:cxn>
                  <a:cxn ang="0">
                    <a:pos x="T4" y="T5"/>
                  </a:cxn>
                  <a:cxn ang="0">
                    <a:pos x="T6" y="T7"/>
                  </a:cxn>
                  <a:cxn ang="0">
                    <a:pos x="T8" y="T9"/>
                  </a:cxn>
                </a:cxnLst>
                <a:rect b="b" l="0" r="r" t="0"/>
                <a:pathLst>
                  <a:path h="59" w="105">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18" name="Freeform 15"/>
              <p:cNvSpPr/>
              <p:nvPr/>
            </p:nvSpPr>
            <p:spPr bwMode="auto">
              <a:xfrm>
                <a:off x="8421688" y="2389188"/>
                <a:ext cx="77788" cy="84138"/>
              </a:xfrm>
              <a:custGeom>
                <a:gdLst>
                  <a:gd fmla="*/ 1 w 75" name="T0"/>
                  <a:gd fmla="*/ 1 h 81" name="T1"/>
                  <a:gd fmla="*/ 14 w 75" name="T2"/>
                  <a:gd fmla="*/ 20 h 81" name="T3"/>
                  <a:gd fmla="*/ 31 w 75" name="T4"/>
                  <a:gd fmla="*/ 42 h 81" name="T5"/>
                  <a:gd fmla="*/ 62 w 75" name="T6"/>
                  <a:gd fmla="*/ 77 h 81" name="T7"/>
                  <a:gd fmla="*/ 72 w 75" name="T8"/>
                  <a:gd fmla="*/ 71 h 81" name="T9"/>
                  <a:gd fmla="*/ 45 w 75" name="T10"/>
                  <a:gd fmla="*/ 35 h 81" name="T11"/>
                  <a:gd fmla="*/ 24 w 75" name="T12"/>
                  <a:gd fmla="*/ 16 h 81" name="T13"/>
                  <a:gd fmla="*/ 2 w 75" name="T14"/>
                  <a:gd fmla="*/ 0 h 81" name="T15"/>
                  <a:gd fmla="*/ 1 w 75" name="T16"/>
                  <a:gd fmla="*/ 1 h 81"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81" w="75">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19" name="Freeform 16"/>
              <p:cNvSpPr/>
              <p:nvPr/>
            </p:nvSpPr>
            <p:spPr bwMode="auto">
              <a:xfrm>
                <a:off x="8572501" y="2570163"/>
                <a:ext cx="60325" cy="90488"/>
              </a:xfrm>
              <a:custGeom>
                <a:gdLst>
                  <a:gd fmla="*/ 3 w 57" name="T0"/>
                  <a:gd fmla="*/ 10 h 88" name="T1"/>
                  <a:gd fmla="*/ 47 w 57" name="T2"/>
                  <a:gd fmla="*/ 83 h 88" name="T3"/>
                  <a:gd fmla="*/ 55 w 57" name="T4"/>
                  <a:gd fmla="*/ 77 h 88" name="T5"/>
                  <a:gd fmla="*/ 11 w 57" name="T6"/>
                  <a:gd fmla="*/ 5 h 88" name="T7"/>
                  <a:gd fmla="*/ 3 w 57" name="T8"/>
                  <a:gd fmla="*/ 10 h 88" name="T9"/>
                </a:gdLst>
                <a:cxnLst>
                  <a:cxn ang="0">
                    <a:pos x="T0" y="T1"/>
                  </a:cxn>
                  <a:cxn ang="0">
                    <a:pos x="T2" y="T3"/>
                  </a:cxn>
                  <a:cxn ang="0">
                    <a:pos x="T4" y="T5"/>
                  </a:cxn>
                  <a:cxn ang="0">
                    <a:pos x="T6" y="T7"/>
                  </a:cxn>
                  <a:cxn ang="0">
                    <a:pos x="T8" y="T9"/>
                  </a:cxn>
                </a:cxnLst>
                <a:rect b="b" l="0" r="r" t="0"/>
                <a:pathLst>
                  <a:path h="88" w="57">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20" name="Freeform 17"/>
              <p:cNvSpPr/>
              <p:nvPr/>
            </p:nvSpPr>
            <p:spPr bwMode="auto">
              <a:xfrm>
                <a:off x="8664576" y="2767013"/>
                <a:ext cx="42863" cy="88900"/>
              </a:xfrm>
              <a:custGeom>
                <a:gdLst>
                  <a:gd fmla="*/ 3 w 41" name="T0"/>
                  <a:gd fmla="*/ 7 h 86" name="T1"/>
                  <a:gd fmla="*/ 30 w 41" name="T2"/>
                  <a:gd fmla="*/ 79 h 86" name="T3"/>
                  <a:gd fmla="*/ 40 w 41" name="T4"/>
                  <a:gd fmla="*/ 76 h 86" name="T5"/>
                  <a:gd fmla="*/ 9 w 41" name="T6"/>
                  <a:gd fmla="*/ 4 h 86" name="T7"/>
                  <a:gd fmla="*/ 3 w 41" name="T8"/>
                  <a:gd fmla="*/ 7 h 86" name="T9"/>
                </a:gdLst>
                <a:cxnLst>
                  <a:cxn ang="0">
                    <a:pos x="T0" y="T1"/>
                  </a:cxn>
                  <a:cxn ang="0">
                    <a:pos x="T2" y="T3"/>
                  </a:cxn>
                  <a:cxn ang="0">
                    <a:pos x="T4" y="T5"/>
                  </a:cxn>
                  <a:cxn ang="0">
                    <a:pos x="T6" y="T7"/>
                  </a:cxn>
                  <a:cxn ang="0">
                    <a:pos x="T8" y="T9"/>
                  </a:cxn>
                </a:cxnLst>
                <a:rect b="b" l="0" r="r" t="0"/>
                <a:pathLst>
                  <a:path h="86" w="41">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21" name="Freeform 18"/>
              <p:cNvSpPr/>
              <p:nvPr/>
            </p:nvSpPr>
            <p:spPr bwMode="auto">
              <a:xfrm>
                <a:off x="8740776" y="2992438"/>
                <a:ext cx="26988" cy="107950"/>
              </a:xfrm>
              <a:custGeom>
                <a:gdLst>
                  <a:gd fmla="*/ 2 w 27" name="T0"/>
                  <a:gd fmla="*/ 7 h 104" name="T1"/>
                  <a:gd fmla="*/ 17 w 27" name="T2"/>
                  <a:gd fmla="*/ 100 h 104" name="T3"/>
                  <a:gd fmla="*/ 23 w 27" name="T4"/>
                  <a:gd fmla="*/ 100 h 104" name="T5"/>
                  <a:gd fmla="*/ 9 w 27" name="T6"/>
                  <a:gd fmla="*/ 4 h 104" name="T7"/>
                  <a:gd fmla="*/ 2 w 27" name="T8"/>
                  <a:gd fmla="*/ 7 h 104" name="T9"/>
                </a:gdLst>
                <a:cxnLst>
                  <a:cxn ang="0">
                    <a:pos x="T0" y="T1"/>
                  </a:cxn>
                  <a:cxn ang="0">
                    <a:pos x="T2" y="T3"/>
                  </a:cxn>
                  <a:cxn ang="0">
                    <a:pos x="T4" y="T5"/>
                  </a:cxn>
                  <a:cxn ang="0">
                    <a:pos x="T6" y="T7"/>
                  </a:cxn>
                  <a:cxn ang="0">
                    <a:pos x="T8" y="T9"/>
                  </a:cxn>
                </a:cxnLst>
                <a:rect b="b" l="0" r="r" t="0"/>
                <a:pathLst>
                  <a:path h="104" w="27">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22" name="Freeform 19"/>
              <p:cNvSpPr/>
              <p:nvPr/>
            </p:nvSpPr>
            <p:spPr bwMode="auto">
              <a:xfrm>
                <a:off x="8753476" y="3206751"/>
                <a:ext cx="25400" cy="80963"/>
              </a:xfrm>
              <a:custGeom>
                <a:gdLst>
                  <a:gd fmla="*/ 13 w 24" name="T0"/>
                  <a:gd fmla="*/ 2 h 78" name="T1"/>
                  <a:gd fmla="*/ 4 w 24" name="T2"/>
                  <a:gd fmla="*/ 32 h 78" name="T3"/>
                  <a:gd fmla="*/ 2 w 24" name="T4"/>
                  <a:gd fmla="*/ 46 h 78" name="T5"/>
                  <a:gd fmla="*/ 0 w 24" name="T6"/>
                  <a:gd fmla="*/ 66 h 78" name="T7"/>
                  <a:gd fmla="*/ 13 w 24" name="T8"/>
                  <a:gd fmla="*/ 71 h 78" name="T9"/>
                  <a:gd fmla="*/ 23 w 24" name="T10"/>
                  <a:gd fmla="*/ 39 h 78" name="T11"/>
                  <a:gd fmla="*/ 15 w 24" name="T12"/>
                  <a:gd fmla="*/ 2 h 78" name="T13"/>
                  <a:gd fmla="*/ 13 w 24" name="T14"/>
                  <a:gd fmla="*/ 2 h 78" name="T15"/>
                </a:gdLst>
                <a:cxnLst>
                  <a:cxn ang="0">
                    <a:pos x="T0" y="T1"/>
                  </a:cxn>
                  <a:cxn ang="0">
                    <a:pos x="T2" y="T3"/>
                  </a:cxn>
                  <a:cxn ang="0">
                    <a:pos x="T4" y="T5"/>
                  </a:cxn>
                  <a:cxn ang="0">
                    <a:pos x="T6" y="T7"/>
                  </a:cxn>
                  <a:cxn ang="0">
                    <a:pos x="T8" y="T9"/>
                  </a:cxn>
                  <a:cxn ang="0">
                    <a:pos x="T10" y="T11"/>
                  </a:cxn>
                  <a:cxn ang="0">
                    <a:pos x="T12" y="T13"/>
                  </a:cxn>
                  <a:cxn ang="0">
                    <a:pos x="T14" y="T15"/>
                  </a:cxn>
                </a:cxnLst>
                <a:rect b="b" l="0" r="r" t="0"/>
                <a:pathLst>
                  <a:path h="78" w="24">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23" name="Freeform 20"/>
              <p:cNvSpPr/>
              <p:nvPr/>
            </p:nvSpPr>
            <p:spPr bwMode="auto">
              <a:xfrm>
                <a:off x="8672513" y="3368676"/>
                <a:ext cx="61913" cy="100013"/>
              </a:xfrm>
              <a:custGeom>
                <a:gdLst>
                  <a:gd fmla="*/ 46 w 61" name="T0"/>
                  <a:gd fmla="*/ 3 h 97" name="T1"/>
                  <a:gd fmla="*/ 6 w 61" name="T2"/>
                  <a:gd fmla="*/ 81 h 97" name="T3"/>
                  <a:gd fmla="*/ 20 w 61" name="T4"/>
                  <a:gd fmla="*/ 91 h 97" name="T5"/>
                  <a:gd fmla="*/ 52 w 61" name="T6"/>
                  <a:gd fmla="*/ 51 h 97" name="T7"/>
                  <a:gd fmla="*/ 53 w 61" name="T8"/>
                  <a:gd fmla="*/ 3 h 97" name="T9"/>
                  <a:gd fmla="*/ 46 w 61" name="T10"/>
                  <a:gd fmla="*/ 3 h 97" name="T11"/>
                </a:gdLst>
                <a:cxnLst>
                  <a:cxn ang="0">
                    <a:pos x="T0" y="T1"/>
                  </a:cxn>
                  <a:cxn ang="0">
                    <a:pos x="T2" y="T3"/>
                  </a:cxn>
                  <a:cxn ang="0">
                    <a:pos x="T4" y="T5"/>
                  </a:cxn>
                  <a:cxn ang="0">
                    <a:pos x="T6" y="T7"/>
                  </a:cxn>
                  <a:cxn ang="0">
                    <a:pos x="T8" y="T9"/>
                  </a:cxn>
                  <a:cxn ang="0">
                    <a:pos x="T10" y="T11"/>
                  </a:cxn>
                </a:cxnLst>
                <a:rect b="b" l="0" r="r" t="0"/>
                <a:pathLst>
                  <a:path h="97" w="61">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24" name="Freeform 21"/>
              <p:cNvSpPr/>
              <p:nvPr/>
            </p:nvSpPr>
            <p:spPr bwMode="auto">
              <a:xfrm>
                <a:off x="8559801" y="3544888"/>
                <a:ext cx="68263" cy="84138"/>
              </a:xfrm>
              <a:custGeom>
                <a:gdLst>
                  <a:gd fmla="*/ 51 w 66" name="T0"/>
                  <a:gd fmla="*/ 4 h 81" name="T1"/>
                  <a:gd fmla="*/ 24 w 66" name="T2"/>
                  <a:gd fmla="*/ 33 h 81" name="T3"/>
                  <a:gd fmla="*/ 14 w 66" name="T4"/>
                  <a:gd fmla="*/ 46 h 81" name="T5"/>
                  <a:gd fmla="*/ 5 w 66" name="T6"/>
                  <a:gd fmla="*/ 62 h 81" name="T7"/>
                  <a:gd fmla="*/ 18 w 66" name="T8"/>
                  <a:gd fmla="*/ 75 h 81" name="T9"/>
                  <a:gd fmla="*/ 32 w 66" name="T10"/>
                  <a:gd fmla="*/ 65 h 81" name="T11"/>
                  <a:gd fmla="*/ 45 w 66" name="T12"/>
                  <a:gd fmla="*/ 49 h 81" name="T13"/>
                  <a:gd fmla="*/ 63 w 66" name="T14"/>
                  <a:gd fmla="*/ 11 h 81" name="T15"/>
                  <a:gd fmla="*/ 51 w 66" name="T16"/>
                  <a:gd fmla="*/ 4 h 81"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81" w="66">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25" name="Freeform 22"/>
              <p:cNvSpPr/>
              <p:nvPr/>
            </p:nvSpPr>
            <p:spPr bwMode="auto">
              <a:xfrm>
                <a:off x="8374063" y="3732213"/>
                <a:ext cx="80963" cy="65088"/>
              </a:xfrm>
              <a:custGeom>
                <a:gdLst>
                  <a:gd fmla="*/ 66 w 79" name="T0"/>
                  <a:gd fmla="*/ 3 h 62" name="T1"/>
                  <a:gd fmla="*/ 35 w 79" name="T2"/>
                  <a:gd fmla="*/ 23 h 62" name="T3"/>
                  <a:gd fmla="*/ 6 w 79" name="T4"/>
                  <a:gd fmla="*/ 48 h 62" name="T5"/>
                  <a:gd fmla="*/ 14 w 79" name="T6"/>
                  <a:gd fmla="*/ 58 h 62" name="T7"/>
                  <a:gd fmla="*/ 45 w 79" name="T8"/>
                  <a:gd fmla="*/ 38 h 62" name="T9"/>
                  <a:gd fmla="*/ 73 w 79" name="T10"/>
                  <a:gd fmla="*/ 13 h 62" name="T11"/>
                  <a:gd fmla="*/ 66 w 79" name="T12"/>
                  <a:gd fmla="*/ 3 h 62" name="T13"/>
                </a:gdLst>
                <a:cxnLst>
                  <a:cxn ang="0">
                    <a:pos x="T0" y="T1"/>
                  </a:cxn>
                  <a:cxn ang="0">
                    <a:pos x="T2" y="T3"/>
                  </a:cxn>
                  <a:cxn ang="0">
                    <a:pos x="T4" y="T5"/>
                  </a:cxn>
                  <a:cxn ang="0">
                    <a:pos x="T6" y="T7"/>
                  </a:cxn>
                  <a:cxn ang="0">
                    <a:pos x="T8" y="T9"/>
                  </a:cxn>
                  <a:cxn ang="0">
                    <a:pos x="T10" y="T11"/>
                  </a:cxn>
                  <a:cxn ang="0">
                    <a:pos x="T12" y="T13"/>
                  </a:cxn>
                </a:cxnLst>
                <a:rect b="b" l="0" r="r" t="0"/>
                <a:pathLst>
                  <a:path h="62" w="79">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26" name="Freeform 23"/>
              <p:cNvSpPr/>
              <p:nvPr/>
            </p:nvSpPr>
            <p:spPr bwMode="auto">
              <a:xfrm>
                <a:off x="7953376" y="3932238"/>
                <a:ext cx="93663" cy="30163"/>
              </a:xfrm>
              <a:custGeom>
                <a:gdLst>
                  <a:gd fmla="*/ 82 w 91" name="T0"/>
                  <a:gd fmla="*/ 1 h 30" name="T1"/>
                  <a:gd fmla="*/ 42 w 91" name="T2"/>
                  <a:gd fmla="*/ 5 h 30" name="T3"/>
                  <a:gd fmla="*/ 9 w 91" name="T4"/>
                  <a:gd fmla="*/ 11 h 30" name="T5"/>
                  <a:gd fmla="*/ 9 w 91" name="T6"/>
                  <a:gd fmla="*/ 28 h 30" name="T7"/>
                  <a:gd fmla="*/ 45 w 91" name="T8"/>
                  <a:gd fmla="*/ 27 h 30" name="T9"/>
                  <a:gd fmla="*/ 86 w 91" name="T10"/>
                  <a:gd fmla="*/ 9 h 30" name="T11"/>
                  <a:gd fmla="*/ 82 w 91" name="T12"/>
                  <a:gd fmla="*/ 1 h 30" name="T13"/>
                </a:gdLst>
                <a:cxnLst>
                  <a:cxn ang="0">
                    <a:pos x="T0" y="T1"/>
                  </a:cxn>
                  <a:cxn ang="0">
                    <a:pos x="T2" y="T3"/>
                  </a:cxn>
                  <a:cxn ang="0">
                    <a:pos x="T4" y="T5"/>
                  </a:cxn>
                  <a:cxn ang="0">
                    <a:pos x="T6" y="T7"/>
                  </a:cxn>
                  <a:cxn ang="0">
                    <a:pos x="T8" y="T9"/>
                  </a:cxn>
                  <a:cxn ang="0">
                    <a:pos x="T10" y="T11"/>
                  </a:cxn>
                  <a:cxn ang="0">
                    <a:pos x="T12" y="T13"/>
                  </a:cxn>
                </a:cxnLst>
                <a:rect b="b" l="0" r="r" t="0"/>
                <a:pathLst>
                  <a:path h="30" w="91">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27" name="Freeform 24"/>
              <p:cNvSpPr/>
              <p:nvPr/>
            </p:nvSpPr>
            <p:spPr bwMode="auto">
              <a:xfrm>
                <a:off x="7991476" y="3992563"/>
                <a:ext cx="65088" cy="77788"/>
              </a:xfrm>
              <a:custGeom>
                <a:gdLst>
                  <a:gd fmla="*/ 2 w 63" name="T0"/>
                  <a:gd fmla="*/ 6 h 74" name="T1"/>
                  <a:gd fmla="*/ 12 w 63" name="T2"/>
                  <a:gd fmla="*/ 18 h 74" name="T3"/>
                  <a:gd fmla="*/ 24 w 63" name="T4"/>
                  <a:gd fmla="*/ 34 h 74" name="T5"/>
                  <a:gd fmla="*/ 36 w 63" name="T6"/>
                  <a:gd fmla="*/ 51 h 74" name="T7"/>
                  <a:gd fmla="*/ 47 w 63" name="T8"/>
                  <a:gd fmla="*/ 66 h 74" name="T9"/>
                  <a:gd fmla="*/ 61 w 63" name="T10"/>
                  <a:gd fmla="*/ 60 h 74" name="T11"/>
                  <a:gd fmla="*/ 37 w 63" name="T12"/>
                  <a:gd fmla="*/ 16 h 74" name="T13"/>
                  <a:gd fmla="*/ 18 w 63" name="T14"/>
                  <a:gd fmla="*/ 3 h 74" name="T15"/>
                  <a:gd fmla="*/ 3 w 63" name="T16"/>
                  <a:gd fmla="*/ 2 h 74" name="T17"/>
                  <a:gd fmla="*/ 2 w 63" name="T18"/>
                  <a:gd fmla="*/ 6 h 74"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74" w="62">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28" name="Freeform 25"/>
              <p:cNvSpPr/>
              <p:nvPr/>
            </p:nvSpPr>
            <p:spPr bwMode="auto">
              <a:xfrm>
                <a:off x="8085138" y="4160838"/>
                <a:ext cx="26988" cy="95250"/>
              </a:xfrm>
              <a:custGeom>
                <a:gdLst>
                  <a:gd fmla="*/ 0 w 26" name="T0"/>
                  <a:gd fmla="*/ 8 h 91" name="T1"/>
                  <a:gd fmla="*/ 6 w 26" name="T2"/>
                  <a:gd fmla="*/ 83 h 91" name="T3"/>
                  <a:gd fmla="*/ 22 w 26" name="T4"/>
                  <a:gd fmla="*/ 83 h 91" name="T5"/>
                  <a:gd fmla="*/ 13 w 26" name="T6"/>
                  <a:gd fmla="*/ 5 h 91" name="T7"/>
                  <a:gd fmla="*/ 0 w 26" name="T8"/>
                  <a:gd fmla="*/ 8 h 91" name="T9"/>
                </a:gdLst>
                <a:cxnLst>
                  <a:cxn ang="0">
                    <a:pos x="T0" y="T1"/>
                  </a:cxn>
                  <a:cxn ang="0">
                    <a:pos x="T2" y="T3"/>
                  </a:cxn>
                  <a:cxn ang="0">
                    <a:pos x="T4" y="T5"/>
                  </a:cxn>
                  <a:cxn ang="0">
                    <a:pos x="T6" y="T7"/>
                  </a:cxn>
                  <a:cxn ang="0">
                    <a:pos x="T8" y="T9"/>
                  </a:cxn>
                </a:cxnLst>
                <a:rect b="b" l="0" r="r" t="0"/>
                <a:pathLst>
                  <a:path h="91" w="26">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29" name="Freeform 26"/>
              <p:cNvSpPr/>
              <p:nvPr/>
            </p:nvSpPr>
            <p:spPr bwMode="auto">
              <a:xfrm>
                <a:off x="8034338" y="4348163"/>
                <a:ext cx="44450" cy="106363"/>
              </a:xfrm>
              <a:custGeom>
                <a:gdLst>
                  <a:gd fmla="*/ 8 w 43" name="T0"/>
                  <a:gd fmla="*/ 99 h 102" name="T1"/>
                  <a:gd fmla="*/ 32 w 43" name="T2"/>
                  <a:gd fmla="*/ 61 h 102" name="T3"/>
                  <a:gd fmla="*/ 42 w 43" name="T4"/>
                  <a:gd fmla="*/ 9 h 102" name="T5"/>
                  <a:gd fmla="*/ 27 w 43" name="T6"/>
                  <a:gd fmla="*/ 7 h 102" name="T7"/>
                  <a:gd fmla="*/ 13 w 43" name="T8"/>
                  <a:gd fmla="*/ 50 h 102" name="T9"/>
                  <a:gd fmla="*/ 1 w 43" name="T10"/>
                  <a:gd fmla="*/ 95 h 102" name="T11"/>
                  <a:gd fmla="*/ 8 w 43" name="T12"/>
                  <a:gd fmla="*/ 99 h 102" name="T13"/>
                </a:gdLst>
                <a:cxnLst>
                  <a:cxn ang="0">
                    <a:pos x="T0" y="T1"/>
                  </a:cxn>
                  <a:cxn ang="0">
                    <a:pos x="T2" y="T3"/>
                  </a:cxn>
                  <a:cxn ang="0">
                    <a:pos x="T4" y="T5"/>
                  </a:cxn>
                  <a:cxn ang="0">
                    <a:pos x="T6" y="T7"/>
                  </a:cxn>
                  <a:cxn ang="0">
                    <a:pos x="T8" y="T9"/>
                  </a:cxn>
                  <a:cxn ang="0">
                    <a:pos x="T10" y="T11"/>
                  </a:cxn>
                  <a:cxn ang="0">
                    <a:pos x="T12" y="T13"/>
                  </a:cxn>
                </a:cxnLst>
                <a:rect b="b" l="0" r="r" t="0"/>
                <a:pathLst>
                  <a:path h="102" w="43">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30" name="Freeform 27"/>
              <p:cNvSpPr/>
              <p:nvPr/>
            </p:nvSpPr>
            <p:spPr bwMode="auto">
              <a:xfrm>
                <a:off x="7883526" y="4581526"/>
                <a:ext cx="80963" cy="74613"/>
              </a:xfrm>
              <a:custGeom>
                <a:gdLst>
                  <a:gd fmla="*/ 7 w 78" name="T0"/>
                  <a:gd fmla="*/ 69 h 72" name="T1"/>
                  <a:gd fmla="*/ 45 w 78" name="T2"/>
                  <a:gd fmla="*/ 47 h 72" name="T3"/>
                  <a:gd fmla="*/ 75 w 78" name="T4"/>
                  <a:gd fmla="*/ 11 h 72" name="T5"/>
                  <a:gd fmla="*/ 67 w 78" name="T6"/>
                  <a:gd fmla="*/ 5 h 72" name="T7"/>
                  <a:gd fmla="*/ 37 w 78" name="T8"/>
                  <a:gd fmla="*/ 33 h 72" name="T9"/>
                  <a:gd fmla="*/ 4 w 78" name="T10"/>
                  <a:gd fmla="*/ 63 h 72" name="T11"/>
                  <a:gd fmla="*/ 7 w 78" name="T12"/>
                  <a:gd fmla="*/ 69 h 72" name="T13"/>
                </a:gdLst>
                <a:cxnLst>
                  <a:cxn ang="0">
                    <a:pos x="T0" y="T1"/>
                  </a:cxn>
                  <a:cxn ang="0">
                    <a:pos x="T2" y="T3"/>
                  </a:cxn>
                  <a:cxn ang="0">
                    <a:pos x="T4" y="T5"/>
                  </a:cxn>
                  <a:cxn ang="0">
                    <a:pos x="T6" y="T7"/>
                  </a:cxn>
                  <a:cxn ang="0">
                    <a:pos x="T8" y="T9"/>
                  </a:cxn>
                  <a:cxn ang="0">
                    <a:pos x="T10" y="T11"/>
                  </a:cxn>
                  <a:cxn ang="0">
                    <a:pos x="T12" y="T13"/>
                  </a:cxn>
                </a:cxnLst>
                <a:rect b="b" l="0" r="r" t="0"/>
                <a:pathLst>
                  <a:path h="72" w="78">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31" name="Freeform 28"/>
              <p:cNvSpPr/>
              <p:nvPr/>
            </p:nvSpPr>
            <p:spPr bwMode="auto">
              <a:xfrm>
                <a:off x="7666038" y="4762501"/>
                <a:ext cx="120650" cy="58738"/>
              </a:xfrm>
              <a:custGeom>
                <a:gdLst>
                  <a:gd fmla="*/ 6 w 117" name="T0"/>
                  <a:gd fmla="*/ 56 h 56" name="T1"/>
                  <a:gd fmla="*/ 111 w 117" name="T2"/>
                  <a:gd fmla="*/ 13 h 56" name="T3"/>
                  <a:gd fmla="*/ 105 w 117" name="T4"/>
                  <a:gd fmla="*/ 2 h 56" name="T5"/>
                  <a:gd fmla="*/ 5 w 117" name="T6"/>
                  <a:gd fmla="*/ 48 h 56" name="T7"/>
                  <a:gd fmla="*/ 6 w 117" name="T8"/>
                  <a:gd fmla="*/ 56 h 56" name="T9"/>
                </a:gdLst>
                <a:cxnLst>
                  <a:cxn ang="0">
                    <a:pos x="T0" y="T1"/>
                  </a:cxn>
                  <a:cxn ang="0">
                    <a:pos x="T2" y="T3"/>
                  </a:cxn>
                  <a:cxn ang="0">
                    <a:pos x="T4" y="T5"/>
                  </a:cxn>
                  <a:cxn ang="0">
                    <a:pos x="T6" y="T7"/>
                  </a:cxn>
                  <a:cxn ang="0">
                    <a:pos x="T8" y="T9"/>
                  </a:cxn>
                </a:cxnLst>
                <a:rect b="b" l="0" r="r" t="0"/>
                <a:pathLst>
                  <a:path h="56" w="117">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32" name="Freeform 29"/>
              <p:cNvSpPr/>
              <p:nvPr/>
            </p:nvSpPr>
            <p:spPr bwMode="auto">
              <a:xfrm>
                <a:off x="7434263" y="4868863"/>
                <a:ext cx="123825" cy="47625"/>
              </a:xfrm>
              <a:custGeom>
                <a:gdLst>
                  <a:gd fmla="*/ 4 w 120" name="T0"/>
                  <a:gd fmla="*/ 46 h 46" name="T1"/>
                  <a:gd fmla="*/ 117 w 120" name="T2"/>
                  <a:gd fmla="*/ 10 h 46" name="T3"/>
                  <a:gd fmla="*/ 112 w 120" name="T4"/>
                  <a:gd fmla="*/ 2 h 46" name="T5"/>
                  <a:gd fmla="*/ 3 w 120" name="T6"/>
                  <a:gd fmla="*/ 39 h 46" name="T7"/>
                  <a:gd fmla="*/ 4 w 120" name="T8"/>
                  <a:gd fmla="*/ 46 h 46" name="T9"/>
                </a:gdLst>
                <a:cxnLst>
                  <a:cxn ang="0">
                    <a:pos x="T0" y="T1"/>
                  </a:cxn>
                  <a:cxn ang="0">
                    <a:pos x="T2" y="T3"/>
                  </a:cxn>
                  <a:cxn ang="0">
                    <a:pos x="T4" y="T5"/>
                  </a:cxn>
                  <a:cxn ang="0">
                    <a:pos x="T6" y="T7"/>
                  </a:cxn>
                  <a:cxn ang="0">
                    <a:pos x="T8" y="T9"/>
                  </a:cxn>
                </a:cxnLst>
                <a:rect b="b" l="0" r="r" t="0"/>
                <a:pathLst>
                  <a:path h="46" w="120">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33" name="Freeform 30"/>
              <p:cNvSpPr/>
              <p:nvPr/>
            </p:nvSpPr>
            <p:spPr bwMode="auto">
              <a:xfrm>
                <a:off x="7192963" y="4932363"/>
                <a:ext cx="153988" cy="38100"/>
              </a:xfrm>
              <a:custGeom>
                <a:gdLst>
                  <a:gd fmla="*/ 6 w 148" name="T0"/>
                  <a:gd fmla="*/ 36 h 37" name="T1"/>
                  <a:gd fmla="*/ 137 w 148" name="T2"/>
                  <a:gd fmla="*/ 20 h 37" name="T3"/>
                  <a:gd fmla="*/ 133 w 148" name="T4"/>
                  <a:gd fmla="*/ 3 h 37" name="T5"/>
                  <a:gd fmla="*/ 3 w 148" name="T6"/>
                  <a:gd fmla="*/ 31 h 37" name="T7"/>
                  <a:gd fmla="*/ 6 w 148" name="T8"/>
                  <a:gd fmla="*/ 36 h 37" name="T9"/>
                </a:gdLst>
                <a:cxnLst>
                  <a:cxn ang="0">
                    <a:pos x="T0" y="T1"/>
                  </a:cxn>
                  <a:cxn ang="0">
                    <a:pos x="T2" y="T3"/>
                  </a:cxn>
                  <a:cxn ang="0">
                    <a:pos x="T4" y="T5"/>
                  </a:cxn>
                  <a:cxn ang="0">
                    <a:pos x="T6" y="T7"/>
                  </a:cxn>
                  <a:cxn ang="0">
                    <a:pos x="T8" y="T9"/>
                  </a:cxn>
                </a:cxnLst>
                <a:rect b="b" l="0" r="r" t="0"/>
                <a:pathLst>
                  <a:path h="37" w="148">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34" name="Freeform 31"/>
              <p:cNvSpPr/>
              <p:nvPr/>
            </p:nvSpPr>
            <p:spPr bwMode="auto">
              <a:xfrm>
                <a:off x="6989763" y="4945063"/>
                <a:ext cx="88900" cy="22225"/>
              </a:xfrm>
              <a:custGeom>
                <a:gdLst>
                  <a:gd fmla="*/ 4 w 86" name="T0"/>
                  <a:gd fmla="*/ 18 h 22" name="T1"/>
                  <a:gd fmla="*/ 80 w 86" name="T2"/>
                  <a:gd fmla="*/ 10 h 22" name="T3"/>
                  <a:gd fmla="*/ 77 w 86" name="T4"/>
                  <a:gd fmla="*/ 1 h 22" name="T5"/>
                  <a:gd fmla="*/ 4 w 86" name="T6"/>
                  <a:gd fmla="*/ 8 h 22" name="T7"/>
                  <a:gd fmla="*/ 4 w 86" name="T8"/>
                  <a:gd fmla="*/ 18 h 22" name="T9"/>
                </a:gdLst>
                <a:cxnLst>
                  <a:cxn ang="0">
                    <a:pos x="T0" y="T1"/>
                  </a:cxn>
                  <a:cxn ang="0">
                    <a:pos x="T2" y="T3"/>
                  </a:cxn>
                  <a:cxn ang="0">
                    <a:pos x="T4" y="T5"/>
                  </a:cxn>
                  <a:cxn ang="0">
                    <a:pos x="T6" y="T7"/>
                  </a:cxn>
                  <a:cxn ang="0">
                    <a:pos x="T8" y="T9"/>
                  </a:cxn>
                </a:cxnLst>
                <a:rect b="b" l="0" r="r" t="0"/>
                <a:pathLst>
                  <a:path h="22" w="86">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35" name="Freeform 32"/>
              <p:cNvSpPr/>
              <p:nvPr/>
            </p:nvSpPr>
            <p:spPr bwMode="auto">
              <a:xfrm>
                <a:off x="6748463" y="4924426"/>
                <a:ext cx="80963" cy="31750"/>
              </a:xfrm>
              <a:custGeom>
                <a:gdLst>
                  <a:gd fmla="*/ 6 w 79" name="T0"/>
                  <a:gd fmla="*/ 17 h 31" name="T1"/>
                  <a:gd fmla="*/ 37 w 79" name="T2"/>
                  <a:gd fmla="*/ 24 h 31" name="T3"/>
                  <a:gd fmla="*/ 72 w 79" name="T4"/>
                  <a:gd fmla="*/ 31 h 31" name="T5"/>
                  <a:gd fmla="*/ 75 w 79" name="T6"/>
                  <a:gd fmla="*/ 21 h 31" name="T7"/>
                  <a:gd fmla="*/ 6 w 79" name="T8"/>
                  <a:gd fmla="*/ 6 h 31" name="T9"/>
                  <a:gd fmla="*/ 6 w 79" name="T10"/>
                  <a:gd fmla="*/ 17 h 31" name="T11"/>
                </a:gdLst>
                <a:cxnLst>
                  <a:cxn ang="0">
                    <a:pos x="T0" y="T1"/>
                  </a:cxn>
                  <a:cxn ang="0">
                    <a:pos x="T2" y="T3"/>
                  </a:cxn>
                  <a:cxn ang="0">
                    <a:pos x="T4" y="T5"/>
                  </a:cxn>
                  <a:cxn ang="0">
                    <a:pos x="T6" y="T7"/>
                  </a:cxn>
                  <a:cxn ang="0">
                    <a:pos x="T8" y="T9"/>
                  </a:cxn>
                  <a:cxn ang="0">
                    <a:pos x="T10" y="T11"/>
                  </a:cxn>
                </a:cxnLst>
                <a:rect b="b" l="0" r="r" t="0"/>
                <a:pathLst>
                  <a:path h="31" w="79">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36" name="Freeform 33"/>
              <p:cNvSpPr/>
              <p:nvPr/>
            </p:nvSpPr>
            <p:spPr bwMode="auto">
              <a:xfrm>
                <a:off x="6559551" y="4949826"/>
                <a:ext cx="68263" cy="61913"/>
              </a:xfrm>
              <a:custGeom>
                <a:gdLst>
                  <a:gd fmla="*/ 11 w 67" name="T0"/>
                  <a:gd fmla="*/ 56 h 59" name="T1"/>
                  <a:gd fmla="*/ 39 w 67" name="T2"/>
                  <a:gd fmla="*/ 37 h 59" name="T3"/>
                  <a:gd fmla="*/ 63 w 67" name="T4"/>
                  <a:gd fmla="*/ 12 h 59" name="T5"/>
                  <a:gd fmla="*/ 55 w 67" name="T6"/>
                  <a:gd fmla="*/ 4 h 59" name="T7"/>
                  <a:gd fmla="*/ 31 w 67" name="T8"/>
                  <a:gd fmla="*/ 25 h 59" name="T9"/>
                  <a:gd fmla="*/ 4 w 67" name="T10"/>
                  <a:gd fmla="*/ 48 h 59" name="T11"/>
                  <a:gd fmla="*/ 11 w 67" name="T12"/>
                  <a:gd fmla="*/ 56 h 59" name="T13"/>
                </a:gdLst>
                <a:cxnLst>
                  <a:cxn ang="0">
                    <a:pos x="T0" y="T1"/>
                  </a:cxn>
                  <a:cxn ang="0">
                    <a:pos x="T2" y="T3"/>
                  </a:cxn>
                  <a:cxn ang="0">
                    <a:pos x="T4" y="T5"/>
                  </a:cxn>
                  <a:cxn ang="0">
                    <a:pos x="T6" y="T7"/>
                  </a:cxn>
                  <a:cxn ang="0">
                    <a:pos x="T8" y="T9"/>
                  </a:cxn>
                  <a:cxn ang="0">
                    <a:pos x="T10" y="T11"/>
                  </a:cxn>
                  <a:cxn ang="0">
                    <a:pos x="T12" y="T13"/>
                  </a:cxn>
                </a:cxnLst>
                <a:rect b="b" l="0" r="r" t="0"/>
                <a:pathLst>
                  <a:path h="59" w="67">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37" name="Freeform 34"/>
              <p:cNvSpPr/>
              <p:nvPr/>
            </p:nvSpPr>
            <p:spPr bwMode="auto">
              <a:xfrm>
                <a:off x="6375401" y="5078413"/>
                <a:ext cx="80963" cy="49213"/>
              </a:xfrm>
              <a:custGeom>
                <a:gdLst>
                  <a:gd fmla="*/ 5 w 78" name="T0"/>
                  <a:gd fmla="*/ 46 h 46" name="T1"/>
                  <a:gd fmla="*/ 41 w 78" name="T2"/>
                  <a:gd fmla="*/ 34 h 46" name="T3"/>
                  <a:gd fmla="*/ 73 w 78" name="T4"/>
                  <a:gd fmla="*/ 11 h 46" name="T5"/>
                  <a:gd fmla="*/ 67 w 78" name="T6"/>
                  <a:gd fmla="*/ 2 h 46" name="T7"/>
                  <a:gd fmla="*/ 33 w 78" name="T8"/>
                  <a:gd fmla="*/ 21 h 46" name="T9"/>
                  <a:gd fmla="*/ 3 w 78" name="T10"/>
                  <a:gd fmla="*/ 41 h 46" name="T11"/>
                  <a:gd fmla="*/ 5 w 78" name="T12"/>
                  <a:gd fmla="*/ 46 h 46" name="T13"/>
                </a:gdLst>
                <a:cxnLst>
                  <a:cxn ang="0">
                    <a:pos x="T0" y="T1"/>
                  </a:cxn>
                  <a:cxn ang="0">
                    <a:pos x="T2" y="T3"/>
                  </a:cxn>
                  <a:cxn ang="0">
                    <a:pos x="T4" y="T5"/>
                  </a:cxn>
                  <a:cxn ang="0">
                    <a:pos x="T6" y="T7"/>
                  </a:cxn>
                  <a:cxn ang="0">
                    <a:pos x="T8" y="T9"/>
                  </a:cxn>
                  <a:cxn ang="0">
                    <a:pos x="T10" y="T11"/>
                  </a:cxn>
                  <a:cxn ang="0">
                    <a:pos x="T12" y="T13"/>
                  </a:cxn>
                </a:cxnLst>
                <a:rect b="b" l="0" r="r" t="0"/>
                <a:pathLst>
                  <a:path h="46" w="78">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38" name="Freeform 35"/>
              <p:cNvSpPr/>
              <p:nvPr/>
            </p:nvSpPr>
            <p:spPr bwMode="auto">
              <a:xfrm>
                <a:off x="6167438" y="5192713"/>
                <a:ext cx="114300" cy="50800"/>
              </a:xfrm>
              <a:custGeom>
                <a:gdLst>
                  <a:gd fmla="*/ 10 w 110" name="T0"/>
                  <a:gd fmla="*/ 48 h 50" name="T1"/>
                  <a:gd fmla="*/ 105 w 110" name="T2"/>
                  <a:gd fmla="*/ 11 h 50" name="T3"/>
                  <a:gd fmla="*/ 102 w 110" name="T4"/>
                  <a:gd fmla="*/ 2 h 50" name="T5"/>
                  <a:gd fmla="*/ 7 w 110" name="T6"/>
                  <a:gd fmla="*/ 37 h 50" name="T7"/>
                  <a:gd fmla="*/ 10 w 110" name="T8"/>
                  <a:gd fmla="*/ 48 h 50" name="T9"/>
                </a:gdLst>
                <a:cxnLst>
                  <a:cxn ang="0">
                    <a:pos x="T0" y="T1"/>
                  </a:cxn>
                  <a:cxn ang="0">
                    <a:pos x="T2" y="T3"/>
                  </a:cxn>
                  <a:cxn ang="0">
                    <a:pos x="T4" y="T5"/>
                  </a:cxn>
                  <a:cxn ang="0">
                    <a:pos x="T6" y="T7"/>
                  </a:cxn>
                  <a:cxn ang="0">
                    <a:pos x="T8" y="T9"/>
                  </a:cxn>
                </a:cxnLst>
                <a:rect b="b" l="0" r="r" t="0"/>
                <a:pathLst>
                  <a:path h="50" w="11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39" name="Freeform 36"/>
              <p:cNvSpPr/>
              <p:nvPr/>
            </p:nvSpPr>
            <p:spPr bwMode="auto">
              <a:xfrm>
                <a:off x="5929313" y="5272088"/>
                <a:ext cx="131763" cy="36513"/>
              </a:xfrm>
              <a:custGeom>
                <a:gdLst>
                  <a:gd fmla="*/ 7 w 128" name="T0"/>
                  <a:gd fmla="*/ 30 h 35" name="T1"/>
                  <a:gd fmla="*/ 120 w 128" name="T2"/>
                  <a:gd fmla="*/ 16 h 35" name="T3"/>
                  <a:gd fmla="*/ 114 w 128" name="T4"/>
                  <a:gd fmla="*/ 2 h 35" name="T5"/>
                  <a:gd fmla="*/ 7 w 128" name="T6"/>
                  <a:gd fmla="*/ 18 h 35" name="T7"/>
                  <a:gd fmla="*/ 7 w 128" name="T8"/>
                  <a:gd fmla="*/ 30 h 35" name="T9"/>
                </a:gdLst>
                <a:cxnLst>
                  <a:cxn ang="0">
                    <a:pos x="T0" y="T1"/>
                  </a:cxn>
                  <a:cxn ang="0">
                    <a:pos x="T2" y="T3"/>
                  </a:cxn>
                  <a:cxn ang="0">
                    <a:pos x="T4" y="T5"/>
                  </a:cxn>
                  <a:cxn ang="0">
                    <a:pos x="T6" y="T7"/>
                  </a:cxn>
                  <a:cxn ang="0">
                    <a:pos x="T8" y="T9"/>
                  </a:cxn>
                </a:cxnLst>
                <a:rect b="b" l="0" r="r" t="0"/>
                <a:pathLst>
                  <a:path h="35" w="128">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40" name="Freeform 37"/>
              <p:cNvSpPr/>
              <p:nvPr/>
            </p:nvSpPr>
            <p:spPr bwMode="auto">
              <a:xfrm>
                <a:off x="5719763" y="5281613"/>
                <a:ext cx="104775" cy="34925"/>
              </a:xfrm>
              <a:custGeom>
                <a:gdLst>
                  <a:gd fmla="*/ 3 w 101" name="T0"/>
                  <a:gd fmla="*/ 11 h 33" name="T1"/>
                  <a:gd fmla="*/ 94 w 101" name="T2"/>
                  <a:gd fmla="*/ 29 h 33" name="T3"/>
                  <a:gd fmla="*/ 94 w 101" name="T4"/>
                  <a:gd fmla="*/ 15 h 33" name="T5"/>
                  <a:gd fmla="*/ 6 w 101" name="T6"/>
                  <a:gd fmla="*/ 3 h 33" name="T7"/>
                  <a:gd fmla="*/ 3 w 101" name="T8"/>
                  <a:gd fmla="*/ 11 h 33" name="T9"/>
                </a:gdLst>
                <a:cxnLst>
                  <a:cxn ang="0">
                    <a:pos x="T0" y="T1"/>
                  </a:cxn>
                  <a:cxn ang="0">
                    <a:pos x="T2" y="T3"/>
                  </a:cxn>
                  <a:cxn ang="0">
                    <a:pos x="T4" y="T5"/>
                  </a:cxn>
                  <a:cxn ang="0">
                    <a:pos x="T6" y="T7"/>
                  </a:cxn>
                  <a:cxn ang="0">
                    <a:pos x="T8" y="T9"/>
                  </a:cxn>
                </a:cxnLst>
                <a:rect b="b" l="0" r="r" t="0"/>
                <a:pathLst>
                  <a:path h="33" w="100">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41" name="Freeform 38"/>
              <p:cNvSpPr/>
              <p:nvPr/>
            </p:nvSpPr>
            <p:spPr bwMode="auto">
              <a:xfrm>
                <a:off x="5516563" y="5238751"/>
                <a:ext cx="103188" cy="33338"/>
              </a:xfrm>
              <a:custGeom>
                <a:gdLst>
                  <a:gd fmla="*/ 5 w 100" name="T0"/>
                  <a:gd fmla="*/ 9 h 32" name="T1"/>
                  <a:gd fmla="*/ 92 w 100" name="T2"/>
                  <a:gd fmla="*/ 31 h 32" name="T3"/>
                  <a:gd fmla="*/ 94 w 100" name="T4"/>
                  <a:gd fmla="*/ 22 h 32" name="T5"/>
                  <a:gd fmla="*/ 7 w 100" name="T6"/>
                  <a:gd fmla="*/ 1 h 32" name="T7"/>
                  <a:gd fmla="*/ 5 w 100" name="T8"/>
                  <a:gd fmla="*/ 9 h 32" name="T9"/>
                </a:gdLst>
                <a:cxnLst>
                  <a:cxn ang="0">
                    <a:pos x="T0" y="T1"/>
                  </a:cxn>
                  <a:cxn ang="0">
                    <a:pos x="T2" y="T3"/>
                  </a:cxn>
                  <a:cxn ang="0">
                    <a:pos x="T4" y="T5"/>
                  </a:cxn>
                  <a:cxn ang="0">
                    <a:pos x="T6" y="T7"/>
                  </a:cxn>
                  <a:cxn ang="0">
                    <a:pos x="T8" y="T9"/>
                  </a:cxn>
                </a:cxnLst>
                <a:rect b="b" l="0" r="r" t="0"/>
                <a:pathLst>
                  <a:path h="32" w="100">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42" name="Freeform 39"/>
              <p:cNvSpPr/>
              <p:nvPr/>
            </p:nvSpPr>
            <p:spPr bwMode="auto">
              <a:xfrm>
                <a:off x="5327651" y="5132388"/>
                <a:ext cx="85725" cy="60325"/>
              </a:xfrm>
              <a:custGeom>
                <a:gdLst>
                  <a:gd fmla="*/ 2 w 82" name="T0"/>
                  <a:gd fmla="*/ 8 h 58" name="T1"/>
                  <a:gd fmla="*/ 71 w 82" name="T2"/>
                  <a:gd fmla="*/ 57 h 58" name="T3"/>
                  <a:gd fmla="*/ 74 w 82" name="T4"/>
                  <a:gd fmla="*/ 44 h 58" name="T5"/>
                  <a:gd fmla="*/ 11 w 82" name="T6"/>
                  <a:gd fmla="*/ 3 h 58" name="T7"/>
                  <a:gd fmla="*/ 2 w 82" name="T8"/>
                  <a:gd fmla="*/ 8 h 58" name="T9"/>
                </a:gdLst>
                <a:cxnLst>
                  <a:cxn ang="0">
                    <a:pos x="T0" y="T1"/>
                  </a:cxn>
                  <a:cxn ang="0">
                    <a:pos x="T2" y="T3"/>
                  </a:cxn>
                  <a:cxn ang="0">
                    <a:pos x="T4" y="T5"/>
                  </a:cxn>
                  <a:cxn ang="0">
                    <a:pos x="T6" y="T7"/>
                  </a:cxn>
                  <a:cxn ang="0">
                    <a:pos x="T8" y="T9"/>
                  </a:cxn>
                </a:cxnLst>
                <a:rect b="b" l="0" r="r" t="0"/>
                <a:pathLst>
                  <a:path h="57" w="82">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43" name="Freeform 40"/>
              <p:cNvSpPr/>
              <p:nvPr/>
            </p:nvSpPr>
            <p:spPr bwMode="auto">
              <a:xfrm>
                <a:off x="5167313" y="4940301"/>
                <a:ext cx="87313" cy="103188"/>
              </a:xfrm>
              <a:custGeom>
                <a:gdLst>
                  <a:gd fmla="*/ 4 w 83" name="T0"/>
                  <a:gd fmla="*/ 13 h 98" name="T1"/>
                  <a:gd fmla="*/ 72 w 83" name="T2"/>
                  <a:gd fmla="*/ 94 h 98" name="T3"/>
                  <a:gd fmla="*/ 80 w 83" name="T4"/>
                  <a:gd fmla="*/ 87 h 98" name="T5"/>
                  <a:gd fmla="*/ 13 w 83" name="T6"/>
                  <a:gd fmla="*/ 4 h 98" name="T7"/>
                  <a:gd fmla="*/ 4 w 83" name="T8"/>
                  <a:gd fmla="*/ 13 h 98" name="T9"/>
                </a:gdLst>
                <a:cxnLst>
                  <a:cxn ang="0">
                    <a:pos x="T0" y="T1"/>
                  </a:cxn>
                  <a:cxn ang="0">
                    <a:pos x="T2" y="T3"/>
                  </a:cxn>
                  <a:cxn ang="0">
                    <a:pos x="T4" y="T5"/>
                  </a:cxn>
                  <a:cxn ang="0">
                    <a:pos x="T6" y="T7"/>
                  </a:cxn>
                  <a:cxn ang="0">
                    <a:pos x="T8" y="T9"/>
                  </a:cxn>
                </a:cxnLst>
                <a:rect b="b" l="0" r="r" t="0"/>
                <a:pathLst>
                  <a:path h="98" w="83">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44" name="Freeform 41"/>
              <p:cNvSpPr/>
              <p:nvPr/>
            </p:nvSpPr>
            <p:spPr bwMode="auto">
              <a:xfrm>
                <a:off x="5113338" y="4803776"/>
                <a:ext cx="50800" cy="74613"/>
              </a:xfrm>
              <a:custGeom>
                <a:gdLst>
                  <a:gd fmla="*/ 2 w 49" name="T0"/>
                  <a:gd fmla="*/ 6 h 71" name="T1"/>
                  <a:gd fmla="*/ 15 w 49" name="T2"/>
                  <a:gd fmla="*/ 35 h 71" name="T3"/>
                  <a:gd fmla="*/ 35 w 49" name="T4"/>
                  <a:gd fmla="*/ 65 h 71" name="T5"/>
                  <a:gd fmla="*/ 45 w 49" name="T6"/>
                  <a:gd fmla="*/ 59 h 71" name="T7"/>
                  <a:gd fmla="*/ 26 w 49" name="T8"/>
                  <a:gd fmla="*/ 28 h 71" name="T9"/>
                  <a:gd fmla="*/ 5 w 49" name="T10"/>
                  <a:gd fmla="*/ 3 h 71" name="T11"/>
                  <a:gd fmla="*/ 2 w 49" name="T12"/>
                  <a:gd fmla="*/ 6 h 71" name="T13"/>
                </a:gdLst>
                <a:cxnLst>
                  <a:cxn ang="0">
                    <a:pos x="T0" y="T1"/>
                  </a:cxn>
                  <a:cxn ang="0">
                    <a:pos x="T2" y="T3"/>
                  </a:cxn>
                  <a:cxn ang="0">
                    <a:pos x="T4" y="T5"/>
                  </a:cxn>
                  <a:cxn ang="0">
                    <a:pos x="T6" y="T7"/>
                  </a:cxn>
                  <a:cxn ang="0">
                    <a:pos x="T8" y="T9"/>
                  </a:cxn>
                  <a:cxn ang="0">
                    <a:pos x="T10" y="T11"/>
                  </a:cxn>
                  <a:cxn ang="0">
                    <a:pos x="T12" y="T13"/>
                  </a:cxn>
                </a:cxnLst>
                <a:rect b="b" l="0" r="r" t="0"/>
                <a:pathLst>
                  <a:path h="71" w="49">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45" name="Freeform 42"/>
              <p:cNvSpPr/>
              <p:nvPr/>
            </p:nvSpPr>
            <p:spPr bwMode="auto">
              <a:xfrm>
                <a:off x="5035551" y="4613276"/>
                <a:ext cx="60325" cy="101600"/>
              </a:xfrm>
              <a:custGeom>
                <a:gdLst>
                  <a:gd fmla="*/ 2 w 58" name="T0"/>
                  <a:gd fmla="*/ 8 h 97" name="T1"/>
                  <a:gd fmla="*/ 45 w 58" name="T2"/>
                  <a:gd fmla="*/ 91 h 97" name="T3"/>
                  <a:gd fmla="*/ 56 w 58" name="T4"/>
                  <a:gd fmla="*/ 84 h 97" name="T5"/>
                  <a:gd fmla="*/ 11 w 58" name="T6"/>
                  <a:gd fmla="*/ 4 h 97" name="T7"/>
                  <a:gd fmla="*/ 2 w 58" name="T8"/>
                  <a:gd fmla="*/ 8 h 97" name="T9"/>
                </a:gdLst>
                <a:cxnLst>
                  <a:cxn ang="0">
                    <a:pos x="T0" y="T1"/>
                  </a:cxn>
                  <a:cxn ang="0">
                    <a:pos x="T2" y="T3"/>
                  </a:cxn>
                  <a:cxn ang="0">
                    <a:pos x="T4" y="T5"/>
                  </a:cxn>
                  <a:cxn ang="0">
                    <a:pos x="T6" y="T7"/>
                  </a:cxn>
                  <a:cxn ang="0">
                    <a:pos x="T8" y="T9"/>
                  </a:cxn>
                </a:cxnLst>
                <a:rect b="b" l="0" r="r" t="0"/>
                <a:pathLst>
                  <a:path h="97" w="5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46" name="Freeform 43"/>
              <p:cNvSpPr/>
              <p:nvPr/>
            </p:nvSpPr>
            <p:spPr bwMode="auto">
              <a:xfrm>
                <a:off x="4221163" y="4760913"/>
                <a:ext cx="82550" cy="20638"/>
              </a:xfrm>
              <a:custGeom>
                <a:gdLst>
                  <a:gd fmla="*/ 2 w 79" name="T0"/>
                  <a:gd fmla="*/ 4 h 19" name="T1"/>
                  <a:gd fmla="*/ 74 w 79" name="T2"/>
                  <a:gd fmla="*/ 19 h 19" name="T3"/>
                  <a:gd fmla="*/ 76 w 79" name="T4"/>
                  <a:gd fmla="*/ 14 h 19" name="T5"/>
                  <a:gd fmla="*/ 3 w 79" name="T6"/>
                  <a:gd fmla="*/ 0 h 19" name="T7"/>
                  <a:gd fmla="*/ 2 w 79" name="T8"/>
                  <a:gd fmla="*/ 4 h 19" name="T9"/>
                </a:gdLst>
                <a:cxnLst>
                  <a:cxn ang="0">
                    <a:pos x="T0" y="T1"/>
                  </a:cxn>
                  <a:cxn ang="0">
                    <a:pos x="T2" y="T3"/>
                  </a:cxn>
                  <a:cxn ang="0">
                    <a:pos x="T4" y="T5"/>
                  </a:cxn>
                  <a:cxn ang="0">
                    <a:pos x="T6" y="T7"/>
                  </a:cxn>
                  <a:cxn ang="0">
                    <a:pos x="T8" y="T9"/>
                  </a:cxn>
                </a:cxnLst>
                <a:rect b="b" l="0" r="r" t="0"/>
                <a:pathLst>
                  <a:path h="19" w="7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47" name="Freeform 44"/>
              <p:cNvSpPr/>
              <p:nvPr/>
            </p:nvSpPr>
            <p:spPr bwMode="auto">
              <a:xfrm>
                <a:off x="4384676" y="4772026"/>
                <a:ext cx="106363" cy="17463"/>
              </a:xfrm>
              <a:custGeom>
                <a:gdLst>
                  <a:gd fmla="*/ 5 w 102" name="T0"/>
                  <a:gd fmla="*/ 16 h 17" name="T1"/>
                  <a:gd fmla="*/ 98 w 102" name="T2"/>
                  <a:gd fmla="*/ 10 h 17" name="T3"/>
                  <a:gd fmla="*/ 98 w 102" name="T4"/>
                  <a:gd fmla="*/ 3 h 17" name="T5"/>
                  <a:gd fmla="*/ 3 w 102" name="T6"/>
                  <a:gd fmla="*/ 11 h 17" name="T7"/>
                  <a:gd fmla="*/ 5 w 102" name="T8"/>
                  <a:gd fmla="*/ 16 h 17" name="T9"/>
                </a:gdLst>
                <a:cxnLst>
                  <a:cxn ang="0">
                    <a:pos x="T0" y="T1"/>
                  </a:cxn>
                  <a:cxn ang="0">
                    <a:pos x="T2" y="T3"/>
                  </a:cxn>
                  <a:cxn ang="0">
                    <a:pos x="T4" y="T5"/>
                  </a:cxn>
                  <a:cxn ang="0">
                    <a:pos x="T6" y="T7"/>
                  </a:cxn>
                  <a:cxn ang="0">
                    <a:pos x="T8" y="T9"/>
                  </a:cxn>
                </a:cxnLst>
                <a:rect b="b" l="0" r="r" t="0"/>
                <a:pathLst>
                  <a:path h="17" w="102">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48" name="Freeform 45"/>
              <p:cNvSpPr/>
              <p:nvPr/>
            </p:nvSpPr>
            <p:spPr bwMode="auto">
              <a:xfrm>
                <a:off x="4584701" y="4762501"/>
                <a:ext cx="90488" cy="34925"/>
              </a:xfrm>
              <a:custGeom>
                <a:gdLst>
                  <a:gd fmla="*/ 4 w 87" name="T0"/>
                  <a:gd fmla="*/ 20 h 33" name="T1"/>
                  <a:gd fmla="*/ 83 w 87" name="T2"/>
                  <a:gd fmla="*/ 12 h 33" name="T3"/>
                  <a:gd fmla="*/ 77 w 87" name="T4"/>
                  <a:gd fmla="*/ 2 h 33" name="T5"/>
                  <a:gd fmla="*/ 6 w 87" name="T6"/>
                  <a:gd fmla="*/ 10 h 33" name="T7"/>
                  <a:gd fmla="*/ 4 w 87" name="T8"/>
                  <a:gd fmla="*/ 20 h 33" name="T9"/>
                </a:gdLst>
                <a:cxnLst>
                  <a:cxn ang="0">
                    <a:pos x="T0" y="T1"/>
                  </a:cxn>
                  <a:cxn ang="0">
                    <a:pos x="T2" y="T3"/>
                  </a:cxn>
                  <a:cxn ang="0">
                    <a:pos x="T4" y="T5"/>
                  </a:cxn>
                  <a:cxn ang="0">
                    <a:pos x="T6" y="T7"/>
                  </a:cxn>
                  <a:cxn ang="0">
                    <a:pos x="T8" y="T9"/>
                  </a:cxn>
                </a:cxnLst>
                <a:rect b="b" l="0" r="r" t="0"/>
                <a:pathLst>
                  <a:path h="33" w="87">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49" name="Freeform 46"/>
              <p:cNvSpPr/>
              <p:nvPr/>
            </p:nvSpPr>
            <p:spPr bwMode="auto">
              <a:xfrm>
                <a:off x="4751388" y="4727576"/>
                <a:ext cx="88900" cy="25400"/>
              </a:xfrm>
              <a:custGeom>
                <a:gdLst>
                  <a:gd fmla="*/ 5 w 86" name="T0"/>
                  <a:gd fmla="*/ 24 h 25" name="T1"/>
                  <a:gd fmla="*/ 79 w 86" name="T2"/>
                  <a:gd fmla="*/ 11 h 25" name="T3"/>
                  <a:gd fmla="*/ 76 w 86" name="T4"/>
                  <a:gd fmla="*/ 1 h 25" name="T5"/>
                  <a:gd fmla="*/ 41 w 86" name="T6"/>
                  <a:gd fmla="*/ 8 h 25" name="T7"/>
                  <a:gd fmla="*/ 5 w 86" name="T8"/>
                  <a:gd fmla="*/ 17 h 25" name="T9"/>
                  <a:gd fmla="*/ 5 w 86" name="T10"/>
                  <a:gd fmla="*/ 24 h 25" name="T11"/>
                </a:gdLst>
                <a:cxnLst>
                  <a:cxn ang="0">
                    <a:pos x="T0" y="T1"/>
                  </a:cxn>
                  <a:cxn ang="0">
                    <a:pos x="T2" y="T3"/>
                  </a:cxn>
                  <a:cxn ang="0">
                    <a:pos x="T4" y="T5"/>
                  </a:cxn>
                  <a:cxn ang="0">
                    <a:pos x="T6" y="T7"/>
                  </a:cxn>
                  <a:cxn ang="0">
                    <a:pos x="T8" y="T9"/>
                  </a:cxn>
                  <a:cxn ang="0">
                    <a:pos x="T10" y="T11"/>
                  </a:cxn>
                </a:cxnLst>
                <a:rect b="b" l="0" r="r" t="0"/>
                <a:pathLst>
                  <a:path h="25" w="86">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50" name="Freeform 47"/>
              <p:cNvSpPr/>
              <p:nvPr/>
            </p:nvSpPr>
            <p:spPr bwMode="auto">
              <a:xfrm>
                <a:off x="4892676" y="4657726"/>
                <a:ext cx="92075" cy="52388"/>
              </a:xfrm>
              <a:custGeom>
                <a:gdLst>
                  <a:gd fmla="*/ 9 w 89" name="T0"/>
                  <a:gd fmla="*/ 48 h 50" name="T1"/>
                  <a:gd fmla="*/ 43 w 89" name="T2"/>
                  <a:gd fmla="*/ 32 h 50" name="T3"/>
                  <a:gd fmla="*/ 81 w 89" name="T4"/>
                  <a:gd fmla="*/ 15 h 50" name="T5"/>
                  <a:gd fmla="*/ 77 w 89" name="T6"/>
                  <a:gd fmla="*/ 1 h 50" name="T7"/>
                  <a:gd fmla="*/ 38 w 89" name="T8"/>
                  <a:gd fmla="*/ 14 h 50" name="T9"/>
                  <a:gd fmla="*/ 4 w 89" name="T10"/>
                  <a:gd fmla="*/ 41 h 50" name="T11"/>
                  <a:gd fmla="*/ 9 w 89" name="T12"/>
                  <a:gd fmla="*/ 48 h 50" name="T13"/>
                </a:gdLst>
                <a:cxnLst>
                  <a:cxn ang="0">
                    <a:pos x="T0" y="T1"/>
                  </a:cxn>
                  <a:cxn ang="0">
                    <a:pos x="T2" y="T3"/>
                  </a:cxn>
                  <a:cxn ang="0">
                    <a:pos x="T4" y="T5"/>
                  </a:cxn>
                  <a:cxn ang="0">
                    <a:pos x="T6" y="T7"/>
                  </a:cxn>
                  <a:cxn ang="0">
                    <a:pos x="T8" y="T9"/>
                  </a:cxn>
                  <a:cxn ang="0">
                    <a:pos x="T10" y="T11"/>
                  </a:cxn>
                  <a:cxn ang="0">
                    <a:pos x="T12" y="T13"/>
                  </a:cxn>
                </a:cxnLst>
                <a:rect b="b" l="0" r="r" t="0"/>
                <a:pathLst>
                  <a:path h="50" w="89">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51" name="Freeform 48"/>
              <p:cNvSpPr/>
              <p:nvPr/>
            </p:nvSpPr>
            <p:spPr bwMode="auto">
              <a:xfrm>
                <a:off x="4024313" y="4714876"/>
                <a:ext cx="93663" cy="31750"/>
              </a:xfrm>
              <a:custGeom>
                <a:gdLst>
                  <a:gd fmla="*/ 3 w 91" name="T0"/>
                  <a:gd fmla="*/ 6 h 31" name="T1"/>
                  <a:gd fmla="*/ 83 w 91" name="T2"/>
                  <a:gd fmla="*/ 30 h 31" name="T3"/>
                  <a:gd fmla="*/ 85 w 91" name="T4"/>
                  <a:gd fmla="*/ 21 h 31" name="T5"/>
                  <a:gd fmla="*/ 5 w 91" name="T6"/>
                  <a:gd fmla="*/ 1 h 31" name="T7"/>
                  <a:gd fmla="*/ 3 w 91" name="T8"/>
                  <a:gd fmla="*/ 6 h 31" name="T9"/>
                </a:gdLst>
                <a:cxnLst>
                  <a:cxn ang="0">
                    <a:pos x="T0" y="T1"/>
                  </a:cxn>
                  <a:cxn ang="0">
                    <a:pos x="T2" y="T3"/>
                  </a:cxn>
                  <a:cxn ang="0">
                    <a:pos x="T4" y="T5"/>
                  </a:cxn>
                  <a:cxn ang="0">
                    <a:pos x="T6" y="T7"/>
                  </a:cxn>
                  <a:cxn ang="0">
                    <a:pos x="T8" y="T9"/>
                  </a:cxn>
                </a:cxnLst>
                <a:rect b="b" l="0" r="r" t="0"/>
                <a:pathLst>
                  <a:path h="31" w="9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52" name="Freeform 49"/>
              <p:cNvSpPr/>
              <p:nvPr/>
            </p:nvSpPr>
            <p:spPr bwMode="auto">
              <a:xfrm>
                <a:off x="3851276" y="4625976"/>
                <a:ext cx="98425" cy="63500"/>
              </a:xfrm>
              <a:custGeom>
                <a:gdLst>
                  <a:gd fmla="*/ 2 w 94" name="T0"/>
                  <a:gd fmla="*/ 4 h 61" name="T1"/>
                  <a:gd fmla="*/ 82 w 94" name="T2"/>
                  <a:gd fmla="*/ 60 h 61" name="T3"/>
                  <a:gd fmla="*/ 88 w 94" name="T4"/>
                  <a:gd fmla="*/ 49 h 61" name="T5"/>
                  <a:gd fmla="*/ 5 w 94" name="T6"/>
                  <a:gd fmla="*/ 1 h 61" name="T7"/>
                  <a:gd fmla="*/ 2 w 94" name="T8"/>
                  <a:gd fmla="*/ 4 h 61" name="T9"/>
                </a:gdLst>
                <a:cxnLst>
                  <a:cxn ang="0">
                    <a:pos x="T0" y="T1"/>
                  </a:cxn>
                  <a:cxn ang="0">
                    <a:pos x="T2" y="T3"/>
                  </a:cxn>
                  <a:cxn ang="0">
                    <a:pos x="T4" y="T5"/>
                  </a:cxn>
                  <a:cxn ang="0">
                    <a:pos x="T6" y="T7"/>
                  </a:cxn>
                  <a:cxn ang="0">
                    <a:pos x="T8" y="T9"/>
                  </a:cxn>
                </a:cxnLst>
                <a:rect b="b" l="0" r="r" t="0"/>
                <a:pathLst>
                  <a:path h="61" w="94">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53" name="Freeform 50"/>
              <p:cNvSpPr/>
              <p:nvPr/>
            </p:nvSpPr>
            <p:spPr bwMode="auto">
              <a:xfrm>
                <a:off x="3706813" y="4486276"/>
                <a:ext cx="82550" cy="73025"/>
              </a:xfrm>
              <a:custGeom>
                <a:gdLst>
                  <a:gd fmla="*/ 2 w 79" name="T0"/>
                  <a:gd fmla="*/ 9 h 71" name="T1"/>
                  <a:gd fmla="*/ 68 w 79" name="T2"/>
                  <a:gd fmla="*/ 69 h 71" name="T3"/>
                  <a:gd fmla="*/ 75 w 79" name="T4"/>
                  <a:gd fmla="*/ 61 h 71" name="T5"/>
                  <a:gd fmla="*/ 9 w 79" name="T6"/>
                  <a:gd fmla="*/ 4 h 71" name="T7"/>
                  <a:gd fmla="*/ 2 w 79" name="T8"/>
                  <a:gd fmla="*/ 9 h 71" name="T9"/>
                </a:gdLst>
                <a:cxnLst>
                  <a:cxn ang="0">
                    <a:pos x="T0" y="T1"/>
                  </a:cxn>
                  <a:cxn ang="0">
                    <a:pos x="T2" y="T3"/>
                  </a:cxn>
                  <a:cxn ang="0">
                    <a:pos x="T4" y="T5"/>
                  </a:cxn>
                  <a:cxn ang="0">
                    <a:pos x="T6" y="T7"/>
                  </a:cxn>
                  <a:cxn ang="0">
                    <a:pos x="T8" y="T9"/>
                  </a:cxn>
                </a:cxnLst>
                <a:rect b="b" l="0" r="r" t="0"/>
                <a:pathLst>
                  <a:path h="71" w="79">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54" name="Freeform 51"/>
              <p:cNvSpPr/>
              <p:nvPr/>
            </p:nvSpPr>
            <p:spPr bwMode="auto">
              <a:xfrm>
                <a:off x="3595688" y="4313238"/>
                <a:ext cx="57150" cy="82550"/>
              </a:xfrm>
              <a:custGeom>
                <a:gdLst>
                  <a:gd fmla="*/ 1 w 56" name="T0"/>
                  <a:gd fmla="*/ 6 h 79" name="T1"/>
                  <a:gd fmla="*/ 45 w 56" name="T2"/>
                  <a:gd fmla="*/ 75 h 79" name="T3"/>
                  <a:gd fmla="*/ 52 w 56" name="T4"/>
                  <a:gd fmla="*/ 68 h 79" name="T5"/>
                  <a:gd fmla="*/ 9 w 56" name="T6"/>
                  <a:gd fmla="*/ 4 h 79" name="T7"/>
                  <a:gd fmla="*/ 1 w 56" name="T8"/>
                  <a:gd fmla="*/ 6 h 79" name="T9"/>
                </a:gdLst>
                <a:cxnLst>
                  <a:cxn ang="0">
                    <a:pos x="T0" y="T1"/>
                  </a:cxn>
                  <a:cxn ang="0">
                    <a:pos x="T2" y="T3"/>
                  </a:cxn>
                  <a:cxn ang="0">
                    <a:pos x="T4" y="T5"/>
                  </a:cxn>
                  <a:cxn ang="0">
                    <a:pos x="T6" y="T7"/>
                  </a:cxn>
                  <a:cxn ang="0">
                    <a:pos x="T8" y="T9"/>
                  </a:cxn>
                </a:cxnLst>
                <a:rect b="b" l="0" r="r" t="0"/>
                <a:pathLst>
                  <a:path h="79" w="56">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55" name="Freeform 52"/>
              <p:cNvSpPr/>
              <p:nvPr/>
            </p:nvSpPr>
            <p:spPr bwMode="auto">
              <a:xfrm>
                <a:off x="3533776" y="4113213"/>
                <a:ext cx="42863" cy="101600"/>
              </a:xfrm>
              <a:custGeom>
                <a:gdLst>
                  <a:gd fmla="*/ 2 w 42" name="T0"/>
                  <a:gd fmla="*/ 5 h 99" name="T1"/>
                  <a:gd fmla="*/ 31 w 42" name="T2"/>
                  <a:gd fmla="*/ 94 h 99" name="T3"/>
                  <a:gd fmla="*/ 39 w 42" name="T4"/>
                  <a:gd fmla="*/ 89 h 99" name="T5"/>
                  <a:gd fmla="*/ 10 w 42" name="T6"/>
                  <a:gd fmla="*/ 5 h 99" name="T7"/>
                  <a:gd fmla="*/ 2 w 42" name="T8"/>
                  <a:gd fmla="*/ 5 h 99" name="T9"/>
                </a:gdLst>
                <a:cxnLst>
                  <a:cxn ang="0">
                    <a:pos x="T0" y="T1"/>
                  </a:cxn>
                  <a:cxn ang="0">
                    <a:pos x="T2" y="T3"/>
                  </a:cxn>
                  <a:cxn ang="0">
                    <a:pos x="T4" y="T5"/>
                  </a:cxn>
                  <a:cxn ang="0">
                    <a:pos x="T6" y="T7"/>
                  </a:cxn>
                  <a:cxn ang="0">
                    <a:pos x="T8" y="T9"/>
                  </a:cxn>
                </a:cxnLst>
                <a:rect b="b" l="0" r="r" t="0"/>
                <a:pathLst>
                  <a:path h="99" w="42">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56" name="Freeform 53"/>
              <p:cNvSpPr/>
              <p:nvPr/>
            </p:nvSpPr>
            <p:spPr bwMode="auto">
              <a:xfrm>
                <a:off x="3517901" y="3932238"/>
                <a:ext cx="20638" cy="79375"/>
              </a:xfrm>
              <a:custGeom>
                <a:gdLst>
                  <a:gd fmla="*/ 4 w 19" name="T0"/>
                  <a:gd fmla="*/ 4 h 76" name="T1"/>
                  <a:gd fmla="*/ 10 w 19" name="T2"/>
                  <a:gd fmla="*/ 71 h 76" name="T3"/>
                  <a:gd fmla="*/ 18 w 19" name="T4"/>
                  <a:gd fmla="*/ 68 h 76" name="T5"/>
                  <a:gd fmla="*/ 10 w 19" name="T6"/>
                  <a:gd fmla="*/ 4 h 76" name="T7"/>
                  <a:gd fmla="*/ 4 w 19" name="T8"/>
                  <a:gd fmla="*/ 4 h 76" name="T9"/>
                </a:gdLst>
                <a:cxnLst>
                  <a:cxn ang="0">
                    <a:pos x="T0" y="T1"/>
                  </a:cxn>
                  <a:cxn ang="0">
                    <a:pos x="T2" y="T3"/>
                  </a:cxn>
                  <a:cxn ang="0">
                    <a:pos x="T4" y="T5"/>
                  </a:cxn>
                  <a:cxn ang="0">
                    <a:pos x="T6" y="T7"/>
                  </a:cxn>
                  <a:cxn ang="0">
                    <a:pos x="T8" y="T9"/>
                  </a:cxn>
                </a:cxnLst>
                <a:rect b="b" l="0" r="r" t="0"/>
                <a:pathLst>
                  <a:path h="76" w="19">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57" name="Freeform 54"/>
              <p:cNvSpPr/>
              <p:nvPr/>
            </p:nvSpPr>
            <p:spPr bwMode="auto">
              <a:xfrm>
                <a:off x="3522663" y="3695701"/>
                <a:ext cx="47625" cy="131763"/>
              </a:xfrm>
              <a:custGeom>
                <a:gdLst>
                  <a:gd fmla="*/ 4 w 46" name="T0"/>
                  <a:gd fmla="*/ 125 h 127" name="T1"/>
                  <a:gd fmla="*/ 43 w 46" name="T2"/>
                  <a:gd fmla="*/ 12 h 127" name="T3"/>
                  <a:gd fmla="*/ 33 w 46" name="T4"/>
                  <a:gd fmla="*/ 6 h 127" name="T5"/>
                  <a:gd fmla="*/ 0 w 46" name="T6"/>
                  <a:gd fmla="*/ 124 h 127" name="T7"/>
                  <a:gd fmla="*/ 4 w 46" name="T8"/>
                  <a:gd fmla="*/ 125 h 127" name="T9"/>
                </a:gdLst>
                <a:cxnLst>
                  <a:cxn ang="0">
                    <a:pos x="T0" y="T1"/>
                  </a:cxn>
                  <a:cxn ang="0">
                    <a:pos x="T2" y="T3"/>
                  </a:cxn>
                  <a:cxn ang="0">
                    <a:pos x="T4" y="T5"/>
                  </a:cxn>
                  <a:cxn ang="0">
                    <a:pos x="T6" y="T7"/>
                  </a:cxn>
                  <a:cxn ang="0">
                    <a:pos x="T8" y="T9"/>
                  </a:cxn>
                </a:cxnLst>
                <a:rect b="b" l="0" r="r" t="0"/>
                <a:pathLst>
                  <a:path h="127" w="46">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58" name="Freeform 55"/>
              <p:cNvSpPr/>
              <p:nvPr/>
            </p:nvSpPr>
            <p:spPr bwMode="auto">
              <a:xfrm>
                <a:off x="3586163" y="3575051"/>
                <a:ext cx="50800" cy="66675"/>
              </a:xfrm>
              <a:custGeom>
                <a:gdLst>
                  <a:gd fmla="*/ 9 w 48" name="T0"/>
                  <a:gd fmla="*/ 61 h 64" name="T1"/>
                  <a:gd fmla="*/ 21 w 48" name="T2"/>
                  <a:gd fmla="*/ 53 h 64" name="T3"/>
                  <a:gd fmla="*/ 31 w 48" name="T4"/>
                  <a:gd fmla="*/ 40 h 64" name="T5"/>
                  <a:gd fmla="*/ 47 w 48" name="T6"/>
                  <a:gd fmla="*/ 9 h 64" name="T7"/>
                  <a:gd fmla="*/ 39 w 48" name="T8"/>
                  <a:gd fmla="*/ 3 h 64" name="T9"/>
                  <a:gd fmla="*/ 18 w 48" name="T10"/>
                  <a:gd fmla="*/ 29 h 64" name="T11"/>
                  <a:gd fmla="*/ 11 w 48" name="T12"/>
                  <a:gd fmla="*/ 41 h 64" name="T13"/>
                  <a:gd fmla="*/ 3 w 48" name="T14"/>
                  <a:gd fmla="*/ 57 h 64" name="T15"/>
                  <a:gd fmla="*/ 9 w 48" name="T16"/>
                  <a:gd fmla="*/ 61 h 64"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64" w="48">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59" name="Freeform 56"/>
              <p:cNvSpPr/>
              <p:nvPr/>
            </p:nvSpPr>
            <p:spPr bwMode="auto">
              <a:xfrm>
                <a:off x="3698876" y="3435351"/>
                <a:ext cx="66675" cy="74613"/>
              </a:xfrm>
              <a:custGeom>
                <a:gdLst>
                  <a:gd fmla="*/ 11 w 64" name="T0"/>
                  <a:gd fmla="*/ 66 h 71" name="T1"/>
                  <a:gd fmla="*/ 60 w 64" name="T2"/>
                  <a:gd fmla="*/ 9 h 71" name="T3"/>
                  <a:gd fmla="*/ 56 w 64" name="T4"/>
                  <a:gd fmla="*/ 1 h 71" name="T5"/>
                  <a:gd fmla="*/ 2 w 64" name="T6"/>
                  <a:gd fmla="*/ 62 h 71" name="T7"/>
                  <a:gd fmla="*/ 11 w 64" name="T8"/>
                  <a:gd fmla="*/ 66 h 71" name="T9"/>
                </a:gdLst>
                <a:cxnLst>
                  <a:cxn ang="0">
                    <a:pos x="T0" y="T1"/>
                  </a:cxn>
                  <a:cxn ang="0">
                    <a:pos x="T2" y="T3"/>
                  </a:cxn>
                  <a:cxn ang="0">
                    <a:pos x="T4" y="T5"/>
                  </a:cxn>
                  <a:cxn ang="0">
                    <a:pos x="T6" y="T7"/>
                  </a:cxn>
                  <a:cxn ang="0">
                    <a:pos x="T8" y="T9"/>
                  </a:cxn>
                </a:cxnLst>
                <a:rect b="b" l="0" r="r" t="0"/>
                <a:pathLst>
                  <a:path h="71" w="64">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60" name="Freeform 57"/>
              <p:cNvSpPr/>
              <p:nvPr/>
            </p:nvSpPr>
            <p:spPr bwMode="auto">
              <a:xfrm>
                <a:off x="3798888" y="3357563"/>
                <a:ext cx="57150" cy="34925"/>
              </a:xfrm>
              <a:custGeom>
                <a:gdLst>
                  <a:gd fmla="*/ 5 w 56" name="T0"/>
                  <a:gd fmla="*/ 33 h 34" name="T1"/>
                  <a:gd fmla="*/ 16 w 56" name="T2"/>
                  <a:gd fmla="*/ 32 h 34" name="T3"/>
                  <a:gd fmla="*/ 29 w 56" name="T4"/>
                  <a:gd fmla="*/ 28 h 34" name="T5"/>
                  <a:gd fmla="*/ 51 w 56" name="T6"/>
                  <a:gd fmla="*/ 13 h 34" name="T7"/>
                  <a:gd fmla="*/ 46 w 56" name="T8"/>
                  <a:gd fmla="*/ 2 h 34" name="T9"/>
                  <a:gd fmla="*/ 22 w 56" name="T10"/>
                  <a:gd fmla="*/ 11 h 34" name="T11"/>
                  <a:gd fmla="*/ 10 w 56" name="T12"/>
                  <a:gd fmla="*/ 19 h 34" name="T13"/>
                  <a:gd fmla="*/ 3 w 56" name="T14"/>
                  <a:gd fmla="*/ 27 h 34" name="T15"/>
                  <a:gd fmla="*/ 5 w 56" name="T16"/>
                  <a:gd fmla="*/ 33 h 34"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34" w="56">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61" name="Freeform 58"/>
              <p:cNvSpPr/>
              <p:nvPr/>
            </p:nvSpPr>
            <p:spPr bwMode="auto">
              <a:xfrm>
                <a:off x="3725863" y="3227388"/>
                <a:ext cx="76200" cy="69850"/>
              </a:xfrm>
              <a:custGeom>
                <a:gdLst>
                  <a:gd fmla="*/ 69 w 74" name="T0"/>
                  <a:gd fmla="*/ 58 h 68" name="T1"/>
                  <a:gd fmla="*/ 42 w 74" name="T2"/>
                  <a:gd fmla="*/ 36 h 68" name="T3"/>
                  <a:gd fmla="*/ 14 w 74" name="T4"/>
                  <a:gd fmla="*/ 6 h 68" name="T5"/>
                  <a:gd fmla="*/ 3 w 74" name="T6"/>
                  <a:gd fmla="*/ 15 h 68" name="T7"/>
                  <a:gd fmla="*/ 66 w 74" name="T8"/>
                  <a:gd fmla="*/ 66 h 68" name="T9"/>
                  <a:gd fmla="*/ 69 w 74" name="T10"/>
                  <a:gd fmla="*/ 58 h 68" name="T11"/>
                </a:gdLst>
                <a:cxnLst>
                  <a:cxn ang="0">
                    <a:pos x="T0" y="T1"/>
                  </a:cxn>
                  <a:cxn ang="0">
                    <a:pos x="T2" y="T3"/>
                  </a:cxn>
                  <a:cxn ang="0">
                    <a:pos x="T4" y="T5"/>
                  </a:cxn>
                  <a:cxn ang="0">
                    <a:pos x="T6" y="T7"/>
                  </a:cxn>
                  <a:cxn ang="0">
                    <a:pos x="T8" y="T9"/>
                  </a:cxn>
                  <a:cxn ang="0">
                    <a:pos x="T10" y="T11"/>
                  </a:cxn>
                </a:cxnLst>
                <a:rect b="b" l="0" r="r" t="0"/>
                <a:pathLst>
                  <a:path h="68" w="74">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62" name="Freeform 59"/>
              <p:cNvSpPr/>
              <p:nvPr/>
            </p:nvSpPr>
            <p:spPr bwMode="auto">
              <a:xfrm>
                <a:off x="3622676" y="3065463"/>
                <a:ext cx="60325" cy="96838"/>
              </a:xfrm>
              <a:custGeom>
                <a:gdLst>
                  <a:gd fmla="*/ 54 w 58" name="T0"/>
                  <a:gd fmla="*/ 85 h 94" name="T1"/>
                  <a:gd fmla="*/ 12 w 58" name="T2"/>
                  <a:gd fmla="*/ 6 h 94" name="T3"/>
                  <a:gd fmla="*/ 2 w 58" name="T4"/>
                  <a:gd fmla="*/ 9 h 94" name="T5"/>
                  <a:gd fmla="*/ 47 w 58" name="T6"/>
                  <a:gd fmla="*/ 91 h 94" name="T7"/>
                  <a:gd fmla="*/ 54 w 58" name="T8"/>
                  <a:gd fmla="*/ 85 h 94" name="T9"/>
                </a:gdLst>
                <a:cxnLst>
                  <a:cxn ang="0">
                    <a:pos x="T0" y="T1"/>
                  </a:cxn>
                  <a:cxn ang="0">
                    <a:pos x="T2" y="T3"/>
                  </a:cxn>
                  <a:cxn ang="0">
                    <a:pos x="T4" y="T5"/>
                  </a:cxn>
                  <a:cxn ang="0">
                    <a:pos x="T6" y="T7"/>
                  </a:cxn>
                  <a:cxn ang="0">
                    <a:pos x="T8" y="T9"/>
                  </a:cxn>
                </a:cxnLst>
                <a:rect b="b" l="0" r="r" t="0"/>
                <a:pathLst>
                  <a:path h="94" w="57">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63" name="Freeform 60"/>
              <p:cNvSpPr/>
              <p:nvPr/>
            </p:nvSpPr>
            <p:spPr bwMode="auto">
              <a:xfrm>
                <a:off x="3565526" y="2909888"/>
                <a:ext cx="22225" cy="68263"/>
              </a:xfrm>
              <a:custGeom>
                <a:gdLst>
                  <a:gd fmla="*/ 22 w 22" name="T0"/>
                  <a:gd fmla="*/ 62 h 66" name="T1"/>
                  <a:gd fmla="*/ 9 w 22" name="T2"/>
                  <a:gd fmla="*/ 4 h 66" name="T3"/>
                  <a:gd fmla="*/ 1 w 22" name="T4"/>
                  <a:gd fmla="*/ 6 h 66" name="T5"/>
                  <a:gd fmla="*/ 18 w 22" name="T6"/>
                  <a:gd fmla="*/ 64 h 66" name="T7"/>
                  <a:gd fmla="*/ 22 w 22" name="T8"/>
                  <a:gd fmla="*/ 62 h 66" name="T9"/>
                </a:gdLst>
                <a:cxnLst>
                  <a:cxn ang="0">
                    <a:pos x="T0" y="T1"/>
                  </a:cxn>
                  <a:cxn ang="0">
                    <a:pos x="T2" y="T3"/>
                  </a:cxn>
                  <a:cxn ang="0">
                    <a:pos x="T4" y="T5"/>
                  </a:cxn>
                  <a:cxn ang="0">
                    <a:pos x="T6" y="T7"/>
                  </a:cxn>
                  <a:cxn ang="0">
                    <a:pos x="T8" y="T9"/>
                  </a:cxn>
                </a:cxnLst>
                <a:rect b="b" l="0" r="r" t="0"/>
                <a:pathLst>
                  <a:path h="66" w="22">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64" name="Freeform 61"/>
              <p:cNvSpPr/>
              <p:nvPr/>
            </p:nvSpPr>
            <p:spPr bwMode="auto">
              <a:xfrm>
                <a:off x="3538538" y="2741613"/>
                <a:ext cx="28575" cy="100013"/>
              </a:xfrm>
              <a:custGeom>
                <a:gdLst>
                  <a:gd fmla="*/ 22 w 27" name="T0"/>
                  <a:gd fmla="*/ 89 h 96" name="T1"/>
                  <a:gd fmla="*/ 15 w 27" name="T2"/>
                  <a:gd fmla="*/ 8 h 96" name="T3"/>
                  <a:gd fmla="*/ 2 w 27" name="T4"/>
                  <a:gd fmla="*/ 8 h 96" name="T5"/>
                  <a:gd fmla="*/ 9 w 27" name="T6"/>
                  <a:gd fmla="*/ 89 h 96" name="T7"/>
                  <a:gd fmla="*/ 22 w 27" name="T8"/>
                  <a:gd fmla="*/ 89 h 96" name="T9"/>
                </a:gdLst>
                <a:cxnLst>
                  <a:cxn ang="0">
                    <a:pos x="T0" y="T1"/>
                  </a:cxn>
                  <a:cxn ang="0">
                    <a:pos x="T2" y="T3"/>
                  </a:cxn>
                  <a:cxn ang="0">
                    <a:pos x="T4" y="T5"/>
                  </a:cxn>
                  <a:cxn ang="0">
                    <a:pos x="T6" y="T7"/>
                  </a:cxn>
                  <a:cxn ang="0">
                    <a:pos x="T8" y="T9"/>
                  </a:cxn>
                </a:cxnLst>
                <a:rect b="b" l="0" r="r" t="0"/>
                <a:pathLst>
                  <a:path h="96" w="27">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65" name="Freeform 62"/>
              <p:cNvSpPr/>
              <p:nvPr/>
            </p:nvSpPr>
            <p:spPr bwMode="auto">
              <a:xfrm>
                <a:off x="3546476" y="2592388"/>
                <a:ext cx="22225" cy="73025"/>
              </a:xfrm>
              <a:custGeom>
                <a:gdLst>
                  <a:gd fmla="*/ 13 w 22" name="T0"/>
                  <a:gd fmla="*/ 66 h 70" name="T1"/>
                  <a:gd fmla="*/ 21 w 22" name="T2"/>
                  <a:gd fmla="*/ 8 h 70" name="T3"/>
                  <a:gd fmla="*/ 11 w 22" name="T4"/>
                  <a:gd fmla="*/ 6 h 70" name="T5"/>
                  <a:gd fmla="*/ 5 w 22" name="T6"/>
                  <a:gd fmla="*/ 66 h 70" name="T7"/>
                  <a:gd fmla="*/ 13 w 22" name="T8"/>
                  <a:gd fmla="*/ 66 h 70" name="T9"/>
                </a:gdLst>
                <a:cxnLst>
                  <a:cxn ang="0">
                    <a:pos x="T0" y="T1"/>
                  </a:cxn>
                  <a:cxn ang="0">
                    <a:pos x="T2" y="T3"/>
                  </a:cxn>
                  <a:cxn ang="0">
                    <a:pos x="T4" y="T5"/>
                  </a:cxn>
                  <a:cxn ang="0">
                    <a:pos x="T6" y="T7"/>
                  </a:cxn>
                  <a:cxn ang="0">
                    <a:pos x="T8" y="T9"/>
                  </a:cxn>
                </a:cxnLst>
                <a:rect b="b" l="0" r="r" t="0"/>
                <a:pathLst>
                  <a:path h="70" w="22">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66" name="Freeform 63"/>
              <p:cNvSpPr/>
              <p:nvPr/>
            </p:nvSpPr>
            <p:spPr bwMode="auto">
              <a:xfrm>
                <a:off x="3595688" y="2397126"/>
                <a:ext cx="49213" cy="103188"/>
              </a:xfrm>
              <a:custGeom>
                <a:gdLst>
                  <a:gd fmla="*/ 7 w 47" name="T0"/>
                  <a:gd fmla="*/ 96 h 99" name="T1"/>
                  <a:gd fmla="*/ 45 w 47" name="T2"/>
                  <a:gd fmla="*/ 8 h 99" name="T3"/>
                  <a:gd fmla="*/ 36 w 47" name="T4"/>
                  <a:gd fmla="*/ 5 h 99" name="T5"/>
                  <a:gd fmla="*/ 0 w 47" name="T6"/>
                  <a:gd fmla="*/ 94 h 99" name="T7"/>
                  <a:gd fmla="*/ 7 w 47" name="T8"/>
                  <a:gd fmla="*/ 96 h 99" name="T9"/>
                </a:gdLst>
                <a:cxnLst>
                  <a:cxn ang="0">
                    <a:pos x="T0" y="T1"/>
                  </a:cxn>
                  <a:cxn ang="0">
                    <a:pos x="T2" y="T3"/>
                  </a:cxn>
                  <a:cxn ang="0">
                    <a:pos x="T4" y="T5"/>
                  </a:cxn>
                  <a:cxn ang="0">
                    <a:pos x="T6" y="T7"/>
                  </a:cxn>
                  <a:cxn ang="0">
                    <a:pos x="T8" y="T9"/>
                  </a:cxn>
                </a:cxnLst>
                <a:rect b="b" l="0" r="r" t="0"/>
                <a:pathLst>
                  <a:path h="99" w="47">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67" name="Freeform 64"/>
              <p:cNvSpPr/>
              <p:nvPr/>
            </p:nvSpPr>
            <p:spPr bwMode="auto">
              <a:xfrm>
                <a:off x="3670301" y="2254251"/>
                <a:ext cx="57150" cy="80963"/>
              </a:xfrm>
              <a:custGeom>
                <a:gdLst>
                  <a:gd fmla="*/ 8 w 55" name="T0"/>
                  <a:gd fmla="*/ 74 h 78" name="T1"/>
                  <a:gd fmla="*/ 27 w 55" name="T2"/>
                  <a:gd fmla="*/ 44 h 78" name="T3"/>
                  <a:gd fmla="*/ 52 w 55" name="T4"/>
                  <a:gd fmla="*/ 10 h 78" name="T5"/>
                  <a:gd fmla="*/ 45 w 55" name="T6"/>
                  <a:gd fmla="*/ 3 h 78" name="T7"/>
                  <a:gd fmla="*/ 16 w 55" name="T8"/>
                  <a:gd fmla="*/ 33 h 78" name="T9"/>
                  <a:gd fmla="*/ 1 w 55" name="T10"/>
                  <a:gd fmla="*/ 72 h 78" name="T11"/>
                  <a:gd fmla="*/ 8 w 55" name="T12"/>
                  <a:gd fmla="*/ 74 h 78" name="T13"/>
                </a:gdLst>
                <a:cxnLst>
                  <a:cxn ang="0">
                    <a:pos x="T0" y="T1"/>
                  </a:cxn>
                  <a:cxn ang="0">
                    <a:pos x="T2" y="T3"/>
                  </a:cxn>
                  <a:cxn ang="0">
                    <a:pos x="T4" y="T5"/>
                  </a:cxn>
                  <a:cxn ang="0">
                    <a:pos x="T6" y="T7"/>
                  </a:cxn>
                  <a:cxn ang="0">
                    <a:pos x="T8" y="T9"/>
                  </a:cxn>
                  <a:cxn ang="0">
                    <a:pos x="T10" y="T11"/>
                  </a:cxn>
                  <a:cxn ang="0">
                    <a:pos x="T12" y="T13"/>
                  </a:cxn>
                </a:cxnLst>
                <a:rect b="b" l="0" r="r" t="0"/>
                <a:pathLst>
                  <a:path h="78" w="55">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68" name="Freeform 65"/>
              <p:cNvSpPr/>
              <p:nvPr/>
            </p:nvSpPr>
            <p:spPr bwMode="auto">
              <a:xfrm>
                <a:off x="3754438" y="2087563"/>
                <a:ext cx="73025" cy="87313"/>
              </a:xfrm>
              <a:custGeom>
                <a:gdLst>
                  <a:gd fmla="*/ 6 w 71" name="T0"/>
                  <a:gd fmla="*/ 84 h 85" name="T1"/>
                  <a:gd fmla="*/ 66 w 71" name="T2"/>
                  <a:gd fmla="*/ 14 h 85" name="T3"/>
                  <a:gd fmla="*/ 58 w 71" name="T4"/>
                  <a:gd fmla="*/ 5 h 85" name="T5"/>
                  <a:gd fmla="*/ 1 w 71" name="T6"/>
                  <a:gd fmla="*/ 81 h 85" name="T7"/>
                  <a:gd fmla="*/ 6 w 71" name="T8"/>
                  <a:gd fmla="*/ 84 h 85" name="T9"/>
                </a:gdLst>
                <a:cxnLst>
                  <a:cxn ang="0">
                    <a:pos x="T0" y="T1"/>
                  </a:cxn>
                  <a:cxn ang="0">
                    <a:pos x="T2" y="T3"/>
                  </a:cxn>
                  <a:cxn ang="0">
                    <a:pos x="T4" y="T5"/>
                  </a:cxn>
                  <a:cxn ang="0">
                    <a:pos x="T6" y="T7"/>
                  </a:cxn>
                  <a:cxn ang="0">
                    <a:pos x="T8" y="T9"/>
                  </a:cxn>
                </a:cxnLst>
                <a:rect b="b" l="0" r="r" t="0"/>
                <a:pathLst>
                  <a:path h="85" w="71">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69" name="Freeform 66"/>
              <p:cNvSpPr/>
              <p:nvPr/>
            </p:nvSpPr>
            <p:spPr bwMode="auto">
              <a:xfrm>
                <a:off x="3865563" y="1936751"/>
                <a:ext cx="80963" cy="104775"/>
              </a:xfrm>
              <a:custGeom>
                <a:gdLst>
                  <a:gd fmla="*/ 8 w 79" name="T0"/>
                  <a:gd fmla="*/ 98 h 101" name="T1"/>
                  <a:gd fmla="*/ 74 w 79" name="T2"/>
                  <a:gd fmla="*/ 12 h 101" name="T3"/>
                  <a:gd fmla="*/ 67 w 79" name="T4"/>
                  <a:gd fmla="*/ 5 h 101" name="T5"/>
                  <a:gd fmla="*/ 31 w 79" name="T6"/>
                  <a:gd fmla="*/ 43 h 101" name="T7"/>
                  <a:gd fmla="*/ 2 w 79" name="T8"/>
                  <a:gd fmla="*/ 94 h 101" name="T9"/>
                  <a:gd fmla="*/ 8 w 79" name="T10"/>
                  <a:gd fmla="*/ 98 h 101" name="T11"/>
                </a:gdLst>
                <a:cxnLst>
                  <a:cxn ang="0">
                    <a:pos x="T0" y="T1"/>
                  </a:cxn>
                  <a:cxn ang="0">
                    <a:pos x="T2" y="T3"/>
                  </a:cxn>
                  <a:cxn ang="0">
                    <a:pos x="T4" y="T5"/>
                  </a:cxn>
                  <a:cxn ang="0">
                    <a:pos x="T6" y="T7"/>
                  </a:cxn>
                  <a:cxn ang="0">
                    <a:pos x="T8" y="T9"/>
                  </a:cxn>
                  <a:cxn ang="0">
                    <a:pos x="T10" y="T11"/>
                  </a:cxn>
                </a:cxnLst>
                <a:rect b="b" l="0" r="r" t="0"/>
                <a:pathLst>
                  <a:path h="100" w="79">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70" name="Freeform 67"/>
              <p:cNvSpPr/>
              <p:nvPr/>
            </p:nvSpPr>
            <p:spPr bwMode="auto">
              <a:xfrm>
                <a:off x="3984626" y="1827213"/>
                <a:ext cx="87313" cy="65088"/>
              </a:xfrm>
              <a:custGeom>
                <a:gdLst>
                  <a:gd fmla="*/ 8 w 85" name="T0"/>
                  <a:gd fmla="*/ 61 h 63" name="T1"/>
                  <a:gd fmla="*/ 23 w 85" name="T2"/>
                  <a:gd fmla="*/ 57 h 63" name="T3"/>
                  <a:gd fmla="*/ 40 w 85" name="T4"/>
                  <a:gd fmla="*/ 47 h 63" name="T5"/>
                  <a:gd fmla="*/ 76 w 85" name="T6"/>
                  <a:gd fmla="*/ 21 h 63" name="T7"/>
                  <a:gd fmla="*/ 67 w 85" name="T8"/>
                  <a:gd fmla="*/ 6 h 63" name="T9"/>
                  <a:gd fmla="*/ 34 w 85" name="T10"/>
                  <a:gd fmla="*/ 26 h 63" name="T11"/>
                  <a:gd fmla="*/ 18 w 85" name="T12"/>
                  <a:gd fmla="*/ 38 h 63" name="T13"/>
                  <a:gd fmla="*/ 3 w 85" name="T14"/>
                  <a:gd fmla="*/ 53 h 63" name="T15"/>
                  <a:gd fmla="*/ 8 w 85" name="T16"/>
                  <a:gd fmla="*/ 61 h 63"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62" w="85">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71" name="Freeform 68"/>
              <p:cNvSpPr/>
              <p:nvPr/>
            </p:nvSpPr>
            <p:spPr bwMode="auto">
              <a:xfrm>
                <a:off x="4127501" y="1725613"/>
                <a:ext cx="109538" cy="76200"/>
              </a:xfrm>
              <a:custGeom>
                <a:gdLst>
                  <a:gd fmla="*/ 9 w 105" name="T0"/>
                  <a:gd fmla="*/ 71 h 74" name="T1"/>
                  <a:gd fmla="*/ 96 w 105" name="T2"/>
                  <a:gd fmla="*/ 16 h 74" name="T3"/>
                  <a:gd fmla="*/ 89 w 105" name="T4"/>
                  <a:gd fmla="*/ 4 h 74" name="T5"/>
                  <a:gd fmla="*/ 2 w 105" name="T6"/>
                  <a:gd fmla="*/ 66 h 74" name="T7"/>
                  <a:gd fmla="*/ 9 w 105" name="T8"/>
                  <a:gd fmla="*/ 71 h 74" name="T9"/>
                </a:gdLst>
                <a:cxnLst>
                  <a:cxn ang="0">
                    <a:pos x="T0" y="T1"/>
                  </a:cxn>
                  <a:cxn ang="0">
                    <a:pos x="T2" y="T3"/>
                  </a:cxn>
                  <a:cxn ang="0">
                    <a:pos x="T4" y="T5"/>
                  </a:cxn>
                  <a:cxn ang="0">
                    <a:pos x="T6" y="T7"/>
                  </a:cxn>
                  <a:cxn ang="0">
                    <a:pos x="T8" y="T9"/>
                  </a:cxn>
                </a:cxnLst>
                <a:rect b="b" l="0" r="r" t="0"/>
                <a:pathLst>
                  <a:path h="74" w="105">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72" name="Freeform 69"/>
              <p:cNvSpPr/>
              <p:nvPr/>
            </p:nvSpPr>
            <p:spPr bwMode="auto">
              <a:xfrm>
                <a:off x="4300538" y="1655763"/>
                <a:ext cx="87313" cy="47625"/>
              </a:xfrm>
              <a:custGeom>
                <a:gdLst>
                  <a:gd fmla="*/ 7 w 84" name="T0"/>
                  <a:gd fmla="*/ 46 h 47" name="T1"/>
                  <a:gd fmla="*/ 80 w 84" name="T2"/>
                  <a:gd fmla="*/ 9 h 47" name="T3"/>
                  <a:gd fmla="*/ 77 w 84" name="T4"/>
                  <a:gd fmla="*/ 3 h 47" name="T5"/>
                  <a:gd fmla="*/ 5 w 84" name="T6"/>
                  <a:gd fmla="*/ 38 h 47" name="T7"/>
                  <a:gd fmla="*/ 7 w 84" name="T8"/>
                  <a:gd fmla="*/ 46 h 47" name="T9"/>
                </a:gdLst>
                <a:cxnLst>
                  <a:cxn ang="0">
                    <a:pos x="T0" y="T1"/>
                  </a:cxn>
                  <a:cxn ang="0">
                    <a:pos x="T2" y="T3"/>
                  </a:cxn>
                  <a:cxn ang="0">
                    <a:pos x="T4" y="T5"/>
                  </a:cxn>
                  <a:cxn ang="0">
                    <a:pos x="T6" y="T7"/>
                  </a:cxn>
                  <a:cxn ang="0">
                    <a:pos x="T8" y="T9"/>
                  </a:cxn>
                </a:cxnLst>
                <a:rect b="b" l="0" r="r" t="0"/>
                <a:pathLst>
                  <a:path h="47" w="84">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73" name="Freeform 70"/>
              <p:cNvSpPr/>
              <p:nvPr/>
            </p:nvSpPr>
            <p:spPr bwMode="auto">
              <a:xfrm>
                <a:off x="4451351" y="1609726"/>
                <a:ext cx="103188" cy="31750"/>
              </a:xfrm>
              <a:custGeom>
                <a:gdLst>
                  <a:gd fmla="*/ 4 w 100" name="T0"/>
                  <a:gd fmla="*/ 25 h 31" name="T1"/>
                  <a:gd fmla="*/ 95 w 100" name="T2"/>
                  <a:gd fmla="*/ 11 h 31" name="T3"/>
                  <a:gd fmla="*/ 92 w 100" name="T4"/>
                  <a:gd fmla="*/ 1 h 31" name="T5"/>
                  <a:gd fmla="*/ 4 w 100" name="T6"/>
                  <a:gd fmla="*/ 17 h 31" name="T7"/>
                  <a:gd fmla="*/ 4 w 100" name="T8"/>
                  <a:gd fmla="*/ 25 h 31" name="T9"/>
                </a:gdLst>
                <a:cxnLst>
                  <a:cxn ang="0">
                    <a:pos x="T0" y="T1"/>
                  </a:cxn>
                  <a:cxn ang="0">
                    <a:pos x="T2" y="T3"/>
                  </a:cxn>
                  <a:cxn ang="0">
                    <a:pos x="T4" y="T5"/>
                  </a:cxn>
                  <a:cxn ang="0">
                    <a:pos x="T6" y="T7"/>
                  </a:cxn>
                  <a:cxn ang="0">
                    <a:pos x="T8" y="T9"/>
                  </a:cxn>
                </a:cxnLst>
                <a:rect b="b" l="0" r="r" t="0"/>
                <a:pathLst>
                  <a:path h="31" w="100">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74" name="Freeform 71"/>
              <p:cNvSpPr/>
              <p:nvPr/>
            </p:nvSpPr>
            <p:spPr bwMode="auto">
              <a:xfrm>
                <a:off x="4638676" y="1628776"/>
                <a:ext cx="109538" cy="19050"/>
              </a:xfrm>
              <a:custGeom>
                <a:gdLst>
                  <a:gd fmla="*/ 4 w 105" name="T0"/>
                  <a:gd fmla="*/ 13 h 18" name="T1"/>
                  <a:gd fmla="*/ 99 w 105" name="T2"/>
                  <a:gd fmla="*/ 14 h 18" name="T3"/>
                  <a:gd fmla="*/ 99 w 105" name="T4"/>
                  <a:gd fmla="*/ 4 h 18" name="T5"/>
                  <a:gd fmla="*/ 4 w 105" name="T6"/>
                  <a:gd fmla="*/ 5 h 18" name="T7"/>
                  <a:gd fmla="*/ 4 w 105" name="T8"/>
                  <a:gd fmla="*/ 13 h 18" name="T9"/>
                </a:gdLst>
                <a:cxnLst>
                  <a:cxn ang="0">
                    <a:pos x="T0" y="T1"/>
                  </a:cxn>
                  <a:cxn ang="0">
                    <a:pos x="T2" y="T3"/>
                  </a:cxn>
                  <a:cxn ang="0">
                    <a:pos x="T4" y="T5"/>
                  </a:cxn>
                  <a:cxn ang="0">
                    <a:pos x="T6" y="T7"/>
                  </a:cxn>
                  <a:cxn ang="0">
                    <a:pos x="T8" y="T9"/>
                  </a:cxn>
                </a:cxnLst>
                <a:rect b="b" l="0" r="r" t="0"/>
                <a:pathLst>
                  <a:path h="18" w="105">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75" name="Freeform 72"/>
              <p:cNvSpPr/>
              <p:nvPr/>
            </p:nvSpPr>
            <p:spPr bwMode="auto">
              <a:xfrm>
                <a:off x="4851401" y="1643063"/>
                <a:ext cx="68263" cy="30163"/>
              </a:xfrm>
              <a:custGeom>
                <a:gdLst>
                  <a:gd fmla="*/ 2 w 65" name="T0"/>
                  <a:gd fmla="*/ 4 h 28" name="T1"/>
                  <a:gd fmla="*/ 59 w 65" name="T2"/>
                  <a:gd fmla="*/ 27 h 28" name="T3"/>
                  <a:gd fmla="*/ 62 w 65" name="T4"/>
                  <a:gd fmla="*/ 21 h 28" name="T5"/>
                  <a:gd fmla="*/ 3 w 65" name="T6"/>
                  <a:gd fmla="*/ 1 h 28" name="T7"/>
                  <a:gd fmla="*/ 2 w 65" name="T8"/>
                  <a:gd fmla="*/ 4 h 28" name="T9"/>
                </a:gdLst>
                <a:cxnLst>
                  <a:cxn ang="0">
                    <a:pos x="T0" y="T1"/>
                  </a:cxn>
                  <a:cxn ang="0">
                    <a:pos x="T2" y="T3"/>
                  </a:cxn>
                  <a:cxn ang="0">
                    <a:pos x="T4" y="T5"/>
                  </a:cxn>
                  <a:cxn ang="0">
                    <a:pos x="T6" y="T7"/>
                  </a:cxn>
                  <a:cxn ang="0">
                    <a:pos x="T8" y="T9"/>
                  </a:cxn>
                </a:cxnLst>
                <a:rect b="b" l="0" r="r" t="0"/>
                <a:pathLst>
                  <a:path h="28" w="65">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76" name="Freeform 73"/>
              <p:cNvSpPr/>
              <p:nvPr/>
            </p:nvSpPr>
            <p:spPr bwMode="auto">
              <a:xfrm>
                <a:off x="5008563" y="1714501"/>
                <a:ext cx="71438" cy="33338"/>
              </a:xfrm>
              <a:custGeom>
                <a:gdLst>
                  <a:gd fmla="*/ 3 w 68" name="T0"/>
                  <a:gd fmla="*/ 10 h 33" name="T1"/>
                  <a:gd fmla="*/ 59 w 68" name="T2"/>
                  <a:gd fmla="*/ 32 h 33" name="T3"/>
                  <a:gd fmla="*/ 64 w 68" name="T4"/>
                  <a:gd fmla="*/ 26 h 33" name="T5"/>
                  <a:gd fmla="*/ 3 w 68" name="T6"/>
                  <a:gd fmla="*/ 4 h 33" name="T7"/>
                  <a:gd fmla="*/ 3 w 68" name="T8"/>
                  <a:gd fmla="*/ 10 h 33" name="T9"/>
                </a:gdLst>
                <a:cxnLst>
                  <a:cxn ang="0">
                    <a:pos x="T0" y="T1"/>
                  </a:cxn>
                  <a:cxn ang="0">
                    <a:pos x="T2" y="T3"/>
                  </a:cxn>
                  <a:cxn ang="0">
                    <a:pos x="T4" y="T5"/>
                  </a:cxn>
                  <a:cxn ang="0">
                    <a:pos x="T6" y="T7"/>
                  </a:cxn>
                  <a:cxn ang="0">
                    <a:pos x="T8" y="T9"/>
                  </a:cxn>
                </a:cxnLst>
                <a:rect b="b" l="0" r="r" t="0"/>
                <a:pathLst>
                  <a:path h="33" w="68">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77" name="Freeform 74"/>
              <p:cNvSpPr/>
              <p:nvPr/>
            </p:nvSpPr>
            <p:spPr bwMode="auto">
              <a:xfrm>
                <a:off x="5149851" y="1784351"/>
                <a:ext cx="85725" cy="47625"/>
              </a:xfrm>
              <a:custGeom>
                <a:gdLst>
                  <a:gd fmla="*/ 3 w 83" name="T0"/>
                  <a:gd fmla="*/ 6 h 46" name="T1"/>
                  <a:gd fmla="*/ 75 w 83" name="T2"/>
                  <a:gd fmla="*/ 43 h 46" name="T3"/>
                  <a:gd fmla="*/ 79 w 83" name="T4"/>
                  <a:gd fmla="*/ 37 h 46" name="T5"/>
                  <a:gd fmla="*/ 6 w 83" name="T6"/>
                  <a:gd fmla="*/ 1 h 46" name="T7"/>
                  <a:gd fmla="*/ 3 w 83" name="T8"/>
                  <a:gd fmla="*/ 6 h 46" name="T9"/>
                </a:gdLst>
                <a:cxnLst>
                  <a:cxn ang="0">
                    <a:pos x="T0" y="T1"/>
                  </a:cxn>
                  <a:cxn ang="0">
                    <a:pos x="T2" y="T3"/>
                  </a:cxn>
                  <a:cxn ang="0">
                    <a:pos x="T4" y="T5"/>
                  </a:cxn>
                  <a:cxn ang="0">
                    <a:pos x="T6" y="T7"/>
                  </a:cxn>
                  <a:cxn ang="0">
                    <a:pos x="T8" y="T9"/>
                  </a:cxn>
                </a:cxnLst>
                <a:rect b="b" l="0" r="r" t="0"/>
                <a:pathLst>
                  <a:path h="46" w="83">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78" name="Freeform 75"/>
              <p:cNvSpPr/>
              <p:nvPr/>
            </p:nvSpPr>
            <p:spPr bwMode="auto">
              <a:xfrm>
                <a:off x="5305426" y="1847851"/>
                <a:ext cx="66675" cy="61913"/>
              </a:xfrm>
              <a:custGeom>
                <a:gdLst>
                  <a:gd fmla="*/ 5 w 65" name="T0"/>
                  <a:gd fmla="*/ 12 h 59" name="T1"/>
                  <a:gd fmla="*/ 55 w 65" name="T2"/>
                  <a:gd fmla="*/ 55 h 59" name="T3"/>
                  <a:gd fmla="*/ 62 w 65" name="T4"/>
                  <a:gd fmla="*/ 49 h 59" name="T5"/>
                  <a:gd fmla="*/ 42 w 65" name="T6"/>
                  <a:gd fmla="*/ 23 h 59" name="T7"/>
                  <a:gd fmla="*/ 10 w 65" name="T8"/>
                  <a:gd fmla="*/ 4 h 59" name="T9"/>
                  <a:gd fmla="*/ 5 w 65" name="T10"/>
                  <a:gd fmla="*/ 12 h 59" name="T11"/>
                </a:gdLst>
                <a:cxnLst>
                  <a:cxn ang="0">
                    <a:pos x="T0" y="T1"/>
                  </a:cxn>
                  <a:cxn ang="0">
                    <a:pos x="T2" y="T3"/>
                  </a:cxn>
                  <a:cxn ang="0">
                    <a:pos x="T4" y="T5"/>
                  </a:cxn>
                  <a:cxn ang="0">
                    <a:pos x="T6" y="T7"/>
                  </a:cxn>
                  <a:cxn ang="0">
                    <a:pos x="T8" y="T9"/>
                  </a:cxn>
                  <a:cxn ang="0">
                    <a:pos x="T10" y="T11"/>
                  </a:cxn>
                </a:cxnLst>
                <a:rect b="b" l="0" r="r" t="0"/>
                <a:pathLst>
                  <a:path h="59" w="65">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79" name="Freeform 76"/>
              <p:cNvSpPr/>
              <p:nvPr/>
            </p:nvSpPr>
            <p:spPr bwMode="auto">
              <a:xfrm>
                <a:off x="5380038" y="1765301"/>
                <a:ext cx="30163" cy="87313"/>
              </a:xfrm>
              <a:custGeom>
                <a:gdLst>
                  <a:gd fmla="*/ 10 w 28" name="T0"/>
                  <a:gd fmla="*/ 81 h 84" name="T1"/>
                  <a:gd fmla="*/ 27 w 28" name="T2"/>
                  <a:gd fmla="*/ 10 h 84" name="T3"/>
                  <a:gd fmla="*/ 17 w 28" name="T4"/>
                  <a:gd fmla="*/ 6 h 84" name="T5"/>
                  <a:gd fmla="*/ 4 w 28" name="T6"/>
                  <a:gd fmla="*/ 81 h 84" name="T7"/>
                  <a:gd fmla="*/ 10 w 28" name="T8"/>
                  <a:gd fmla="*/ 81 h 84" name="T9"/>
                </a:gdLst>
                <a:cxnLst>
                  <a:cxn ang="0">
                    <a:pos x="T0" y="T1"/>
                  </a:cxn>
                  <a:cxn ang="0">
                    <a:pos x="T2" y="T3"/>
                  </a:cxn>
                  <a:cxn ang="0">
                    <a:pos x="T4" y="T5"/>
                  </a:cxn>
                  <a:cxn ang="0">
                    <a:pos x="T6" y="T7"/>
                  </a:cxn>
                  <a:cxn ang="0">
                    <a:pos x="T8" y="T9"/>
                  </a:cxn>
                </a:cxnLst>
                <a:rect b="b" l="0" r="r" t="0"/>
                <a:pathLst>
                  <a:path h="84" w="28">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0" name="Freeform 77"/>
              <p:cNvSpPr/>
              <p:nvPr/>
            </p:nvSpPr>
            <p:spPr bwMode="auto">
              <a:xfrm>
                <a:off x="5451476" y="1625601"/>
                <a:ext cx="39688" cy="63500"/>
              </a:xfrm>
              <a:custGeom>
                <a:gdLst>
                  <a:gd fmla="*/ 7 w 39" name="T0"/>
                  <a:gd fmla="*/ 58 h 62" name="T1"/>
                  <a:gd fmla="*/ 38 w 39" name="T2"/>
                  <a:gd fmla="*/ 7 h 62" name="T3"/>
                  <a:gd fmla="*/ 29 w 39" name="T4"/>
                  <a:gd fmla="*/ 3 h 62" name="T5"/>
                  <a:gd fmla="*/ 13 w 39" name="T6"/>
                  <a:gd fmla="*/ 25 h 62" name="T7"/>
                  <a:gd fmla="*/ 1 w 39" name="T8"/>
                  <a:gd fmla="*/ 56 h 62" name="T9"/>
                  <a:gd fmla="*/ 7 w 39" name="T10"/>
                  <a:gd fmla="*/ 58 h 62" name="T11"/>
                </a:gdLst>
                <a:cxnLst>
                  <a:cxn ang="0">
                    <a:pos x="T0" y="T1"/>
                  </a:cxn>
                  <a:cxn ang="0">
                    <a:pos x="T2" y="T3"/>
                  </a:cxn>
                  <a:cxn ang="0">
                    <a:pos x="T4" y="T5"/>
                  </a:cxn>
                  <a:cxn ang="0">
                    <a:pos x="T6" y="T7"/>
                  </a:cxn>
                  <a:cxn ang="0">
                    <a:pos x="T8" y="T9"/>
                  </a:cxn>
                  <a:cxn ang="0">
                    <a:pos x="T10" y="T11"/>
                  </a:cxn>
                </a:cxnLst>
                <a:rect b="b" l="0" r="r" t="0"/>
                <a:pathLst>
                  <a:path h="62" w="39">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1" name="Freeform 78"/>
              <p:cNvSpPr/>
              <p:nvPr/>
            </p:nvSpPr>
            <p:spPr bwMode="auto">
              <a:xfrm>
                <a:off x="5540376" y="1449388"/>
                <a:ext cx="88900" cy="112713"/>
              </a:xfrm>
              <a:custGeom>
                <a:gdLst>
                  <a:gd fmla="*/ 8 w 86" name="T0"/>
                  <a:gd fmla="*/ 105 h 108" name="T1"/>
                  <a:gd fmla="*/ 81 w 86" name="T2"/>
                  <a:gd fmla="*/ 12 h 108" name="T3"/>
                  <a:gd fmla="*/ 75 w 86" name="T4"/>
                  <a:gd fmla="*/ 4 h 108" name="T5"/>
                  <a:gd fmla="*/ 1 w 86" name="T6"/>
                  <a:gd fmla="*/ 101 h 108" name="T7"/>
                  <a:gd fmla="*/ 8 w 86" name="T8"/>
                  <a:gd fmla="*/ 105 h 108" name="T9"/>
                </a:gdLst>
                <a:cxnLst>
                  <a:cxn ang="0">
                    <a:pos x="T0" y="T1"/>
                  </a:cxn>
                  <a:cxn ang="0">
                    <a:pos x="T2" y="T3"/>
                  </a:cxn>
                  <a:cxn ang="0">
                    <a:pos x="T4" y="T5"/>
                  </a:cxn>
                  <a:cxn ang="0">
                    <a:pos x="T6" y="T7"/>
                  </a:cxn>
                  <a:cxn ang="0">
                    <a:pos x="T8" y="T9"/>
                  </a:cxn>
                </a:cxnLst>
                <a:rect b="b" l="0" r="r" t="0"/>
                <a:pathLst>
                  <a:path h="108" w="86">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2" name="Freeform 79"/>
              <p:cNvSpPr/>
              <p:nvPr/>
            </p:nvSpPr>
            <p:spPr bwMode="auto">
              <a:xfrm>
                <a:off x="5675313" y="1382713"/>
                <a:ext cx="88900" cy="57150"/>
              </a:xfrm>
              <a:custGeom>
                <a:gdLst>
                  <a:gd fmla="*/ 7 w 86" name="T0"/>
                  <a:gd fmla="*/ 53 h 55" name="T1"/>
                  <a:gd fmla="*/ 79 w 86" name="T2"/>
                  <a:gd fmla="*/ 13 h 55" name="T3"/>
                  <a:gd fmla="*/ 76 w 86" name="T4"/>
                  <a:gd fmla="*/ 2 h 55" name="T5"/>
                  <a:gd fmla="*/ 3 w 86" name="T6"/>
                  <a:gd fmla="*/ 48 h 55" name="T7"/>
                  <a:gd fmla="*/ 7 w 86" name="T8"/>
                  <a:gd fmla="*/ 53 h 55" name="T9"/>
                </a:gdLst>
                <a:cxnLst>
                  <a:cxn ang="0">
                    <a:pos x="T0" y="T1"/>
                  </a:cxn>
                  <a:cxn ang="0">
                    <a:pos x="T2" y="T3"/>
                  </a:cxn>
                  <a:cxn ang="0">
                    <a:pos x="T4" y="T5"/>
                  </a:cxn>
                  <a:cxn ang="0">
                    <a:pos x="T6" y="T7"/>
                  </a:cxn>
                  <a:cxn ang="0">
                    <a:pos x="T8" y="T9"/>
                  </a:cxn>
                </a:cxnLst>
                <a:rect b="b" l="0" r="r" t="0"/>
                <a:pathLst>
                  <a:path h="55" w="86">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3" name="Freeform 80"/>
              <p:cNvSpPr/>
              <p:nvPr/>
            </p:nvSpPr>
            <p:spPr bwMode="auto">
              <a:xfrm>
                <a:off x="5895976" y="1304926"/>
                <a:ext cx="57150" cy="28575"/>
              </a:xfrm>
              <a:custGeom>
                <a:gdLst>
                  <a:gd fmla="*/ 4 w 56" name="T0"/>
                  <a:gd fmla="*/ 26 h 27" name="T1"/>
                  <a:gd fmla="*/ 55 w 56" name="T2"/>
                  <a:gd fmla="*/ 4 h 27" name="T3"/>
                  <a:gd fmla="*/ 53 w 56" name="T4"/>
                  <a:gd fmla="*/ 2 h 27" name="T5"/>
                  <a:gd fmla="*/ 2 w 56" name="T6"/>
                  <a:gd fmla="*/ 23 h 27" name="T7"/>
                  <a:gd fmla="*/ 4 w 56" name="T8"/>
                  <a:gd fmla="*/ 26 h 27" name="T9"/>
                </a:gdLst>
                <a:cxnLst>
                  <a:cxn ang="0">
                    <a:pos x="T0" y="T1"/>
                  </a:cxn>
                  <a:cxn ang="0">
                    <a:pos x="T2" y="T3"/>
                  </a:cxn>
                  <a:cxn ang="0">
                    <a:pos x="T4" y="T5"/>
                  </a:cxn>
                  <a:cxn ang="0">
                    <a:pos x="T6" y="T7"/>
                  </a:cxn>
                  <a:cxn ang="0">
                    <a:pos x="T8" y="T9"/>
                  </a:cxn>
                </a:cxnLst>
                <a:rect b="b" l="0" r="r" t="0"/>
                <a:pathLst>
                  <a:path h="27" w="56">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4" name="Freeform 81"/>
              <p:cNvSpPr/>
              <p:nvPr/>
            </p:nvSpPr>
            <p:spPr bwMode="auto">
              <a:xfrm>
                <a:off x="6059488" y="1247776"/>
                <a:ext cx="125413" cy="41275"/>
              </a:xfrm>
              <a:custGeom>
                <a:gdLst>
                  <a:gd fmla="*/ 6 w 121" name="T0"/>
                  <a:gd fmla="*/ 38 h 40" name="T1"/>
                  <a:gd fmla="*/ 115 w 121" name="T2"/>
                  <a:gd fmla="*/ 13 h 40" name="T3"/>
                  <a:gd fmla="*/ 113 w 121" name="T4"/>
                  <a:gd fmla="*/ 0 h 40" name="T5"/>
                  <a:gd fmla="*/ 3 w 121" name="T6"/>
                  <a:gd fmla="*/ 34 h 40" name="T7"/>
                  <a:gd fmla="*/ 6 w 121" name="T8"/>
                  <a:gd fmla="*/ 38 h 40" name="T9"/>
                </a:gdLst>
                <a:cxnLst>
                  <a:cxn ang="0">
                    <a:pos x="T0" y="T1"/>
                  </a:cxn>
                  <a:cxn ang="0">
                    <a:pos x="T2" y="T3"/>
                  </a:cxn>
                  <a:cxn ang="0">
                    <a:pos x="T4" y="T5"/>
                  </a:cxn>
                  <a:cxn ang="0">
                    <a:pos x="T6" y="T7"/>
                  </a:cxn>
                  <a:cxn ang="0">
                    <a:pos x="T8" y="T9"/>
                  </a:cxn>
                </a:cxnLst>
                <a:rect b="b" l="0" r="r" t="0"/>
                <a:pathLst>
                  <a:path h="40" w="12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5" name="Freeform 82"/>
              <p:cNvSpPr/>
              <p:nvPr/>
            </p:nvSpPr>
            <p:spPr bwMode="auto">
              <a:xfrm>
                <a:off x="6319838" y="1225551"/>
                <a:ext cx="120650" cy="30163"/>
              </a:xfrm>
              <a:custGeom>
                <a:gdLst>
                  <a:gd fmla="*/ 8 w 116" name="T0"/>
                  <a:gd fmla="*/ 25 h 28" name="T1"/>
                  <a:gd fmla="*/ 108 w 116" name="T2"/>
                  <a:gd fmla="*/ 27 h 28" name="T3"/>
                  <a:gd fmla="*/ 110 w 116" name="T4"/>
                  <a:gd fmla="*/ 15 h 28" name="T5"/>
                  <a:gd fmla="*/ 4 w 116" name="T6"/>
                  <a:gd fmla="*/ 17 h 28" name="T7"/>
                  <a:gd fmla="*/ 8 w 116" name="T8"/>
                  <a:gd fmla="*/ 25 h 28" name="T9"/>
                </a:gdLst>
                <a:cxnLst>
                  <a:cxn ang="0">
                    <a:pos x="T0" y="T1"/>
                  </a:cxn>
                  <a:cxn ang="0">
                    <a:pos x="T2" y="T3"/>
                  </a:cxn>
                  <a:cxn ang="0">
                    <a:pos x="T4" y="T5"/>
                  </a:cxn>
                  <a:cxn ang="0">
                    <a:pos x="T6" y="T7"/>
                  </a:cxn>
                  <a:cxn ang="0">
                    <a:pos x="T8" y="T9"/>
                  </a:cxn>
                </a:cxnLst>
                <a:rect b="b" l="0" r="r" t="0"/>
                <a:pathLst>
                  <a:path h="28" w="115">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6" name="Freeform 83"/>
              <p:cNvSpPr/>
              <p:nvPr/>
            </p:nvSpPr>
            <p:spPr bwMode="auto">
              <a:xfrm>
                <a:off x="6584951" y="1241426"/>
                <a:ext cx="109538" cy="19050"/>
              </a:xfrm>
              <a:custGeom>
                <a:gdLst>
                  <a:gd fmla="*/ 5 w 106" name="T0"/>
                  <a:gd fmla="*/ 9 h 18" name="T1"/>
                  <a:gd fmla="*/ 98 w 106" name="T2"/>
                  <a:gd fmla="*/ 17 h 18" name="T3"/>
                  <a:gd fmla="*/ 100 w 106" name="T4"/>
                  <a:gd fmla="*/ 9 h 18" name="T5"/>
                  <a:gd fmla="*/ 5 w 106" name="T6"/>
                  <a:gd fmla="*/ 2 h 18" name="T7"/>
                  <a:gd fmla="*/ 5 w 106" name="T8"/>
                  <a:gd fmla="*/ 9 h 18" name="T9"/>
                </a:gdLst>
                <a:cxnLst>
                  <a:cxn ang="0">
                    <a:pos x="T0" y="T1"/>
                  </a:cxn>
                  <a:cxn ang="0">
                    <a:pos x="T2" y="T3"/>
                  </a:cxn>
                  <a:cxn ang="0">
                    <a:pos x="T4" y="T5"/>
                  </a:cxn>
                  <a:cxn ang="0">
                    <a:pos x="T6" y="T7"/>
                  </a:cxn>
                  <a:cxn ang="0">
                    <a:pos x="T8" y="T9"/>
                  </a:cxn>
                </a:cxnLst>
                <a:rect b="b" l="0" r="r" t="0"/>
                <a:pathLst>
                  <a:path h="18" w="105">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7" name="Freeform 84"/>
              <p:cNvSpPr/>
              <p:nvPr/>
            </p:nvSpPr>
            <p:spPr bwMode="auto">
              <a:xfrm>
                <a:off x="6799263" y="1285876"/>
                <a:ext cx="117475" cy="47625"/>
              </a:xfrm>
              <a:custGeom>
                <a:gdLst>
                  <a:gd fmla="*/ 5 w 112" name="T0"/>
                  <a:gd fmla="*/ 11 h 45" name="T1"/>
                  <a:gd fmla="*/ 100 w 112" name="T2"/>
                  <a:gd fmla="*/ 42 h 45" name="T3"/>
                  <a:gd fmla="*/ 105 w 112" name="T4"/>
                  <a:gd fmla="*/ 29 h 45" name="T5"/>
                  <a:gd fmla="*/ 8 w 112" name="T6"/>
                  <a:gd fmla="*/ 1 h 45" name="T7"/>
                  <a:gd fmla="*/ 5 w 112" name="T8"/>
                  <a:gd fmla="*/ 11 h 45" name="T9"/>
                </a:gdLst>
                <a:cxnLst>
                  <a:cxn ang="0">
                    <a:pos x="T0" y="T1"/>
                  </a:cxn>
                  <a:cxn ang="0">
                    <a:pos x="T2" y="T3"/>
                  </a:cxn>
                  <a:cxn ang="0">
                    <a:pos x="T4" y="T5"/>
                  </a:cxn>
                  <a:cxn ang="0">
                    <a:pos x="T6" y="T7"/>
                  </a:cxn>
                  <a:cxn ang="0">
                    <a:pos x="T8" y="T9"/>
                  </a:cxn>
                </a:cxnLst>
                <a:rect b="b" l="0" r="r" t="0"/>
                <a:pathLst>
                  <a:path h="45" w="112">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8" name="Freeform 85"/>
              <p:cNvSpPr/>
              <p:nvPr/>
            </p:nvSpPr>
            <p:spPr bwMode="auto">
              <a:xfrm>
                <a:off x="6962776" y="1343026"/>
                <a:ext cx="122238" cy="44450"/>
              </a:xfrm>
              <a:custGeom>
                <a:gdLst>
                  <a:gd fmla="*/ 3 w 117" name="T0"/>
                  <a:gd fmla="*/ 4 h 43" name="T1"/>
                  <a:gd fmla="*/ 109 w 117" name="T2"/>
                  <a:gd fmla="*/ 41 h 43" name="T3"/>
                  <a:gd fmla="*/ 113 w 117" name="T4"/>
                  <a:gd fmla="*/ 35 h 43" name="T5"/>
                  <a:gd fmla="*/ 3 w 117" name="T6"/>
                  <a:gd fmla="*/ 0 h 43" name="T7"/>
                  <a:gd fmla="*/ 3 w 117" name="T8"/>
                  <a:gd fmla="*/ 4 h 43" name="T9"/>
                </a:gdLst>
                <a:cxnLst>
                  <a:cxn ang="0">
                    <a:pos x="T0" y="T1"/>
                  </a:cxn>
                  <a:cxn ang="0">
                    <a:pos x="T2" y="T3"/>
                  </a:cxn>
                  <a:cxn ang="0">
                    <a:pos x="T4" y="T5"/>
                  </a:cxn>
                  <a:cxn ang="0">
                    <a:pos x="T6" y="T7"/>
                  </a:cxn>
                  <a:cxn ang="0">
                    <a:pos x="T8" y="T9"/>
                  </a:cxn>
                </a:cxnLst>
                <a:rect b="b" l="0" r="r" t="0"/>
                <a:pathLst>
                  <a:path h="43" w="117">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9" name="Freeform 86"/>
              <p:cNvSpPr/>
              <p:nvPr/>
            </p:nvSpPr>
            <p:spPr bwMode="auto">
              <a:xfrm>
                <a:off x="7148513" y="1409701"/>
                <a:ext cx="104775" cy="49213"/>
              </a:xfrm>
              <a:custGeom>
                <a:gdLst>
                  <a:gd fmla="*/ 3 w 101" name="T0"/>
                  <a:gd fmla="*/ 6 h 47" name="T1"/>
                  <a:gd fmla="*/ 90 w 101" name="T2"/>
                  <a:gd fmla="*/ 45 h 47" name="T3"/>
                  <a:gd fmla="*/ 96 w 101" name="T4"/>
                  <a:gd fmla="*/ 35 h 47" name="T5"/>
                  <a:gd fmla="*/ 4 w 101" name="T6"/>
                  <a:gd fmla="*/ 0 h 47" name="T7"/>
                  <a:gd fmla="*/ 3 w 101" name="T8"/>
                  <a:gd fmla="*/ 6 h 47" name="T9"/>
                </a:gdLst>
                <a:cxnLst>
                  <a:cxn ang="0">
                    <a:pos x="T0" y="T1"/>
                  </a:cxn>
                  <a:cxn ang="0">
                    <a:pos x="T2" y="T3"/>
                  </a:cxn>
                  <a:cxn ang="0">
                    <a:pos x="T4" y="T5"/>
                  </a:cxn>
                  <a:cxn ang="0">
                    <a:pos x="T6" y="T7"/>
                  </a:cxn>
                  <a:cxn ang="0">
                    <a:pos x="T8" y="T9"/>
                  </a:cxn>
                </a:cxnLst>
                <a:rect b="b" l="0" r="r" t="0"/>
                <a:pathLst>
                  <a:path h="47" w="100">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90" name="Freeform 87"/>
              <p:cNvSpPr/>
              <p:nvPr/>
            </p:nvSpPr>
            <p:spPr bwMode="auto">
              <a:xfrm>
                <a:off x="7273926" y="1504951"/>
                <a:ext cx="114300" cy="74613"/>
              </a:xfrm>
              <a:custGeom>
                <a:gdLst>
                  <a:gd fmla="*/ 6 w 110" name="T0"/>
                  <a:gd fmla="*/ 10 h 71" name="T1"/>
                  <a:gd fmla="*/ 55 w 110" name="T2"/>
                  <a:gd fmla="*/ 40 h 71" name="T3"/>
                  <a:gd fmla="*/ 99 w 110" name="T4"/>
                  <a:gd fmla="*/ 67 h 71" name="T5"/>
                  <a:gd fmla="*/ 104 w 110" name="T6"/>
                  <a:gd fmla="*/ 58 h 71" name="T7"/>
                  <a:gd fmla="*/ 9 w 110" name="T8"/>
                  <a:gd fmla="*/ 0 h 71" name="T9"/>
                  <a:gd fmla="*/ 6 w 110" name="T10"/>
                  <a:gd fmla="*/ 10 h 71" name="T11"/>
                </a:gdLst>
                <a:cxnLst>
                  <a:cxn ang="0">
                    <a:pos x="T0" y="T1"/>
                  </a:cxn>
                  <a:cxn ang="0">
                    <a:pos x="T2" y="T3"/>
                  </a:cxn>
                  <a:cxn ang="0">
                    <a:pos x="T4" y="T5"/>
                  </a:cxn>
                  <a:cxn ang="0">
                    <a:pos x="T6" y="T7"/>
                  </a:cxn>
                  <a:cxn ang="0">
                    <a:pos x="T8" y="T9"/>
                  </a:cxn>
                  <a:cxn ang="0">
                    <a:pos x="T10" y="T11"/>
                  </a:cxn>
                </a:cxnLst>
                <a:rect b="b" l="0" r="r" t="0"/>
                <a:pathLst>
                  <a:path h="71" w="110">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91" name="Freeform 88"/>
              <p:cNvSpPr/>
              <p:nvPr/>
            </p:nvSpPr>
            <p:spPr bwMode="auto">
              <a:xfrm>
                <a:off x="7424738" y="1631951"/>
                <a:ext cx="88900" cy="96838"/>
              </a:xfrm>
              <a:custGeom>
                <a:gdLst>
                  <a:gd fmla="*/ 3 w 85" name="T0"/>
                  <a:gd fmla="*/ 9 h 93" name="T1"/>
                  <a:gd fmla="*/ 75 w 85" name="T2"/>
                  <a:gd fmla="*/ 89 h 93" name="T3"/>
                  <a:gd fmla="*/ 83 w 85" name="T4"/>
                  <a:gd fmla="*/ 83 h 93" name="T5"/>
                  <a:gd fmla="*/ 8 w 85" name="T6"/>
                  <a:gd fmla="*/ 2 h 93" name="T7"/>
                  <a:gd fmla="*/ 3 w 85" name="T8"/>
                  <a:gd fmla="*/ 9 h 93" name="T9"/>
                </a:gdLst>
                <a:cxnLst>
                  <a:cxn ang="0">
                    <a:pos x="T0" y="T1"/>
                  </a:cxn>
                  <a:cxn ang="0">
                    <a:pos x="T2" y="T3"/>
                  </a:cxn>
                  <a:cxn ang="0">
                    <a:pos x="T4" y="T5"/>
                  </a:cxn>
                  <a:cxn ang="0">
                    <a:pos x="T6" y="T7"/>
                  </a:cxn>
                  <a:cxn ang="0">
                    <a:pos x="T8" y="T9"/>
                  </a:cxn>
                </a:cxnLst>
                <a:rect b="b" l="0" r="r" t="0"/>
                <a:pathLst>
                  <a:path h="93" w="85">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92" name="Freeform 89"/>
              <p:cNvSpPr/>
              <p:nvPr/>
            </p:nvSpPr>
            <p:spPr bwMode="auto">
              <a:xfrm>
                <a:off x="7540626" y="1792288"/>
                <a:ext cx="53975" cy="84138"/>
              </a:xfrm>
              <a:custGeom>
                <a:gdLst>
                  <a:gd fmla="*/ 2 w 52" name="T0"/>
                  <a:gd fmla="*/ 4 h 81" name="T1"/>
                  <a:gd fmla="*/ 22 w 52" name="T2"/>
                  <a:gd fmla="*/ 44 h 81" name="T3"/>
                  <a:gd fmla="*/ 45 w 52" name="T4"/>
                  <a:gd fmla="*/ 78 h 81" name="T5"/>
                  <a:gd fmla="*/ 50 w 52" name="T6"/>
                  <a:gd fmla="*/ 74 h 81" name="T7"/>
                  <a:gd fmla="*/ 32 w 52" name="T8"/>
                  <a:gd fmla="*/ 39 h 81" name="T9"/>
                  <a:gd fmla="*/ 6 w 52" name="T10"/>
                  <a:gd fmla="*/ 2 h 81" name="T11"/>
                  <a:gd fmla="*/ 2 w 52" name="T12"/>
                  <a:gd fmla="*/ 4 h 81" name="T13"/>
                </a:gdLst>
                <a:cxnLst>
                  <a:cxn ang="0">
                    <a:pos x="T0" y="T1"/>
                  </a:cxn>
                  <a:cxn ang="0">
                    <a:pos x="T2" y="T3"/>
                  </a:cxn>
                  <a:cxn ang="0">
                    <a:pos x="T4" y="T5"/>
                  </a:cxn>
                  <a:cxn ang="0">
                    <a:pos x="T6" y="T7"/>
                  </a:cxn>
                  <a:cxn ang="0">
                    <a:pos x="T8" y="T9"/>
                  </a:cxn>
                  <a:cxn ang="0">
                    <a:pos x="T10" y="T11"/>
                  </a:cxn>
                  <a:cxn ang="0">
                    <a:pos x="T12" y="T13"/>
                  </a:cxn>
                </a:cxnLst>
                <a:rect b="b" l="0" r="r" t="0"/>
                <a:pathLst>
                  <a:path h="81" w="52">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93" name="Freeform 90"/>
              <p:cNvSpPr/>
              <p:nvPr/>
            </p:nvSpPr>
            <p:spPr bwMode="auto">
              <a:xfrm>
                <a:off x="7627938" y="1963738"/>
                <a:ext cx="57150" cy="109538"/>
              </a:xfrm>
              <a:custGeom>
                <a:gdLst>
                  <a:gd fmla="*/ 2 w 55" name="T0"/>
                  <a:gd fmla="*/ 6 h 106" name="T1"/>
                  <a:gd fmla="*/ 45 w 55" name="T2"/>
                  <a:gd fmla="*/ 102 h 106" name="T3"/>
                  <a:gd fmla="*/ 53 w 55" name="T4"/>
                  <a:gd fmla="*/ 98 h 106" name="T5"/>
                  <a:gd fmla="*/ 9 w 55" name="T6"/>
                  <a:gd fmla="*/ 3 h 106" name="T7"/>
                  <a:gd fmla="*/ 2 w 55" name="T8"/>
                  <a:gd fmla="*/ 6 h 106" name="T9"/>
                </a:gdLst>
                <a:cxnLst>
                  <a:cxn ang="0">
                    <a:pos x="T0" y="T1"/>
                  </a:cxn>
                  <a:cxn ang="0">
                    <a:pos x="T2" y="T3"/>
                  </a:cxn>
                  <a:cxn ang="0">
                    <a:pos x="T4" y="T5"/>
                  </a:cxn>
                  <a:cxn ang="0">
                    <a:pos x="T6" y="T7"/>
                  </a:cxn>
                  <a:cxn ang="0">
                    <a:pos x="T8" y="T9"/>
                  </a:cxn>
                </a:cxnLst>
                <a:rect b="b" l="0" r="r" t="0"/>
                <a:pathLst>
                  <a:path h="105" w="55">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94" name="Freeform 91"/>
              <p:cNvSpPr/>
              <p:nvPr/>
            </p:nvSpPr>
            <p:spPr bwMode="auto">
              <a:xfrm>
                <a:off x="7700963" y="2119313"/>
                <a:ext cx="49213" cy="73025"/>
              </a:xfrm>
              <a:custGeom>
                <a:gdLst>
                  <a:gd fmla="*/ 2 w 47" name="T0"/>
                  <a:gd fmla="*/ 9 h 70" name="T1"/>
                  <a:gd fmla="*/ 32 w 47" name="T2"/>
                  <a:gd fmla="*/ 63 h 70" name="T3"/>
                  <a:gd fmla="*/ 43 w 47" name="T4"/>
                  <a:gd fmla="*/ 54 h 70" name="T5"/>
                  <a:gd fmla="*/ 13 w 47" name="T6"/>
                  <a:gd fmla="*/ 4 h 70" name="T7"/>
                  <a:gd fmla="*/ 2 w 47" name="T8"/>
                  <a:gd fmla="*/ 9 h 70" name="T9"/>
                </a:gdLst>
                <a:cxnLst>
                  <a:cxn ang="0">
                    <a:pos x="T0" y="T1"/>
                  </a:cxn>
                  <a:cxn ang="0">
                    <a:pos x="T2" y="T3"/>
                  </a:cxn>
                  <a:cxn ang="0">
                    <a:pos x="T4" y="T5"/>
                  </a:cxn>
                  <a:cxn ang="0">
                    <a:pos x="T6" y="T7"/>
                  </a:cxn>
                  <a:cxn ang="0">
                    <a:pos x="T8" y="T9"/>
                  </a:cxn>
                </a:cxnLst>
                <a:rect b="b" l="0" r="r" t="0"/>
                <a:pathLst>
                  <a:path h="70" w="47">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95" name="Freeform 92"/>
              <p:cNvSpPr/>
              <p:nvPr/>
            </p:nvSpPr>
            <p:spPr bwMode="auto">
              <a:xfrm>
                <a:off x="8164513" y="3827463"/>
                <a:ext cx="123825" cy="60325"/>
              </a:xfrm>
              <a:custGeom>
                <a:gdLst>
                  <a:gd fmla="*/ 1 w 118" name="T0"/>
                  <a:gd fmla="*/ 59 h 59" name="T1"/>
                  <a:gd fmla="*/ 115 w 118" name="T2"/>
                  <a:gd fmla="*/ 6 h 59" name="T3"/>
                  <a:gd fmla="*/ 112 w 118" name="T4"/>
                  <a:gd fmla="*/ 0 h 59" name="T5"/>
                  <a:gd fmla="*/ 0 w 118" name="T6"/>
                  <a:gd fmla="*/ 58 h 59" name="T7"/>
                  <a:gd fmla="*/ 1 w 118" name="T8"/>
                  <a:gd fmla="*/ 59 h 59" name="T9"/>
                </a:gdLst>
                <a:cxnLst>
                  <a:cxn ang="0">
                    <a:pos x="T0" y="T1"/>
                  </a:cxn>
                  <a:cxn ang="0">
                    <a:pos x="T2" y="T3"/>
                  </a:cxn>
                  <a:cxn ang="0">
                    <a:pos x="T4" y="T5"/>
                  </a:cxn>
                  <a:cxn ang="0">
                    <a:pos x="T6" y="T7"/>
                  </a:cxn>
                  <a:cxn ang="0">
                    <a:pos x="T8" y="T9"/>
                  </a:cxn>
                </a:cxnLst>
                <a:rect b="b" l="0" r="r" t="0"/>
                <a:pathLst>
                  <a:path h="59" w="118">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grpSp>
      </p:grpSp>
      <p:grpSp>
        <p:nvGrpSpPr>
          <p:cNvPr id="296" name="PA_库_组合 295"/>
          <p:cNvGrpSpPr/>
          <p:nvPr>
            <p:custDataLst>
              <p:tags r:id="rId7"/>
            </p:custDataLst>
          </p:nvPr>
        </p:nvGrpSpPr>
        <p:grpSpPr>
          <a:xfrm flipH="1" rot="626096">
            <a:off x="7953605" y="3839497"/>
            <a:ext cx="2506734" cy="1762160"/>
            <a:chOff x="3246438" y="1068388"/>
            <a:chExt cx="5711825" cy="4678363"/>
          </a:xfrm>
        </p:grpSpPr>
        <p:sp>
          <p:nvSpPr>
            <p:cNvPr id="297" name="Freeform 5"/>
            <p:cNvSpPr/>
            <p:nvPr/>
          </p:nvSpPr>
          <p:spPr bwMode="auto">
            <a:xfrm>
              <a:off x="3251201" y="3335338"/>
              <a:ext cx="1773238" cy="1609725"/>
            </a:xfrm>
            <a:custGeom>
              <a:gdLst>
                <a:gd fmla="*/ 1697 w 1708" name="T0"/>
                <a:gd fmla="*/ 1365 h 1551" name="T1"/>
                <a:gd fmla="*/ 1422 w 1708" name="T2"/>
                <a:gd fmla="*/ 1470 h 1551" name="T3"/>
                <a:gd fmla="*/ 1072 w 1708" name="T4"/>
                <a:gd fmla="*/ 1471 h 1551" name="T5"/>
                <a:gd fmla="*/ 478 w 1708" name="T6"/>
                <a:gd fmla="*/ 1262 h 1551" name="T7"/>
                <a:gd fmla="*/ 166 w 1708" name="T8"/>
                <a:gd fmla="*/ 672 h 1551" name="T9"/>
                <a:gd fmla="*/ 422 w 1708" name="T10"/>
                <a:gd fmla="*/ 54 h 1551" name="T11"/>
                <a:gd fmla="*/ 393 w 1708" name="T12"/>
                <a:gd fmla="*/ 16 h 1551" name="T13"/>
                <a:gd fmla="*/ 349 w 1708" name="T14"/>
                <a:gd fmla="*/ 1214 h 1551" name="T15"/>
                <a:gd fmla="*/ 906 w 1708" name="T16"/>
                <a:gd fmla="*/ 1500 h 1551" name="T17"/>
                <a:gd fmla="*/ 1579 w 1708" name="T18"/>
                <a:gd fmla="*/ 1467 h 1551" name="T19"/>
                <a:gd fmla="*/ 1704 w 1708" name="T20"/>
                <a:gd fmla="*/ 1373 h 1551" name="T21"/>
                <a:gd fmla="*/ 1697 w 1708" name="T22"/>
                <a:gd fmla="*/ 1365 h 1551" name="T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b="b" l="0" r="r" t="0"/>
              <a:pathLst>
                <a:path h="1551" w="1708">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98" name="Freeform 6"/>
            <p:cNvSpPr/>
            <p:nvPr/>
          </p:nvSpPr>
          <p:spPr bwMode="auto">
            <a:xfrm>
              <a:off x="3246438" y="1457326"/>
              <a:ext cx="2112963" cy="1933575"/>
            </a:xfrm>
            <a:custGeom>
              <a:gdLst>
                <a:gd fmla="*/ 394 w 2035" name="T0"/>
                <a:gd fmla="*/ 1839 h 1862" name="T1"/>
                <a:gd fmla="*/ 299 w 2035" name="T2"/>
                <a:gd fmla="*/ 1656 h 1862" name="T3"/>
                <a:gd fmla="*/ 221 w 2035" name="T4"/>
                <a:gd fmla="*/ 1452 h 1862" name="T5"/>
                <a:gd fmla="*/ 241 w 2035" name="T6"/>
                <a:gd fmla="*/ 997 h 1862" name="T7"/>
                <a:gd fmla="*/ 650 w 2035" name="T8"/>
                <a:gd fmla="*/ 365 h 1862" name="T9"/>
                <a:gd fmla="*/ 1301 w 2035" name="T10"/>
                <a:gd fmla="*/ 65 h 1862" name="T11"/>
                <a:gd fmla="*/ 1991 w 2035" name="T12"/>
                <a:gd fmla="*/ 323 h 1862" name="T13"/>
                <a:gd fmla="*/ 2019 w 2035" name="T14"/>
                <a:gd fmla="*/ 295 h 1862" name="T15"/>
                <a:gd fmla="*/ 1371 w 2035" name="T16"/>
                <a:gd fmla="*/ 0 h 1862" name="T17"/>
                <a:gd fmla="*/ 709 w 2035" name="T18"/>
                <a:gd fmla="*/ 241 h 1862" name="T19"/>
                <a:gd fmla="*/ 226 w 2035" name="T20"/>
                <a:gd fmla="*/ 1619 h 1862" name="T21"/>
                <a:gd fmla="*/ 375 w 2035" name="T22"/>
                <a:gd fmla="*/ 1851 h 1862" name="T23"/>
                <a:gd fmla="*/ 394 w 2035" name="T24"/>
                <a:gd fmla="*/ 1839 h 1862"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1862" w="2034">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99" name="Freeform 7"/>
            <p:cNvSpPr/>
            <p:nvPr/>
          </p:nvSpPr>
          <p:spPr bwMode="auto">
            <a:xfrm>
              <a:off x="5292726" y="1068388"/>
              <a:ext cx="2541588" cy="1016000"/>
            </a:xfrm>
            <a:custGeom>
              <a:gdLst>
                <a:gd fmla="*/ 38 w 2447" name="T0"/>
                <a:gd fmla="*/ 664 h 979" name="T1"/>
                <a:gd fmla="*/ 1375 w 2447" name="T2"/>
                <a:gd fmla="*/ 104 h 979" name="T3"/>
                <a:gd fmla="*/ 2005 w 2447" name="T4"/>
                <a:gd fmla="*/ 373 h 979" name="T5"/>
                <a:gd fmla="*/ 2402 w 2447" name="T6"/>
                <a:gd fmla="*/ 953 h 979" name="T7"/>
                <a:gd fmla="*/ 2442 w 2447" name="T8"/>
                <a:gd fmla="*/ 943 h 979" name="T9"/>
                <a:gd fmla="*/ 1377 w 2447" name="T10"/>
                <a:gd fmla="*/ 41 h 979" name="T11"/>
                <a:gd fmla="*/ 622 w 2447" name="T12"/>
                <a:gd fmla="*/ 99 h 979" name="T13"/>
                <a:gd fmla="*/ 15 w 2447" name="T14"/>
                <a:gd fmla="*/ 622 h 979" name="T15"/>
                <a:gd fmla="*/ 6 w 2447" name="T16"/>
                <a:gd fmla="*/ 656 h 979" name="T17"/>
                <a:gd fmla="*/ 38 w 2447" name="T18"/>
                <a:gd fmla="*/ 664 h 979"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979" w="2447">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00" name="Freeform 8"/>
            <p:cNvSpPr/>
            <p:nvPr/>
          </p:nvSpPr>
          <p:spPr bwMode="auto">
            <a:xfrm>
              <a:off x="7777163" y="1998663"/>
              <a:ext cx="1181100" cy="2060575"/>
            </a:xfrm>
            <a:custGeom>
              <a:gdLst>
                <a:gd fmla="*/ 20 w 1137" name="T0"/>
                <a:gd fmla="*/ 63 h 1984" name="T1"/>
                <a:gd fmla="*/ 215 w 1137" name="T2"/>
                <a:gd fmla="*/ 53 h 1984" name="T3"/>
                <a:gd fmla="*/ 400 w 1137" name="T4"/>
                <a:gd fmla="*/ 98 h 1984" name="T5"/>
                <a:gd fmla="*/ 735 w 1137" name="T6"/>
                <a:gd fmla="*/ 336 h 1984" name="T7"/>
                <a:gd fmla="*/ 1044 w 1137" name="T8"/>
                <a:gd fmla="*/ 988 h 1984" name="T9"/>
                <a:gd fmla="*/ 897 w 1137" name="T10"/>
                <a:gd fmla="*/ 1554 h 1984" name="T11"/>
                <a:gd fmla="*/ 343 w 1137" name="T12"/>
                <a:gd fmla="*/ 1942 h 1984" name="T13"/>
                <a:gd fmla="*/ 358 w 1137" name="T14"/>
                <a:gd fmla="*/ 1980 h 1984" name="T15"/>
                <a:gd fmla="*/ 953 w 1137" name="T16"/>
                <a:gd fmla="*/ 1587 h 1984" name="T17"/>
                <a:gd fmla="*/ 1107 w 1137" name="T18"/>
                <a:gd fmla="*/ 964 h 1984" name="T19"/>
                <a:gd fmla="*/ 752 w 1137" name="T20"/>
                <a:gd fmla="*/ 266 h 1984" name="T21"/>
                <a:gd fmla="*/ 415 w 1137" name="T22"/>
                <a:gd fmla="*/ 44 h 1984" name="T23"/>
                <a:gd fmla="*/ 215 w 1137" name="T24"/>
                <a:gd fmla="*/ 2 h 1984" name="T25"/>
                <a:gd fmla="*/ 119 w 1137" name="T26"/>
                <a:gd fmla="*/ 7 h 1984" name="T27"/>
                <a:gd fmla="*/ 14 w 1137" name="T28"/>
                <a:gd fmla="*/ 41 h 1984" name="T29"/>
                <a:gd fmla="*/ 20 w 1137" name="T30"/>
                <a:gd fmla="*/ 63 h 1984" name="T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b="b" l="0" r="r" t="0"/>
              <a:pathLst>
                <a:path h="1984" w="1137">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01" name="Freeform 9"/>
            <p:cNvSpPr/>
            <p:nvPr/>
          </p:nvSpPr>
          <p:spPr bwMode="auto">
            <a:xfrm>
              <a:off x="7016751" y="4010026"/>
              <a:ext cx="1208088" cy="1095375"/>
            </a:xfrm>
            <a:custGeom>
              <a:gdLst>
                <a:gd fmla="*/ 1056 w 1164" name="T0"/>
                <a:gd fmla="*/ 16 h 1055" name="T1"/>
                <a:gd fmla="*/ 1085 w 1164" name="T2"/>
                <a:gd fmla="*/ 64 h 1055" name="T3"/>
                <a:gd fmla="*/ 1110 w 1164" name="T4"/>
                <a:gd fmla="*/ 176 h 1055" name="T5"/>
                <a:gd fmla="*/ 1081 w 1164" name="T6"/>
                <a:gd fmla="*/ 362 h 1055" name="T7"/>
                <a:gd fmla="*/ 828 w 1164" name="T8"/>
                <a:gd fmla="*/ 714 h 1055" name="T9"/>
                <a:gd fmla="*/ 30 w 1164" name="T10"/>
                <a:gd fmla="*/ 996 h 1055" name="T11"/>
                <a:gd fmla="*/ 30 w 1164" name="T12"/>
                <a:gd fmla="*/ 1042 h 1055" name="T13"/>
                <a:gd fmla="*/ 893 w 1164" name="T14"/>
                <a:gd fmla="*/ 736 h 1055" name="T15"/>
                <a:gd fmla="*/ 1143 w 1164" name="T16"/>
                <a:gd fmla="*/ 346 h 1055" name="T17"/>
                <a:gd fmla="*/ 1154 w 1164" name="T18"/>
                <a:gd fmla="*/ 140 h 1055" name="T19"/>
                <a:gd fmla="*/ 1121 w 1164" name="T20"/>
                <a:gd fmla="*/ 43 h 1055" name="T21"/>
                <a:gd fmla="*/ 1066 w 1164" name="T22"/>
                <a:gd fmla="*/ 4 h 1055" name="T23"/>
                <a:gd fmla="*/ 1056 w 1164" name="T24"/>
                <a:gd fmla="*/ 16 h 1055"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1055" w="1164">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02" name="Freeform 10"/>
            <p:cNvSpPr/>
            <p:nvPr/>
          </p:nvSpPr>
          <p:spPr bwMode="auto">
            <a:xfrm>
              <a:off x="4975226" y="4775201"/>
              <a:ext cx="1274763" cy="733425"/>
            </a:xfrm>
            <a:custGeom>
              <a:gdLst>
                <a:gd fmla="*/ 28 w 1229" name="T0"/>
                <a:gd fmla="*/ 8 h 706" name="T1"/>
                <a:gd fmla="*/ 139 w 1229" name="T2"/>
                <a:gd fmla="*/ 371 h 706" name="T3"/>
                <a:gd fmla="*/ 420 w 1229" name="T4"/>
                <a:gd fmla="*/ 595 h 706" name="T5"/>
                <a:gd fmla="*/ 1199 w 1229" name="T6"/>
                <a:gd fmla="*/ 617 h 706" name="T7"/>
                <a:gd fmla="*/ 1186 w 1229" name="T8"/>
                <a:gd fmla="*/ 571 h 706" name="T9"/>
                <a:gd fmla="*/ 469 w 1229" name="T10"/>
                <a:gd fmla="*/ 549 h 706" name="T11"/>
                <a:gd fmla="*/ 191 w 1229" name="T12"/>
                <a:gd fmla="*/ 341 h 706" name="T13"/>
                <a:gd fmla="*/ 105 w 1229" name="T14"/>
                <a:gd fmla="*/ 187 h 706" name="T15"/>
                <a:gd fmla="*/ 43 w 1229" name="T16"/>
                <a:gd fmla="*/ 7 h 706" name="T17"/>
                <a:gd fmla="*/ 28 w 1229" name="T18"/>
                <a:gd fmla="*/ 8 h 706"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706" w="1229">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03" name="Freeform 11"/>
            <p:cNvSpPr/>
            <p:nvPr/>
          </p:nvSpPr>
          <p:spPr bwMode="auto">
            <a:xfrm>
              <a:off x="6203951" y="5040313"/>
              <a:ext cx="1285875" cy="706438"/>
            </a:xfrm>
            <a:custGeom>
              <a:gdLst>
                <a:gd fmla="*/ 9 w 1238" name="T0"/>
                <a:gd fmla="*/ 343 h 681" name="T1"/>
                <a:gd fmla="*/ 575 w 1238" name="T2"/>
                <a:gd fmla="*/ 605 h 681" name="T3"/>
                <a:gd fmla="*/ 1222 w 1238" name="T4"/>
                <a:gd fmla="*/ 529 h 681" name="T5"/>
                <a:gd fmla="*/ 1222 w 1238" name="T6"/>
                <a:gd fmla="*/ 485 h 681" name="T7"/>
                <a:gd fmla="*/ 968 w 1238" name="T8"/>
                <a:gd fmla="*/ 314 h 681" name="T9"/>
                <a:gd fmla="*/ 825 w 1238" name="T10"/>
                <a:gd fmla="*/ 32 h 681" name="T11"/>
                <a:gd fmla="*/ 776 w 1238" name="T12"/>
                <a:gd fmla="*/ 46 h 681" name="T13"/>
                <a:gd fmla="*/ 921 w 1238" name="T14"/>
                <a:gd fmla="*/ 340 h 681" name="T15"/>
                <a:gd fmla="*/ 1196 w 1238" name="T16"/>
                <a:gd fmla="*/ 529 h 681" name="T17"/>
                <a:gd fmla="*/ 1196 w 1238" name="T18"/>
                <a:gd fmla="*/ 485 h 681" name="T19"/>
                <a:gd fmla="*/ 23 w 1238" name="T20"/>
                <a:gd fmla="*/ 324 h 681" name="T21"/>
                <a:gd fmla="*/ 9 w 1238" name="T22"/>
                <a:gd fmla="*/ 343 h 681" name="T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b="b" l="0" r="r" t="0"/>
              <a:pathLst>
                <a:path h="681" w="1238">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grpSp>
          <p:nvGrpSpPr>
            <p:cNvPr id="304" name="组合 303"/>
            <p:cNvGrpSpPr/>
            <p:nvPr/>
          </p:nvGrpSpPr>
          <p:grpSpPr>
            <a:xfrm>
              <a:off x="3517901" y="1225551"/>
              <a:ext cx="5260975" cy="4090987"/>
              <a:chOff x="3517901" y="1225551"/>
              <a:chExt cx="5260975" cy="4090987"/>
            </a:xfrm>
          </p:grpSpPr>
          <p:sp>
            <p:nvSpPr>
              <p:cNvPr id="305" name="Freeform 12"/>
              <p:cNvSpPr/>
              <p:nvPr/>
            </p:nvSpPr>
            <p:spPr bwMode="auto">
              <a:xfrm>
                <a:off x="7805738" y="2135188"/>
                <a:ext cx="109538" cy="38100"/>
              </a:xfrm>
              <a:custGeom>
                <a:gdLst>
                  <a:gd fmla="*/ 6 w 106" name="T0"/>
                  <a:gd fmla="*/ 35 h 37" name="T1"/>
                  <a:gd fmla="*/ 45 w 106" name="T2"/>
                  <a:gd fmla="*/ 33 h 37" name="T3"/>
                  <a:gd fmla="*/ 97 w 106" name="T4"/>
                  <a:gd fmla="*/ 22 h 37" name="T5"/>
                  <a:gd fmla="*/ 97 w 106" name="T6"/>
                  <a:gd fmla="*/ 6 h 37" name="T7"/>
                  <a:gd fmla="*/ 52 w 106" name="T8"/>
                  <a:gd fmla="*/ 6 h 37" name="T9"/>
                  <a:gd fmla="*/ 4 w 106" name="T10"/>
                  <a:gd fmla="*/ 24 h 37" name="T11"/>
                  <a:gd fmla="*/ 6 w 106" name="T12"/>
                  <a:gd fmla="*/ 35 h 37" name="T13"/>
                </a:gdLst>
                <a:cxnLst>
                  <a:cxn ang="0">
                    <a:pos x="T0" y="T1"/>
                  </a:cxn>
                  <a:cxn ang="0">
                    <a:pos x="T2" y="T3"/>
                  </a:cxn>
                  <a:cxn ang="0">
                    <a:pos x="T4" y="T5"/>
                  </a:cxn>
                  <a:cxn ang="0">
                    <a:pos x="T6" y="T7"/>
                  </a:cxn>
                  <a:cxn ang="0">
                    <a:pos x="T8" y="T9"/>
                  </a:cxn>
                  <a:cxn ang="0">
                    <a:pos x="T10" y="T11"/>
                  </a:cxn>
                  <a:cxn ang="0">
                    <a:pos x="T12" y="T13"/>
                  </a:cxn>
                </a:cxnLst>
                <a:rect b="b" l="0" r="r" t="0"/>
                <a:pathLst>
                  <a:path h="37" w="105">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06" name="Freeform 13"/>
              <p:cNvSpPr/>
              <p:nvPr/>
            </p:nvSpPr>
            <p:spPr bwMode="auto">
              <a:xfrm>
                <a:off x="8018463" y="2144713"/>
                <a:ext cx="92075" cy="34925"/>
              </a:xfrm>
              <a:custGeom>
                <a:gdLst>
                  <a:gd fmla="*/ 4 w 89" name="T0"/>
                  <a:gd fmla="*/ 9 h 35" name="T1"/>
                  <a:gd fmla="*/ 79 w 89" name="T2"/>
                  <a:gd fmla="*/ 34 h 35" name="T3"/>
                  <a:gd fmla="*/ 83 w 89" name="T4"/>
                  <a:gd fmla="*/ 20 h 35" name="T5"/>
                  <a:gd fmla="*/ 7 w 89" name="T6"/>
                  <a:gd fmla="*/ 0 h 35" name="T7"/>
                  <a:gd fmla="*/ 4 w 89" name="T8"/>
                  <a:gd fmla="*/ 9 h 35" name="T9"/>
                </a:gdLst>
                <a:cxnLst>
                  <a:cxn ang="0">
                    <a:pos x="T0" y="T1"/>
                  </a:cxn>
                  <a:cxn ang="0">
                    <a:pos x="T2" y="T3"/>
                  </a:cxn>
                  <a:cxn ang="0">
                    <a:pos x="T4" y="T5"/>
                  </a:cxn>
                  <a:cxn ang="0">
                    <a:pos x="T6" y="T7"/>
                  </a:cxn>
                  <a:cxn ang="0">
                    <a:pos x="T8" y="T9"/>
                  </a:cxn>
                </a:cxnLst>
                <a:rect b="b" l="0" r="r" t="0"/>
                <a:pathLst>
                  <a:path h="35" w="89">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07" name="Freeform 14"/>
              <p:cNvSpPr/>
              <p:nvPr/>
            </p:nvSpPr>
            <p:spPr bwMode="auto">
              <a:xfrm>
                <a:off x="8228013" y="2225676"/>
                <a:ext cx="107950" cy="61913"/>
              </a:xfrm>
              <a:custGeom>
                <a:gdLst>
                  <a:gd fmla="*/ 6 w 105" name="T0"/>
                  <a:gd fmla="*/ 10 h 59" name="T1"/>
                  <a:gd fmla="*/ 91 w 105" name="T2"/>
                  <a:gd fmla="*/ 55 h 59" name="T3"/>
                  <a:gd fmla="*/ 99 w 105" name="T4"/>
                  <a:gd fmla="*/ 44 h 59" name="T5"/>
                  <a:gd fmla="*/ 9 w 105" name="T6"/>
                  <a:gd fmla="*/ 1 h 59" name="T7"/>
                  <a:gd fmla="*/ 6 w 105" name="T8"/>
                  <a:gd fmla="*/ 10 h 59" name="T9"/>
                </a:gdLst>
                <a:cxnLst>
                  <a:cxn ang="0">
                    <a:pos x="T0" y="T1"/>
                  </a:cxn>
                  <a:cxn ang="0">
                    <a:pos x="T2" y="T3"/>
                  </a:cxn>
                  <a:cxn ang="0">
                    <a:pos x="T4" y="T5"/>
                  </a:cxn>
                  <a:cxn ang="0">
                    <a:pos x="T6" y="T7"/>
                  </a:cxn>
                  <a:cxn ang="0">
                    <a:pos x="T8" y="T9"/>
                  </a:cxn>
                </a:cxnLst>
                <a:rect b="b" l="0" r="r" t="0"/>
                <a:pathLst>
                  <a:path h="59" w="105">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08" name="Freeform 15"/>
              <p:cNvSpPr/>
              <p:nvPr/>
            </p:nvSpPr>
            <p:spPr bwMode="auto">
              <a:xfrm>
                <a:off x="8421688" y="2389188"/>
                <a:ext cx="77788" cy="84138"/>
              </a:xfrm>
              <a:custGeom>
                <a:gdLst>
                  <a:gd fmla="*/ 1 w 75" name="T0"/>
                  <a:gd fmla="*/ 1 h 81" name="T1"/>
                  <a:gd fmla="*/ 14 w 75" name="T2"/>
                  <a:gd fmla="*/ 20 h 81" name="T3"/>
                  <a:gd fmla="*/ 31 w 75" name="T4"/>
                  <a:gd fmla="*/ 42 h 81" name="T5"/>
                  <a:gd fmla="*/ 62 w 75" name="T6"/>
                  <a:gd fmla="*/ 77 h 81" name="T7"/>
                  <a:gd fmla="*/ 72 w 75" name="T8"/>
                  <a:gd fmla="*/ 71 h 81" name="T9"/>
                  <a:gd fmla="*/ 45 w 75" name="T10"/>
                  <a:gd fmla="*/ 35 h 81" name="T11"/>
                  <a:gd fmla="*/ 24 w 75" name="T12"/>
                  <a:gd fmla="*/ 16 h 81" name="T13"/>
                  <a:gd fmla="*/ 2 w 75" name="T14"/>
                  <a:gd fmla="*/ 0 h 81" name="T15"/>
                  <a:gd fmla="*/ 1 w 75" name="T16"/>
                  <a:gd fmla="*/ 1 h 81"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81" w="75">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09" name="Freeform 16"/>
              <p:cNvSpPr/>
              <p:nvPr/>
            </p:nvSpPr>
            <p:spPr bwMode="auto">
              <a:xfrm>
                <a:off x="8572501" y="2570163"/>
                <a:ext cx="60325" cy="90488"/>
              </a:xfrm>
              <a:custGeom>
                <a:gdLst>
                  <a:gd fmla="*/ 3 w 57" name="T0"/>
                  <a:gd fmla="*/ 10 h 88" name="T1"/>
                  <a:gd fmla="*/ 47 w 57" name="T2"/>
                  <a:gd fmla="*/ 83 h 88" name="T3"/>
                  <a:gd fmla="*/ 55 w 57" name="T4"/>
                  <a:gd fmla="*/ 77 h 88" name="T5"/>
                  <a:gd fmla="*/ 11 w 57" name="T6"/>
                  <a:gd fmla="*/ 5 h 88" name="T7"/>
                  <a:gd fmla="*/ 3 w 57" name="T8"/>
                  <a:gd fmla="*/ 10 h 88" name="T9"/>
                </a:gdLst>
                <a:cxnLst>
                  <a:cxn ang="0">
                    <a:pos x="T0" y="T1"/>
                  </a:cxn>
                  <a:cxn ang="0">
                    <a:pos x="T2" y="T3"/>
                  </a:cxn>
                  <a:cxn ang="0">
                    <a:pos x="T4" y="T5"/>
                  </a:cxn>
                  <a:cxn ang="0">
                    <a:pos x="T6" y="T7"/>
                  </a:cxn>
                  <a:cxn ang="0">
                    <a:pos x="T8" y="T9"/>
                  </a:cxn>
                </a:cxnLst>
                <a:rect b="b" l="0" r="r" t="0"/>
                <a:pathLst>
                  <a:path h="88" w="57">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0" name="Freeform 17"/>
              <p:cNvSpPr/>
              <p:nvPr/>
            </p:nvSpPr>
            <p:spPr bwMode="auto">
              <a:xfrm>
                <a:off x="8664576" y="2767013"/>
                <a:ext cx="42863" cy="88900"/>
              </a:xfrm>
              <a:custGeom>
                <a:gdLst>
                  <a:gd fmla="*/ 3 w 41" name="T0"/>
                  <a:gd fmla="*/ 7 h 86" name="T1"/>
                  <a:gd fmla="*/ 30 w 41" name="T2"/>
                  <a:gd fmla="*/ 79 h 86" name="T3"/>
                  <a:gd fmla="*/ 40 w 41" name="T4"/>
                  <a:gd fmla="*/ 76 h 86" name="T5"/>
                  <a:gd fmla="*/ 9 w 41" name="T6"/>
                  <a:gd fmla="*/ 4 h 86" name="T7"/>
                  <a:gd fmla="*/ 3 w 41" name="T8"/>
                  <a:gd fmla="*/ 7 h 86" name="T9"/>
                </a:gdLst>
                <a:cxnLst>
                  <a:cxn ang="0">
                    <a:pos x="T0" y="T1"/>
                  </a:cxn>
                  <a:cxn ang="0">
                    <a:pos x="T2" y="T3"/>
                  </a:cxn>
                  <a:cxn ang="0">
                    <a:pos x="T4" y="T5"/>
                  </a:cxn>
                  <a:cxn ang="0">
                    <a:pos x="T6" y="T7"/>
                  </a:cxn>
                  <a:cxn ang="0">
                    <a:pos x="T8" y="T9"/>
                  </a:cxn>
                </a:cxnLst>
                <a:rect b="b" l="0" r="r" t="0"/>
                <a:pathLst>
                  <a:path h="86" w="41">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1" name="Freeform 18"/>
              <p:cNvSpPr/>
              <p:nvPr/>
            </p:nvSpPr>
            <p:spPr bwMode="auto">
              <a:xfrm>
                <a:off x="8740776" y="2992438"/>
                <a:ext cx="26988" cy="107950"/>
              </a:xfrm>
              <a:custGeom>
                <a:gdLst>
                  <a:gd fmla="*/ 2 w 27" name="T0"/>
                  <a:gd fmla="*/ 7 h 104" name="T1"/>
                  <a:gd fmla="*/ 17 w 27" name="T2"/>
                  <a:gd fmla="*/ 100 h 104" name="T3"/>
                  <a:gd fmla="*/ 23 w 27" name="T4"/>
                  <a:gd fmla="*/ 100 h 104" name="T5"/>
                  <a:gd fmla="*/ 9 w 27" name="T6"/>
                  <a:gd fmla="*/ 4 h 104" name="T7"/>
                  <a:gd fmla="*/ 2 w 27" name="T8"/>
                  <a:gd fmla="*/ 7 h 104" name="T9"/>
                </a:gdLst>
                <a:cxnLst>
                  <a:cxn ang="0">
                    <a:pos x="T0" y="T1"/>
                  </a:cxn>
                  <a:cxn ang="0">
                    <a:pos x="T2" y="T3"/>
                  </a:cxn>
                  <a:cxn ang="0">
                    <a:pos x="T4" y="T5"/>
                  </a:cxn>
                  <a:cxn ang="0">
                    <a:pos x="T6" y="T7"/>
                  </a:cxn>
                  <a:cxn ang="0">
                    <a:pos x="T8" y="T9"/>
                  </a:cxn>
                </a:cxnLst>
                <a:rect b="b" l="0" r="r" t="0"/>
                <a:pathLst>
                  <a:path h="104" w="27">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2" name="Freeform 19"/>
              <p:cNvSpPr/>
              <p:nvPr/>
            </p:nvSpPr>
            <p:spPr bwMode="auto">
              <a:xfrm>
                <a:off x="8753476" y="3206751"/>
                <a:ext cx="25400" cy="80963"/>
              </a:xfrm>
              <a:custGeom>
                <a:gdLst>
                  <a:gd fmla="*/ 13 w 24" name="T0"/>
                  <a:gd fmla="*/ 2 h 78" name="T1"/>
                  <a:gd fmla="*/ 4 w 24" name="T2"/>
                  <a:gd fmla="*/ 32 h 78" name="T3"/>
                  <a:gd fmla="*/ 2 w 24" name="T4"/>
                  <a:gd fmla="*/ 46 h 78" name="T5"/>
                  <a:gd fmla="*/ 0 w 24" name="T6"/>
                  <a:gd fmla="*/ 66 h 78" name="T7"/>
                  <a:gd fmla="*/ 13 w 24" name="T8"/>
                  <a:gd fmla="*/ 71 h 78" name="T9"/>
                  <a:gd fmla="*/ 23 w 24" name="T10"/>
                  <a:gd fmla="*/ 39 h 78" name="T11"/>
                  <a:gd fmla="*/ 15 w 24" name="T12"/>
                  <a:gd fmla="*/ 2 h 78" name="T13"/>
                  <a:gd fmla="*/ 13 w 24" name="T14"/>
                  <a:gd fmla="*/ 2 h 78" name="T15"/>
                </a:gdLst>
                <a:cxnLst>
                  <a:cxn ang="0">
                    <a:pos x="T0" y="T1"/>
                  </a:cxn>
                  <a:cxn ang="0">
                    <a:pos x="T2" y="T3"/>
                  </a:cxn>
                  <a:cxn ang="0">
                    <a:pos x="T4" y="T5"/>
                  </a:cxn>
                  <a:cxn ang="0">
                    <a:pos x="T6" y="T7"/>
                  </a:cxn>
                  <a:cxn ang="0">
                    <a:pos x="T8" y="T9"/>
                  </a:cxn>
                  <a:cxn ang="0">
                    <a:pos x="T10" y="T11"/>
                  </a:cxn>
                  <a:cxn ang="0">
                    <a:pos x="T12" y="T13"/>
                  </a:cxn>
                  <a:cxn ang="0">
                    <a:pos x="T14" y="T15"/>
                  </a:cxn>
                </a:cxnLst>
                <a:rect b="b" l="0" r="r" t="0"/>
                <a:pathLst>
                  <a:path h="78" w="24">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3" name="Freeform 20"/>
              <p:cNvSpPr/>
              <p:nvPr/>
            </p:nvSpPr>
            <p:spPr bwMode="auto">
              <a:xfrm>
                <a:off x="8672513" y="3368676"/>
                <a:ext cx="61913" cy="100013"/>
              </a:xfrm>
              <a:custGeom>
                <a:gdLst>
                  <a:gd fmla="*/ 46 w 61" name="T0"/>
                  <a:gd fmla="*/ 3 h 97" name="T1"/>
                  <a:gd fmla="*/ 6 w 61" name="T2"/>
                  <a:gd fmla="*/ 81 h 97" name="T3"/>
                  <a:gd fmla="*/ 20 w 61" name="T4"/>
                  <a:gd fmla="*/ 91 h 97" name="T5"/>
                  <a:gd fmla="*/ 52 w 61" name="T6"/>
                  <a:gd fmla="*/ 51 h 97" name="T7"/>
                  <a:gd fmla="*/ 53 w 61" name="T8"/>
                  <a:gd fmla="*/ 3 h 97" name="T9"/>
                  <a:gd fmla="*/ 46 w 61" name="T10"/>
                  <a:gd fmla="*/ 3 h 97" name="T11"/>
                </a:gdLst>
                <a:cxnLst>
                  <a:cxn ang="0">
                    <a:pos x="T0" y="T1"/>
                  </a:cxn>
                  <a:cxn ang="0">
                    <a:pos x="T2" y="T3"/>
                  </a:cxn>
                  <a:cxn ang="0">
                    <a:pos x="T4" y="T5"/>
                  </a:cxn>
                  <a:cxn ang="0">
                    <a:pos x="T6" y="T7"/>
                  </a:cxn>
                  <a:cxn ang="0">
                    <a:pos x="T8" y="T9"/>
                  </a:cxn>
                  <a:cxn ang="0">
                    <a:pos x="T10" y="T11"/>
                  </a:cxn>
                </a:cxnLst>
                <a:rect b="b" l="0" r="r" t="0"/>
                <a:pathLst>
                  <a:path h="97" w="61">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4" name="Freeform 21"/>
              <p:cNvSpPr/>
              <p:nvPr/>
            </p:nvSpPr>
            <p:spPr bwMode="auto">
              <a:xfrm>
                <a:off x="8559801" y="3544888"/>
                <a:ext cx="68263" cy="84138"/>
              </a:xfrm>
              <a:custGeom>
                <a:gdLst>
                  <a:gd fmla="*/ 51 w 66" name="T0"/>
                  <a:gd fmla="*/ 4 h 81" name="T1"/>
                  <a:gd fmla="*/ 24 w 66" name="T2"/>
                  <a:gd fmla="*/ 33 h 81" name="T3"/>
                  <a:gd fmla="*/ 14 w 66" name="T4"/>
                  <a:gd fmla="*/ 46 h 81" name="T5"/>
                  <a:gd fmla="*/ 5 w 66" name="T6"/>
                  <a:gd fmla="*/ 62 h 81" name="T7"/>
                  <a:gd fmla="*/ 18 w 66" name="T8"/>
                  <a:gd fmla="*/ 75 h 81" name="T9"/>
                  <a:gd fmla="*/ 32 w 66" name="T10"/>
                  <a:gd fmla="*/ 65 h 81" name="T11"/>
                  <a:gd fmla="*/ 45 w 66" name="T12"/>
                  <a:gd fmla="*/ 49 h 81" name="T13"/>
                  <a:gd fmla="*/ 63 w 66" name="T14"/>
                  <a:gd fmla="*/ 11 h 81" name="T15"/>
                  <a:gd fmla="*/ 51 w 66" name="T16"/>
                  <a:gd fmla="*/ 4 h 81"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81" w="66">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5" name="Freeform 22"/>
              <p:cNvSpPr/>
              <p:nvPr/>
            </p:nvSpPr>
            <p:spPr bwMode="auto">
              <a:xfrm>
                <a:off x="8374063" y="3732213"/>
                <a:ext cx="80963" cy="65088"/>
              </a:xfrm>
              <a:custGeom>
                <a:gdLst>
                  <a:gd fmla="*/ 66 w 79" name="T0"/>
                  <a:gd fmla="*/ 3 h 62" name="T1"/>
                  <a:gd fmla="*/ 35 w 79" name="T2"/>
                  <a:gd fmla="*/ 23 h 62" name="T3"/>
                  <a:gd fmla="*/ 6 w 79" name="T4"/>
                  <a:gd fmla="*/ 48 h 62" name="T5"/>
                  <a:gd fmla="*/ 14 w 79" name="T6"/>
                  <a:gd fmla="*/ 58 h 62" name="T7"/>
                  <a:gd fmla="*/ 45 w 79" name="T8"/>
                  <a:gd fmla="*/ 38 h 62" name="T9"/>
                  <a:gd fmla="*/ 73 w 79" name="T10"/>
                  <a:gd fmla="*/ 13 h 62" name="T11"/>
                  <a:gd fmla="*/ 66 w 79" name="T12"/>
                  <a:gd fmla="*/ 3 h 62" name="T13"/>
                </a:gdLst>
                <a:cxnLst>
                  <a:cxn ang="0">
                    <a:pos x="T0" y="T1"/>
                  </a:cxn>
                  <a:cxn ang="0">
                    <a:pos x="T2" y="T3"/>
                  </a:cxn>
                  <a:cxn ang="0">
                    <a:pos x="T4" y="T5"/>
                  </a:cxn>
                  <a:cxn ang="0">
                    <a:pos x="T6" y="T7"/>
                  </a:cxn>
                  <a:cxn ang="0">
                    <a:pos x="T8" y="T9"/>
                  </a:cxn>
                  <a:cxn ang="0">
                    <a:pos x="T10" y="T11"/>
                  </a:cxn>
                  <a:cxn ang="0">
                    <a:pos x="T12" y="T13"/>
                  </a:cxn>
                </a:cxnLst>
                <a:rect b="b" l="0" r="r" t="0"/>
                <a:pathLst>
                  <a:path h="62" w="79">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6" name="Freeform 23"/>
              <p:cNvSpPr/>
              <p:nvPr/>
            </p:nvSpPr>
            <p:spPr bwMode="auto">
              <a:xfrm>
                <a:off x="7953376" y="3932238"/>
                <a:ext cx="93663" cy="30163"/>
              </a:xfrm>
              <a:custGeom>
                <a:gdLst>
                  <a:gd fmla="*/ 82 w 91" name="T0"/>
                  <a:gd fmla="*/ 1 h 30" name="T1"/>
                  <a:gd fmla="*/ 42 w 91" name="T2"/>
                  <a:gd fmla="*/ 5 h 30" name="T3"/>
                  <a:gd fmla="*/ 9 w 91" name="T4"/>
                  <a:gd fmla="*/ 11 h 30" name="T5"/>
                  <a:gd fmla="*/ 9 w 91" name="T6"/>
                  <a:gd fmla="*/ 28 h 30" name="T7"/>
                  <a:gd fmla="*/ 45 w 91" name="T8"/>
                  <a:gd fmla="*/ 27 h 30" name="T9"/>
                  <a:gd fmla="*/ 86 w 91" name="T10"/>
                  <a:gd fmla="*/ 9 h 30" name="T11"/>
                  <a:gd fmla="*/ 82 w 91" name="T12"/>
                  <a:gd fmla="*/ 1 h 30" name="T13"/>
                </a:gdLst>
                <a:cxnLst>
                  <a:cxn ang="0">
                    <a:pos x="T0" y="T1"/>
                  </a:cxn>
                  <a:cxn ang="0">
                    <a:pos x="T2" y="T3"/>
                  </a:cxn>
                  <a:cxn ang="0">
                    <a:pos x="T4" y="T5"/>
                  </a:cxn>
                  <a:cxn ang="0">
                    <a:pos x="T6" y="T7"/>
                  </a:cxn>
                  <a:cxn ang="0">
                    <a:pos x="T8" y="T9"/>
                  </a:cxn>
                  <a:cxn ang="0">
                    <a:pos x="T10" y="T11"/>
                  </a:cxn>
                  <a:cxn ang="0">
                    <a:pos x="T12" y="T13"/>
                  </a:cxn>
                </a:cxnLst>
                <a:rect b="b" l="0" r="r" t="0"/>
                <a:pathLst>
                  <a:path h="30" w="91">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7" name="Freeform 24"/>
              <p:cNvSpPr/>
              <p:nvPr/>
            </p:nvSpPr>
            <p:spPr bwMode="auto">
              <a:xfrm>
                <a:off x="7991476" y="3992563"/>
                <a:ext cx="65088" cy="77788"/>
              </a:xfrm>
              <a:custGeom>
                <a:gdLst>
                  <a:gd fmla="*/ 2 w 63" name="T0"/>
                  <a:gd fmla="*/ 6 h 74" name="T1"/>
                  <a:gd fmla="*/ 12 w 63" name="T2"/>
                  <a:gd fmla="*/ 18 h 74" name="T3"/>
                  <a:gd fmla="*/ 24 w 63" name="T4"/>
                  <a:gd fmla="*/ 34 h 74" name="T5"/>
                  <a:gd fmla="*/ 36 w 63" name="T6"/>
                  <a:gd fmla="*/ 51 h 74" name="T7"/>
                  <a:gd fmla="*/ 47 w 63" name="T8"/>
                  <a:gd fmla="*/ 66 h 74" name="T9"/>
                  <a:gd fmla="*/ 61 w 63" name="T10"/>
                  <a:gd fmla="*/ 60 h 74" name="T11"/>
                  <a:gd fmla="*/ 37 w 63" name="T12"/>
                  <a:gd fmla="*/ 16 h 74" name="T13"/>
                  <a:gd fmla="*/ 18 w 63" name="T14"/>
                  <a:gd fmla="*/ 3 h 74" name="T15"/>
                  <a:gd fmla="*/ 3 w 63" name="T16"/>
                  <a:gd fmla="*/ 2 h 74" name="T17"/>
                  <a:gd fmla="*/ 2 w 63" name="T18"/>
                  <a:gd fmla="*/ 6 h 74"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74" w="62">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8" name="Freeform 25"/>
              <p:cNvSpPr/>
              <p:nvPr/>
            </p:nvSpPr>
            <p:spPr bwMode="auto">
              <a:xfrm>
                <a:off x="8085138" y="4160838"/>
                <a:ext cx="26988" cy="95250"/>
              </a:xfrm>
              <a:custGeom>
                <a:gdLst>
                  <a:gd fmla="*/ 0 w 26" name="T0"/>
                  <a:gd fmla="*/ 8 h 91" name="T1"/>
                  <a:gd fmla="*/ 6 w 26" name="T2"/>
                  <a:gd fmla="*/ 83 h 91" name="T3"/>
                  <a:gd fmla="*/ 22 w 26" name="T4"/>
                  <a:gd fmla="*/ 83 h 91" name="T5"/>
                  <a:gd fmla="*/ 13 w 26" name="T6"/>
                  <a:gd fmla="*/ 5 h 91" name="T7"/>
                  <a:gd fmla="*/ 0 w 26" name="T8"/>
                  <a:gd fmla="*/ 8 h 91" name="T9"/>
                </a:gdLst>
                <a:cxnLst>
                  <a:cxn ang="0">
                    <a:pos x="T0" y="T1"/>
                  </a:cxn>
                  <a:cxn ang="0">
                    <a:pos x="T2" y="T3"/>
                  </a:cxn>
                  <a:cxn ang="0">
                    <a:pos x="T4" y="T5"/>
                  </a:cxn>
                  <a:cxn ang="0">
                    <a:pos x="T6" y="T7"/>
                  </a:cxn>
                  <a:cxn ang="0">
                    <a:pos x="T8" y="T9"/>
                  </a:cxn>
                </a:cxnLst>
                <a:rect b="b" l="0" r="r" t="0"/>
                <a:pathLst>
                  <a:path h="91" w="26">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9" name="Freeform 26"/>
              <p:cNvSpPr/>
              <p:nvPr/>
            </p:nvSpPr>
            <p:spPr bwMode="auto">
              <a:xfrm>
                <a:off x="8034338" y="4348163"/>
                <a:ext cx="44450" cy="106363"/>
              </a:xfrm>
              <a:custGeom>
                <a:gdLst>
                  <a:gd fmla="*/ 8 w 43" name="T0"/>
                  <a:gd fmla="*/ 99 h 102" name="T1"/>
                  <a:gd fmla="*/ 32 w 43" name="T2"/>
                  <a:gd fmla="*/ 61 h 102" name="T3"/>
                  <a:gd fmla="*/ 42 w 43" name="T4"/>
                  <a:gd fmla="*/ 9 h 102" name="T5"/>
                  <a:gd fmla="*/ 27 w 43" name="T6"/>
                  <a:gd fmla="*/ 7 h 102" name="T7"/>
                  <a:gd fmla="*/ 13 w 43" name="T8"/>
                  <a:gd fmla="*/ 50 h 102" name="T9"/>
                  <a:gd fmla="*/ 1 w 43" name="T10"/>
                  <a:gd fmla="*/ 95 h 102" name="T11"/>
                  <a:gd fmla="*/ 8 w 43" name="T12"/>
                  <a:gd fmla="*/ 99 h 102" name="T13"/>
                </a:gdLst>
                <a:cxnLst>
                  <a:cxn ang="0">
                    <a:pos x="T0" y="T1"/>
                  </a:cxn>
                  <a:cxn ang="0">
                    <a:pos x="T2" y="T3"/>
                  </a:cxn>
                  <a:cxn ang="0">
                    <a:pos x="T4" y="T5"/>
                  </a:cxn>
                  <a:cxn ang="0">
                    <a:pos x="T6" y="T7"/>
                  </a:cxn>
                  <a:cxn ang="0">
                    <a:pos x="T8" y="T9"/>
                  </a:cxn>
                  <a:cxn ang="0">
                    <a:pos x="T10" y="T11"/>
                  </a:cxn>
                  <a:cxn ang="0">
                    <a:pos x="T12" y="T13"/>
                  </a:cxn>
                </a:cxnLst>
                <a:rect b="b" l="0" r="r" t="0"/>
                <a:pathLst>
                  <a:path h="102" w="43">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0" name="Freeform 27"/>
              <p:cNvSpPr/>
              <p:nvPr/>
            </p:nvSpPr>
            <p:spPr bwMode="auto">
              <a:xfrm>
                <a:off x="7883526" y="4581526"/>
                <a:ext cx="80963" cy="74613"/>
              </a:xfrm>
              <a:custGeom>
                <a:gdLst>
                  <a:gd fmla="*/ 7 w 78" name="T0"/>
                  <a:gd fmla="*/ 69 h 72" name="T1"/>
                  <a:gd fmla="*/ 45 w 78" name="T2"/>
                  <a:gd fmla="*/ 47 h 72" name="T3"/>
                  <a:gd fmla="*/ 75 w 78" name="T4"/>
                  <a:gd fmla="*/ 11 h 72" name="T5"/>
                  <a:gd fmla="*/ 67 w 78" name="T6"/>
                  <a:gd fmla="*/ 5 h 72" name="T7"/>
                  <a:gd fmla="*/ 37 w 78" name="T8"/>
                  <a:gd fmla="*/ 33 h 72" name="T9"/>
                  <a:gd fmla="*/ 4 w 78" name="T10"/>
                  <a:gd fmla="*/ 63 h 72" name="T11"/>
                  <a:gd fmla="*/ 7 w 78" name="T12"/>
                  <a:gd fmla="*/ 69 h 72" name="T13"/>
                </a:gdLst>
                <a:cxnLst>
                  <a:cxn ang="0">
                    <a:pos x="T0" y="T1"/>
                  </a:cxn>
                  <a:cxn ang="0">
                    <a:pos x="T2" y="T3"/>
                  </a:cxn>
                  <a:cxn ang="0">
                    <a:pos x="T4" y="T5"/>
                  </a:cxn>
                  <a:cxn ang="0">
                    <a:pos x="T6" y="T7"/>
                  </a:cxn>
                  <a:cxn ang="0">
                    <a:pos x="T8" y="T9"/>
                  </a:cxn>
                  <a:cxn ang="0">
                    <a:pos x="T10" y="T11"/>
                  </a:cxn>
                  <a:cxn ang="0">
                    <a:pos x="T12" y="T13"/>
                  </a:cxn>
                </a:cxnLst>
                <a:rect b="b" l="0" r="r" t="0"/>
                <a:pathLst>
                  <a:path h="72" w="78">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1" name="Freeform 28"/>
              <p:cNvSpPr/>
              <p:nvPr/>
            </p:nvSpPr>
            <p:spPr bwMode="auto">
              <a:xfrm>
                <a:off x="7666038" y="4762501"/>
                <a:ext cx="120650" cy="58738"/>
              </a:xfrm>
              <a:custGeom>
                <a:gdLst>
                  <a:gd fmla="*/ 6 w 117" name="T0"/>
                  <a:gd fmla="*/ 56 h 56" name="T1"/>
                  <a:gd fmla="*/ 111 w 117" name="T2"/>
                  <a:gd fmla="*/ 13 h 56" name="T3"/>
                  <a:gd fmla="*/ 105 w 117" name="T4"/>
                  <a:gd fmla="*/ 2 h 56" name="T5"/>
                  <a:gd fmla="*/ 5 w 117" name="T6"/>
                  <a:gd fmla="*/ 48 h 56" name="T7"/>
                  <a:gd fmla="*/ 6 w 117" name="T8"/>
                  <a:gd fmla="*/ 56 h 56" name="T9"/>
                </a:gdLst>
                <a:cxnLst>
                  <a:cxn ang="0">
                    <a:pos x="T0" y="T1"/>
                  </a:cxn>
                  <a:cxn ang="0">
                    <a:pos x="T2" y="T3"/>
                  </a:cxn>
                  <a:cxn ang="0">
                    <a:pos x="T4" y="T5"/>
                  </a:cxn>
                  <a:cxn ang="0">
                    <a:pos x="T6" y="T7"/>
                  </a:cxn>
                  <a:cxn ang="0">
                    <a:pos x="T8" y="T9"/>
                  </a:cxn>
                </a:cxnLst>
                <a:rect b="b" l="0" r="r" t="0"/>
                <a:pathLst>
                  <a:path h="56" w="117">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2" name="Freeform 29"/>
              <p:cNvSpPr/>
              <p:nvPr/>
            </p:nvSpPr>
            <p:spPr bwMode="auto">
              <a:xfrm>
                <a:off x="7434263" y="4868863"/>
                <a:ext cx="123825" cy="47625"/>
              </a:xfrm>
              <a:custGeom>
                <a:gdLst>
                  <a:gd fmla="*/ 4 w 120" name="T0"/>
                  <a:gd fmla="*/ 46 h 46" name="T1"/>
                  <a:gd fmla="*/ 117 w 120" name="T2"/>
                  <a:gd fmla="*/ 10 h 46" name="T3"/>
                  <a:gd fmla="*/ 112 w 120" name="T4"/>
                  <a:gd fmla="*/ 2 h 46" name="T5"/>
                  <a:gd fmla="*/ 3 w 120" name="T6"/>
                  <a:gd fmla="*/ 39 h 46" name="T7"/>
                  <a:gd fmla="*/ 4 w 120" name="T8"/>
                  <a:gd fmla="*/ 46 h 46" name="T9"/>
                </a:gdLst>
                <a:cxnLst>
                  <a:cxn ang="0">
                    <a:pos x="T0" y="T1"/>
                  </a:cxn>
                  <a:cxn ang="0">
                    <a:pos x="T2" y="T3"/>
                  </a:cxn>
                  <a:cxn ang="0">
                    <a:pos x="T4" y="T5"/>
                  </a:cxn>
                  <a:cxn ang="0">
                    <a:pos x="T6" y="T7"/>
                  </a:cxn>
                  <a:cxn ang="0">
                    <a:pos x="T8" y="T9"/>
                  </a:cxn>
                </a:cxnLst>
                <a:rect b="b" l="0" r="r" t="0"/>
                <a:pathLst>
                  <a:path h="46" w="120">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3" name="Freeform 30"/>
              <p:cNvSpPr/>
              <p:nvPr/>
            </p:nvSpPr>
            <p:spPr bwMode="auto">
              <a:xfrm>
                <a:off x="7192963" y="4932363"/>
                <a:ext cx="153988" cy="38100"/>
              </a:xfrm>
              <a:custGeom>
                <a:gdLst>
                  <a:gd fmla="*/ 6 w 148" name="T0"/>
                  <a:gd fmla="*/ 36 h 37" name="T1"/>
                  <a:gd fmla="*/ 137 w 148" name="T2"/>
                  <a:gd fmla="*/ 20 h 37" name="T3"/>
                  <a:gd fmla="*/ 133 w 148" name="T4"/>
                  <a:gd fmla="*/ 3 h 37" name="T5"/>
                  <a:gd fmla="*/ 3 w 148" name="T6"/>
                  <a:gd fmla="*/ 31 h 37" name="T7"/>
                  <a:gd fmla="*/ 6 w 148" name="T8"/>
                  <a:gd fmla="*/ 36 h 37" name="T9"/>
                </a:gdLst>
                <a:cxnLst>
                  <a:cxn ang="0">
                    <a:pos x="T0" y="T1"/>
                  </a:cxn>
                  <a:cxn ang="0">
                    <a:pos x="T2" y="T3"/>
                  </a:cxn>
                  <a:cxn ang="0">
                    <a:pos x="T4" y="T5"/>
                  </a:cxn>
                  <a:cxn ang="0">
                    <a:pos x="T6" y="T7"/>
                  </a:cxn>
                  <a:cxn ang="0">
                    <a:pos x="T8" y="T9"/>
                  </a:cxn>
                </a:cxnLst>
                <a:rect b="b" l="0" r="r" t="0"/>
                <a:pathLst>
                  <a:path h="37" w="148">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4" name="Freeform 31"/>
              <p:cNvSpPr/>
              <p:nvPr/>
            </p:nvSpPr>
            <p:spPr bwMode="auto">
              <a:xfrm>
                <a:off x="6989763" y="4945063"/>
                <a:ext cx="88900" cy="22225"/>
              </a:xfrm>
              <a:custGeom>
                <a:gdLst>
                  <a:gd fmla="*/ 4 w 86" name="T0"/>
                  <a:gd fmla="*/ 18 h 22" name="T1"/>
                  <a:gd fmla="*/ 80 w 86" name="T2"/>
                  <a:gd fmla="*/ 10 h 22" name="T3"/>
                  <a:gd fmla="*/ 77 w 86" name="T4"/>
                  <a:gd fmla="*/ 1 h 22" name="T5"/>
                  <a:gd fmla="*/ 4 w 86" name="T6"/>
                  <a:gd fmla="*/ 8 h 22" name="T7"/>
                  <a:gd fmla="*/ 4 w 86" name="T8"/>
                  <a:gd fmla="*/ 18 h 22" name="T9"/>
                </a:gdLst>
                <a:cxnLst>
                  <a:cxn ang="0">
                    <a:pos x="T0" y="T1"/>
                  </a:cxn>
                  <a:cxn ang="0">
                    <a:pos x="T2" y="T3"/>
                  </a:cxn>
                  <a:cxn ang="0">
                    <a:pos x="T4" y="T5"/>
                  </a:cxn>
                  <a:cxn ang="0">
                    <a:pos x="T6" y="T7"/>
                  </a:cxn>
                  <a:cxn ang="0">
                    <a:pos x="T8" y="T9"/>
                  </a:cxn>
                </a:cxnLst>
                <a:rect b="b" l="0" r="r" t="0"/>
                <a:pathLst>
                  <a:path h="22" w="86">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5" name="Freeform 32"/>
              <p:cNvSpPr/>
              <p:nvPr/>
            </p:nvSpPr>
            <p:spPr bwMode="auto">
              <a:xfrm>
                <a:off x="6748463" y="4924426"/>
                <a:ext cx="80963" cy="31750"/>
              </a:xfrm>
              <a:custGeom>
                <a:gdLst>
                  <a:gd fmla="*/ 6 w 79" name="T0"/>
                  <a:gd fmla="*/ 17 h 31" name="T1"/>
                  <a:gd fmla="*/ 37 w 79" name="T2"/>
                  <a:gd fmla="*/ 24 h 31" name="T3"/>
                  <a:gd fmla="*/ 72 w 79" name="T4"/>
                  <a:gd fmla="*/ 31 h 31" name="T5"/>
                  <a:gd fmla="*/ 75 w 79" name="T6"/>
                  <a:gd fmla="*/ 21 h 31" name="T7"/>
                  <a:gd fmla="*/ 6 w 79" name="T8"/>
                  <a:gd fmla="*/ 6 h 31" name="T9"/>
                  <a:gd fmla="*/ 6 w 79" name="T10"/>
                  <a:gd fmla="*/ 17 h 31" name="T11"/>
                </a:gdLst>
                <a:cxnLst>
                  <a:cxn ang="0">
                    <a:pos x="T0" y="T1"/>
                  </a:cxn>
                  <a:cxn ang="0">
                    <a:pos x="T2" y="T3"/>
                  </a:cxn>
                  <a:cxn ang="0">
                    <a:pos x="T4" y="T5"/>
                  </a:cxn>
                  <a:cxn ang="0">
                    <a:pos x="T6" y="T7"/>
                  </a:cxn>
                  <a:cxn ang="0">
                    <a:pos x="T8" y="T9"/>
                  </a:cxn>
                  <a:cxn ang="0">
                    <a:pos x="T10" y="T11"/>
                  </a:cxn>
                </a:cxnLst>
                <a:rect b="b" l="0" r="r" t="0"/>
                <a:pathLst>
                  <a:path h="31" w="79">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6" name="Freeform 33"/>
              <p:cNvSpPr/>
              <p:nvPr/>
            </p:nvSpPr>
            <p:spPr bwMode="auto">
              <a:xfrm>
                <a:off x="6559551" y="4949826"/>
                <a:ext cx="68263" cy="61913"/>
              </a:xfrm>
              <a:custGeom>
                <a:gdLst>
                  <a:gd fmla="*/ 11 w 67" name="T0"/>
                  <a:gd fmla="*/ 56 h 59" name="T1"/>
                  <a:gd fmla="*/ 39 w 67" name="T2"/>
                  <a:gd fmla="*/ 37 h 59" name="T3"/>
                  <a:gd fmla="*/ 63 w 67" name="T4"/>
                  <a:gd fmla="*/ 12 h 59" name="T5"/>
                  <a:gd fmla="*/ 55 w 67" name="T6"/>
                  <a:gd fmla="*/ 4 h 59" name="T7"/>
                  <a:gd fmla="*/ 31 w 67" name="T8"/>
                  <a:gd fmla="*/ 25 h 59" name="T9"/>
                  <a:gd fmla="*/ 4 w 67" name="T10"/>
                  <a:gd fmla="*/ 48 h 59" name="T11"/>
                  <a:gd fmla="*/ 11 w 67" name="T12"/>
                  <a:gd fmla="*/ 56 h 59" name="T13"/>
                </a:gdLst>
                <a:cxnLst>
                  <a:cxn ang="0">
                    <a:pos x="T0" y="T1"/>
                  </a:cxn>
                  <a:cxn ang="0">
                    <a:pos x="T2" y="T3"/>
                  </a:cxn>
                  <a:cxn ang="0">
                    <a:pos x="T4" y="T5"/>
                  </a:cxn>
                  <a:cxn ang="0">
                    <a:pos x="T6" y="T7"/>
                  </a:cxn>
                  <a:cxn ang="0">
                    <a:pos x="T8" y="T9"/>
                  </a:cxn>
                  <a:cxn ang="0">
                    <a:pos x="T10" y="T11"/>
                  </a:cxn>
                  <a:cxn ang="0">
                    <a:pos x="T12" y="T13"/>
                  </a:cxn>
                </a:cxnLst>
                <a:rect b="b" l="0" r="r" t="0"/>
                <a:pathLst>
                  <a:path h="59" w="67">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7" name="Freeform 34"/>
              <p:cNvSpPr/>
              <p:nvPr/>
            </p:nvSpPr>
            <p:spPr bwMode="auto">
              <a:xfrm>
                <a:off x="6375401" y="5078413"/>
                <a:ext cx="80963" cy="49213"/>
              </a:xfrm>
              <a:custGeom>
                <a:gdLst>
                  <a:gd fmla="*/ 5 w 78" name="T0"/>
                  <a:gd fmla="*/ 46 h 46" name="T1"/>
                  <a:gd fmla="*/ 41 w 78" name="T2"/>
                  <a:gd fmla="*/ 34 h 46" name="T3"/>
                  <a:gd fmla="*/ 73 w 78" name="T4"/>
                  <a:gd fmla="*/ 11 h 46" name="T5"/>
                  <a:gd fmla="*/ 67 w 78" name="T6"/>
                  <a:gd fmla="*/ 2 h 46" name="T7"/>
                  <a:gd fmla="*/ 33 w 78" name="T8"/>
                  <a:gd fmla="*/ 21 h 46" name="T9"/>
                  <a:gd fmla="*/ 3 w 78" name="T10"/>
                  <a:gd fmla="*/ 41 h 46" name="T11"/>
                  <a:gd fmla="*/ 5 w 78" name="T12"/>
                  <a:gd fmla="*/ 46 h 46" name="T13"/>
                </a:gdLst>
                <a:cxnLst>
                  <a:cxn ang="0">
                    <a:pos x="T0" y="T1"/>
                  </a:cxn>
                  <a:cxn ang="0">
                    <a:pos x="T2" y="T3"/>
                  </a:cxn>
                  <a:cxn ang="0">
                    <a:pos x="T4" y="T5"/>
                  </a:cxn>
                  <a:cxn ang="0">
                    <a:pos x="T6" y="T7"/>
                  </a:cxn>
                  <a:cxn ang="0">
                    <a:pos x="T8" y="T9"/>
                  </a:cxn>
                  <a:cxn ang="0">
                    <a:pos x="T10" y="T11"/>
                  </a:cxn>
                  <a:cxn ang="0">
                    <a:pos x="T12" y="T13"/>
                  </a:cxn>
                </a:cxnLst>
                <a:rect b="b" l="0" r="r" t="0"/>
                <a:pathLst>
                  <a:path h="46" w="78">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8" name="Freeform 35"/>
              <p:cNvSpPr/>
              <p:nvPr/>
            </p:nvSpPr>
            <p:spPr bwMode="auto">
              <a:xfrm>
                <a:off x="6167438" y="5192713"/>
                <a:ext cx="114300" cy="50800"/>
              </a:xfrm>
              <a:custGeom>
                <a:gdLst>
                  <a:gd fmla="*/ 10 w 110" name="T0"/>
                  <a:gd fmla="*/ 48 h 50" name="T1"/>
                  <a:gd fmla="*/ 105 w 110" name="T2"/>
                  <a:gd fmla="*/ 11 h 50" name="T3"/>
                  <a:gd fmla="*/ 102 w 110" name="T4"/>
                  <a:gd fmla="*/ 2 h 50" name="T5"/>
                  <a:gd fmla="*/ 7 w 110" name="T6"/>
                  <a:gd fmla="*/ 37 h 50" name="T7"/>
                  <a:gd fmla="*/ 10 w 110" name="T8"/>
                  <a:gd fmla="*/ 48 h 50" name="T9"/>
                </a:gdLst>
                <a:cxnLst>
                  <a:cxn ang="0">
                    <a:pos x="T0" y="T1"/>
                  </a:cxn>
                  <a:cxn ang="0">
                    <a:pos x="T2" y="T3"/>
                  </a:cxn>
                  <a:cxn ang="0">
                    <a:pos x="T4" y="T5"/>
                  </a:cxn>
                  <a:cxn ang="0">
                    <a:pos x="T6" y="T7"/>
                  </a:cxn>
                  <a:cxn ang="0">
                    <a:pos x="T8" y="T9"/>
                  </a:cxn>
                </a:cxnLst>
                <a:rect b="b" l="0" r="r" t="0"/>
                <a:pathLst>
                  <a:path h="50" w="11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9" name="Freeform 36"/>
              <p:cNvSpPr/>
              <p:nvPr/>
            </p:nvSpPr>
            <p:spPr bwMode="auto">
              <a:xfrm>
                <a:off x="5929313" y="5272088"/>
                <a:ext cx="131763" cy="36513"/>
              </a:xfrm>
              <a:custGeom>
                <a:gdLst>
                  <a:gd fmla="*/ 7 w 128" name="T0"/>
                  <a:gd fmla="*/ 30 h 35" name="T1"/>
                  <a:gd fmla="*/ 120 w 128" name="T2"/>
                  <a:gd fmla="*/ 16 h 35" name="T3"/>
                  <a:gd fmla="*/ 114 w 128" name="T4"/>
                  <a:gd fmla="*/ 2 h 35" name="T5"/>
                  <a:gd fmla="*/ 7 w 128" name="T6"/>
                  <a:gd fmla="*/ 18 h 35" name="T7"/>
                  <a:gd fmla="*/ 7 w 128" name="T8"/>
                  <a:gd fmla="*/ 30 h 35" name="T9"/>
                </a:gdLst>
                <a:cxnLst>
                  <a:cxn ang="0">
                    <a:pos x="T0" y="T1"/>
                  </a:cxn>
                  <a:cxn ang="0">
                    <a:pos x="T2" y="T3"/>
                  </a:cxn>
                  <a:cxn ang="0">
                    <a:pos x="T4" y="T5"/>
                  </a:cxn>
                  <a:cxn ang="0">
                    <a:pos x="T6" y="T7"/>
                  </a:cxn>
                  <a:cxn ang="0">
                    <a:pos x="T8" y="T9"/>
                  </a:cxn>
                </a:cxnLst>
                <a:rect b="b" l="0" r="r" t="0"/>
                <a:pathLst>
                  <a:path h="35" w="128">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0" name="Freeform 37"/>
              <p:cNvSpPr/>
              <p:nvPr/>
            </p:nvSpPr>
            <p:spPr bwMode="auto">
              <a:xfrm>
                <a:off x="5719763" y="5281613"/>
                <a:ext cx="104775" cy="34925"/>
              </a:xfrm>
              <a:custGeom>
                <a:gdLst>
                  <a:gd fmla="*/ 3 w 101" name="T0"/>
                  <a:gd fmla="*/ 11 h 33" name="T1"/>
                  <a:gd fmla="*/ 94 w 101" name="T2"/>
                  <a:gd fmla="*/ 29 h 33" name="T3"/>
                  <a:gd fmla="*/ 94 w 101" name="T4"/>
                  <a:gd fmla="*/ 15 h 33" name="T5"/>
                  <a:gd fmla="*/ 6 w 101" name="T6"/>
                  <a:gd fmla="*/ 3 h 33" name="T7"/>
                  <a:gd fmla="*/ 3 w 101" name="T8"/>
                  <a:gd fmla="*/ 11 h 33" name="T9"/>
                </a:gdLst>
                <a:cxnLst>
                  <a:cxn ang="0">
                    <a:pos x="T0" y="T1"/>
                  </a:cxn>
                  <a:cxn ang="0">
                    <a:pos x="T2" y="T3"/>
                  </a:cxn>
                  <a:cxn ang="0">
                    <a:pos x="T4" y="T5"/>
                  </a:cxn>
                  <a:cxn ang="0">
                    <a:pos x="T6" y="T7"/>
                  </a:cxn>
                  <a:cxn ang="0">
                    <a:pos x="T8" y="T9"/>
                  </a:cxn>
                </a:cxnLst>
                <a:rect b="b" l="0" r="r" t="0"/>
                <a:pathLst>
                  <a:path h="33" w="100">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1" name="Freeform 38"/>
              <p:cNvSpPr/>
              <p:nvPr/>
            </p:nvSpPr>
            <p:spPr bwMode="auto">
              <a:xfrm>
                <a:off x="5516563" y="5238751"/>
                <a:ext cx="103188" cy="33338"/>
              </a:xfrm>
              <a:custGeom>
                <a:gdLst>
                  <a:gd fmla="*/ 5 w 100" name="T0"/>
                  <a:gd fmla="*/ 9 h 32" name="T1"/>
                  <a:gd fmla="*/ 92 w 100" name="T2"/>
                  <a:gd fmla="*/ 31 h 32" name="T3"/>
                  <a:gd fmla="*/ 94 w 100" name="T4"/>
                  <a:gd fmla="*/ 22 h 32" name="T5"/>
                  <a:gd fmla="*/ 7 w 100" name="T6"/>
                  <a:gd fmla="*/ 1 h 32" name="T7"/>
                  <a:gd fmla="*/ 5 w 100" name="T8"/>
                  <a:gd fmla="*/ 9 h 32" name="T9"/>
                </a:gdLst>
                <a:cxnLst>
                  <a:cxn ang="0">
                    <a:pos x="T0" y="T1"/>
                  </a:cxn>
                  <a:cxn ang="0">
                    <a:pos x="T2" y="T3"/>
                  </a:cxn>
                  <a:cxn ang="0">
                    <a:pos x="T4" y="T5"/>
                  </a:cxn>
                  <a:cxn ang="0">
                    <a:pos x="T6" y="T7"/>
                  </a:cxn>
                  <a:cxn ang="0">
                    <a:pos x="T8" y="T9"/>
                  </a:cxn>
                </a:cxnLst>
                <a:rect b="b" l="0" r="r" t="0"/>
                <a:pathLst>
                  <a:path h="32" w="100">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2" name="Freeform 39"/>
              <p:cNvSpPr/>
              <p:nvPr/>
            </p:nvSpPr>
            <p:spPr bwMode="auto">
              <a:xfrm>
                <a:off x="5327651" y="5132388"/>
                <a:ext cx="85725" cy="60325"/>
              </a:xfrm>
              <a:custGeom>
                <a:gdLst>
                  <a:gd fmla="*/ 2 w 82" name="T0"/>
                  <a:gd fmla="*/ 8 h 58" name="T1"/>
                  <a:gd fmla="*/ 71 w 82" name="T2"/>
                  <a:gd fmla="*/ 57 h 58" name="T3"/>
                  <a:gd fmla="*/ 74 w 82" name="T4"/>
                  <a:gd fmla="*/ 44 h 58" name="T5"/>
                  <a:gd fmla="*/ 11 w 82" name="T6"/>
                  <a:gd fmla="*/ 3 h 58" name="T7"/>
                  <a:gd fmla="*/ 2 w 82" name="T8"/>
                  <a:gd fmla="*/ 8 h 58" name="T9"/>
                </a:gdLst>
                <a:cxnLst>
                  <a:cxn ang="0">
                    <a:pos x="T0" y="T1"/>
                  </a:cxn>
                  <a:cxn ang="0">
                    <a:pos x="T2" y="T3"/>
                  </a:cxn>
                  <a:cxn ang="0">
                    <a:pos x="T4" y="T5"/>
                  </a:cxn>
                  <a:cxn ang="0">
                    <a:pos x="T6" y="T7"/>
                  </a:cxn>
                  <a:cxn ang="0">
                    <a:pos x="T8" y="T9"/>
                  </a:cxn>
                </a:cxnLst>
                <a:rect b="b" l="0" r="r" t="0"/>
                <a:pathLst>
                  <a:path h="57" w="82">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3" name="Freeform 40"/>
              <p:cNvSpPr/>
              <p:nvPr/>
            </p:nvSpPr>
            <p:spPr bwMode="auto">
              <a:xfrm>
                <a:off x="5167313" y="4940301"/>
                <a:ext cx="87313" cy="103188"/>
              </a:xfrm>
              <a:custGeom>
                <a:gdLst>
                  <a:gd fmla="*/ 4 w 83" name="T0"/>
                  <a:gd fmla="*/ 13 h 98" name="T1"/>
                  <a:gd fmla="*/ 72 w 83" name="T2"/>
                  <a:gd fmla="*/ 94 h 98" name="T3"/>
                  <a:gd fmla="*/ 80 w 83" name="T4"/>
                  <a:gd fmla="*/ 87 h 98" name="T5"/>
                  <a:gd fmla="*/ 13 w 83" name="T6"/>
                  <a:gd fmla="*/ 4 h 98" name="T7"/>
                  <a:gd fmla="*/ 4 w 83" name="T8"/>
                  <a:gd fmla="*/ 13 h 98" name="T9"/>
                </a:gdLst>
                <a:cxnLst>
                  <a:cxn ang="0">
                    <a:pos x="T0" y="T1"/>
                  </a:cxn>
                  <a:cxn ang="0">
                    <a:pos x="T2" y="T3"/>
                  </a:cxn>
                  <a:cxn ang="0">
                    <a:pos x="T4" y="T5"/>
                  </a:cxn>
                  <a:cxn ang="0">
                    <a:pos x="T6" y="T7"/>
                  </a:cxn>
                  <a:cxn ang="0">
                    <a:pos x="T8" y="T9"/>
                  </a:cxn>
                </a:cxnLst>
                <a:rect b="b" l="0" r="r" t="0"/>
                <a:pathLst>
                  <a:path h="98" w="83">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4" name="Freeform 41"/>
              <p:cNvSpPr/>
              <p:nvPr/>
            </p:nvSpPr>
            <p:spPr bwMode="auto">
              <a:xfrm>
                <a:off x="5113338" y="4803776"/>
                <a:ext cx="50800" cy="74613"/>
              </a:xfrm>
              <a:custGeom>
                <a:gdLst>
                  <a:gd fmla="*/ 2 w 49" name="T0"/>
                  <a:gd fmla="*/ 6 h 71" name="T1"/>
                  <a:gd fmla="*/ 15 w 49" name="T2"/>
                  <a:gd fmla="*/ 35 h 71" name="T3"/>
                  <a:gd fmla="*/ 35 w 49" name="T4"/>
                  <a:gd fmla="*/ 65 h 71" name="T5"/>
                  <a:gd fmla="*/ 45 w 49" name="T6"/>
                  <a:gd fmla="*/ 59 h 71" name="T7"/>
                  <a:gd fmla="*/ 26 w 49" name="T8"/>
                  <a:gd fmla="*/ 28 h 71" name="T9"/>
                  <a:gd fmla="*/ 5 w 49" name="T10"/>
                  <a:gd fmla="*/ 3 h 71" name="T11"/>
                  <a:gd fmla="*/ 2 w 49" name="T12"/>
                  <a:gd fmla="*/ 6 h 71" name="T13"/>
                </a:gdLst>
                <a:cxnLst>
                  <a:cxn ang="0">
                    <a:pos x="T0" y="T1"/>
                  </a:cxn>
                  <a:cxn ang="0">
                    <a:pos x="T2" y="T3"/>
                  </a:cxn>
                  <a:cxn ang="0">
                    <a:pos x="T4" y="T5"/>
                  </a:cxn>
                  <a:cxn ang="0">
                    <a:pos x="T6" y="T7"/>
                  </a:cxn>
                  <a:cxn ang="0">
                    <a:pos x="T8" y="T9"/>
                  </a:cxn>
                  <a:cxn ang="0">
                    <a:pos x="T10" y="T11"/>
                  </a:cxn>
                  <a:cxn ang="0">
                    <a:pos x="T12" y="T13"/>
                  </a:cxn>
                </a:cxnLst>
                <a:rect b="b" l="0" r="r" t="0"/>
                <a:pathLst>
                  <a:path h="71" w="49">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5" name="Freeform 42"/>
              <p:cNvSpPr/>
              <p:nvPr/>
            </p:nvSpPr>
            <p:spPr bwMode="auto">
              <a:xfrm>
                <a:off x="5035551" y="4613276"/>
                <a:ext cx="60325" cy="101600"/>
              </a:xfrm>
              <a:custGeom>
                <a:gdLst>
                  <a:gd fmla="*/ 2 w 58" name="T0"/>
                  <a:gd fmla="*/ 8 h 97" name="T1"/>
                  <a:gd fmla="*/ 45 w 58" name="T2"/>
                  <a:gd fmla="*/ 91 h 97" name="T3"/>
                  <a:gd fmla="*/ 56 w 58" name="T4"/>
                  <a:gd fmla="*/ 84 h 97" name="T5"/>
                  <a:gd fmla="*/ 11 w 58" name="T6"/>
                  <a:gd fmla="*/ 4 h 97" name="T7"/>
                  <a:gd fmla="*/ 2 w 58" name="T8"/>
                  <a:gd fmla="*/ 8 h 97" name="T9"/>
                </a:gdLst>
                <a:cxnLst>
                  <a:cxn ang="0">
                    <a:pos x="T0" y="T1"/>
                  </a:cxn>
                  <a:cxn ang="0">
                    <a:pos x="T2" y="T3"/>
                  </a:cxn>
                  <a:cxn ang="0">
                    <a:pos x="T4" y="T5"/>
                  </a:cxn>
                  <a:cxn ang="0">
                    <a:pos x="T6" y="T7"/>
                  </a:cxn>
                  <a:cxn ang="0">
                    <a:pos x="T8" y="T9"/>
                  </a:cxn>
                </a:cxnLst>
                <a:rect b="b" l="0" r="r" t="0"/>
                <a:pathLst>
                  <a:path h="97" w="5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6" name="Freeform 43"/>
              <p:cNvSpPr/>
              <p:nvPr/>
            </p:nvSpPr>
            <p:spPr bwMode="auto">
              <a:xfrm>
                <a:off x="4221163" y="4760913"/>
                <a:ext cx="82550" cy="20638"/>
              </a:xfrm>
              <a:custGeom>
                <a:gdLst>
                  <a:gd fmla="*/ 2 w 79" name="T0"/>
                  <a:gd fmla="*/ 4 h 19" name="T1"/>
                  <a:gd fmla="*/ 74 w 79" name="T2"/>
                  <a:gd fmla="*/ 19 h 19" name="T3"/>
                  <a:gd fmla="*/ 76 w 79" name="T4"/>
                  <a:gd fmla="*/ 14 h 19" name="T5"/>
                  <a:gd fmla="*/ 3 w 79" name="T6"/>
                  <a:gd fmla="*/ 0 h 19" name="T7"/>
                  <a:gd fmla="*/ 2 w 79" name="T8"/>
                  <a:gd fmla="*/ 4 h 19" name="T9"/>
                </a:gdLst>
                <a:cxnLst>
                  <a:cxn ang="0">
                    <a:pos x="T0" y="T1"/>
                  </a:cxn>
                  <a:cxn ang="0">
                    <a:pos x="T2" y="T3"/>
                  </a:cxn>
                  <a:cxn ang="0">
                    <a:pos x="T4" y="T5"/>
                  </a:cxn>
                  <a:cxn ang="0">
                    <a:pos x="T6" y="T7"/>
                  </a:cxn>
                  <a:cxn ang="0">
                    <a:pos x="T8" y="T9"/>
                  </a:cxn>
                </a:cxnLst>
                <a:rect b="b" l="0" r="r" t="0"/>
                <a:pathLst>
                  <a:path h="19" w="7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7" name="Freeform 44"/>
              <p:cNvSpPr/>
              <p:nvPr/>
            </p:nvSpPr>
            <p:spPr bwMode="auto">
              <a:xfrm>
                <a:off x="4384676" y="4772026"/>
                <a:ext cx="106363" cy="17463"/>
              </a:xfrm>
              <a:custGeom>
                <a:gdLst>
                  <a:gd fmla="*/ 5 w 102" name="T0"/>
                  <a:gd fmla="*/ 16 h 17" name="T1"/>
                  <a:gd fmla="*/ 98 w 102" name="T2"/>
                  <a:gd fmla="*/ 10 h 17" name="T3"/>
                  <a:gd fmla="*/ 98 w 102" name="T4"/>
                  <a:gd fmla="*/ 3 h 17" name="T5"/>
                  <a:gd fmla="*/ 3 w 102" name="T6"/>
                  <a:gd fmla="*/ 11 h 17" name="T7"/>
                  <a:gd fmla="*/ 5 w 102" name="T8"/>
                  <a:gd fmla="*/ 16 h 17" name="T9"/>
                </a:gdLst>
                <a:cxnLst>
                  <a:cxn ang="0">
                    <a:pos x="T0" y="T1"/>
                  </a:cxn>
                  <a:cxn ang="0">
                    <a:pos x="T2" y="T3"/>
                  </a:cxn>
                  <a:cxn ang="0">
                    <a:pos x="T4" y="T5"/>
                  </a:cxn>
                  <a:cxn ang="0">
                    <a:pos x="T6" y="T7"/>
                  </a:cxn>
                  <a:cxn ang="0">
                    <a:pos x="T8" y="T9"/>
                  </a:cxn>
                </a:cxnLst>
                <a:rect b="b" l="0" r="r" t="0"/>
                <a:pathLst>
                  <a:path h="17" w="102">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8" name="Freeform 45"/>
              <p:cNvSpPr/>
              <p:nvPr/>
            </p:nvSpPr>
            <p:spPr bwMode="auto">
              <a:xfrm>
                <a:off x="4584701" y="4762501"/>
                <a:ext cx="90488" cy="34925"/>
              </a:xfrm>
              <a:custGeom>
                <a:gdLst>
                  <a:gd fmla="*/ 4 w 87" name="T0"/>
                  <a:gd fmla="*/ 20 h 33" name="T1"/>
                  <a:gd fmla="*/ 83 w 87" name="T2"/>
                  <a:gd fmla="*/ 12 h 33" name="T3"/>
                  <a:gd fmla="*/ 77 w 87" name="T4"/>
                  <a:gd fmla="*/ 2 h 33" name="T5"/>
                  <a:gd fmla="*/ 6 w 87" name="T6"/>
                  <a:gd fmla="*/ 10 h 33" name="T7"/>
                  <a:gd fmla="*/ 4 w 87" name="T8"/>
                  <a:gd fmla="*/ 20 h 33" name="T9"/>
                </a:gdLst>
                <a:cxnLst>
                  <a:cxn ang="0">
                    <a:pos x="T0" y="T1"/>
                  </a:cxn>
                  <a:cxn ang="0">
                    <a:pos x="T2" y="T3"/>
                  </a:cxn>
                  <a:cxn ang="0">
                    <a:pos x="T4" y="T5"/>
                  </a:cxn>
                  <a:cxn ang="0">
                    <a:pos x="T6" y="T7"/>
                  </a:cxn>
                  <a:cxn ang="0">
                    <a:pos x="T8" y="T9"/>
                  </a:cxn>
                </a:cxnLst>
                <a:rect b="b" l="0" r="r" t="0"/>
                <a:pathLst>
                  <a:path h="33" w="87">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9" name="Freeform 46"/>
              <p:cNvSpPr/>
              <p:nvPr/>
            </p:nvSpPr>
            <p:spPr bwMode="auto">
              <a:xfrm>
                <a:off x="4751388" y="4727576"/>
                <a:ext cx="88900" cy="25400"/>
              </a:xfrm>
              <a:custGeom>
                <a:gdLst>
                  <a:gd fmla="*/ 5 w 86" name="T0"/>
                  <a:gd fmla="*/ 24 h 25" name="T1"/>
                  <a:gd fmla="*/ 79 w 86" name="T2"/>
                  <a:gd fmla="*/ 11 h 25" name="T3"/>
                  <a:gd fmla="*/ 76 w 86" name="T4"/>
                  <a:gd fmla="*/ 1 h 25" name="T5"/>
                  <a:gd fmla="*/ 41 w 86" name="T6"/>
                  <a:gd fmla="*/ 8 h 25" name="T7"/>
                  <a:gd fmla="*/ 5 w 86" name="T8"/>
                  <a:gd fmla="*/ 17 h 25" name="T9"/>
                  <a:gd fmla="*/ 5 w 86" name="T10"/>
                  <a:gd fmla="*/ 24 h 25" name="T11"/>
                </a:gdLst>
                <a:cxnLst>
                  <a:cxn ang="0">
                    <a:pos x="T0" y="T1"/>
                  </a:cxn>
                  <a:cxn ang="0">
                    <a:pos x="T2" y="T3"/>
                  </a:cxn>
                  <a:cxn ang="0">
                    <a:pos x="T4" y="T5"/>
                  </a:cxn>
                  <a:cxn ang="0">
                    <a:pos x="T6" y="T7"/>
                  </a:cxn>
                  <a:cxn ang="0">
                    <a:pos x="T8" y="T9"/>
                  </a:cxn>
                  <a:cxn ang="0">
                    <a:pos x="T10" y="T11"/>
                  </a:cxn>
                </a:cxnLst>
                <a:rect b="b" l="0" r="r" t="0"/>
                <a:pathLst>
                  <a:path h="25" w="86">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40" name="Freeform 47"/>
              <p:cNvSpPr/>
              <p:nvPr/>
            </p:nvSpPr>
            <p:spPr bwMode="auto">
              <a:xfrm>
                <a:off x="4892676" y="4657726"/>
                <a:ext cx="92075" cy="52388"/>
              </a:xfrm>
              <a:custGeom>
                <a:gdLst>
                  <a:gd fmla="*/ 9 w 89" name="T0"/>
                  <a:gd fmla="*/ 48 h 50" name="T1"/>
                  <a:gd fmla="*/ 43 w 89" name="T2"/>
                  <a:gd fmla="*/ 32 h 50" name="T3"/>
                  <a:gd fmla="*/ 81 w 89" name="T4"/>
                  <a:gd fmla="*/ 15 h 50" name="T5"/>
                  <a:gd fmla="*/ 77 w 89" name="T6"/>
                  <a:gd fmla="*/ 1 h 50" name="T7"/>
                  <a:gd fmla="*/ 38 w 89" name="T8"/>
                  <a:gd fmla="*/ 14 h 50" name="T9"/>
                  <a:gd fmla="*/ 4 w 89" name="T10"/>
                  <a:gd fmla="*/ 41 h 50" name="T11"/>
                  <a:gd fmla="*/ 9 w 89" name="T12"/>
                  <a:gd fmla="*/ 48 h 50" name="T13"/>
                </a:gdLst>
                <a:cxnLst>
                  <a:cxn ang="0">
                    <a:pos x="T0" y="T1"/>
                  </a:cxn>
                  <a:cxn ang="0">
                    <a:pos x="T2" y="T3"/>
                  </a:cxn>
                  <a:cxn ang="0">
                    <a:pos x="T4" y="T5"/>
                  </a:cxn>
                  <a:cxn ang="0">
                    <a:pos x="T6" y="T7"/>
                  </a:cxn>
                  <a:cxn ang="0">
                    <a:pos x="T8" y="T9"/>
                  </a:cxn>
                  <a:cxn ang="0">
                    <a:pos x="T10" y="T11"/>
                  </a:cxn>
                  <a:cxn ang="0">
                    <a:pos x="T12" y="T13"/>
                  </a:cxn>
                </a:cxnLst>
                <a:rect b="b" l="0" r="r" t="0"/>
                <a:pathLst>
                  <a:path h="50" w="89">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41" name="Freeform 48"/>
              <p:cNvSpPr/>
              <p:nvPr/>
            </p:nvSpPr>
            <p:spPr bwMode="auto">
              <a:xfrm>
                <a:off x="4024313" y="4714876"/>
                <a:ext cx="93663" cy="31750"/>
              </a:xfrm>
              <a:custGeom>
                <a:gdLst>
                  <a:gd fmla="*/ 3 w 91" name="T0"/>
                  <a:gd fmla="*/ 6 h 31" name="T1"/>
                  <a:gd fmla="*/ 83 w 91" name="T2"/>
                  <a:gd fmla="*/ 30 h 31" name="T3"/>
                  <a:gd fmla="*/ 85 w 91" name="T4"/>
                  <a:gd fmla="*/ 21 h 31" name="T5"/>
                  <a:gd fmla="*/ 5 w 91" name="T6"/>
                  <a:gd fmla="*/ 1 h 31" name="T7"/>
                  <a:gd fmla="*/ 3 w 91" name="T8"/>
                  <a:gd fmla="*/ 6 h 31" name="T9"/>
                </a:gdLst>
                <a:cxnLst>
                  <a:cxn ang="0">
                    <a:pos x="T0" y="T1"/>
                  </a:cxn>
                  <a:cxn ang="0">
                    <a:pos x="T2" y="T3"/>
                  </a:cxn>
                  <a:cxn ang="0">
                    <a:pos x="T4" y="T5"/>
                  </a:cxn>
                  <a:cxn ang="0">
                    <a:pos x="T6" y="T7"/>
                  </a:cxn>
                  <a:cxn ang="0">
                    <a:pos x="T8" y="T9"/>
                  </a:cxn>
                </a:cxnLst>
                <a:rect b="b" l="0" r="r" t="0"/>
                <a:pathLst>
                  <a:path h="31" w="9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42" name="Freeform 49"/>
              <p:cNvSpPr/>
              <p:nvPr/>
            </p:nvSpPr>
            <p:spPr bwMode="auto">
              <a:xfrm>
                <a:off x="3851276" y="4625976"/>
                <a:ext cx="98425" cy="63500"/>
              </a:xfrm>
              <a:custGeom>
                <a:gdLst>
                  <a:gd fmla="*/ 2 w 94" name="T0"/>
                  <a:gd fmla="*/ 4 h 61" name="T1"/>
                  <a:gd fmla="*/ 82 w 94" name="T2"/>
                  <a:gd fmla="*/ 60 h 61" name="T3"/>
                  <a:gd fmla="*/ 88 w 94" name="T4"/>
                  <a:gd fmla="*/ 49 h 61" name="T5"/>
                  <a:gd fmla="*/ 5 w 94" name="T6"/>
                  <a:gd fmla="*/ 1 h 61" name="T7"/>
                  <a:gd fmla="*/ 2 w 94" name="T8"/>
                  <a:gd fmla="*/ 4 h 61" name="T9"/>
                </a:gdLst>
                <a:cxnLst>
                  <a:cxn ang="0">
                    <a:pos x="T0" y="T1"/>
                  </a:cxn>
                  <a:cxn ang="0">
                    <a:pos x="T2" y="T3"/>
                  </a:cxn>
                  <a:cxn ang="0">
                    <a:pos x="T4" y="T5"/>
                  </a:cxn>
                  <a:cxn ang="0">
                    <a:pos x="T6" y="T7"/>
                  </a:cxn>
                  <a:cxn ang="0">
                    <a:pos x="T8" y="T9"/>
                  </a:cxn>
                </a:cxnLst>
                <a:rect b="b" l="0" r="r" t="0"/>
                <a:pathLst>
                  <a:path h="61" w="94">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43" name="Freeform 50"/>
              <p:cNvSpPr/>
              <p:nvPr/>
            </p:nvSpPr>
            <p:spPr bwMode="auto">
              <a:xfrm>
                <a:off x="3706813" y="4486276"/>
                <a:ext cx="82550" cy="73025"/>
              </a:xfrm>
              <a:custGeom>
                <a:gdLst>
                  <a:gd fmla="*/ 2 w 79" name="T0"/>
                  <a:gd fmla="*/ 9 h 71" name="T1"/>
                  <a:gd fmla="*/ 68 w 79" name="T2"/>
                  <a:gd fmla="*/ 69 h 71" name="T3"/>
                  <a:gd fmla="*/ 75 w 79" name="T4"/>
                  <a:gd fmla="*/ 61 h 71" name="T5"/>
                  <a:gd fmla="*/ 9 w 79" name="T6"/>
                  <a:gd fmla="*/ 4 h 71" name="T7"/>
                  <a:gd fmla="*/ 2 w 79" name="T8"/>
                  <a:gd fmla="*/ 9 h 71" name="T9"/>
                </a:gdLst>
                <a:cxnLst>
                  <a:cxn ang="0">
                    <a:pos x="T0" y="T1"/>
                  </a:cxn>
                  <a:cxn ang="0">
                    <a:pos x="T2" y="T3"/>
                  </a:cxn>
                  <a:cxn ang="0">
                    <a:pos x="T4" y="T5"/>
                  </a:cxn>
                  <a:cxn ang="0">
                    <a:pos x="T6" y="T7"/>
                  </a:cxn>
                  <a:cxn ang="0">
                    <a:pos x="T8" y="T9"/>
                  </a:cxn>
                </a:cxnLst>
                <a:rect b="b" l="0" r="r" t="0"/>
                <a:pathLst>
                  <a:path h="71" w="79">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44" name="Freeform 51"/>
              <p:cNvSpPr/>
              <p:nvPr/>
            </p:nvSpPr>
            <p:spPr bwMode="auto">
              <a:xfrm>
                <a:off x="3595688" y="4313238"/>
                <a:ext cx="57150" cy="82550"/>
              </a:xfrm>
              <a:custGeom>
                <a:gdLst>
                  <a:gd fmla="*/ 1 w 56" name="T0"/>
                  <a:gd fmla="*/ 6 h 79" name="T1"/>
                  <a:gd fmla="*/ 45 w 56" name="T2"/>
                  <a:gd fmla="*/ 75 h 79" name="T3"/>
                  <a:gd fmla="*/ 52 w 56" name="T4"/>
                  <a:gd fmla="*/ 68 h 79" name="T5"/>
                  <a:gd fmla="*/ 9 w 56" name="T6"/>
                  <a:gd fmla="*/ 4 h 79" name="T7"/>
                  <a:gd fmla="*/ 1 w 56" name="T8"/>
                  <a:gd fmla="*/ 6 h 79" name="T9"/>
                </a:gdLst>
                <a:cxnLst>
                  <a:cxn ang="0">
                    <a:pos x="T0" y="T1"/>
                  </a:cxn>
                  <a:cxn ang="0">
                    <a:pos x="T2" y="T3"/>
                  </a:cxn>
                  <a:cxn ang="0">
                    <a:pos x="T4" y="T5"/>
                  </a:cxn>
                  <a:cxn ang="0">
                    <a:pos x="T6" y="T7"/>
                  </a:cxn>
                  <a:cxn ang="0">
                    <a:pos x="T8" y="T9"/>
                  </a:cxn>
                </a:cxnLst>
                <a:rect b="b" l="0" r="r" t="0"/>
                <a:pathLst>
                  <a:path h="79" w="56">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45" name="Freeform 52"/>
              <p:cNvSpPr/>
              <p:nvPr/>
            </p:nvSpPr>
            <p:spPr bwMode="auto">
              <a:xfrm>
                <a:off x="3533776" y="4113213"/>
                <a:ext cx="42863" cy="101600"/>
              </a:xfrm>
              <a:custGeom>
                <a:gdLst>
                  <a:gd fmla="*/ 2 w 42" name="T0"/>
                  <a:gd fmla="*/ 5 h 99" name="T1"/>
                  <a:gd fmla="*/ 31 w 42" name="T2"/>
                  <a:gd fmla="*/ 94 h 99" name="T3"/>
                  <a:gd fmla="*/ 39 w 42" name="T4"/>
                  <a:gd fmla="*/ 89 h 99" name="T5"/>
                  <a:gd fmla="*/ 10 w 42" name="T6"/>
                  <a:gd fmla="*/ 5 h 99" name="T7"/>
                  <a:gd fmla="*/ 2 w 42" name="T8"/>
                  <a:gd fmla="*/ 5 h 99" name="T9"/>
                </a:gdLst>
                <a:cxnLst>
                  <a:cxn ang="0">
                    <a:pos x="T0" y="T1"/>
                  </a:cxn>
                  <a:cxn ang="0">
                    <a:pos x="T2" y="T3"/>
                  </a:cxn>
                  <a:cxn ang="0">
                    <a:pos x="T4" y="T5"/>
                  </a:cxn>
                  <a:cxn ang="0">
                    <a:pos x="T6" y="T7"/>
                  </a:cxn>
                  <a:cxn ang="0">
                    <a:pos x="T8" y="T9"/>
                  </a:cxn>
                </a:cxnLst>
                <a:rect b="b" l="0" r="r" t="0"/>
                <a:pathLst>
                  <a:path h="99" w="42">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46" name="Freeform 53"/>
              <p:cNvSpPr/>
              <p:nvPr/>
            </p:nvSpPr>
            <p:spPr bwMode="auto">
              <a:xfrm>
                <a:off x="3517901" y="3932238"/>
                <a:ext cx="20638" cy="79375"/>
              </a:xfrm>
              <a:custGeom>
                <a:gdLst>
                  <a:gd fmla="*/ 4 w 19" name="T0"/>
                  <a:gd fmla="*/ 4 h 76" name="T1"/>
                  <a:gd fmla="*/ 10 w 19" name="T2"/>
                  <a:gd fmla="*/ 71 h 76" name="T3"/>
                  <a:gd fmla="*/ 18 w 19" name="T4"/>
                  <a:gd fmla="*/ 68 h 76" name="T5"/>
                  <a:gd fmla="*/ 10 w 19" name="T6"/>
                  <a:gd fmla="*/ 4 h 76" name="T7"/>
                  <a:gd fmla="*/ 4 w 19" name="T8"/>
                  <a:gd fmla="*/ 4 h 76" name="T9"/>
                </a:gdLst>
                <a:cxnLst>
                  <a:cxn ang="0">
                    <a:pos x="T0" y="T1"/>
                  </a:cxn>
                  <a:cxn ang="0">
                    <a:pos x="T2" y="T3"/>
                  </a:cxn>
                  <a:cxn ang="0">
                    <a:pos x="T4" y="T5"/>
                  </a:cxn>
                  <a:cxn ang="0">
                    <a:pos x="T6" y="T7"/>
                  </a:cxn>
                  <a:cxn ang="0">
                    <a:pos x="T8" y="T9"/>
                  </a:cxn>
                </a:cxnLst>
                <a:rect b="b" l="0" r="r" t="0"/>
                <a:pathLst>
                  <a:path h="76" w="19">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47" name="Freeform 54"/>
              <p:cNvSpPr/>
              <p:nvPr/>
            </p:nvSpPr>
            <p:spPr bwMode="auto">
              <a:xfrm>
                <a:off x="3522663" y="3695701"/>
                <a:ext cx="47625" cy="131763"/>
              </a:xfrm>
              <a:custGeom>
                <a:gdLst>
                  <a:gd fmla="*/ 4 w 46" name="T0"/>
                  <a:gd fmla="*/ 125 h 127" name="T1"/>
                  <a:gd fmla="*/ 43 w 46" name="T2"/>
                  <a:gd fmla="*/ 12 h 127" name="T3"/>
                  <a:gd fmla="*/ 33 w 46" name="T4"/>
                  <a:gd fmla="*/ 6 h 127" name="T5"/>
                  <a:gd fmla="*/ 0 w 46" name="T6"/>
                  <a:gd fmla="*/ 124 h 127" name="T7"/>
                  <a:gd fmla="*/ 4 w 46" name="T8"/>
                  <a:gd fmla="*/ 125 h 127" name="T9"/>
                </a:gdLst>
                <a:cxnLst>
                  <a:cxn ang="0">
                    <a:pos x="T0" y="T1"/>
                  </a:cxn>
                  <a:cxn ang="0">
                    <a:pos x="T2" y="T3"/>
                  </a:cxn>
                  <a:cxn ang="0">
                    <a:pos x="T4" y="T5"/>
                  </a:cxn>
                  <a:cxn ang="0">
                    <a:pos x="T6" y="T7"/>
                  </a:cxn>
                  <a:cxn ang="0">
                    <a:pos x="T8" y="T9"/>
                  </a:cxn>
                </a:cxnLst>
                <a:rect b="b" l="0" r="r" t="0"/>
                <a:pathLst>
                  <a:path h="127" w="46">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48" name="Freeform 55"/>
              <p:cNvSpPr/>
              <p:nvPr/>
            </p:nvSpPr>
            <p:spPr bwMode="auto">
              <a:xfrm>
                <a:off x="3586163" y="3575051"/>
                <a:ext cx="50800" cy="66675"/>
              </a:xfrm>
              <a:custGeom>
                <a:gdLst>
                  <a:gd fmla="*/ 9 w 48" name="T0"/>
                  <a:gd fmla="*/ 61 h 64" name="T1"/>
                  <a:gd fmla="*/ 21 w 48" name="T2"/>
                  <a:gd fmla="*/ 53 h 64" name="T3"/>
                  <a:gd fmla="*/ 31 w 48" name="T4"/>
                  <a:gd fmla="*/ 40 h 64" name="T5"/>
                  <a:gd fmla="*/ 47 w 48" name="T6"/>
                  <a:gd fmla="*/ 9 h 64" name="T7"/>
                  <a:gd fmla="*/ 39 w 48" name="T8"/>
                  <a:gd fmla="*/ 3 h 64" name="T9"/>
                  <a:gd fmla="*/ 18 w 48" name="T10"/>
                  <a:gd fmla="*/ 29 h 64" name="T11"/>
                  <a:gd fmla="*/ 11 w 48" name="T12"/>
                  <a:gd fmla="*/ 41 h 64" name="T13"/>
                  <a:gd fmla="*/ 3 w 48" name="T14"/>
                  <a:gd fmla="*/ 57 h 64" name="T15"/>
                  <a:gd fmla="*/ 9 w 48" name="T16"/>
                  <a:gd fmla="*/ 61 h 64"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64" w="48">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49" name="Freeform 56"/>
              <p:cNvSpPr/>
              <p:nvPr/>
            </p:nvSpPr>
            <p:spPr bwMode="auto">
              <a:xfrm>
                <a:off x="3698876" y="3435351"/>
                <a:ext cx="66675" cy="74613"/>
              </a:xfrm>
              <a:custGeom>
                <a:gdLst>
                  <a:gd fmla="*/ 11 w 64" name="T0"/>
                  <a:gd fmla="*/ 66 h 71" name="T1"/>
                  <a:gd fmla="*/ 60 w 64" name="T2"/>
                  <a:gd fmla="*/ 9 h 71" name="T3"/>
                  <a:gd fmla="*/ 56 w 64" name="T4"/>
                  <a:gd fmla="*/ 1 h 71" name="T5"/>
                  <a:gd fmla="*/ 2 w 64" name="T6"/>
                  <a:gd fmla="*/ 62 h 71" name="T7"/>
                  <a:gd fmla="*/ 11 w 64" name="T8"/>
                  <a:gd fmla="*/ 66 h 71" name="T9"/>
                </a:gdLst>
                <a:cxnLst>
                  <a:cxn ang="0">
                    <a:pos x="T0" y="T1"/>
                  </a:cxn>
                  <a:cxn ang="0">
                    <a:pos x="T2" y="T3"/>
                  </a:cxn>
                  <a:cxn ang="0">
                    <a:pos x="T4" y="T5"/>
                  </a:cxn>
                  <a:cxn ang="0">
                    <a:pos x="T6" y="T7"/>
                  </a:cxn>
                  <a:cxn ang="0">
                    <a:pos x="T8" y="T9"/>
                  </a:cxn>
                </a:cxnLst>
                <a:rect b="b" l="0" r="r" t="0"/>
                <a:pathLst>
                  <a:path h="71" w="64">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50" name="Freeform 57"/>
              <p:cNvSpPr/>
              <p:nvPr/>
            </p:nvSpPr>
            <p:spPr bwMode="auto">
              <a:xfrm>
                <a:off x="3798888" y="3357563"/>
                <a:ext cx="57150" cy="34925"/>
              </a:xfrm>
              <a:custGeom>
                <a:gdLst>
                  <a:gd fmla="*/ 5 w 56" name="T0"/>
                  <a:gd fmla="*/ 33 h 34" name="T1"/>
                  <a:gd fmla="*/ 16 w 56" name="T2"/>
                  <a:gd fmla="*/ 32 h 34" name="T3"/>
                  <a:gd fmla="*/ 29 w 56" name="T4"/>
                  <a:gd fmla="*/ 28 h 34" name="T5"/>
                  <a:gd fmla="*/ 51 w 56" name="T6"/>
                  <a:gd fmla="*/ 13 h 34" name="T7"/>
                  <a:gd fmla="*/ 46 w 56" name="T8"/>
                  <a:gd fmla="*/ 2 h 34" name="T9"/>
                  <a:gd fmla="*/ 22 w 56" name="T10"/>
                  <a:gd fmla="*/ 11 h 34" name="T11"/>
                  <a:gd fmla="*/ 10 w 56" name="T12"/>
                  <a:gd fmla="*/ 19 h 34" name="T13"/>
                  <a:gd fmla="*/ 3 w 56" name="T14"/>
                  <a:gd fmla="*/ 27 h 34" name="T15"/>
                  <a:gd fmla="*/ 5 w 56" name="T16"/>
                  <a:gd fmla="*/ 33 h 34"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34" w="56">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51" name="Freeform 58"/>
              <p:cNvSpPr/>
              <p:nvPr/>
            </p:nvSpPr>
            <p:spPr bwMode="auto">
              <a:xfrm>
                <a:off x="3725863" y="3227388"/>
                <a:ext cx="76200" cy="69850"/>
              </a:xfrm>
              <a:custGeom>
                <a:gdLst>
                  <a:gd fmla="*/ 69 w 74" name="T0"/>
                  <a:gd fmla="*/ 58 h 68" name="T1"/>
                  <a:gd fmla="*/ 42 w 74" name="T2"/>
                  <a:gd fmla="*/ 36 h 68" name="T3"/>
                  <a:gd fmla="*/ 14 w 74" name="T4"/>
                  <a:gd fmla="*/ 6 h 68" name="T5"/>
                  <a:gd fmla="*/ 3 w 74" name="T6"/>
                  <a:gd fmla="*/ 15 h 68" name="T7"/>
                  <a:gd fmla="*/ 66 w 74" name="T8"/>
                  <a:gd fmla="*/ 66 h 68" name="T9"/>
                  <a:gd fmla="*/ 69 w 74" name="T10"/>
                  <a:gd fmla="*/ 58 h 68" name="T11"/>
                </a:gdLst>
                <a:cxnLst>
                  <a:cxn ang="0">
                    <a:pos x="T0" y="T1"/>
                  </a:cxn>
                  <a:cxn ang="0">
                    <a:pos x="T2" y="T3"/>
                  </a:cxn>
                  <a:cxn ang="0">
                    <a:pos x="T4" y="T5"/>
                  </a:cxn>
                  <a:cxn ang="0">
                    <a:pos x="T6" y="T7"/>
                  </a:cxn>
                  <a:cxn ang="0">
                    <a:pos x="T8" y="T9"/>
                  </a:cxn>
                  <a:cxn ang="0">
                    <a:pos x="T10" y="T11"/>
                  </a:cxn>
                </a:cxnLst>
                <a:rect b="b" l="0" r="r" t="0"/>
                <a:pathLst>
                  <a:path h="68" w="74">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52" name="Freeform 59"/>
              <p:cNvSpPr/>
              <p:nvPr/>
            </p:nvSpPr>
            <p:spPr bwMode="auto">
              <a:xfrm>
                <a:off x="3622676" y="3065463"/>
                <a:ext cx="60325" cy="96838"/>
              </a:xfrm>
              <a:custGeom>
                <a:gdLst>
                  <a:gd fmla="*/ 54 w 58" name="T0"/>
                  <a:gd fmla="*/ 85 h 94" name="T1"/>
                  <a:gd fmla="*/ 12 w 58" name="T2"/>
                  <a:gd fmla="*/ 6 h 94" name="T3"/>
                  <a:gd fmla="*/ 2 w 58" name="T4"/>
                  <a:gd fmla="*/ 9 h 94" name="T5"/>
                  <a:gd fmla="*/ 47 w 58" name="T6"/>
                  <a:gd fmla="*/ 91 h 94" name="T7"/>
                  <a:gd fmla="*/ 54 w 58" name="T8"/>
                  <a:gd fmla="*/ 85 h 94" name="T9"/>
                </a:gdLst>
                <a:cxnLst>
                  <a:cxn ang="0">
                    <a:pos x="T0" y="T1"/>
                  </a:cxn>
                  <a:cxn ang="0">
                    <a:pos x="T2" y="T3"/>
                  </a:cxn>
                  <a:cxn ang="0">
                    <a:pos x="T4" y="T5"/>
                  </a:cxn>
                  <a:cxn ang="0">
                    <a:pos x="T6" y="T7"/>
                  </a:cxn>
                  <a:cxn ang="0">
                    <a:pos x="T8" y="T9"/>
                  </a:cxn>
                </a:cxnLst>
                <a:rect b="b" l="0" r="r" t="0"/>
                <a:pathLst>
                  <a:path h="94" w="57">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53" name="Freeform 60"/>
              <p:cNvSpPr/>
              <p:nvPr/>
            </p:nvSpPr>
            <p:spPr bwMode="auto">
              <a:xfrm>
                <a:off x="3565526" y="2909888"/>
                <a:ext cx="22225" cy="68263"/>
              </a:xfrm>
              <a:custGeom>
                <a:gdLst>
                  <a:gd fmla="*/ 22 w 22" name="T0"/>
                  <a:gd fmla="*/ 62 h 66" name="T1"/>
                  <a:gd fmla="*/ 9 w 22" name="T2"/>
                  <a:gd fmla="*/ 4 h 66" name="T3"/>
                  <a:gd fmla="*/ 1 w 22" name="T4"/>
                  <a:gd fmla="*/ 6 h 66" name="T5"/>
                  <a:gd fmla="*/ 18 w 22" name="T6"/>
                  <a:gd fmla="*/ 64 h 66" name="T7"/>
                  <a:gd fmla="*/ 22 w 22" name="T8"/>
                  <a:gd fmla="*/ 62 h 66" name="T9"/>
                </a:gdLst>
                <a:cxnLst>
                  <a:cxn ang="0">
                    <a:pos x="T0" y="T1"/>
                  </a:cxn>
                  <a:cxn ang="0">
                    <a:pos x="T2" y="T3"/>
                  </a:cxn>
                  <a:cxn ang="0">
                    <a:pos x="T4" y="T5"/>
                  </a:cxn>
                  <a:cxn ang="0">
                    <a:pos x="T6" y="T7"/>
                  </a:cxn>
                  <a:cxn ang="0">
                    <a:pos x="T8" y="T9"/>
                  </a:cxn>
                </a:cxnLst>
                <a:rect b="b" l="0" r="r" t="0"/>
                <a:pathLst>
                  <a:path h="66" w="22">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54" name="Freeform 61"/>
              <p:cNvSpPr/>
              <p:nvPr/>
            </p:nvSpPr>
            <p:spPr bwMode="auto">
              <a:xfrm>
                <a:off x="3538538" y="2741613"/>
                <a:ext cx="28575" cy="100013"/>
              </a:xfrm>
              <a:custGeom>
                <a:gdLst>
                  <a:gd fmla="*/ 22 w 27" name="T0"/>
                  <a:gd fmla="*/ 89 h 96" name="T1"/>
                  <a:gd fmla="*/ 15 w 27" name="T2"/>
                  <a:gd fmla="*/ 8 h 96" name="T3"/>
                  <a:gd fmla="*/ 2 w 27" name="T4"/>
                  <a:gd fmla="*/ 8 h 96" name="T5"/>
                  <a:gd fmla="*/ 9 w 27" name="T6"/>
                  <a:gd fmla="*/ 89 h 96" name="T7"/>
                  <a:gd fmla="*/ 22 w 27" name="T8"/>
                  <a:gd fmla="*/ 89 h 96" name="T9"/>
                </a:gdLst>
                <a:cxnLst>
                  <a:cxn ang="0">
                    <a:pos x="T0" y="T1"/>
                  </a:cxn>
                  <a:cxn ang="0">
                    <a:pos x="T2" y="T3"/>
                  </a:cxn>
                  <a:cxn ang="0">
                    <a:pos x="T4" y="T5"/>
                  </a:cxn>
                  <a:cxn ang="0">
                    <a:pos x="T6" y="T7"/>
                  </a:cxn>
                  <a:cxn ang="0">
                    <a:pos x="T8" y="T9"/>
                  </a:cxn>
                </a:cxnLst>
                <a:rect b="b" l="0" r="r" t="0"/>
                <a:pathLst>
                  <a:path h="96" w="27">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55" name="Freeform 62"/>
              <p:cNvSpPr/>
              <p:nvPr/>
            </p:nvSpPr>
            <p:spPr bwMode="auto">
              <a:xfrm>
                <a:off x="3546476" y="2592388"/>
                <a:ext cx="22225" cy="73025"/>
              </a:xfrm>
              <a:custGeom>
                <a:gdLst>
                  <a:gd fmla="*/ 13 w 22" name="T0"/>
                  <a:gd fmla="*/ 66 h 70" name="T1"/>
                  <a:gd fmla="*/ 21 w 22" name="T2"/>
                  <a:gd fmla="*/ 8 h 70" name="T3"/>
                  <a:gd fmla="*/ 11 w 22" name="T4"/>
                  <a:gd fmla="*/ 6 h 70" name="T5"/>
                  <a:gd fmla="*/ 5 w 22" name="T6"/>
                  <a:gd fmla="*/ 66 h 70" name="T7"/>
                  <a:gd fmla="*/ 13 w 22" name="T8"/>
                  <a:gd fmla="*/ 66 h 70" name="T9"/>
                </a:gdLst>
                <a:cxnLst>
                  <a:cxn ang="0">
                    <a:pos x="T0" y="T1"/>
                  </a:cxn>
                  <a:cxn ang="0">
                    <a:pos x="T2" y="T3"/>
                  </a:cxn>
                  <a:cxn ang="0">
                    <a:pos x="T4" y="T5"/>
                  </a:cxn>
                  <a:cxn ang="0">
                    <a:pos x="T6" y="T7"/>
                  </a:cxn>
                  <a:cxn ang="0">
                    <a:pos x="T8" y="T9"/>
                  </a:cxn>
                </a:cxnLst>
                <a:rect b="b" l="0" r="r" t="0"/>
                <a:pathLst>
                  <a:path h="70" w="22">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56" name="Freeform 63"/>
              <p:cNvSpPr/>
              <p:nvPr/>
            </p:nvSpPr>
            <p:spPr bwMode="auto">
              <a:xfrm>
                <a:off x="3595688" y="2397126"/>
                <a:ext cx="49213" cy="103188"/>
              </a:xfrm>
              <a:custGeom>
                <a:gdLst>
                  <a:gd fmla="*/ 7 w 47" name="T0"/>
                  <a:gd fmla="*/ 96 h 99" name="T1"/>
                  <a:gd fmla="*/ 45 w 47" name="T2"/>
                  <a:gd fmla="*/ 8 h 99" name="T3"/>
                  <a:gd fmla="*/ 36 w 47" name="T4"/>
                  <a:gd fmla="*/ 5 h 99" name="T5"/>
                  <a:gd fmla="*/ 0 w 47" name="T6"/>
                  <a:gd fmla="*/ 94 h 99" name="T7"/>
                  <a:gd fmla="*/ 7 w 47" name="T8"/>
                  <a:gd fmla="*/ 96 h 99" name="T9"/>
                </a:gdLst>
                <a:cxnLst>
                  <a:cxn ang="0">
                    <a:pos x="T0" y="T1"/>
                  </a:cxn>
                  <a:cxn ang="0">
                    <a:pos x="T2" y="T3"/>
                  </a:cxn>
                  <a:cxn ang="0">
                    <a:pos x="T4" y="T5"/>
                  </a:cxn>
                  <a:cxn ang="0">
                    <a:pos x="T6" y="T7"/>
                  </a:cxn>
                  <a:cxn ang="0">
                    <a:pos x="T8" y="T9"/>
                  </a:cxn>
                </a:cxnLst>
                <a:rect b="b" l="0" r="r" t="0"/>
                <a:pathLst>
                  <a:path h="99" w="47">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57" name="Freeform 64"/>
              <p:cNvSpPr/>
              <p:nvPr/>
            </p:nvSpPr>
            <p:spPr bwMode="auto">
              <a:xfrm>
                <a:off x="3670301" y="2254251"/>
                <a:ext cx="57150" cy="80963"/>
              </a:xfrm>
              <a:custGeom>
                <a:gdLst>
                  <a:gd fmla="*/ 8 w 55" name="T0"/>
                  <a:gd fmla="*/ 74 h 78" name="T1"/>
                  <a:gd fmla="*/ 27 w 55" name="T2"/>
                  <a:gd fmla="*/ 44 h 78" name="T3"/>
                  <a:gd fmla="*/ 52 w 55" name="T4"/>
                  <a:gd fmla="*/ 10 h 78" name="T5"/>
                  <a:gd fmla="*/ 45 w 55" name="T6"/>
                  <a:gd fmla="*/ 3 h 78" name="T7"/>
                  <a:gd fmla="*/ 16 w 55" name="T8"/>
                  <a:gd fmla="*/ 33 h 78" name="T9"/>
                  <a:gd fmla="*/ 1 w 55" name="T10"/>
                  <a:gd fmla="*/ 72 h 78" name="T11"/>
                  <a:gd fmla="*/ 8 w 55" name="T12"/>
                  <a:gd fmla="*/ 74 h 78" name="T13"/>
                </a:gdLst>
                <a:cxnLst>
                  <a:cxn ang="0">
                    <a:pos x="T0" y="T1"/>
                  </a:cxn>
                  <a:cxn ang="0">
                    <a:pos x="T2" y="T3"/>
                  </a:cxn>
                  <a:cxn ang="0">
                    <a:pos x="T4" y="T5"/>
                  </a:cxn>
                  <a:cxn ang="0">
                    <a:pos x="T6" y="T7"/>
                  </a:cxn>
                  <a:cxn ang="0">
                    <a:pos x="T8" y="T9"/>
                  </a:cxn>
                  <a:cxn ang="0">
                    <a:pos x="T10" y="T11"/>
                  </a:cxn>
                  <a:cxn ang="0">
                    <a:pos x="T12" y="T13"/>
                  </a:cxn>
                </a:cxnLst>
                <a:rect b="b" l="0" r="r" t="0"/>
                <a:pathLst>
                  <a:path h="78" w="55">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58" name="Freeform 65"/>
              <p:cNvSpPr/>
              <p:nvPr/>
            </p:nvSpPr>
            <p:spPr bwMode="auto">
              <a:xfrm>
                <a:off x="3754438" y="2087563"/>
                <a:ext cx="73025" cy="87313"/>
              </a:xfrm>
              <a:custGeom>
                <a:gdLst>
                  <a:gd fmla="*/ 6 w 71" name="T0"/>
                  <a:gd fmla="*/ 84 h 85" name="T1"/>
                  <a:gd fmla="*/ 66 w 71" name="T2"/>
                  <a:gd fmla="*/ 14 h 85" name="T3"/>
                  <a:gd fmla="*/ 58 w 71" name="T4"/>
                  <a:gd fmla="*/ 5 h 85" name="T5"/>
                  <a:gd fmla="*/ 1 w 71" name="T6"/>
                  <a:gd fmla="*/ 81 h 85" name="T7"/>
                  <a:gd fmla="*/ 6 w 71" name="T8"/>
                  <a:gd fmla="*/ 84 h 85" name="T9"/>
                </a:gdLst>
                <a:cxnLst>
                  <a:cxn ang="0">
                    <a:pos x="T0" y="T1"/>
                  </a:cxn>
                  <a:cxn ang="0">
                    <a:pos x="T2" y="T3"/>
                  </a:cxn>
                  <a:cxn ang="0">
                    <a:pos x="T4" y="T5"/>
                  </a:cxn>
                  <a:cxn ang="0">
                    <a:pos x="T6" y="T7"/>
                  </a:cxn>
                  <a:cxn ang="0">
                    <a:pos x="T8" y="T9"/>
                  </a:cxn>
                </a:cxnLst>
                <a:rect b="b" l="0" r="r" t="0"/>
                <a:pathLst>
                  <a:path h="85" w="71">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59" name="Freeform 66"/>
              <p:cNvSpPr/>
              <p:nvPr/>
            </p:nvSpPr>
            <p:spPr bwMode="auto">
              <a:xfrm>
                <a:off x="3865563" y="1936751"/>
                <a:ext cx="80963" cy="104775"/>
              </a:xfrm>
              <a:custGeom>
                <a:gdLst>
                  <a:gd fmla="*/ 8 w 79" name="T0"/>
                  <a:gd fmla="*/ 98 h 101" name="T1"/>
                  <a:gd fmla="*/ 74 w 79" name="T2"/>
                  <a:gd fmla="*/ 12 h 101" name="T3"/>
                  <a:gd fmla="*/ 67 w 79" name="T4"/>
                  <a:gd fmla="*/ 5 h 101" name="T5"/>
                  <a:gd fmla="*/ 31 w 79" name="T6"/>
                  <a:gd fmla="*/ 43 h 101" name="T7"/>
                  <a:gd fmla="*/ 2 w 79" name="T8"/>
                  <a:gd fmla="*/ 94 h 101" name="T9"/>
                  <a:gd fmla="*/ 8 w 79" name="T10"/>
                  <a:gd fmla="*/ 98 h 101" name="T11"/>
                </a:gdLst>
                <a:cxnLst>
                  <a:cxn ang="0">
                    <a:pos x="T0" y="T1"/>
                  </a:cxn>
                  <a:cxn ang="0">
                    <a:pos x="T2" y="T3"/>
                  </a:cxn>
                  <a:cxn ang="0">
                    <a:pos x="T4" y="T5"/>
                  </a:cxn>
                  <a:cxn ang="0">
                    <a:pos x="T6" y="T7"/>
                  </a:cxn>
                  <a:cxn ang="0">
                    <a:pos x="T8" y="T9"/>
                  </a:cxn>
                  <a:cxn ang="0">
                    <a:pos x="T10" y="T11"/>
                  </a:cxn>
                </a:cxnLst>
                <a:rect b="b" l="0" r="r" t="0"/>
                <a:pathLst>
                  <a:path h="100" w="79">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0" name="Freeform 67"/>
              <p:cNvSpPr/>
              <p:nvPr/>
            </p:nvSpPr>
            <p:spPr bwMode="auto">
              <a:xfrm>
                <a:off x="3984626" y="1827213"/>
                <a:ext cx="87313" cy="65088"/>
              </a:xfrm>
              <a:custGeom>
                <a:gdLst>
                  <a:gd fmla="*/ 8 w 85" name="T0"/>
                  <a:gd fmla="*/ 61 h 63" name="T1"/>
                  <a:gd fmla="*/ 23 w 85" name="T2"/>
                  <a:gd fmla="*/ 57 h 63" name="T3"/>
                  <a:gd fmla="*/ 40 w 85" name="T4"/>
                  <a:gd fmla="*/ 47 h 63" name="T5"/>
                  <a:gd fmla="*/ 76 w 85" name="T6"/>
                  <a:gd fmla="*/ 21 h 63" name="T7"/>
                  <a:gd fmla="*/ 67 w 85" name="T8"/>
                  <a:gd fmla="*/ 6 h 63" name="T9"/>
                  <a:gd fmla="*/ 34 w 85" name="T10"/>
                  <a:gd fmla="*/ 26 h 63" name="T11"/>
                  <a:gd fmla="*/ 18 w 85" name="T12"/>
                  <a:gd fmla="*/ 38 h 63" name="T13"/>
                  <a:gd fmla="*/ 3 w 85" name="T14"/>
                  <a:gd fmla="*/ 53 h 63" name="T15"/>
                  <a:gd fmla="*/ 8 w 85" name="T16"/>
                  <a:gd fmla="*/ 61 h 63"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62" w="85">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1" name="Freeform 68"/>
              <p:cNvSpPr/>
              <p:nvPr/>
            </p:nvSpPr>
            <p:spPr bwMode="auto">
              <a:xfrm>
                <a:off x="4127501" y="1725613"/>
                <a:ext cx="109538" cy="76200"/>
              </a:xfrm>
              <a:custGeom>
                <a:gdLst>
                  <a:gd fmla="*/ 9 w 105" name="T0"/>
                  <a:gd fmla="*/ 71 h 74" name="T1"/>
                  <a:gd fmla="*/ 96 w 105" name="T2"/>
                  <a:gd fmla="*/ 16 h 74" name="T3"/>
                  <a:gd fmla="*/ 89 w 105" name="T4"/>
                  <a:gd fmla="*/ 4 h 74" name="T5"/>
                  <a:gd fmla="*/ 2 w 105" name="T6"/>
                  <a:gd fmla="*/ 66 h 74" name="T7"/>
                  <a:gd fmla="*/ 9 w 105" name="T8"/>
                  <a:gd fmla="*/ 71 h 74" name="T9"/>
                </a:gdLst>
                <a:cxnLst>
                  <a:cxn ang="0">
                    <a:pos x="T0" y="T1"/>
                  </a:cxn>
                  <a:cxn ang="0">
                    <a:pos x="T2" y="T3"/>
                  </a:cxn>
                  <a:cxn ang="0">
                    <a:pos x="T4" y="T5"/>
                  </a:cxn>
                  <a:cxn ang="0">
                    <a:pos x="T6" y="T7"/>
                  </a:cxn>
                  <a:cxn ang="0">
                    <a:pos x="T8" y="T9"/>
                  </a:cxn>
                </a:cxnLst>
                <a:rect b="b" l="0" r="r" t="0"/>
                <a:pathLst>
                  <a:path h="74" w="105">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2" name="Freeform 69"/>
              <p:cNvSpPr/>
              <p:nvPr/>
            </p:nvSpPr>
            <p:spPr bwMode="auto">
              <a:xfrm>
                <a:off x="4300538" y="1655763"/>
                <a:ext cx="87313" cy="47625"/>
              </a:xfrm>
              <a:custGeom>
                <a:gdLst>
                  <a:gd fmla="*/ 7 w 84" name="T0"/>
                  <a:gd fmla="*/ 46 h 47" name="T1"/>
                  <a:gd fmla="*/ 80 w 84" name="T2"/>
                  <a:gd fmla="*/ 9 h 47" name="T3"/>
                  <a:gd fmla="*/ 77 w 84" name="T4"/>
                  <a:gd fmla="*/ 3 h 47" name="T5"/>
                  <a:gd fmla="*/ 5 w 84" name="T6"/>
                  <a:gd fmla="*/ 38 h 47" name="T7"/>
                  <a:gd fmla="*/ 7 w 84" name="T8"/>
                  <a:gd fmla="*/ 46 h 47" name="T9"/>
                </a:gdLst>
                <a:cxnLst>
                  <a:cxn ang="0">
                    <a:pos x="T0" y="T1"/>
                  </a:cxn>
                  <a:cxn ang="0">
                    <a:pos x="T2" y="T3"/>
                  </a:cxn>
                  <a:cxn ang="0">
                    <a:pos x="T4" y="T5"/>
                  </a:cxn>
                  <a:cxn ang="0">
                    <a:pos x="T6" y="T7"/>
                  </a:cxn>
                  <a:cxn ang="0">
                    <a:pos x="T8" y="T9"/>
                  </a:cxn>
                </a:cxnLst>
                <a:rect b="b" l="0" r="r" t="0"/>
                <a:pathLst>
                  <a:path h="47" w="84">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3" name="Freeform 70"/>
              <p:cNvSpPr/>
              <p:nvPr/>
            </p:nvSpPr>
            <p:spPr bwMode="auto">
              <a:xfrm>
                <a:off x="4451351" y="1609726"/>
                <a:ext cx="103188" cy="31750"/>
              </a:xfrm>
              <a:custGeom>
                <a:gdLst>
                  <a:gd fmla="*/ 4 w 100" name="T0"/>
                  <a:gd fmla="*/ 25 h 31" name="T1"/>
                  <a:gd fmla="*/ 95 w 100" name="T2"/>
                  <a:gd fmla="*/ 11 h 31" name="T3"/>
                  <a:gd fmla="*/ 92 w 100" name="T4"/>
                  <a:gd fmla="*/ 1 h 31" name="T5"/>
                  <a:gd fmla="*/ 4 w 100" name="T6"/>
                  <a:gd fmla="*/ 17 h 31" name="T7"/>
                  <a:gd fmla="*/ 4 w 100" name="T8"/>
                  <a:gd fmla="*/ 25 h 31" name="T9"/>
                </a:gdLst>
                <a:cxnLst>
                  <a:cxn ang="0">
                    <a:pos x="T0" y="T1"/>
                  </a:cxn>
                  <a:cxn ang="0">
                    <a:pos x="T2" y="T3"/>
                  </a:cxn>
                  <a:cxn ang="0">
                    <a:pos x="T4" y="T5"/>
                  </a:cxn>
                  <a:cxn ang="0">
                    <a:pos x="T6" y="T7"/>
                  </a:cxn>
                  <a:cxn ang="0">
                    <a:pos x="T8" y="T9"/>
                  </a:cxn>
                </a:cxnLst>
                <a:rect b="b" l="0" r="r" t="0"/>
                <a:pathLst>
                  <a:path h="31" w="100">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4" name="Freeform 71"/>
              <p:cNvSpPr/>
              <p:nvPr/>
            </p:nvSpPr>
            <p:spPr bwMode="auto">
              <a:xfrm>
                <a:off x="4638676" y="1628776"/>
                <a:ext cx="109538" cy="19050"/>
              </a:xfrm>
              <a:custGeom>
                <a:gdLst>
                  <a:gd fmla="*/ 4 w 105" name="T0"/>
                  <a:gd fmla="*/ 13 h 18" name="T1"/>
                  <a:gd fmla="*/ 99 w 105" name="T2"/>
                  <a:gd fmla="*/ 14 h 18" name="T3"/>
                  <a:gd fmla="*/ 99 w 105" name="T4"/>
                  <a:gd fmla="*/ 4 h 18" name="T5"/>
                  <a:gd fmla="*/ 4 w 105" name="T6"/>
                  <a:gd fmla="*/ 5 h 18" name="T7"/>
                  <a:gd fmla="*/ 4 w 105" name="T8"/>
                  <a:gd fmla="*/ 13 h 18" name="T9"/>
                </a:gdLst>
                <a:cxnLst>
                  <a:cxn ang="0">
                    <a:pos x="T0" y="T1"/>
                  </a:cxn>
                  <a:cxn ang="0">
                    <a:pos x="T2" y="T3"/>
                  </a:cxn>
                  <a:cxn ang="0">
                    <a:pos x="T4" y="T5"/>
                  </a:cxn>
                  <a:cxn ang="0">
                    <a:pos x="T6" y="T7"/>
                  </a:cxn>
                  <a:cxn ang="0">
                    <a:pos x="T8" y="T9"/>
                  </a:cxn>
                </a:cxnLst>
                <a:rect b="b" l="0" r="r" t="0"/>
                <a:pathLst>
                  <a:path h="18" w="105">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5" name="Freeform 72"/>
              <p:cNvSpPr/>
              <p:nvPr/>
            </p:nvSpPr>
            <p:spPr bwMode="auto">
              <a:xfrm>
                <a:off x="4851401" y="1643063"/>
                <a:ext cx="68263" cy="30163"/>
              </a:xfrm>
              <a:custGeom>
                <a:gdLst>
                  <a:gd fmla="*/ 2 w 65" name="T0"/>
                  <a:gd fmla="*/ 4 h 28" name="T1"/>
                  <a:gd fmla="*/ 59 w 65" name="T2"/>
                  <a:gd fmla="*/ 27 h 28" name="T3"/>
                  <a:gd fmla="*/ 62 w 65" name="T4"/>
                  <a:gd fmla="*/ 21 h 28" name="T5"/>
                  <a:gd fmla="*/ 3 w 65" name="T6"/>
                  <a:gd fmla="*/ 1 h 28" name="T7"/>
                  <a:gd fmla="*/ 2 w 65" name="T8"/>
                  <a:gd fmla="*/ 4 h 28" name="T9"/>
                </a:gdLst>
                <a:cxnLst>
                  <a:cxn ang="0">
                    <a:pos x="T0" y="T1"/>
                  </a:cxn>
                  <a:cxn ang="0">
                    <a:pos x="T2" y="T3"/>
                  </a:cxn>
                  <a:cxn ang="0">
                    <a:pos x="T4" y="T5"/>
                  </a:cxn>
                  <a:cxn ang="0">
                    <a:pos x="T6" y="T7"/>
                  </a:cxn>
                  <a:cxn ang="0">
                    <a:pos x="T8" y="T9"/>
                  </a:cxn>
                </a:cxnLst>
                <a:rect b="b" l="0" r="r" t="0"/>
                <a:pathLst>
                  <a:path h="28" w="65">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6" name="Freeform 73"/>
              <p:cNvSpPr/>
              <p:nvPr/>
            </p:nvSpPr>
            <p:spPr bwMode="auto">
              <a:xfrm>
                <a:off x="5008563" y="1714501"/>
                <a:ext cx="71438" cy="33338"/>
              </a:xfrm>
              <a:custGeom>
                <a:gdLst>
                  <a:gd fmla="*/ 3 w 68" name="T0"/>
                  <a:gd fmla="*/ 10 h 33" name="T1"/>
                  <a:gd fmla="*/ 59 w 68" name="T2"/>
                  <a:gd fmla="*/ 32 h 33" name="T3"/>
                  <a:gd fmla="*/ 64 w 68" name="T4"/>
                  <a:gd fmla="*/ 26 h 33" name="T5"/>
                  <a:gd fmla="*/ 3 w 68" name="T6"/>
                  <a:gd fmla="*/ 4 h 33" name="T7"/>
                  <a:gd fmla="*/ 3 w 68" name="T8"/>
                  <a:gd fmla="*/ 10 h 33" name="T9"/>
                </a:gdLst>
                <a:cxnLst>
                  <a:cxn ang="0">
                    <a:pos x="T0" y="T1"/>
                  </a:cxn>
                  <a:cxn ang="0">
                    <a:pos x="T2" y="T3"/>
                  </a:cxn>
                  <a:cxn ang="0">
                    <a:pos x="T4" y="T5"/>
                  </a:cxn>
                  <a:cxn ang="0">
                    <a:pos x="T6" y="T7"/>
                  </a:cxn>
                  <a:cxn ang="0">
                    <a:pos x="T8" y="T9"/>
                  </a:cxn>
                </a:cxnLst>
                <a:rect b="b" l="0" r="r" t="0"/>
                <a:pathLst>
                  <a:path h="33" w="68">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7" name="Freeform 74"/>
              <p:cNvSpPr/>
              <p:nvPr/>
            </p:nvSpPr>
            <p:spPr bwMode="auto">
              <a:xfrm>
                <a:off x="5149851" y="1784351"/>
                <a:ext cx="85725" cy="47625"/>
              </a:xfrm>
              <a:custGeom>
                <a:gdLst>
                  <a:gd fmla="*/ 3 w 83" name="T0"/>
                  <a:gd fmla="*/ 6 h 46" name="T1"/>
                  <a:gd fmla="*/ 75 w 83" name="T2"/>
                  <a:gd fmla="*/ 43 h 46" name="T3"/>
                  <a:gd fmla="*/ 79 w 83" name="T4"/>
                  <a:gd fmla="*/ 37 h 46" name="T5"/>
                  <a:gd fmla="*/ 6 w 83" name="T6"/>
                  <a:gd fmla="*/ 1 h 46" name="T7"/>
                  <a:gd fmla="*/ 3 w 83" name="T8"/>
                  <a:gd fmla="*/ 6 h 46" name="T9"/>
                </a:gdLst>
                <a:cxnLst>
                  <a:cxn ang="0">
                    <a:pos x="T0" y="T1"/>
                  </a:cxn>
                  <a:cxn ang="0">
                    <a:pos x="T2" y="T3"/>
                  </a:cxn>
                  <a:cxn ang="0">
                    <a:pos x="T4" y="T5"/>
                  </a:cxn>
                  <a:cxn ang="0">
                    <a:pos x="T6" y="T7"/>
                  </a:cxn>
                  <a:cxn ang="0">
                    <a:pos x="T8" y="T9"/>
                  </a:cxn>
                </a:cxnLst>
                <a:rect b="b" l="0" r="r" t="0"/>
                <a:pathLst>
                  <a:path h="46" w="83">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8" name="Freeform 75"/>
              <p:cNvSpPr/>
              <p:nvPr/>
            </p:nvSpPr>
            <p:spPr bwMode="auto">
              <a:xfrm>
                <a:off x="5305426" y="1847851"/>
                <a:ext cx="66675" cy="61913"/>
              </a:xfrm>
              <a:custGeom>
                <a:gdLst>
                  <a:gd fmla="*/ 5 w 65" name="T0"/>
                  <a:gd fmla="*/ 12 h 59" name="T1"/>
                  <a:gd fmla="*/ 55 w 65" name="T2"/>
                  <a:gd fmla="*/ 55 h 59" name="T3"/>
                  <a:gd fmla="*/ 62 w 65" name="T4"/>
                  <a:gd fmla="*/ 49 h 59" name="T5"/>
                  <a:gd fmla="*/ 42 w 65" name="T6"/>
                  <a:gd fmla="*/ 23 h 59" name="T7"/>
                  <a:gd fmla="*/ 10 w 65" name="T8"/>
                  <a:gd fmla="*/ 4 h 59" name="T9"/>
                  <a:gd fmla="*/ 5 w 65" name="T10"/>
                  <a:gd fmla="*/ 12 h 59" name="T11"/>
                </a:gdLst>
                <a:cxnLst>
                  <a:cxn ang="0">
                    <a:pos x="T0" y="T1"/>
                  </a:cxn>
                  <a:cxn ang="0">
                    <a:pos x="T2" y="T3"/>
                  </a:cxn>
                  <a:cxn ang="0">
                    <a:pos x="T4" y="T5"/>
                  </a:cxn>
                  <a:cxn ang="0">
                    <a:pos x="T6" y="T7"/>
                  </a:cxn>
                  <a:cxn ang="0">
                    <a:pos x="T8" y="T9"/>
                  </a:cxn>
                  <a:cxn ang="0">
                    <a:pos x="T10" y="T11"/>
                  </a:cxn>
                </a:cxnLst>
                <a:rect b="b" l="0" r="r" t="0"/>
                <a:pathLst>
                  <a:path h="59" w="65">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9" name="Freeform 76"/>
              <p:cNvSpPr/>
              <p:nvPr/>
            </p:nvSpPr>
            <p:spPr bwMode="auto">
              <a:xfrm>
                <a:off x="5380038" y="1765301"/>
                <a:ext cx="30163" cy="87313"/>
              </a:xfrm>
              <a:custGeom>
                <a:gdLst>
                  <a:gd fmla="*/ 10 w 28" name="T0"/>
                  <a:gd fmla="*/ 81 h 84" name="T1"/>
                  <a:gd fmla="*/ 27 w 28" name="T2"/>
                  <a:gd fmla="*/ 10 h 84" name="T3"/>
                  <a:gd fmla="*/ 17 w 28" name="T4"/>
                  <a:gd fmla="*/ 6 h 84" name="T5"/>
                  <a:gd fmla="*/ 4 w 28" name="T6"/>
                  <a:gd fmla="*/ 81 h 84" name="T7"/>
                  <a:gd fmla="*/ 10 w 28" name="T8"/>
                  <a:gd fmla="*/ 81 h 84" name="T9"/>
                </a:gdLst>
                <a:cxnLst>
                  <a:cxn ang="0">
                    <a:pos x="T0" y="T1"/>
                  </a:cxn>
                  <a:cxn ang="0">
                    <a:pos x="T2" y="T3"/>
                  </a:cxn>
                  <a:cxn ang="0">
                    <a:pos x="T4" y="T5"/>
                  </a:cxn>
                  <a:cxn ang="0">
                    <a:pos x="T6" y="T7"/>
                  </a:cxn>
                  <a:cxn ang="0">
                    <a:pos x="T8" y="T9"/>
                  </a:cxn>
                </a:cxnLst>
                <a:rect b="b" l="0" r="r" t="0"/>
                <a:pathLst>
                  <a:path h="84" w="28">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0" name="Freeform 77"/>
              <p:cNvSpPr/>
              <p:nvPr/>
            </p:nvSpPr>
            <p:spPr bwMode="auto">
              <a:xfrm>
                <a:off x="5451476" y="1625601"/>
                <a:ext cx="39688" cy="63500"/>
              </a:xfrm>
              <a:custGeom>
                <a:gdLst>
                  <a:gd fmla="*/ 7 w 39" name="T0"/>
                  <a:gd fmla="*/ 58 h 62" name="T1"/>
                  <a:gd fmla="*/ 38 w 39" name="T2"/>
                  <a:gd fmla="*/ 7 h 62" name="T3"/>
                  <a:gd fmla="*/ 29 w 39" name="T4"/>
                  <a:gd fmla="*/ 3 h 62" name="T5"/>
                  <a:gd fmla="*/ 13 w 39" name="T6"/>
                  <a:gd fmla="*/ 25 h 62" name="T7"/>
                  <a:gd fmla="*/ 1 w 39" name="T8"/>
                  <a:gd fmla="*/ 56 h 62" name="T9"/>
                  <a:gd fmla="*/ 7 w 39" name="T10"/>
                  <a:gd fmla="*/ 58 h 62" name="T11"/>
                </a:gdLst>
                <a:cxnLst>
                  <a:cxn ang="0">
                    <a:pos x="T0" y="T1"/>
                  </a:cxn>
                  <a:cxn ang="0">
                    <a:pos x="T2" y="T3"/>
                  </a:cxn>
                  <a:cxn ang="0">
                    <a:pos x="T4" y="T5"/>
                  </a:cxn>
                  <a:cxn ang="0">
                    <a:pos x="T6" y="T7"/>
                  </a:cxn>
                  <a:cxn ang="0">
                    <a:pos x="T8" y="T9"/>
                  </a:cxn>
                  <a:cxn ang="0">
                    <a:pos x="T10" y="T11"/>
                  </a:cxn>
                </a:cxnLst>
                <a:rect b="b" l="0" r="r" t="0"/>
                <a:pathLst>
                  <a:path h="62" w="39">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1" name="Freeform 78"/>
              <p:cNvSpPr/>
              <p:nvPr/>
            </p:nvSpPr>
            <p:spPr bwMode="auto">
              <a:xfrm>
                <a:off x="5540376" y="1449388"/>
                <a:ext cx="88900" cy="112713"/>
              </a:xfrm>
              <a:custGeom>
                <a:gdLst>
                  <a:gd fmla="*/ 8 w 86" name="T0"/>
                  <a:gd fmla="*/ 105 h 108" name="T1"/>
                  <a:gd fmla="*/ 81 w 86" name="T2"/>
                  <a:gd fmla="*/ 12 h 108" name="T3"/>
                  <a:gd fmla="*/ 75 w 86" name="T4"/>
                  <a:gd fmla="*/ 4 h 108" name="T5"/>
                  <a:gd fmla="*/ 1 w 86" name="T6"/>
                  <a:gd fmla="*/ 101 h 108" name="T7"/>
                  <a:gd fmla="*/ 8 w 86" name="T8"/>
                  <a:gd fmla="*/ 105 h 108" name="T9"/>
                </a:gdLst>
                <a:cxnLst>
                  <a:cxn ang="0">
                    <a:pos x="T0" y="T1"/>
                  </a:cxn>
                  <a:cxn ang="0">
                    <a:pos x="T2" y="T3"/>
                  </a:cxn>
                  <a:cxn ang="0">
                    <a:pos x="T4" y="T5"/>
                  </a:cxn>
                  <a:cxn ang="0">
                    <a:pos x="T6" y="T7"/>
                  </a:cxn>
                  <a:cxn ang="0">
                    <a:pos x="T8" y="T9"/>
                  </a:cxn>
                </a:cxnLst>
                <a:rect b="b" l="0" r="r" t="0"/>
                <a:pathLst>
                  <a:path h="108" w="86">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2" name="Freeform 79"/>
              <p:cNvSpPr/>
              <p:nvPr/>
            </p:nvSpPr>
            <p:spPr bwMode="auto">
              <a:xfrm>
                <a:off x="5675313" y="1382713"/>
                <a:ext cx="88900" cy="57150"/>
              </a:xfrm>
              <a:custGeom>
                <a:gdLst>
                  <a:gd fmla="*/ 7 w 86" name="T0"/>
                  <a:gd fmla="*/ 53 h 55" name="T1"/>
                  <a:gd fmla="*/ 79 w 86" name="T2"/>
                  <a:gd fmla="*/ 13 h 55" name="T3"/>
                  <a:gd fmla="*/ 76 w 86" name="T4"/>
                  <a:gd fmla="*/ 2 h 55" name="T5"/>
                  <a:gd fmla="*/ 3 w 86" name="T6"/>
                  <a:gd fmla="*/ 48 h 55" name="T7"/>
                  <a:gd fmla="*/ 7 w 86" name="T8"/>
                  <a:gd fmla="*/ 53 h 55" name="T9"/>
                </a:gdLst>
                <a:cxnLst>
                  <a:cxn ang="0">
                    <a:pos x="T0" y="T1"/>
                  </a:cxn>
                  <a:cxn ang="0">
                    <a:pos x="T2" y="T3"/>
                  </a:cxn>
                  <a:cxn ang="0">
                    <a:pos x="T4" y="T5"/>
                  </a:cxn>
                  <a:cxn ang="0">
                    <a:pos x="T6" y="T7"/>
                  </a:cxn>
                  <a:cxn ang="0">
                    <a:pos x="T8" y="T9"/>
                  </a:cxn>
                </a:cxnLst>
                <a:rect b="b" l="0" r="r" t="0"/>
                <a:pathLst>
                  <a:path h="55" w="86">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3" name="Freeform 80"/>
              <p:cNvSpPr/>
              <p:nvPr/>
            </p:nvSpPr>
            <p:spPr bwMode="auto">
              <a:xfrm>
                <a:off x="5895976" y="1304926"/>
                <a:ext cx="57150" cy="28575"/>
              </a:xfrm>
              <a:custGeom>
                <a:gdLst>
                  <a:gd fmla="*/ 4 w 56" name="T0"/>
                  <a:gd fmla="*/ 26 h 27" name="T1"/>
                  <a:gd fmla="*/ 55 w 56" name="T2"/>
                  <a:gd fmla="*/ 4 h 27" name="T3"/>
                  <a:gd fmla="*/ 53 w 56" name="T4"/>
                  <a:gd fmla="*/ 2 h 27" name="T5"/>
                  <a:gd fmla="*/ 2 w 56" name="T6"/>
                  <a:gd fmla="*/ 23 h 27" name="T7"/>
                  <a:gd fmla="*/ 4 w 56" name="T8"/>
                  <a:gd fmla="*/ 26 h 27" name="T9"/>
                </a:gdLst>
                <a:cxnLst>
                  <a:cxn ang="0">
                    <a:pos x="T0" y="T1"/>
                  </a:cxn>
                  <a:cxn ang="0">
                    <a:pos x="T2" y="T3"/>
                  </a:cxn>
                  <a:cxn ang="0">
                    <a:pos x="T4" y="T5"/>
                  </a:cxn>
                  <a:cxn ang="0">
                    <a:pos x="T6" y="T7"/>
                  </a:cxn>
                  <a:cxn ang="0">
                    <a:pos x="T8" y="T9"/>
                  </a:cxn>
                </a:cxnLst>
                <a:rect b="b" l="0" r="r" t="0"/>
                <a:pathLst>
                  <a:path h="27" w="56">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4" name="Freeform 81"/>
              <p:cNvSpPr/>
              <p:nvPr/>
            </p:nvSpPr>
            <p:spPr bwMode="auto">
              <a:xfrm>
                <a:off x="6059488" y="1247776"/>
                <a:ext cx="125413" cy="41275"/>
              </a:xfrm>
              <a:custGeom>
                <a:gdLst>
                  <a:gd fmla="*/ 6 w 121" name="T0"/>
                  <a:gd fmla="*/ 38 h 40" name="T1"/>
                  <a:gd fmla="*/ 115 w 121" name="T2"/>
                  <a:gd fmla="*/ 13 h 40" name="T3"/>
                  <a:gd fmla="*/ 113 w 121" name="T4"/>
                  <a:gd fmla="*/ 0 h 40" name="T5"/>
                  <a:gd fmla="*/ 3 w 121" name="T6"/>
                  <a:gd fmla="*/ 34 h 40" name="T7"/>
                  <a:gd fmla="*/ 6 w 121" name="T8"/>
                  <a:gd fmla="*/ 38 h 40" name="T9"/>
                </a:gdLst>
                <a:cxnLst>
                  <a:cxn ang="0">
                    <a:pos x="T0" y="T1"/>
                  </a:cxn>
                  <a:cxn ang="0">
                    <a:pos x="T2" y="T3"/>
                  </a:cxn>
                  <a:cxn ang="0">
                    <a:pos x="T4" y="T5"/>
                  </a:cxn>
                  <a:cxn ang="0">
                    <a:pos x="T6" y="T7"/>
                  </a:cxn>
                  <a:cxn ang="0">
                    <a:pos x="T8" y="T9"/>
                  </a:cxn>
                </a:cxnLst>
                <a:rect b="b" l="0" r="r" t="0"/>
                <a:pathLst>
                  <a:path h="40" w="12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5" name="Freeform 82"/>
              <p:cNvSpPr/>
              <p:nvPr/>
            </p:nvSpPr>
            <p:spPr bwMode="auto">
              <a:xfrm>
                <a:off x="6319838" y="1225551"/>
                <a:ext cx="120650" cy="30163"/>
              </a:xfrm>
              <a:custGeom>
                <a:gdLst>
                  <a:gd fmla="*/ 8 w 116" name="T0"/>
                  <a:gd fmla="*/ 25 h 28" name="T1"/>
                  <a:gd fmla="*/ 108 w 116" name="T2"/>
                  <a:gd fmla="*/ 27 h 28" name="T3"/>
                  <a:gd fmla="*/ 110 w 116" name="T4"/>
                  <a:gd fmla="*/ 15 h 28" name="T5"/>
                  <a:gd fmla="*/ 4 w 116" name="T6"/>
                  <a:gd fmla="*/ 17 h 28" name="T7"/>
                  <a:gd fmla="*/ 8 w 116" name="T8"/>
                  <a:gd fmla="*/ 25 h 28" name="T9"/>
                </a:gdLst>
                <a:cxnLst>
                  <a:cxn ang="0">
                    <a:pos x="T0" y="T1"/>
                  </a:cxn>
                  <a:cxn ang="0">
                    <a:pos x="T2" y="T3"/>
                  </a:cxn>
                  <a:cxn ang="0">
                    <a:pos x="T4" y="T5"/>
                  </a:cxn>
                  <a:cxn ang="0">
                    <a:pos x="T6" y="T7"/>
                  </a:cxn>
                  <a:cxn ang="0">
                    <a:pos x="T8" y="T9"/>
                  </a:cxn>
                </a:cxnLst>
                <a:rect b="b" l="0" r="r" t="0"/>
                <a:pathLst>
                  <a:path h="28" w="115">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6" name="Freeform 83"/>
              <p:cNvSpPr/>
              <p:nvPr/>
            </p:nvSpPr>
            <p:spPr bwMode="auto">
              <a:xfrm>
                <a:off x="6584951" y="1241426"/>
                <a:ext cx="109538" cy="19050"/>
              </a:xfrm>
              <a:custGeom>
                <a:gdLst>
                  <a:gd fmla="*/ 5 w 106" name="T0"/>
                  <a:gd fmla="*/ 9 h 18" name="T1"/>
                  <a:gd fmla="*/ 98 w 106" name="T2"/>
                  <a:gd fmla="*/ 17 h 18" name="T3"/>
                  <a:gd fmla="*/ 100 w 106" name="T4"/>
                  <a:gd fmla="*/ 9 h 18" name="T5"/>
                  <a:gd fmla="*/ 5 w 106" name="T6"/>
                  <a:gd fmla="*/ 2 h 18" name="T7"/>
                  <a:gd fmla="*/ 5 w 106" name="T8"/>
                  <a:gd fmla="*/ 9 h 18" name="T9"/>
                </a:gdLst>
                <a:cxnLst>
                  <a:cxn ang="0">
                    <a:pos x="T0" y="T1"/>
                  </a:cxn>
                  <a:cxn ang="0">
                    <a:pos x="T2" y="T3"/>
                  </a:cxn>
                  <a:cxn ang="0">
                    <a:pos x="T4" y="T5"/>
                  </a:cxn>
                  <a:cxn ang="0">
                    <a:pos x="T6" y="T7"/>
                  </a:cxn>
                  <a:cxn ang="0">
                    <a:pos x="T8" y="T9"/>
                  </a:cxn>
                </a:cxnLst>
                <a:rect b="b" l="0" r="r" t="0"/>
                <a:pathLst>
                  <a:path h="18" w="105">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7" name="Freeform 84"/>
              <p:cNvSpPr/>
              <p:nvPr/>
            </p:nvSpPr>
            <p:spPr bwMode="auto">
              <a:xfrm>
                <a:off x="6799263" y="1285876"/>
                <a:ext cx="117475" cy="47625"/>
              </a:xfrm>
              <a:custGeom>
                <a:gdLst>
                  <a:gd fmla="*/ 5 w 112" name="T0"/>
                  <a:gd fmla="*/ 11 h 45" name="T1"/>
                  <a:gd fmla="*/ 100 w 112" name="T2"/>
                  <a:gd fmla="*/ 42 h 45" name="T3"/>
                  <a:gd fmla="*/ 105 w 112" name="T4"/>
                  <a:gd fmla="*/ 29 h 45" name="T5"/>
                  <a:gd fmla="*/ 8 w 112" name="T6"/>
                  <a:gd fmla="*/ 1 h 45" name="T7"/>
                  <a:gd fmla="*/ 5 w 112" name="T8"/>
                  <a:gd fmla="*/ 11 h 45" name="T9"/>
                </a:gdLst>
                <a:cxnLst>
                  <a:cxn ang="0">
                    <a:pos x="T0" y="T1"/>
                  </a:cxn>
                  <a:cxn ang="0">
                    <a:pos x="T2" y="T3"/>
                  </a:cxn>
                  <a:cxn ang="0">
                    <a:pos x="T4" y="T5"/>
                  </a:cxn>
                  <a:cxn ang="0">
                    <a:pos x="T6" y="T7"/>
                  </a:cxn>
                  <a:cxn ang="0">
                    <a:pos x="T8" y="T9"/>
                  </a:cxn>
                </a:cxnLst>
                <a:rect b="b" l="0" r="r" t="0"/>
                <a:pathLst>
                  <a:path h="45" w="112">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8" name="Freeform 85"/>
              <p:cNvSpPr/>
              <p:nvPr/>
            </p:nvSpPr>
            <p:spPr bwMode="auto">
              <a:xfrm>
                <a:off x="6962776" y="1343026"/>
                <a:ext cx="122238" cy="44450"/>
              </a:xfrm>
              <a:custGeom>
                <a:gdLst>
                  <a:gd fmla="*/ 3 w 117" name="T0"/>
                  <a:gd fmla="*/ 4 h 43" name="T1"/>
                  <a:gd fmla="*/ 109 w 117" name="T2"/>
                  <a:gd fmla="*/ 41 h 43" name="T3"/>
                  <a:gd fmla="*/ 113 w 117" name="T4"/>
                  <a:gd fmla="*/ 35 h 43" name="T5"/>
                  <a:gd fmla="*/ 3 w 117" name="T6"/>
                  <a:gd fmla="*/ 0 h 43" name="T7"/>
                  <a:gd fmla="*/ 3 w 117" name="T8"/>
                  <a:gd fmla="*/ 4 h 43" name="T9"/>
                </a:gdLst>
                <a:cxnLst>
                  <a:cxn ang="0">
                    <a:pos x="T0" y="T1"/>
                  </a:cxn>
                  <a:cxn ang="0">
                    <a:pos x="T2" y="T3"/>
                  </a:cxn>
                  <a:cxn ang="0">
                    <a:pos x="T4" y="T5"/>
                  </a:cxn>
                  <a:cxn ang="0">
                    <a:pos x="T6" y="T7"/>
                  </a:cxn>
                  <a:cxn ang="0">
                    <a:pos x="T8" y="T9"/>
                  </a:cxn>
                </a:cxnLst>
                <a:rect b="b" l="0" r="r" t="0"/>
                <a:pathLst>
                  <a:path h="43" w="117">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9" name="Freeform 86"/>
              <p:cNvSpPr/>
              <p:nvPr/>
            </p:nvSpPr>
            <p:spPr bwMode="auto">
              <a:xfrm>
                <a:off x="7148513" y="1409701"/>
                <a:ext cx="104775" cy="49213"/>
              </a:xfrm>
              <a:custGeom>
                <a:gdLst>
                  <a:gd fmla="*/ 3 w 101" name="T0"/>
                  <a:gd fmla="*/ 6 h 47" name="T1"/>
                  <a:gd fmla="*/ 90 w 101" name="T2"/>
                  <a:gd fmla="*/ 45 h 47" name="T3"/>
                  <a:gd fmla="*/ 96 w 101" name="T4"/>
                  <a:gd fmla="*/ 35 h 47" name="T5"/>
                  <a:gd fmla="*/ 4 w 101" name="T6"/>
                  <a:gd fmla="*/ 0 h 47" name="T7"/>
                  <a:gd fmla="*/ 3 w 101" name="T8"/>
                  <a:gd fmla="*/ 6 h 47" name="T9"/>
                </a:gdLst>
                <a:cxnLst>
                  <a:cxn ang="0">
                    <a:pos x="T0" y="T1"/>
                  </a:cxn>
                  <a:cxn ang="0">
                    <a:pos x="T2" y="T3"/>
                  </a:cxn>
                  <a:cxn ang="0">
                    <a:pos x="T4" y="T5"/>
                  </a:cxn>
                  <a:cxn ang="0">
                    <a:pos x="T6" y="T7"/>
                  </a:cxn>
                  <a:cxn ang="0">
                    <a:pos x="T8" y="T9"/>
                  </a:cxn>
                </a:cxnLst>
                <a:rect b="b" l="0" r="r" t="0"/>
                <a:pathLst>
                  <a:path h="47" w="100">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80" name="Freeform 87"/>
              <p:cNvSpPr/>
              <p:nvPr/>
            </p:nvSpPr>
            <p:spPr bwMode="auto">
              <a:xfrm>
                <a:off x="7273926" y="1504951"/>
                <a:ext cx="114300" cy="74613"/>
              </a:xfrm>
              <a:custGeom>
                <a:gdLst>
                  <a:gd fmla="*/ 6 w 110" name="T0"/>
                  <a:gd fmla="*/ 10 h 71" name="T1"/>
                  <a:gd fmla="*/ 55 w 110" name="T2"/>
                  <a:gd fmla="*/ 40 h 71" name="T3"/>
                  <a:gd fmla="*/ 99 w 110" name="T4"/>
                  <a:gd fmla="*/ 67 h 71" name="T5"/>
                  <a:gd fmla="*/ 104 w 110" name="T6"/>
                  <a:gd fmla="*/ 58 h 71" name="T7"/>
                  <a:gd fmla="*/ 9 w 110" name="T8"/>
                  <a:gd fmla="*/ 0 h 71" name="T9"/>
                  <a:gd fmla="*/ 6 w 110" name="T10"/>
                  <a:gd fmla="*/ 10 h 71" name="T11"/>
                </a:gdLst>
                <a:cxnLst>
                  <a:cxn ang="0">
                    <a:pos x="T0" y="T1"/>
                  </a:cxn>
                  <a:cxn ang="0">
                    <a:pos x="T2" y="T3"/>
                  </a:cxn>
                  <a:cxn ang="0">
                    <a:pos x="T4" y="T5"/>
                  </a:cxn>
                  <a:cxn ang="0">
                    <a:pos x="T6" y="T7"/>
                  </a:cxn>
                  <a:cxn ang="0">
                    <a:pos x="T8" y="T9"/>
                  </a:cxn>
                  <a:cxn ang="0">
                    <a:pos x="T10" y="T11"/>
                  </a:cxn>
                </a:cxnLst>
                <a:rect b="b" l="0" r="r" t="0"/>
                <a:pathLst>
                  <a:path h="71" w="110">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81" name="Freeform 88"/>
              <p:cNvSpPr/>
              <p:nvPr/>
            </p:nvSpPr>
            <p:spPr bwMode="auto">
              <a:xfrm>
                <a:off x="7424738" y="1631951"/>
                <a:ext cx="88900" cy="96838"/>
              </a:xfrm>
              <a:custGeom>
                <a:gdLst>
                  <a:gd fmla="*/ 3 w 85" name="T0"/>
                  <a:gd fmla="*/ 9 h 93" name="T1"/>
                  <a:gd fmla="*/ 75 w 85" name="T2"/>
                  <a:gd fmla="*/ 89 h 93" name="T3"/>
                  <a:gd fmla="*/ 83 w 85" name="T4"/>
                  <a:gd fmla="*/ 83 h 93" name="T5"/>
                  <a:gd fmla="*/ 8 w 85" name="T6"/>
                  <a:gd fmla="*/ 2 h 93" name="T7"/>
                  <a:gd fmla="*/ 3 w 85" name="T8"/>
                  <a:gd fmla="*/ 9 h 93" name="T9"/>
                </a:gdLst>
                <a:cxnLst>
                  <a:cxn ang="0">
                    <a:pos x="T0" y="T1"/>
                  </a:cxn>
                  <a:cxn ang="0">
                    <a:pos x="T2" y="T3"/>
                  </a:cxn>
                  <a:cxn ang="0">
                    <a:pos x="T4" y="T5"/>
                  </a:cxn>
                  <a:cxn ang="0">
                    <a:pos x="T6" y="T7"/>
                  </a:cxn>
                  <a:cxn ang="0">
                    <a:pos x="T8" y="T9"/>
                  </a:cxn>
                </a:cxnLst>
                <a:rect b="b" l="0" r="r" t="0"/>
                <a:pathLst>
                  <a:path h="93" w="85">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82" name="Freeform 89"/>
              <p:cNvSpPr/>
              <p:nvPr/>
            </p:nvSpPr>
            <p:spPr bwMode="auto">
              <a:xfrm>
                <a:off x="7540626" y="1792288"/>
                <a:ext cx="53975" cy="84138"/>
              </a:xfrm>
              <a:custGeom>
                <a:gdLst>
                  <a:gd fmla="*/ 2 w 52" name="T0"/>
                  <a:gd fmla="*/ 4 h 81" name="T1"/>
                  <a:gd fmla="*/ 22 w 52" name="T2"/>
                  <a:gd fmla="*/ 44 h 81" name="T3"/>
                  <a:gd fmla="*/ 45 w 52" name="T4"/>
                  <a:gd fmla="*/ 78 h 81" name="T5"/>
                  <a:gd fmla="*/ 50 w 52" name="T6"/>
                  <a:gd fmla="*/ 74 h 81" name="T7"/>
                  <a:gd fmla="*/ 32 w 52" name="T8"/>
                  <a:gd fmla="*/ 39 h 81" name="T9"/>
                  <a:gd fmla="*/ 6 w 52" name="T10"/>
                  <a:gd fmla="*/ 2 h 81" name="T11"/>
                  <a:gd fmla="*/ 2 w 52" name="T12"/>
                  <a:gd fmla="*/ 4 h 81" name="T13"/>
                </a:gdLst>
                <a:cxnLst>
                  <a:cxn ang="0">
                    <a:pos x="T0" y="T1"/>
                  </a:cxn>
                  <a:cxn ang="0">
                    <a:pos x="T2" y="T3"/>
                  </a:cxn>
                  <a:cxn ang="0">
                    <a:pos x="T4" y="T5"/>
                  </a:cxn>
                  <a:cxn ang="0">
                    <a:pos x="T6" y="T7"/>
                  </a:cxn>
                  <a:cxn ang="0">
                    <a:pos x="T8" y="T9"/>
                  </a:cxn>
                  <a:cxn ang="0">
                    <a:pos x="T10" y="T11"/>
                  </a:cxn>
                  <a:cxn ang="0">
                    <a:pos x="T12" y="T13"/>
                  </a:cxn>
                </a:cxnLst>
                <a:rect b="b" l="0" r="r" t="0"/>
                <a:pathLst>
                  <a:path h="81" w="52">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83" name="Freeform 90"/>
              <p:cNvSpPr/>
              <p:nvPr/>
            </p:nvSpPr>
            <p:spPr bwMode="auto">
              <a:xfrm>
                <a:off x="7627938" y="1963738"/>
                <a:ext cx="57150" cy="109538"/>
              </a:xfrm>
              <a:custGeom>
                <a:gdLst>
                  <a:gd fmla="*/ 2 w 55" name="T0"/>
                  <a:gd fmla="*/ 6 h 106" name="T1"/>
                  <a:gd fmla="*/ 45 w 55" name="T2"/>
                  <a:gd fmla="*/ 102 h 106" name="T3"/>
                  <a:gd fmla="*/ 53 w 55" name="T4"/>
                  <a:gd fmla="*/ 98 h 106" name="T5"/>
                  <a:gd fmla="*/ 9 w 55" name="T6"/>
                  <a:gd fmla="*/ 3 h 106" name="T7"/>
                  <a:gd fmla="*/ 2 w 55" name="T8"/>
                  <a:gd fmla="*/ 6 h 106" name="T9"/>
                </a:gdLst>
                <a:cxnLst>
                  <a:cxn ang="0">
                    <a:pos x="T0" y="T1"/>
                  </a:cxn>
                  <a:cxn ang="0">
                    <a:pos x="T2" y="T3"/>
                  </a:cxn>
                  <a:cxn ang="0">
                    <a:pos x="T4" y="T5"/>
                  </a:cxn>
                  <a:cxn ang="0">
                    <a:pos x="T6" y="T7"/>
                  </a:cxn>
                  <a:cxn ang="0">
                    <a:pos x="T8" y="T9"/>
                  </a:cxn>
                </a:cxnLst>
                <a:rect b="b" l="0" r="r" t="0"/>
                <a:pathLst>
                  <a:path h="105" w="55">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84" name="Freeform 91"/>
              <p:cNvSpPr/>
              <p:nvPr/>
            </p:nvSpPr>
            <p:spPr bwMode="auto">
              <a:xfrm>
                <a:off x="7700963" y="2119313"/>
                <a:ext cx="49213" cy="73025"/>
              </a:xfrm>
              <a:custGeom>
                <a:gdLst>
                  <a:gd fmla="*/ 2 w 47" name="T0"/>
                  <a:gd fmla="*/ 9 h 70" name="T1"/>
                  <a:gd fmla="*/ 32 w 47" name="T2"/>
                  <a:gd fmla="*/ 63 h 70" name="T3"/>
                  <a:gd fmla="*/ 43 w 47" name="T4"/>
                  <a:gd fmla="*/ 54 h 70" name="T5"/>
                  <a:gd fmla="*/ 13 w 47" name="T6"/>
                  <a:gd fmla="*/ 4 h 70" name="T7"/>
                  <a:gd fmla="*/ 2 w 47" name="T8"/>
                  <a:gd fmla="*/ 9 h 70" name="T9"/>
                </a:gdLst>
                <a:cxnLst>
                  <a:cxn ang="0">
                    <a:pos x="T0" y="T1"/>
                  </a:cxn>
                  <a:cxn ang="0">
                    <a:pos x="T2" y="T3"/>
                  </a:cxn>
                  <a:cxn ang="0">
                    <a:pos x="T4" y="T5"/>
                  </a:cxn>
                  <a:cxn ang="0">
                    <a:pos x="T6" y="T7"/>
                  </a:cxn>
                  <a:cxn ang="0">
                    <a:pos x="T8" y="T9"/>
                  </a:cxn>
                </a:cxnLst>
                <a:rect b="b" l="0" r="r" t="0"/>
                <a:pathLst>
                  <a:path h="70" w="47">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85" name="Freeform 92"/>
              <p:cNvSpPr/>
              <p:nvPr/>
            </p:nvSpPr>
            <p:spPr bwMode="auto">
              <a:xfrm>
                <a:off x="8164513" y="3827463"/>
                <a:ext cx="123825" cy="60325"/>
              </a:xfrm>
              <a:custGeom>
                <a:gdLst>
                  <a:gd fmla="*/ 1 w 118" name="T0"/>
                  <a:gd fmla="*/ 59 h 59" name="T1"/>
                  <a:gd fmla="*/ 115 w 118" name="T2"/>
                  <a:gd fmla="*/ 6 h 59" name="T3"/>
                  <a:gd fmla="*/ 112 w 118" name="T4"/>
                  <a:gd fmla="*/ 0 h 59" name="T5"/>
                  <a:gd fmla="*/ 0 w 118" name="T6"/>
                  <a:gd fmla="*/ 58 h 59" name="T7"/>
                  <a:gd fmla="*/ 1 w 118" name="T8"/>
                  <a:gd fmla="*/ 59 h 59" name="T9"/>
                </a:gdLst>
                <a:cxnLst>
                  <a:cxn ang="0">
                    <a:pos x="T0" y="T1"/>
                  </a:cxn>
                  <a:cxn ang="0">
                    <a:pos x="T2" y="T3"/>
                  </a:cxn>
                  <a:cxn ang="0">
                    <a:pos x="T4" y="T5"/>
                  </a:cxn>
                  <a:cxn ang="0">
                    <a:pos x="T6" y="T7"/>
                  </a:cxn>
                  <a:cxn ang="0">
                    <a:pos x="T8" y="T9"/>
                  </a:cxn>
                </a:cxnLst>
                <a:rect b="b" l="0" r="r" t="0"/>
                <a:pathLst>
                  <a:path h="59" w="118">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solidFill>
                <a:schemeClr val="bg1"/>
              </a:solid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grpSp>
      </p:grpSp>
      <p:sp>
        <p:nvSpPr>
          <p:cNvPr id="386" name="PA_库_文本框 49"/>
          <p:cNvSpPr txBox="1">
            <a:spLocks noChangeArrowheads="1"/>
          </p:cNvSpPr>
          <p:nvPr>
            <p:custDataLst>
              <p:tags r:id="rId8"/>
            </p:custDataLst>
          </p:nvPr>
        </p:nvSpPr>
        <p:spPr bwMode="auto">
          <a:xfrm>
            <a:off x="1857791" y="1950097"/>
            <a:ext cx="2537983" cy="1209294"/>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lnSpc>
                <a:spcPct val="90000"/>
              </a:lnSpc>
              <a:spcBef>
                <a:spcPts val="1000"/>
              </a:spcBef>
              <a:buFont charset="0" panose="020b0604020202020204" pitchFamily="34" typeface="Arial"/>
              <a:buChar char="•"/>
              <a:defRPr sz="2800">
                <a:solidFill>
                  <a:schemeClr val="tx1"/>
                </a:solidFill>
                <a:latin charset="0" panose="020f0502020204030204" pitchFamily="34" typeface="Calibri"/>
                <a:ea charset="-122" panose="02010600030101010101" pitchFamily="2" typeface="宋体"/>
              </a:defRPr>
            </a:lvl1pPr>
            <a:lvl2pPr indent="-285750" marL="742950">
              <a:lnSpc>
                <a:spcPct val="90000"/>
              </a:lnSpc>
              <a:spcBef>
                <a:spcPts val="500"/>
              </a:spcBef>
              <a:buFont charset="0" panose="020b0604020202020204" pitchFamily="34" typeface="Arial"/>
              <a:buChar char="•"/>
              <a:defRPr sz="2400">
                <a:solidFill>
                  <a:schemeClr val="tx1"/>
                </a:solidFill>
                <a:latin charset="0" panose="020f0502020204030204" pitchFamily="34" typeface="Calibri"/>
                <a:ea charset="-122" panose="02010600030101010101" pitchFamily="2" typeface="宋体"/>
              </a:defRPr>
            </a:lvl2pPr>
            <a:lvl3pPr indent="-228600" marL="1143000">
              <a:lnSpc>
                <a:spcPct val="90000"/>
              </a:lnSpc>
              <a:spcBef>
                <a:spcPts val="500"/>
              </a:spcBef>
              <a:buFont charset="0" panose="020b0604020202020204" pitchFamily="34" typeface="Arial"/>
              <a:buChar char="•"/>
              <a:defRPr sz="2000">
                <a:solidFill>
                  <a:schemeClr val="tx1"/>
                </a:solidFill>
                <a:latin charset="0" panose="020f0502020204030204" pitchFamily="34" typeface="Calibri"/>
                <a:ea charset="-122" panose="02010600030101010101" pitchFamily="2" typeface="宋体"/>
              </a:defRPr>
            </a:lvl3pPr>
            <a:lvl4pPr indent="-228600" marL="16002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4pPr>
            <a:lvl5pPr indent="-228600" marL="20574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5pPr>
            <a:lvl6pPr fontAlgn="base" indent="-228600" marL="25146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6pPr>
            <a:lvl7pPr fontAlgn="base" indent="-228600" marL="29718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7pPr>
            <a:lvl8pPr fontAlgn="base" indent="-228600" marL="34290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8pPr>
            <a:lvl9pPr fontAlgn="base" indent="-228600" marL="38862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9pPr>
          </a:lstStyle>
          <a:p>
            <a:pPr algn="ctr">
              <a:lnSpc>
                <a:spcPct val="100000"/>
              </a:lnSpc>
              <a:spcBef>
                <a:spcPct val="0"/>
              </a:spcBef>
              <a:buNone/>
            </a:pPr>
            <a:r>
              <a:rPr altLang="zh-CN" lang="en-US" sz="1467">
                <a:solidFill>
                  <a:schemeClr val="bg1"/>
                </a:solidFill>
                <a:latin charset="-122" panose="040b0509000000000000" pitchFamily="81" typeface="华康娃娃体W5"/>
                <a:ea charset="-122" panose="040b0509000000000000" pitchFamily="81" typeface="华康娃娃体W5"/>
              </a:rPr>
              <a:t>A designer can use default text to simulate what text would look like. If it is not real text.</a:t>
            </a:r>
          </a:p>
        </p:txBody>
      </p:sp>
      <p:sp>
        <p:nvSpPr>
          <p:cNvPr id="387" name="PA_库_文本框 49"/>
          <p:cNvSpPr txBox="1">
            <a:spLocks noChangeArrowheads="1"/>
          </p:cNvSpPr>
          <p:nvPr>
            <p:custDataLst>
              <p:tags r:id="rId9"/>
            </p:custDataLst>
          </p:nvPr>
        </p:nvSpPr>
        <p:spPr bwMode="auto">
          <a:xfrm>
            <a:off x="7223330" y="2347664"/>
            <a:ext cx="2290806" cy="985723"/>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lnSpc>
                <a:spcPct val="90000"/>
              </a:lnSpc>
              <a:spcBef>
                <a:spcPts val="1000"/>
              </a:spcBef>
              <a:buFont charset="0" panose="020b0604020202020204" pitchFamily="34" typeface="Arial"/>
              <a:buChar char="•"/>
              <a:defRPr sz="2800">
                <a:solidFill>
                  <a:schemeClr val="tx1"/>
                </a:solidFill>
                <a:latin charset="0" panose="020f0502020204030204" pitchFamily="34" typeface="Calibri"/>
                <a:ea charset="-122" panose="02010600030101010101" pitchFamily="2" typeface="宋体"/>
              </a:defRPr>
            </a:lvl1pPr>
            <a:lvl2pPr indent="-285750" marL="742950">
              <a:lnSpc>
                <a:spcPct val="90000"/>
              </a:lnSpc>
              <a:spcBef>
                <a:spcPts val="500"/>
              </a:spcBef>
              <a:buFont charset="0" panose="020b0604020202020204" pitchFamily="34" typeface="Arial"/>
              <a:buChar char="•"/>
              <a:defRPr sz="2400">
                <a:solidFill>
                  <a:schemeClr val="tx1"/>
                </a:solidFill>
                <a:latin charset="0" panose="020f0502020204030204" pitchFamily="34" typeface="Calibri"/>
                <a:ea charset="-122" panose="02010600030101010101" pitchFamily="2" typeface="宋体"/>
              </a:defRPr>
            </a:lvl2pPr>
            <a:lvl3pPr indent="-228600" marL="1143000">
              <a:lnSpc>
                <a:spcPct val="90000"/>
              </a:lnSpc>
              <a:spcBef>
                <a:spcPts val="500"/>
              </a:spcBef>
              <a:buFont charset="0" panose="020b0604020202020204" pitchFamily="34" typeface="Arial"/>
              <a:buChar char="•"/>
              <a:defRPr sz="2000">
                <a:solidFill>
                  <a:schemeClr val="tx1"/>
                </a:solidFill>
                <a:latin charset="0" panose="020f0502020204030204" pitchFamily="34" typeface="Calibri"/>
                <a:ea charset="-122" panose="02010600030101010101" pitchFamily="2" typeface="宋体"/>
              </a:defRPr>
            </a:lvl3pPr>
            <a:lvl4pPr indent="-228600" marL="16002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4pPr>
            <a:lvl5pPr indent="-228600" marL="20574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5pPr>
            <a:lvl6pPr fontAlgn="base" indent="-228600" marL="25146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6pPr>
            <a:lvl7pPr fontAlgn="base" indent="-228600" marL="29718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7pPr>
            <a:lvl8pPr fontAlgn="base" indent="-228600" marL="34290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8pPr>
            <a:lvl9pPr fontAlgn="base" indent="-228600" marL="38862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9pPr>
          </a:lstStyle>
          <a:p>
            <a:pPr algn="ctr">
              <a:lnSpc>
                <a:spcPct val="100000"/>
              </a:lnSpc>
              <a:spcBef>
                <a:spcPct val="0"/>
              </a:spcBef>
              <a:buNone/>
            </a:pPr>
            <a:r>
              <a:rPr altLang="zh-CN" lang="en-US" sz="1467">
                <a:solidFill>
                  <a:schemeClr val="bg1"/>
                </a:solidFill>
                <a:latin charset="-122" panose="040b0509000000000000" pitchFamily="81" typeface="华康娃娃体W5"/>
                <a:ea charset="-122" panose="040b0509000000000000" pitchFamily="81" typeface="华康娃娃体W5"/>
              </a:rPr>
              <a:t>A designer can use default text to simulate what text would look like. </a:t>
            </a:r>
          </a:p>
        </p:txBody>
      </p:sp>
      <p:sp>
        <p:nvSpPr>
          <p:cNvPr id="388" name="PA_库_文本框 49"/>
          <p:cNvSpPr txBox="1">
            <a:spLocks noChangeArrowheads="1"/>
          </p:cNvSpPr>
          <p:nvPr>
            <p:custDataLst>
              <p:tags r:id="rId10"/>
            </p:custDataLst>
          </p:nvPr>
        </p:nvSpPr>
        <p:spPr bwMode="auto">
          <a:xfrm>
            <a:off x="1410367" y="4284056"/>
            <a:ext cx="1821275" cy="57912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lnSpc>
                <a:spcPct val="90000"/>
              </a:lnSpc>
              <a:spcBef>
                <a:spcPts val="1000"/>
              </a:spcBef>
              <a:buFont charset="0" panose="020b0604020202020204" pitchFamily="34" typeface="Arial"/>
              <a:buChar char="•"/>
              <a:defRPr sz="2800">
                <a:solidFill>
                  <a:schemeClr val="tx1"/>
                </a:solidFill>
                <a:latin charset="0" panose="020f0502020204030204" pitchFamily="34" typeface="Calibri"/>
                <a:ea charset="-122" panose="02010600030101010101" pitchFamily="2" typeface="宋体"/>
              </a:defRPr>
            </a:lvl1pPr>
            <a:lvl2pPr indent="-285750" marL="742950">
              <a:lnSpc>
                <a:spcPct val="90000"/>
              </a:lnSpc>
              <a:spcBef>
                <a:spcPts val="500"/>
              </a:spcBef>
              <a:buFont charset="0" panose="020b0604020202020204" pitchFamily="34" typeface="Arial"/>
              <a:buChar char="•"/>
              <a:defRPr sz="2400">
                <a:solidFill>
                  <a:schemeClr val="tx1"/>
                </a:solidFill>
                <a:latin charset="0" panose="020f0502020204030204" pitchFamily="34" typeface="Calibri"/>
                <a:ea charset="-122" panose="02010600030101010101" pitchFamily="2" typeface="宋体"/>
              </a:defRPr>
            </a:lvl2pPr>
            <a:lvl3pPr indent="-228600" marL="1143000">
              <a:lnSpc>
                <a:spcPct val="90000"/>
              </a:lnSpc>
              <a:spcBef>
                <a:spcPts val="500"/>
              </a:spcBef>
              <a:buFont charset="0" panose="020b0604020202020204" pitchFamily="34" typeface="Arial"/>
              <a:buChar char="•"/>
              <a:defRPr sz="2000">
                <a:solidFill>
                  <a:schemeClr val="tx1"/>
                </a:solidFill>
                <a:latin charset="0" panose="020f0502020204030204" pitchFamily="34" typeface="Calibri"/>
                <a:ea charset="-122" panose="02010600030101010101" pitchFamily="2" typeface="宋体"/>
              </a:defRPr>
            </a:lvl3pPr>
            <a:lvl4pPr indent="-228600" marL="16002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4pPr>
            <a:lvl5pPr indent="-228600" marL="20574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5pPr>
            <a:lvl6pPr fontAlgn="base" indent="-228600" marL="25146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6pPr>
            <a:lvl7pPr fontAlgn="base" indent="-228600" marL="29718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7pPr>
            <a:lvl8pPr fontAlgn="base" indent="-228600" marL="34290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8pPr>
            <a:lvl9pPr fontAlgn="base" indent="-228600" marL="38862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9pPr>
          </a:lstStyle>
          <a:p>
            <a:pPr algn="ctr">
              <a:lnSpc>
                <a:spcPct val="100000"/>
              </a:lnSpc>
              <a:spcBef>
                <a:spcPct val="0"/>
              </a:spcBef>
              <a:buNone/>
            </a:pPr>
            <a:r>
              <a:rPr altLang="zh-CN" lang="en-US" smtClean="0" sz="1600">
                <a:solidFill>
                  <a:schemeClr val="bg1"/>
                </a:solidFill>
                <a:latin charset="-122" panose="040b0509000000000000" pitchFamily="81" typeface="华康娃娃体W5"/>
                <a:ea charset="-122" panose="040b0509000000000000" pitchFamily="81" typeface="华康娃娃体W5"/>
              </a:rPr>
              <a:t>If it is not real text.</a:t>
            </a:r>
          </a:p>
        </p:txBody>
      </p:sp>
      <p:sp>
        <p:nvSpPr>
          <p:cNvPr id="389" name="PA_库_文本框 49"/>
          <p:cNvSpPr txBox="1">
            <a:spLocks noChangeArrowheads="1"/>
          </p:cNvSpPr>
          <p:nvPr>
            <p:custDataLst>
              <p:tags r:id="rId11"/>
            </p:custDataLst>
          </p:nvPr>
        </p:nvSpPr>
        <p:spPr bwMode="auto">
          <a:xfrm>
            <a:off x="8218593" y="4274587"/>
            <a:ext cx="2173093" cy="985723"/>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lnSpc>
                <a:spcPct val="90000"/>
              </a:lnSpc>
              <a:spcBef>
                <a:spcPts val="1000"/>
              </a:spcBef>
              <a:buFont charset="0" panose="020b0604020202020204" pitchFamily="34" typeface="Arial"/>
              <a:buChar char="•"/>
              <a:defRPr sz="2800">
                <a:solidFill>
                  <a:schemeClr val="tx1"/>
                </a:solidFill>
                <a:latin charset="0" panose="020f0502020204030204" pitchFamily="34" typeface="Calibri"/>
                <a:ea charset="-122" panose="02010600030101010101" pitchFamily="2" typeface="宋体"/>
              </a:defRPr>
            </a:lvl1pPr>
            <a:lvl2pPr indent="-285750" marL="742950">
              <a:lnSpc>
                <a:spcPct val="90000"/>
              </a:lnSpc>
              <a:spcBef>
                <a:spcPts val="500"/>
              </a:spcBef>
              <a:buFont charset="0" panose="020b0604020202020204" pitchFamily="34" typeface="Arial"/>
              <a:buChar char="•"/>
              <a:defRPr sz="2400">
                <a:solidFill>
                  <a:schemeClr val="tx1"/>
                </a:solidFill>
                <a:latin charset="0" panose="020f0502020204030204" pitchFamily="34" typeface="Calibri"/>
                <a:ea charset="-122" panose="02010600030101010101" pitchFamily="2" typeface="宋体"/>
              </a:defRPr>
            </a:lvl2pPr>
            <a:lvl3pPr indent="-228600" marL="1143000">
              <a:lnSpc>
                <a:spcPct val="90000"/>
              </a:lnSpc>
              <a:spcBef>
                <a:spcPts val="500"/>
              </a:spcBef>
              <a:buFont charset="0" panose="020b0604020202020204" pitchFamily="34" typeface="Arial"/>
              <a:buChar char="•"/>
              <a:defRPr sz="2000">
                <a:solidFill>
                  <a:schemeClr val="tx1"/>
                </a:solidFill>
                <a:latin charset="0" panose="020f0502020204030204" pitchFamily="34" typeface="Calibri"/>
                <a:ea charset="-122" panose="02010600030101010101" pitchFamily="2" typeface="宋体"/>
              </a:defRPr>
            </a:lvl3pPr>
            <a:lvl4pPr indent="-228600" marL="16002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4pPr>
            <a:lvl5pPr indent="-228600" marL="20574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5pPr>
            <a:lvl6pPr fontAlgn="base" indent="-228600" marL="25146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6pPr>
            <a:lvl7pPr fontAlgn="base" indent="-228600" marL="29718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7pPr>
            <a:lvl8pPr fontAlgn="base" indent="-228600" marL="34290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8pPr>
            <a:lvl9pPr fontAlgn="base" indent="-228600" marL="38862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9pPr>
          </a:lstStyle>
          <a:p>
            <a:pPr algn="ctr">
              <a:lnSpc>
                <a:spcPct val="100000"/>
              </a:lnSpc>
              <a:spcBef>
                <a:spcPct val="0"/>
              </a:spcBef>
              <a:buNone/>
            </a:pPr>
            <a:r>
              <a:rPr altLang="zh-CN" lang="en-US" sz="1467">
                <a:solidFill>
                  <a:schemeClr val="bg1"/>
                </a:solidFill>
                <a:latin charset="-122" panose="040b0509000000000000" pitchFamily="81" typeface="华康娃娃体W5"/>
                <a:ea charset="-122" panose="040b0509000000000000" pitchFamily="81" typeface="华康娃娃体W5"/>
              </a:rPr>
              <a:t>A designer can use default text to simulate what text would look like. </a:t>
            </a:r>
          </a:p>
        </p:txBody>
      </p:sp>
      <p:grpSp>
        <p:nvGrpSpPr>
          <p:cNvPr id="390" name="组合 389"/>
          <p:cNvGrpSpPr/>
          <p:nvPr/>
        </p:nvGrpSpPr>
        <p:grpSpPr>
          <a:xfrm flipH="1">
            <a:off x="3403879" y="200166"/>
            <a:ext cx="5384242" cy="797582"/>
            <a:chOff x="6330540" y="1327217"/>
            <a:chExt cx="5252898" cy="797582"/>
          </a:xfrm>
        </p:grpSpPr>
        <p:pic>
          <p:nvPicPr>
            <p:cNvPr id="391" name="图片 390"/>
            <p:cNvPicPr>
              <a:picLocks noChangeAspect="1"/>
            </p:cNvPicPr>
            <p:nvPr/>
          </p:nvPicPr>
          <p:blipFill>
            <a:blip r:embed="rId12">
              <a:lum bright="70000" contrast="-70000"/>
              <a:extLst>
                <a:ext uri="{28A0092B-C50C-407E-A947-70E740481C1C}">
                  <a14:useLocalDpi val="0"/>
                </a:ext>
              </a:extLst>
            </a:blip>
            <a:stretch>
              <a:fillRect/>
            </a:stretch>
          </p:blipFill>
          <p:spPr>
            <a:xfrm flipH="1">
              <a:off x="10907662" y="1327217"/>
              <a:ext cx="675776" cy="797582"/>
            </a:xfrm>
            <a:prstGeom prst="rect">
              <a:avLst/>
            </a:prstGeom>
          </p:spPr>
        </p:pic>
        <p:sp>
          <p:nvSpPr>
            <p:cNvPr id="392" name="任意多边形 391"/>
            <p:cNvSpPr/>
            <p:nvPr/>
          </p:nvSpPr>
          <p:spPr>
            <a:xfrm>
              <a:off x="6330540" y="1977178"/>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393" name="文本框 392"/>
          <p:cNvSpPr txBox="1"/>
          <p:nvPr/>
        </p:nvSpPr>
        <p:spPr>
          <a:xfrm>
            <a:off x="2864671" y="267830"/>
            <a:ext cx="6462657" cy="640080"/>
          </a:xfrm>
          <a:prstGeom prst="rect">
            <a:avLst/>
          </a:prstGeom>
          <a:noFill/>
        </p:spPr>
        <p:txBody>
          <a:bodyPr rtlCol="0" wrap="square">
            <a:spAutoFit/>
          </a:bodyPr>
          <a:lstStyle/>
          <a:p>
            <a:pPr algn="ctr"/>
            <a:r>
              <a:rPr altLang="en-US" b="1" lang="zh-CN" smtClean="0" sz="3600">
                <a:solidFill>
                  <a:schemeClr val="bg1"/>
                </a:solidFill>
                <a:latin charset="-122" panose="040b0509000000000000" pitchFamily="81" typeface="华康娃娃体W5"/>
                <a:ea charset="-122" panose="040b0509000000000000" pitchFamily="81" typeface="华康娃娃体W5"/>
              </a:rPr>
              <a:t>这里输入小标题</a:t>
            </a:r>
          </a:p>
        </p:txBody>
      </p:sp>
      <p:pic>
        <p:nvPicPr>
          <p:cNvPr id="394" name="图片 393"/>
          <p:cNvPicPr>
            <a:picLocks noChangeAspect="1"/>
          </p:cNvPicPr>
          <p:nvPr/>
        </p:nvPicPr>
        <p:blipFill>
          <a:blip r:embed="rId13">
            <a:extLst>
              <a:ext uri="{BEBA8EAE-BF5A-486C-A8C5-ECC9F3942E4B}">
                <a14:imgProps>
                  <a14:imgLayer r:embed="rId1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spTree>
    <p:extLst>
      <p:ext uri="{BB962C8B-B14F-4D97-AF65-F5344CB8AC3E}">
        <p14:creationId val="1855549673"/>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withEffect" presetClass="entr" presetID="23" presetSubtype="16">
                                  <p:stCondLst>
                                    <p:cond delay="250"/>
                                  </p:stCondLst>
                                  <p:childTnLst>
                                    <p:set>
                                      <p:cBhvr>
                                        <p:cTn dur="1" fill="hold" id="6">
                                          <p:stCondLst>
                                            <p:cond delay="0"/>
                                          </p:stCondLst>
                                        </p:cTn>
                                        <p:tgtEl>
                                          <p:spTgt spid="2"/>
                                        </p:tgtEl>
                                        <p:attrNameLst>
                                          <p:attrName>style.visibility</p:attrName>
                                        </p:attrNameLst>
                                      </p:cBhvr>
                                      <p:to>
                                        <p:strVal val="visible"/>
                                      </p:to>
                                    </p:set>
                                    <p:anim calcmode="lin" valueType="num">
                                      <p:cBhvr>
                                        <p:cTn dur="500" fill="hold" id="7"/>
                                        <p:tgtEl>
                                          <p:spTgt spid="2"/>
                                        </p:tgtEl>
                                        <p:attrNameLst>
                                          <p:attrName>ppt_w</p:attrName>
                                        </p:attrNameLst>
                                      </p:cBhvr>
                                      <p:tavLst>
                                        <p:tav tm="0">
                                          <p:val>
                                            <p:fltVal val="0"/>
                                          </p:val>
                                        </p:tav>
                                        <p:tav tm="100000">
                                          <p:val>
                                            <p:strVal val="#ppt_w"/>
                                          </p:val>
                                        </p:tav>
                                      </p:tavLst>
                                    </p:anim>
                                    <p:anim calcmode="lin" valueType="num">
                                      <p:cBhvr>
                                        <p:cTn dur="500" fill="hold" id="8"/>
                                        <p:tgtEl>
                                          <p:spTgt spid="2"/>
                                        </p:tgtEl>
                                        <p:attrNameLst>
                                          <p:attrName>ppt_h</p:attrName>
                                        </p:attrNameLst>
                                      </p:cBhvr>
                                      <p:tavLst>
                                        <p:tav tm="0">
                                          <p:val>
                                            <p:fltVal val="0"/>
                                          </p:val>
                                        </p:tav>
                                        <p:tav tm="100000">
                                          <p:val>
                                            <p:strVal val="#ppt_h"/>
                                          </p:val>
                                        </p:tav>
                                      </p:tavLst>
                                    </p:anim>
                                  </p:childTnLst>
                                </p:cTn>
                              </p:par>
                              <p:par>
                                <p:cTn fill="hold" id="9" nodeType="withEffect" presetClass="entr" presetID="23" presetSubtype="16">
                                  <p:stCondLst>
                                    <p:cond delay="250"/>
                                  </p:stCondLst>
                                  <p:childTnLst>
                                    <p:set>
                                      <p:cBhvr>
                                        <p:cTn dur="1" fill="hold" id="10">
                                          <p:stCondLst>
                                            <p:cond delay="0"/>
                                          </p:stCondLst>
                                        </p:cTn>
                                        <p:tgtEl>
                                          <p:spTgt spid="2"/>
                                        </p:tgtEl>
                                        <p:attrNameLst>
                                          <p:attrName>style.visibility</p:attrName>
                                        </p:attrNameLst>
                                      </p:cBhvr>
                                      <p:to>
                                        <p:strVal val="visible"/>
                                      </p:to>
                                    </p:set>
                                    <p:anim calcmode="lin" valueType="num">
                                      <p:cBhvr>
                                        <p:cTn dur="500" fill="hold" id="11"/>
                                        <p:tgtEl>
                                          <p:spTgt spid="2"/>
                                        </p:tgtEl>
                                        <p:attrNameLst>
                                          <p:attrName>ppt_w</p:attrName>
                                        </p:attrNameLst>
                                      </p:cBhvr>
                                      <p:tavLst>
                                        <p:tav tm="0">
                                          <p:val>
                                            <p:fltVal val="0"/>
                                          </p:val>
                                        </p:tav>
                                        <p:tav tm="100000">
                                          <p:val>
                                            <p:strVal val="#ppt_w"/>
                                          </p:val>
                                        </p:tav>
                                      </p:tavLst>
                                    </p:anim>
                                    <p:anim calcmode="lin" valueType="num">
                                      <p:cBhvr>
                                        <p:cTn dur="500" fill="hold" id="12"/>
                                        <p:tgtEl>
                                          <p:spTgt spid="2"/>
                                        </p:tgtEl>
                                        <p:attrNameLst>
                                          <p:attrName>ppt_h</p:attrName>
                                        </p:attrNameLst>
                                      </p:cBhvr>
                                      <p:tavLst>
                                        <p:tav tm="0">
                                          <p:val>
                                            <p:fltVal val="0"/>
                                          </p:val>
                                        </p:tav>
                                        <p:tav tm="100000">
                                          <p:val>
                                            <p:strVal val="#ppt_h"/>
                                          </p:val>
                                        </p:tav>
                                      </p:tavLst>
                                    </p:anim>
                                  </p:childTnLst>
                                </p:cTn>
                              </p:par>
                              <p:par>
                                <p:cTn fill="hold" id="13" nodeType="withEffect" presetClass="entr" presetID="23" presetSubtype="16">
                                  <p:stCondLst>
                                    <p:cond delay="250"/>
                                  </p:stCondLst>
                                  <p:childTnLst>
                                    <p:set>
                                      <p:cBhvr>
                                        <p:cTn dur="1" fill="hold" id="14">
                                          <p:stCondLst>
                                            <p:cond delay="0"/>
                                          </p:stCondLst>
                                        </p:cTn>
                                        <p:tgtEl>
                                          <p:spTgt spid="26"/>
                                        </p:tgtEl>
                                        <p:attrNameLst>
                                          <p:attrName>style.visibility</p:attrName>
                                        </p:attrNameLst>
                                      </p:cBhvr>
                                      <p:to>
                                        <p:strVal val="visible"/>
                                      </p:to>
                                    </p:set>
                                    <p:anim calcmode="lin" valueType="num">
                                      <p:cBhvr>
                                        <p:cTn dur="500" fill="hold" id="15"/>
                                        <p:tgtEl>
                                          <p:spTgt spid="26"/>
                                        </p:tgtEl>
                                        <p:attrNameLst>
                                          <p:attrName>ppt_w</p:attrName>
                                        </p:attrNameLst>
                                      </p:cBhvr>
                                      <p:tavLst>
                                        <p:tav tm="0">
                                          <p:val>
                                            <p:fltVal val="0"/>
                                          </p:val>
                                        </p:tav>
                                        <p:tav tm="100000">
                                          <p:val>
                                            <p:strVal val="#ppt_w"/>
                                          </p:val>
                                        </p:tav>
                                      </p:tavLst>
                                    </p:anim>
                                    <p:anim calcmode="lin" valueType="num">
                                      <p:cBhvr>
                                        <p:cTn dur="500" fill="hold" id="16"/>
                                        <p:tgtEl>
                                          <p:spTgt spid="26"/>
                                        </p:tgtEl>
                                        <p:attrNameLst>
                                          <p:attrName>ppt_h</p:attrName>
                                        </p:attrNameLst>
                                      </p:cBhvr>
                                      <p:tavLst>
                                        <p:tav tm="0">
                                          <p:val>
                                            <p:fltVal val="0"/>
                                          </p:val>
                                        </p:tav>
                                        <p:tav tm="100000">
                                          <p:val>
                                            <p:strVal val="#ppt_h"/>
                                          </p:val>
                                        </p:tav>
                                      </p:tavLst>
                                    </p:anim>
                                  </p:childTnLst>
                                </p:cTn>
                              </p:par>
                              <p:par>
                                <p:cTn fill="hold" id="17" nodeType="withEffect" presetClass="entr" presetID="23" presetSubtype="16">
                                  <p:stCondLst>
                                    <p:cond delay="250"/>
                                  </p:stCondLst>
                                  <p:childTnLst>
                                    <p:set>
                                      <p:cBhvr>
                                        <p:cTn dur="1" fill="hold" id="18">
                                          <p:stCondLst>
                                            <p:cond delay="0"/>
                                          </p:stCondLst>
                                        </p:cTn>
                                        <p:tgtEl>
                                          <p:spTgt spid="206"/>
                                        </p:tgtEl>
                                        <p:attrNameLst>
                                          <p:attrName>style.visibility</p:attrName>
                                        </p:attrNameLst>
                                      </p:cBhvr>
                                      <p:to>
                                        <p:strVal val="visible"/>
                                      </p:to>
                                    </p:set>
                                    <p:anim calcmode="lin" valueType="num">
                                      <p:cBhvr>
                                        <p:cTn dur="500" fill="hold" id="19"/>
                                        <p:tgtEl>
                                          <p:spTgt spid="206"/>
                                        </p:tgtEl>
                                        <p:attrNameLst>
                                          <p:attrName>ppt_w</p:attrName>
                                        </p:attrNameLst>
                                      </p:cBhvr>
                                      <p:tavLst>
                                        <p:tav tm="0">
                                          <p:val>
                                            <p:fltVal val="0"/>
                                          </p:val>
                                        </p:tav>
                                        <p:tav tm="100000">
                                          <p:val>
                                            <p:strVal val="#ppt_w"/>
                                          </p:val>
                                        </p:tav>
                                      </p:tavLst>
                                    </p:anim>
                                    <p:anim calcmode="lin" valueType="num">
                                      <p:cBhvr>
                                        <p:cTn dur="500" fill="hold" id="20"/>
                                        <p:tgtEl>
                                          <p:spTgt spid="206"/>
                                        </p:tgtEl>
                                        <p:attrNameLst>
                                          <p:attrName>ppt_h</p:attrName>
                                        </p:attrNameLst>
                                      </p:cBhvr>
                                      <p:tavLst>
                                        <p:tav tm="0">
                                          <p:val>
                                            <p:fltVal val="0"/>
                                          </p:val>
                                        </p:tav>
                                        <p:tav tm="100000">
                                          <p:val>
                                            <p:strVal val="#ppt_h"/>
                                          </p:val>
                                        </p:tav>
                                      </p:tavLst>
                                    </p:anim>
                                  </p:childTnLst>
                                </p:cTn>
                              </p:par>
                              <p:par>
                                <p:cTn fill="hold" id="21" nodeType="withEffect" presetClass="entr" presetID="23" presetSubtype="16">
                                  <p:stCondLst>
                                    <p:cond delay="250"/>
                                  </p:stCondLst>
                                  <p:childTnLst>
                                    <p:set>
                                      <p:cBhvr>
                                        <p:cTn dur="1" fill="hold" id="22">
                                          <p:stCondLst>
                                            <p:cond delay="0"/>
                                          </p:stCondLst>
                                        </p:cTn>
                                        <p:tgtEl>
                                          <p:spTgt spid="296"/>
                                        </p:tgtEl>
                                        <p:attrNameLst>
                                          <p:attrName>style.visibility</p:attrName>
                                        </p:attrNameLst>
                                      </p:cBhvr>
                                      <p:to>
                                        <p:strVal val="visible"/>
                                      </p:to>
                                    </p:set>
                                    <p:anim calcmode="lin" valueType="num">
                                      <p:cBhvr>
                                        <p:cTn dur="500" fill="hold" id="23"/>
                                        <p:tgtEl>
                                          <p:spTgt spid="296"/>
                                        </p:tgtEl>
                                        <p:attrNameLst>
                                          <p:attrName>ppt_w</p:attrName>
                                        </p:attrNameLst>
                                      </p:cBhvr>
                                      <p:tavLst>
                                        <p:tav tm="0">
                                          <p:val>
                                            <p:fltVal val="0"/>
                                          </p:val>
                                        </p:tav>
                                        <p:tav tm="100000">
                                          <p:val>
                                            <p:strVal val="#ppt_w"/>
                                          </p:val>
                                        </p:tav>
                                      </p:tavLst>
                                    </p:anim>
                                    <p:anim calcmode="lin" valueType="num">
                                      <p:cBhvr>
                                        <p:cTn dur="500" fill="hold" id="24"/>
                                        <p:tgtEl>
                                          <p:spTgt spid="296"/>
                                        </p:tgtEl>
                                        <p:attrNameLst>
                                          <p:attrName>ppt_h</p:attrName>
                                        </p:attrNameLst>
                                      </p:cBhvr>
                                      <p:tavLst>
                                        <p:tav tm="0">
                                          <p:val>
                                            <p:fltVal val="0"/>
                                          </p:val>
                                        </p:tav>
                                        <p:tav tm="100000">
                                          <p:val>
                                            <p:strVal val="#ppt_h"/>
                                          </p:val>
                                        </p:tav>
                                      </p:tavLst>
                                    </p:anim>
                                  </p:childTnLst>
                                </p:cTn>
                              </p:par>
                              <p:par>
                                <p:cTn fill="hold" grpId="0" id="25" nodeType="withEffect" presetClass="entr" presetID="23" presetSubtype="16">
                                  <p:stCondLst>
                                    <p:cond delay="250"/>
                                  </p:stCondLst>
                                  <p:childTnLst>
                                    <p:set>
                                      <p:cBhvr>
                                        <p:cTn dur="1" fill="hold" id="26">
                                          <p:stCondLst>
                                            <p:cond delay="0"/>
                                          </p:stCondLst>
                                        </p:cTn>
                                        <p:tgtEl>
                                          <p:spTgt spid="386"/>
                                        </p:tgtEl>
                                        <p:attrNameLst>
                                          <p:attrName>style.visibility</p:attrName>
                                        </p:attrNameLst>
                                      </p:cBhvr>
                                      <p:to>
                                        <p:strVal val="visible"/>
                                      </p:to>
                                    </p:set>
                                    <p:anim calcmode="lin" valueType="num">
                                      <p:cBhvr>
                                        <p:cTn dur="500" fill="hold" id="27"/>
                                        <p:tgtEl>
                                          <p:spTgt spid="386"/>
                                        </p:tgtEl>
                                        <p:attrNameLst>
                                          <p:attrName>ppt_w</p:attrName>
                                        </p:attrNameLst>
                                      </p:cBhvr>
                                      <p:tavLst>
                                        <p:tav tm="0">
                                          <p:val>
                                            <p:fltVal val="0"/>
                                          </p:val>
                                        </p:tav>
                                        <p:tav tm="100000">
                                          <p:val>
                                            <p:strVal val="#ppt_w"/>
                                          </p:val>
                                        </p:tav>
                                      </p:tavLst>
                                    </p:anim>
                                    <p:anim calcmode="lin" valueType="num">
                                      <p:cBhvr>
                                        <p:cTn dur="500" fill="hold" id="28"/>
                                        <p:tgtEl>
                                          <p:spTgt spid="386"/>
                                        </p:tgtEl>
                                        <p:attrNameLst>
                                          <p:attrName>ppt_h</p:attrName>
                                        </p:attrNameLst>
                                      </p:cBhvr>
                                      <p:tavLst>
                                        <p:tav tm="0">
                                          <p:val>
                                            <p:fltVal val="0"/>
                                          </p:val>
                                        </p:tav>
                                        <p:tav tm="100000">
                                          <p:val>
                                            <p:strVal val="#ppt_h"/>
                                          </p:val>
                                        </p:tav>
                                      </p:tavLst>
                                    </p:anim>
                                  </p:childTnLst>
                                </p:cTn>
                              </p:par>
                              <p:par>
                                <p:cTn fill="hold" grpId="0" id="29" nodeType="withEffect" presetClass="entr" presetID="23" presetSubtype="16">
                                  <p:stCondLst>
                                    <p:cond delay="250"/>
                                  </p:stCondLst>
                                  <p:childTnLst>
                                    <p:set>
                                      <p:cBhvr>
                                        <p:cTn dur="1" fill="hold" id="30">
                                          <p:stCondLst>
                                            <p:cond delay="0"/>
                                          </p:stCondLst>
                                        </p:cTn>
                                        <p:tgtEl>
                                          <p:spTgt spid="387"/>
                                        </p:tgtEl>
                                        <p:attrNameLst>
                                          <p:attrName>style.visibility</p:attrName>
                                        </p:attrNameLst>
                                      </p:cBhvr>
                                      <p:to>
                                        <p:strVal val="visible"/>
                                      </p:to>
                                    </p:set>
                                    <p:anim calcmode="lin" valueType="num">
                                      <p:cBhvr>
                                        <p:cTn dur="500" fill="hold" id="31"/>
                                        <p:tgtEl>
                                          <p:spTgt spid="387"/>
                                        </p:tgtEl>
                                        <p:attrNameLst>
                                          <p:attrName>ppt_w</p:attrName>
                                        </p:attrNameLst>
                                      </p:cBhvr>
                                      <p:tavLst>
                                        <p:tav tm="0">
                                          <p:val>
                                            <p:fltVal val="0"/>
                                          </p:val>
                                        </p:tav>
                                        <p:tav tm="100000">
                                          <p:val>
                                            <p:strVal val="#ppt_w"/>
                                          </p:val>
                                        </p:tav>
                                      </p:tavLst>
                                    </p:anim>
                                    <p:anim calcmode="lin" valueType="num">
                                      <p:cBhvr>
                                        <p:cTn dur="500" fill="hold" id="32"/>
                                        <p:tgtEl>
                                          <p:spTgt spid="387"/>
                                        </p:tgtEl>
                                        <p:attrNameLst>
                                          <p:attrName>ppt_h</p:attrName>
                                        </p:attrNameLst>
                                      </p:cBhvr>
                                      <p:tavLst>
                                        <p:tav tm="0">
                                          <p:val>
                                            <p:fltVal val="0"/>
                                          </p:val>
                                        </p:tav>
                                        <p:tav tm="100000">
                                          <p:val>
                                            <p:strVal val="#ppt_h"/>
                                          </p:val>
                                        </p:tav>
                                      </p:tavLst>
                                    </p:anim>
                                  </p:childTnLst>
                                </p:cTn>
                              </p:par>
                              <p:par>
                                <p:cTn fill="hold" grpId="0" id="33" nodeType="withEffect" presetClass="entr" presetID="23" presetSubtype="16">
                                  <p:stCondLst>
                                    <p:cond delay="250"/>
                                  </p:stCondLst>
                                  <p:childTnLst>
                                    <p:set>
                                      <p:cBhvr>
                                        <p:cTn dur="1" fill="hold" id="34">
                                          <p:stCondLst>
                                            <p:cond delay="0"/>
                                          </p:stCondLst>
                                        </p:cTn>
                                        <p:tgtEl>
                                          <p:spTgt spid="388"/>
                                        </p:tgtEl>
                                        <p:attrNameLst>
                                          <p:attrName>style.visibility</p:attrName>
                                        </p:attrNameLst>
                                      </p:cBhvr>
                                      <p:to>
                                        <p:strVal val="visible"/>
                                      </p:to>
                                    </p:set>
                                    <p:anim calcmode="lin" valueType="num">
                                      <p:cBhvr>
                                        <p:cTn dur="500" fill="hold" id="35"/>
                                        <p:tgtEl>
                                          <p:spTgt spid="388"/>
                                        </p:tgtEl>
                                        <p:attrNameLst>
                                          <p:attrName>ppt_w</p:attrName>
                                        </p:attrNameLst>
                                      </p:cBhvr>
                                      <p:tavLst>
                                        <p:tav tm="0">
                                          <p:val>
                                            <p:fltVal val="0"/>
                                          </p:val>
                                        </p:tav>
                                        <p:tav tm="100000">
                                          <p:val>
                                            <p:strVal val="#ppt_w"/>
                                          </p:val>
                                        </p:tav>
                                      </p:tavLst>
                                    </p:anim>
                                    <p:anim calcmode="lin" valueType="num">
                                      <p:cBhvr>
                                        <p:cTn dur="500" fill="hold" id="36"/>
                                        <p:tgtEl>
                                          <p:spTgt spid="388"/>
                                        </p:tgtEl>
                                        <p:attrNameLst>
                                          <p:attrName>ppt_h</p:attrName>
                                        </p:attrNameLst>
                                      </p:cBhvr>
                                      <p:tavLst>
                                        <p:tav tm="0">
                                          <p:val>
                                            <p:fltVal val="0"/>
                                          </p:val>
                                        </p:tav>
                                        <p:tav tm="100000">
                                          <p:val>
                                            <p:strVal val="#ppt_h"/>
                                          </p:val>
                                        </p:tav>
                                      </p:tavLst>
                                    </p:anim>
                                  </p:childTnLst>
                                </p:cTn>
                              </p:par>
                              <p:par>
                                <p:cTn fill="hold" grpId="0" id="37" nodeType="withEffect" presetClass="entr" presetID="23" presetSubtype="16">
                                  <p:stCondLst>
                                    <p:cond delay="250"/>
                                  </p:stCondLst>
                                  <p:childTnLst>
                                    <p:set>
                                      <p:cBhvr>
                                        <p:cTn dur="1" fill="hold" id="38">
                                          <p:stCondLst>
                                            <p:cond delay="0"/>
                                          </p:stCondLst>
                                        </p:cTn>
                                        <p:tgtEl>
                                          <p:spTgt spid="389"/>
                                        </p:tgtEl>
                                        <p:attrNameLst>
                                          <p:attrName>style.visibility</p:attrName>
                                        </p:attrNameLst>
                                      </p:cBhvr>
                                      <p:to>
                                        <p:strVal val="visible"/>
                                      </p:to>
                                    </p:set>
                                    <p:anim calcmode="lin" valueType="num">
                                      <p:cBhvr>
                                        <p:cTn dur="500" fill="hold" id="39"/>
                                        <p:tgtEl>
                                          <p:spTgt spid="389"/>
                                        </p:tgtEl>
                                        <p:attrNameLst>
                                          <p:attrName>ppt_w</p:attrName>
                                        </p:attrNameLst>
                                      </p:cBhvr>
                                      <p:tavLst>
                                        <p:tav tm="0">
                                          <p:val>
                                            <p:fltVal val="0"/>
                                          </p:val>
                                        </p:tav>
                                        <p:tav tm="100000">
                                          <p:val>
                                            <p:strVal val="#ppt_w"/>
                                          </p:val>
                                        </p:tav>
                                      </p:tavLst>
                                    </p:anim>
                                    <p:anim calcmode="lin" valueType="num">
                                      <p:cBhvr>
                                        <p:cTn dur="500" fill="hold" id="40"/>
                                        <p:tgtEl>
                                          <p:spTgt spid="389"/>
                                        </p:tgtEl>
                                        <p:attrNameLst>
                                          <p:attrName>ppt_h</p:attrName>
                                        </p:attrNameLst>
                                      </p:cBhvr>
                                      <p:tavLst>
                                        <p:tav tm="0">
                                          <p:val>
                                            <p:fltVal val="0"/>
                                          </p:val>
                                        </p:tav>
                                        <p:tav tm="100000">
                                          <p:val>
                                            <p:strVal val="#ppt_h"/>
                                          </p:val>
                                        </p:tav>
                                      </p:tavLst>
                                    </p:anim>
                                  </p:childTnLst>
                                </p:cTn>
                              </p:par>
                              <p:par>
                                <p:cTn fill="hold" id="41" nodeType="withEffect" presetClass="entr" presetID="23" presetSubtype="16">
                                  <p:stCondLst>
                                    <p:cond delay="250"/>
                                  </p:stCondLst>
                                  <p:childTnLst>
                                    <p:set>
                                      <p:cBhvr>
                                        <p:cTn dur="1" fill="hold" id="42">
                                          <p:stCondLst>
                                            <p:cond delay="0"/>
                                          </p:stCondLst>
                                        </p:cTn>
                                        <p:tgtEl>
                                          <p:spTgt spid="116"/>
                                        </p:tgtEl>
                                        <p:attrNameLst>
                                          <p:attrName>style.visibility</p:attrName>
                                        </p:attrNameLst>
                                      </p:cBhvr>
                                      <p:to>
                                        <p:strVal val="visible"/>
                                      </p:to>
                                    </p:set>
                                    <p:anim calcmode="lin" valueType="num">
                                      <p:cBhvr>
                                        <p:cTn dur="500" fill="hold" id="43"/>
                                        <p:tgtEl>
                                          <p:spTgt spid="116"/>
                                        </p:tgtEl>
                                        <p:attrNameLst>
                                          <p:attrName>ppt_w</p:attrName>
                                        </p:attrNameLst>
                                      </p:cBhvr>
                                      <p:tavLst>
                                        <p:tav tm="0">
                                          <p:val>
                                            <p:fltVal val="0"/>
                                          </p:val>
                                        </p:tav>
                                        <p:tav tm="100000">
                                          <p:val>
                                            <p:strVal val="#ppt_w"/>
                                          </p:val>
                                        </p:tav>
                                      </p:tavLst>
                                    </p:anim>
                                    <p:anim calcmode="lin" valueType="num">
                                      <p:cBhvr>
                                        <p:cTn dur="500" fill="hold" id="44"/>
                                        <p:tgtEl>
                                          <p:spTgt spid="116"/>
                                        </p:tgtEl>
                                        <p:attrNameLst>
                                          <p:attrName>ppt_h</p:attrName>
                                        </p:attrNameLst>
                                      </p:cBhvr>
                                      <p:tavLst>
                                        <p:tav tm="0">
                                          <p:val>
                                            <p:fltVal val="0"/>
                                          </p:val>
                                        </p:tav>
                                        <p:tav tm="100000">
                                          <p:val>
                                            <p:strVal val="#ppt_h"/>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86"/>
      <p:bldP grpId="0" spid="387"/>
      <p:bldP grpId="0" spid="388"/>
      <p:bldP grpId="0" spid="389"/>
    </p:bldLst>
  </p:timing>
</p:sld>
</file>

<file path=ppt/slides/slide1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grpSp>
        <p:nvGrpSpPr>
          <p:cNvPr id="3" name="组合 2"/>
          <p:cNvGrpSpPr/>
          <p:nvPr/>
        </p:nvGrpSpPr>
        <p:grpSpPr>
          <a:xfrm>
            <a:off x="3945602" y="127589"/>
            <a:ext cx="4767045" cy="846458"/>
            <a:chOff x="6816393" y="2424222"/>
            <a:chExt cx="4767044" cy="846458"/>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a:off x="10805348" y="2424222"/>
              <a:ext cx="778089" cy="839341"/>
            </a:xfrm>
            <a:prstGeom prst="rect">
              <a:avLst/>
            </a:prstGeom>
          </p:spPr>
        </p:pic>
        <p:sp>
          <p:nvSpPr>
            <p:cNvPr id="5" name="任意多边形 4"/>
            <p:cNvSpPr/>
            <p:nvPr/>
          </p:nvSpPr>
          <p:spPr>
            <a:xfrm>
              <a:off x="6816393" y="3142611"/>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grpSp>
      <p:sp>
        <p:nvSpPr>
          <p:cNvPr id="6" name="文本框 5"/>
          <p:cNvSpPr txBox="1"/>
          <p:nvPr/>
        </p:nvSpPr>
        <p:spPr>
          <a:xfrm>
            <a:off x="2864671" y="267830"/>
            <a:ext cx="6462657" cy="640080"/>
          </a:xfrm>
          <a:prstGeom prst="rect">
            <a:avLst/>
          </a:prstGeom>
          <a:noFill/>
        </p:spPr>
        <p:txBody>
          <a:bodyPr rtlCol="0" wrap="square">
            <a:spAutoFit/>
          </a:bodyPr>
          <a:lstStyle/>
          <a:p>
            <a:pPr algn="ctr"/>
            <a:r>
              <a:rPr altLang="en-US" b="1" lang="zh-CN" smtClean="0" sz="3600">
                <a:blipFill>
                  <a:blip r:embed="rId6">
                    <a:alphaModFix amt="80000"/>
                  </a:blip>
                  <a:stretch>
                    <a:fillRect/>
                  </a:stretch>
                </a:blipFill>
                <a:latin charset="-122" panose="040b0509000000000000" pitchFamily="81" typeface="华康娃娃体W5"/>
                <a:ea charset="-122" panose="040b0509000000000000" pitchFamily="81" typeface="华康娃娃体W5"/>
              </a:rPr>
              <a:t>这里输入小标题</a:t>
            </a:r>
          </a:p>
        </p:txBody>
      </p:sp>
      <p:sp>
        <p:nvSpPr>
          <p:cNvPr id="7" name="PA_库_任意多边形 6"/>
          <p:cNvSpPr/>
          <p:nvPr>
            <p:custDataLst>
              <p:tags r:id="rId7"/>
            </p:custDataLst>
          </p:nvPr>
        </p:nvSpPr>
        <p:spPr>
          <a:xfrm>
            <a:off x="1958633" y="3055199"/>
            <a:ext cx="1683441" cy="1255283"/>
          </a:xfrm>
          <a:custGeom>
            <a:gdLst>
              <a:gd fmla="*/ 52732 w 1086451" name="connsiteX0"/>
              <a:gd fmla="*/ 112452 h 968788" name="connsiteY0"/>
              <a:gd fmla="*/ 531399 w 1086451" name="connsiteX1"/>
              <a:gd fmla="*/ 10775 h 968788" name="connsiteY1"/>
              <a:gd fmla="*/ 1000183 w 1086451" name="connsiteX2"/>
              <a:gd fmla="*/ 101667 h 968788" name="connsiteY2"/>
              <a:gd fmla="*/ 1000183 w 1086451" name="connsiteX3"/>
              <a:gd fmla="*/ 883401 h 968788" name="connsiteY3"/>
              <a:gd fmla="*/ 118833 w 1086451" name="connsiteX4"/>
              <a:gd fmla="*/ 872385 h 968788" name="connsiteY4"/>
              <a:gd fmla="*/ 52732 w 1086451" name="connsiteX5"/>
              <a:gd fmla="*/ 112452 h 968788"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968788" w="1086451">
                <a:moveTo>
                  <a:pt x="52732" y="112452"/>
                </a:moveTo>
                <a:cubicBezTo>
                  <a:pt x="121493" y="-31150"/>
                  <a:pt x="373491" y="12572"/>
                  <a:pt x="531399" y="10775"/>
                </a:cubicBezTo>
                <a:cubicBezTo>
                  <a:pt x="689307" y="8978"/>
                  <a:pt x="922052" y="-43771"/>
                  <a:pt x="1000183" y="101667"/>
                </a:cubicBezTo>
                <a:cubicBezTo>
                  <a:pt x="1078314" y="247105"/>
                  <a:pt x="1147075" y="769560"/>
                  <a:pt x="1000183" y="883401"/>
                </a:cubicBezTo>
                <a:cubicBezTo>
                  <a:pt x="853291" y="997242"/>
                  <a:pt x="276741" y="1000876"/>
                  <a:pt x="118833" y="872385"/>
                </a:cubicBezTo>
                <a:cubicBezTo>
                  <a:pt x="-39075" y="743894"/>
                  <a:pt x="-16029" y="256054"/>
                  <a:pt x="52732" y="112452"/>
                </a:cubicBezTo>
                <a:close/>
              </a:path>
            </a:pathLst>
          </a:custGeom>
          <a:solidFill>
            <a:schemeClr val="accent2">
              <a:lumMod val="20000"/>
              <a:lumOff val="80000"/>
            </a:schemeClr>
          </a:solidFill>
          <a:ln cap="rnd" w="25400">
            <a:noFill/>
            <a:round/>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8" name="PA_库_任意多边形 7"/>
          <p:cNvSpPr/>
          <p:nvPr>
            <p:custDataLst>
              <p:tags r:id="rId8"/>
            </p:custDataLst>
          </p:nvPr>
        </p:nvSpPr>
        <p:spPr>
          <a:xfrm>
            <a:off x="2032450" y="3378310"/>
            <a:ext cx="1443903" cy="840940"/>
          </a:xfrm>
          <a:custGeom>
            <a:gdLst>
              <a:gd fmla="*/ 7415 w 1523497" name="connsiteX0"/>
              <a:gd fmla="*/ 34290 h 1025691" name="connsiteY0"/>
              <a:gd fmla="*/ 41705 w 1523497" name="connsiteX1"/>
              <a:gd fmla="*/ 834390 h 1025691" name="connsiteY1"/>
              <a:gd fmla="*/ 327455 w 1523497" name="connsiteX2"/>
              <a:gd fmla="*/ 994410 h 1025691" name="connsiteY2"/>
              <a:gd fmla="*/ 1310435 w 1523497" name="connsiteX3"/>
              <a:gd fmla="*/ 1005840 h 1025691" name="connsiteY3"/>
              <a:gd fmla="*/ 1516175 w 1523497" name="connsiteX4"/>
              <a:gd fmla="*/ 777240 h 1025691" name="connsiteY4"/>
              <a:gd fmla="*/ 1470455 w 1523497" name="connsiteX5"/>
              <a:gd fmla="*/ 0 h 1025691"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1025691" w="1523497">
                <a:moveTo>
                  <a:pt x="7415" y="34290"/>
                </a:moveTo>
                <a:cubicBezTo>
                  <a:pt x="-2110" y="354330"/>
                  <a:pt x="-11635" y="674370"/>
                  <a:pt x="41705" y="834390"/>
                </a:cubicBezTo>
                <a:cubicBezTo>
                  <a:pt x="95045" y="994410"/>
                  <a:pt x="116000" y="965835"/>
                  <a:pt x="327455" y="994410"/>
                </a:cubicBezTo>
                <a:cubicBezTo>
                  <a:pt x="538910" y="1022985"/>
                  <a:pt x="1112315" y="1042035"/>
                  <a:pt x="1310435" y="1005840"/>
                </a:cubicBezTo>
                <a:cubicBezTo>
                  <a:pt x="1508555" y="969645"/>
                  <a:pt x="1489505" y="944880"/>
                  <a:pt x="1516175" y="777240"/>
                </a:cubicBezTo>
                <a:cubicBezTo>
                  <a:pt x="1542845" y="609600"/>
                  <a:pt x="1489505" y="344805"/>
                  <a:pt x="1470455"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9" name="PA_库_组合 8"/>
          <p:cNvGrpSpPr/>
          <p:nvPr>
            <p:custDataLst>
              <p:tags r:id="rId9"/>
            </p:custDataLst>
          </p:nvPr>
        </p:nvGrpSpPr>
        <p:grpSpPr>
          <a:xfrm>
            <a:off x="1841977" y="1622345"/>
            <a:ext cx="693475" cy="2264926"/>
            <a:chOff x="1921987" y="1784905"/>
            <a:chExt cx="693475" cy="2264926"/>
          </a:xfrm>
        </p:grpSpPr>
        <p:sp>
          <p:nvSpPr>
            <p:cNvPr id="10" name="等腰三角形 9"/>
            <p:cNvSpPr/>
            <p:nvPr/>
          </p:nvSpPr>
          <p:spPr>
            <a:xfrm rot="18521292">
              <a:off x="1136262" y="2570630"/>
              <a:ext cx="2264926" cy="693475"/>
            </a:xfrm>
            <a:prstGeom prst="triangle">
              <a:avLst/>
            </a:prstGeom>
            <a:solidFill>
              <a:schemeClr val="accent2">
                <a:lumMod val="20000"/>
                <a:lumOff val="80000"/>
              </a:schemeClr>
            </a:solidFill>
            <a:ln cap="rnd" w="25400">
              <a:solidFill>
                <a:srgbClr val="FBA6A5"/>
              </a:solidFill>
              <a:round/>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1" name="任意多边形 10"/>
            <p:cNvSpPr/>
            <p:nvPr/>
          </p:nvSpPr>
          <p:spPr>
            <a:xfrm rot="18439236">
              <a:off x="1462583" y="2626740"/>
              <a:ext cx="1496697" cy="546907"/>
            </a:xfrm>
            <a:custGeom>
              <a:gdLst>
                <a:gd fmla="*/ 0 w 1943100" name="connsiteX0"/>
                <a:gd fmla="*/ 722414 h 745274" name="connsiteY0"/>
                <a:gd fmla="*/ 788670 w 1943100" name="connsiteX1"/>
                <a:gd fmla="*/ 93764 h 745274" name="connsiteY1"/>
                <a:gd fmla="*/ 1177290 w 1943100" name="connsiteX2"/>
                <a:gd fmla="*/ 70904 h 745274" name="connsiteY2"/>
                <a:gd fmla="*/ 1943100 w 1943100" name="connsiteX3"/>
                <a:gd fmla="*/ 745274 h 745274" name="connsiteY3"/>
              </a:gdLst>
              <a:cxnLst>
                <a:cxn ang="0">
                  <a:pos x="connsiteX0" y="connsiteY0"/>
                </a:cxn>
                <a:cxn ang="0">
                  <a:pos x="connsiteX1" y="connsiteY1"/>
                </a:cxn>
                <a:cxn ang="0">
                  <a:pos x="connsiteX2" y="connsiteY2"/>
                </a:cxn>
                <a:cxn ang="0">
                  <a:pos x="connsiteX3" y="connsiteY3"/>
                </a:cxn>
              </a:cxnLst>
              <a:rect b="b" l="l" r="r" t="t"/>
              <a:pathLst>
                <a:path h="745274" w="1943100">
                  <a:moveTo>
                    <a:pt x="0" y="722414"/>
                  </a:moveTo>
                  <a:cubicBezTo>
                    <a:pt x="296227" y="462381"/>
                    <a:pt x="592455" y="202349"/>
                    <a:pt x="788670" y="93764"/>
                  </a:cubicBezTo>
                  <a:cubicBezTo>
                    <a:pt x="984885" y="-14821"/>
                    <a:pt x="984885" y="-37681"/>
                    <a:pt x="1177290" y="70904"/>
                  </a:cubicBezTo>
                  <a:cubicBezTo>
                    <a:pt x="1369695" y="179489"/>
                    <a:pt x="1656397" y="462381"/>
                    <a:pt x="1943100" y="745274"/>
                  </a:cubicBezTo>
                </a:path>
              </a:pathLst>
            </a:custGeom>
            <a:noFill/>
            <a:ln cap="rnd" w="508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12" name="PA_库_组合 11"/>
          <p:cNvGrpSpPr/>
          <p:nvPr>
            <p:custDataLst>
              <p:tags r:id="rId10"/>
            </p:custDataLst>
          </p:nvPr>
        </p:nvGrpSpPr>
        <p:grpSpPr>
          <a:xfrm>
            <a:off x="3931450" y="2686599"/>
            <a:ext cx="1979426" cy="1623902"/>
            <a:chOff x="1919473" y="1689191"/>
            <a:chExt cx="1387897" cy="1361610"/>
          </a:xfrm>
        </p:grpSpPr>
        <p:sp>
          <p:nvSpPr>
            <p:cNvPr id="13" name="任意多边形 12"/>
            <p:cNvSpPr/>
            <p:nvPr/>
          </p:nvSpPr>
          <p:spPr>
            <a:xfrm>
              <a:off x="2079739" y="1689191"/>
              <a:ext cx="1179084" cy="1361610"/>
            </a:xfrm>
            <a:custGeom>
              <a:gdLst>
                <a:gd fmla="*/ 49538 w 1085273" name="connsiteX0"/>
                <a:gd fmla="*/ 440763 h 1253277" name="connsiteY0"/>
                <a:gd fmla="*/ 490213 w 1085273" name="connsiteX1"/>
                <a:gd fmla="*/ 88 h 1253277" name="connsiteY1"/>
                <a:gd fmla="*/ 996989 w 1085273" name="connsiteX2"/>
                <a:gd fmla="*/ 473814 h 1253277" name="connsiteY2"/>
                <a:gd fmla="*/ 996989 w 1085273" name="connsiteX3"/>
                <a:gd fmla="*/ 1167876 h 1253277" name="connsiteY3"/>
                <a:gd fmla="*/ 115639 w 1085273" name="connsiteX4"/>
                <a:gd fmla="*/ 1156860 h 1253277" name="connsiteY4"/>
                <a:gd fmla="*/ 49538 w 1085273" name="connsiteX5"/>
                <a:gd fmla="*/ 440763 h 1253277"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1253277" w="1085273">
                  <a:moveTo>
                    <a:pt x="49538" y="440763"/>
                  </a:moveTo>
                  <a:cubicBezTo>
                    <a:pt x="111967" y="247968"/>
                    <a:pt x="332305" y="-5420"/>
                    <a:pt x="490213" y="88"/>
                  </a:cubicBezTo>
                  <a:cubicBezTo>
                    <a:pt x="648121" y="5596"/>
                    <a:pt x="912526" y="279183"/>
                    <a:pt x="996989" y="473814"/>
                  </a:cubicBezTo>
                  <a:cubicBezTo>
                    <a:pt x="1081452" y="668445"/>
                    <a:pt x="1143881" y="1054035"/>
                    <a:pt x="996989" y="1167876"/>
                  </a:cubicBezTo>
                  <a:cubicBezTo>
                    <a:pt x="850097" y="1281717"/>
                    <a:pt x="271711" y="1285390"/>
                    <a:pt x="115639" y="1156860"/>
                  </a:cubicBezTo>
                  <a:cubicBezTo>
                    <a:pt x="-40433" y="1028330"/>
                    <a:pt x="-12891" y="633558"/>
                    <a:pt x="49538" y="440763"/>
                  </a:cubicBezTo>
                  <a:close/>
                </a:path>
              </a:pathLst>
            </a:custGeom>
            <a:solidFill>
              <a:schemeClr val="accent6">
                <a:lumMod val="20000"/>
                <a:lumOff val="80000"/>
              </a:schemeClr>
            </a:solidFill>
            <a:ln cap="rnd" w="25400">
              <a:solidFill>
                <a:srgbClr val="FBA6A5"/>
              </a:solidFill>
              <a:round/>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4" name="任意多边形 13"/>
            <p:cNvSpPr/>
            <p:nvPr/>
          </p:nvSpPr>
          <p:spPr>
            <a:xfrm>
              <a:off x="2133224" y="2269177"/>
              <a:ext cx="1047330" cy="705112"/>
            </a:xfrm>
            <a:custGeom>
              <a:gdLst>
                <a:gd fmla="*/ 7415 w 1523497" name="connsiteX0"/>
                <a:gd fmla="*/ 34290 h 1025691" name="connsiteY0"/>
                <a:gd fmla="*/ 41705 w 1523497" name="connsiteX1"/>
                <a:gd fmla="*/ 834390 h 1025691" name="connsiteY1"/>
                <a:gd fmla="*/ 327455 w 1523497" name="connsiteX2"/>
                <a:gd fmla="*/ 994410 h 1025691" name="connsiteY2"/>
                <a:gd fmla="*/ 1310435 w 1523497" name="connsiteX3"/>
                <a:gd fmla="*/ 1005840 h 1025691" name="connsiteY3"/>
                <a:gd fmla="*/ 1516175 w 1523497" name="connsiteX4"/>
                <a:gd fmla="*/ 777240 h 1025691" name="connsiteY4"/>
                <a:gd fmla="*/ 1470455 w 1523497" name="connsiteX5"/>
                <a:gd fmla="*/ 0 h 1025691"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1025691" w="1523497">
                  <a:moveTo>
                    <a:pt x="7415" y="34290"/>
                  </a:moveTo>
                  <a:cubicBezTo>
                    <a:pt x="-2110" y="354330"/>
                    <a:pt x="-11635" y="674370"/>
                    <a:pt x="41705" y="834390"/>
                  </a:cubicBezTo>
                  <a:cubicBezTo>
                    <a:pt x="95045" y="994410"/>
                    <a:pt x="116000" y="965835"/>
                    <a:pt x="327455" y="994410"/>
                  </a:cubicBezTo>
                  <a:cubicBezTo>
                    <a:pt x="538910" y="1022985"/>
                    <a:pt x="1112315" y="1042035"/>
                    <a:pt x="1310435" y="1005840"/>
                  </a:cubicBezTo>
                  <a:cubicBezTo>
                    <a:pt x="1508555" y="969645"/>
                    <a:pt x="1489505" y="944880"/>
                    <a:pt x="1516175" y="777240"/>
                  </a:cubicBezTo>
                  <a:cubicBezTo>
                    <a:pt x="1542845" y="609600"/>
                    <a:pt x="1489505" y="344805"/>
                    <a:pt x="1470455"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5" name="任意多边形 14"/>
            <p:cNvSpPr/>
            <p:nvPr/>
          </p:nvSpPr>
          <p:spPr>
            <a:xfrm>
              <a:off x="1919473" y="1723879"/>
              <a:ext cx="1387897" cy="625894"/>
            </a:xfrm>
            <a:custGeom>
              <a:gdLst>
                <a:gd fmla="*/ 0 w 1943100" name="connsiteX0"/>
                <a:gd fmla="*/ 722414 h 745274" name="connsiteY0"/>
                <a:gd fmla="*/ 788670 w 1943100" name="connsiteX1"/>
                <a:gd fmla="*/ 93764 h 745274" name="connsiteY1"/>
                <a:gd fmla="*/ 1177290 w 1943100" name="connsiteX2"/>
                <a:gd fmla="*/ 70904 h 745274" name="connsiteY2"/>
                <a:gd fmla="*/ 1943100 w 1943100" name="connsiteX3"/>
                <a:gd fmla="*/ 745274 h 745274" name="connsiteY3"/>
              </a:gdLst>
              <a:cxnLst>
                <a:cxn ang="0">
                  <a:pos x="connsiteX0" y="connsiteY0"/>
                </a:cxn>
                <a:cxn ang="0">
                  <a:pos x="connsiteX1" y="connsiteY1"/>
                </a:cxn>
                <a:cxn ang="0">
                  <a:pos x="connsiteX2" y="connsiteY2"/>
                </a:cxn>
                <a:cxn ang="0">
                  <a:pos x="connsiteX3" y="connsiteY3"/>
                </a:cxn>
              </a:cxnLst>
              <a:rect b="b" l="l" r="r" t="t"/>
              <a:pathLst>
                <a:path h="745274" w="1943100">
                  <a:moveTo>
                    <a:pt x="0" y="722414"/>
                  </a:moveTo>
                  <a:cubicBezTo>
                    <a:pt x="296227" y="462381"/>
                    <a:pt x="592455" y="202349"/>
                    <a:pt x="788670" y="93764"/>
                  </a:cubicBezTo>
                  <a:cubicBezTo>
                    <a:pt x="984885" y="-14821"/>
                    <a:pt x="984885" y="-37681"/>
                    <a:pt x="1177290" y="70904"/>
                  </a:cubicBezTo>
                  <a:cubicBezTo>
                    <a:pt x="1369695" y="179489"/>
                    <a:pt x="1656397" y="462381"/>
                    <a:pt x="1943100" y="745274"/>
                  </a:cubicBezTo>
                </a:path>
              </a:pathLst>
            </a:custGeom>
            <a:noFill/>
            <a:ln cap="rnd" w="508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16" name="PA_库_组合 15"/>
          <p:cNvGrpSpPr/>
          <p:nvPr>
            <p:custDataLst>
              <p:tags r:id="rId11"/>
            </p:custDataLst>
          </p:nvPr>
        </p:nvGrpSpPr>
        <p:grpSpPr>
          <a:xfrm>
            <a:off x="6232542" y="2686599"/>
            <a:ext cx="1979426" cy="1623902"/>
            <a:chOff x="3414153" y="1658588"/>
            <a:chExt cx="1387897" cy="1361610"/>
          </a:xfrm>
        </p:grpSpPr>
        <p:sp>
          <p:nvSpPr>
            <p:cNvPr id="17" name="任意多边形 16"/>
            <p:cNvSpPr/>
            <p:nvPr/>
          </p:nvSpPr>
          <p:spPr>
            <a:xfrm>
              <a:off x="3569482" y="1658588"/>
              <a:ext cx="1179084" cy="1361610"/>
            </a:xfrm>
            <a:custGeom>
              <a:gdLst>
                <a:gd fmla="*/ 49538 w 1085273" name="connsiteX0"/>
                <a:gd fmla="*/ 440763 h 1253277" name="connsiteY0"/>
                <a:gd fmla="*/ 490213 w 1085273" name="connsiteX1"/>
                <a:gd fmla="*/ 88 h 1253277" name="connsiteY1"/>
                <a:gd fmla="*/ 996989 w 1085273" name="connsiteX2"/>
                <a:gd fmla="*/ 473814 h 1253277" name="connsiteY2"/>
                <a:gd fmla="*/ 996989 w 1085273" name="connsiteX3"/>
                <a:gd fmla="*/ 1167876 h 1253277" name="connsiteY3"/>
                <a:gd fmla="*/ 115639 w 1085273" name="connsiteX4"/>
                <a:gd fmla="*/ 1156860 h 1253277" name="connsiteY4"/>
                <a:gd fmla="*/ 49538 w 1085273" name="connsiteX5"/>
                <a:gd fmla="*/ 440763 h 1253277"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1253277" w="1085273">
                  <a:moveTo>
                    <a:pt x="49538" y="440763"/>
                  </a:moveTo>
                  <a:cubicBezTo>
                    <a:pt x="111967" y="247968"/>
                    <a:pt x="332305" y="-5420"/>
                    <a:pt x="490213" y="88"/>
                  </a:cubicBezTo>
                  <a:cubicBezTo>
                    <a:pt x="648121" y="5596"/>
                    <a:pt x="912526" y="279183"/>
                    <a:pt x="996989" y="473814"/>
                  </a:cubicBezTo>
                  <a:cubicBezTo>
                    <a:pt x="1081452" y="668445"/>
                    <a:pt x="1143881" y="1054035"/>
                    <a:pt x="996989" y="1167876"/>
                  </a:cubicBezTo>
                  <a:cubicBezTo>
                    <a:pt x="850097" y="1281717"/>
                    <a:pt x="271711" y="1285390"/>
                    <a:pt x="115639" y="1156860"/>
                  </a:cubicBezTo>
                  <a:cubicBezTo>
                    <a:pt x="-40433" y="1028330"/>
                    <a:pt x="-12891" y="633558"/>
                    <a:pt x="49538" y="440763"/>
                  </a:cubicBezTo>
                  <a:close/>
                </a:path>
              </a:pathLst>
            </a:custGeom>
            <a:solidFill>
              <a:schemeClr val="accent4">
                <a:lumMod val="20000"/>
                <a:lumOff val="80000"/>
              </a:schemeClr>
            </a:solidFill>
            <a:ln cap="rnd" w="25400">
              <a:solidFill>
                <a:srgbClr val="FBA6A5"/>
              </a:solidFill>
              <a:round/>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8" name="任意多边形 17"/>
            <p:cNvSpPr/>
            <p:nvPr/>
          </p:nvSpPr>
          <p:spPr>
            <a:xfrm>
              <a:off x="3627904" y="2269177"/>
              <a:ext cx="1047330" cy="705112"/>
            </a:xfrm>
            <a:custGeom>
              <a:gdLst>
                <a:gd fmla="*/ 7415 w 1523497" name="connsiteX0"/>
                <a:gd fmla="*/ 34290 h 1025691" name="connsiteY0"/>
                <a:gd fmla="*/ 41705 w 1523497" name="connsiteX1"/>
                <a:gd fmla="*/ 834390 h 1025691" name="connsiteY1"/>
                <a:gd fmla="*/ 327455 w 1523497" name="connsiteX2"/>
                <a:gd fmla="*/ 994410 h 1025691" name="connsiteY2"/>
                <a:gd fmla="*/ 1310435 w 1523497" name="connsiteX3"/>
                <a:gd fmla="*/ 1005840 h 1025691" name="connsiteY3"/>
                <a:gd fmla="*/ 1516175 w 1523497" name="connsiteX4"/>
                <a:gd fmla="*/ 777240 h 1025691" name="connsiteY4"/>
                <a:gd fmla="*/ 1470455 w 1523497" name="connsiteX5"/>
                <a:gd fmla="*/ 0 h 1025691"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1025691" w="1523497">
                  <a:moveTo>
                    <a:pt x="7415" y="34290"/>
                  </a:moveTo>
                  <a:cubicBezTo>
                    <a:pt x="-2110" y="354330"/>
                    <a:pt x="-11635" y="674370"/>
                    <a:pt x="41705" y="834390"/>
                  </a:cubicBezTo>
                  <a:cubicBezTo>
                    <a:pt x="95045" y="994410"/>
                    <a:pt x="116000" y="965835"/>
                    <a:pt x="327455" y="994410"/>
                  </a:cubicBezTo>
                  <a:cubicBezTo>
                    <a:pt x="538910" y="1022985"/>
                    <a:pt x="1112315" y="1042035"/>
                    <a:pt x="1310435" y="1005840"/>
                  </a:cubicBezTo>
                  <a:cubicBezTo>
                    <a:pt x="1508555" y="969645"/>
                    <a:pt x="1489505" y="944880"/>
                    <a:pt x="1516175" y="777240"/>
                  </a:cubicBezTo>
                  <a:cubicBezTo>
                    <a:pt x="1542845" y="609600"/>
                    <a:pt x="1489505" y="344805"/>
                    <a:pt x="1470455"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9" name="任意多边形 18"/>
            <p:cNvSpPr/>
            <p:nvPr/>
          </p:nvSpPr>
          <p:spPr>
            <a:xfrm>
              <a:off x="3414153" y="1723879"/>
              <a:ext cx="1387897" cy="625894"/>
            </a:xfrm>
            <a:custGeom>
              <a:gdLst>
                <a:gd fmla="*/ 0 w 1943100" name="connsiteX0"/>
                <a:gd fmla="*/ 722414 h 745274" name="connsiteY0"/>
                <a:gd fmla="*/ 788670 w 1943100" name="connsiteX1"/>
                <a:gd fmla="*/ 93764 h 745274" name="connsiteY1"/>
                <a:gd fmla="*/ 1177290 w 1943100" name="connsiteX2"/>
                <a:gd fmla="*/ 70904 h 745274" name="connsiteY2"/>
                <a:gd fmla="*/ 1943100 w 1943100" name="connsiteX3"/>
                <a:gd fmla="*/ 745274 h 745274" name="connsiteY3"/>
              </a:gdLst>
              <a:cxnLst>
                <a:cxn ang="0">
                  <a:pos x="connsiteX0" y="connsiteY0"/>
                </a:cxn>
                <a:cxn ang="0">
                  <a:pos x="connsiteX1" y="connsiteY1"/>
                </a:cxn>
                <a:cxn ang="0">
                  <a:pos x="connsiteX2" y="connsiteY2"/>
                </a:cxn>
                <a:cxn ang="0">
                  <a:pos x="connsiteX3" y="connsiteY3"/>
                </a:cxn>
              </a:cxnLst>
              <a:rect b="b" l="l" r="r" t="t"/>
              <a:pathLst>
                <a:path h="745274" w="1943100">
                  <a:moveTo>
                    <a:pt x="0" y="722414"/>
                  </a:moveTo>
                  <a:cubicBezTo>
                    <a:pt x="296227" y="462381"/>
                    <a:pt x="592455" y="202349"/>
                    <a:pt x="788670" y="93764"/>
                  </a:cubicBezTo>
                  <a:cubicBezTo>
                    <a:pt x="984885" y="-14821"/>
                    <a:pt x="984885" y="-37681"/>
                    <a:pt x="1177290" y="70904"/>
                  </a:cubicBezTo>
                  <a:cubicBezTo>
                    <a:pt x="1369695" y="179489"/>
                    <a:pt x="1656397" y="462381"/>
                    <a:pt x="1943100" y="745274"/>
                  </a:cubicBezTo>
                </a:path>
              </a:pathLst>
            </a:custGeom>
            <a:noFill/>
            <a:ln cap="rnd" w="508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20" name="PA_库_组合 19"/>
          <p:cNvGrpSpPr/>
          <p:nvPr>
            <p:custDataLst>
              <p:tags r:id="rId12"/>
            </p:custDataLst>
          </p:nvPr>
        </p:nvGrpSpPr>
        <p:grpSpPr>
          <a:xfrm>
            <a:off x="8476484" y="2686599"/>
            <a:ext cx="1979426" cy="1623902"/>
            <a:chOff x="4908832" y="1689191"/>
            <a:chExt cx="1387897" cy="1361610"/>
          </a:xfrm>
        </p:grpSpPr>
        <p:sp>
          <p:nvSpPr>
            <p:cNvPr id="21" name="任意多边形 20"/>
            <p:cNvSpPr/>
            <p:nvPr/>
          </p:nvSpPr>
          <p:spPr>
            <a:xfrm>
              <a:off x="5069099" y="1689191"/>
              <a:ext cx="1179084" cy="1361610"/>
            </a:xfrm>
            <a:custGeom>
              <a:gdLst>
                <a:gd fmla="*/ 49538 w 1085273" name="connsiteX0"/>
                <a:gd fmla="*/ 440763 h 1253277" name="connsiteY0"/>
                <a:gd fmla="*/ 490213 w 1085273" name="connsiteX1"/>
                <a:gd fmla="*/ 88 h 1253277" name="connsiteY1"/>
                <a:gd fmla="*/ 996989 w 1085273" name="connsiteX2"/>
                <a:gd fmla="*/ 473814 h 1253277" name="connsiteY2"/>
                <a:gd fmla="*/ 996989 w 1085273" name="connsiteX3"/>
                <a:gd fmla="*/ 1167876 h 1253277" name="connsiteY3"/>
                <a:gd fmla="*/ 115639 w 1085273" name="connsiteX4"/>
                <a:gd fmla="*/ 1156860 h 1253277" name="connsiteY4"/>
                <a:gd fmla="*/ 49538 w 1085273" name="connsiteX5"/>
                <a:gd fmla="*/ 440763 h 1253277"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1253277" w="1085273">
                  <a:moveTo>
                    <a:pt x="49538" y="440763"/>
                  </a:moveTo>
                  <a:cubicBezTo>
                    <a:pt x="111967" y="247968"/>
                    <a:pt x="332305" y="-5420"/>
                    <a:pt x="490213" y="88"/>
                  </a:cubicBezTo>
                  <a:cubicBezTo>
                    <a:pt x="648121" y="5596"/>
                    <a:pt x="912526" y="279183"/>
                    <a:pt x="996989" y="473814"/>
                  </a:cubicBezTo>
                  <a:cubicBezTo>
                    <a:pt x="1081452" y="668445"/>
                    <a:pt x="1143881" y="1054035"/>
                    <a:pt x="996989" y="1167876"/>
                  </a:cubicBezTo>
                  <a:cubicBezTo>
                    <a:pt x="850097" y="1281717"/>
                    <a:pt x="271711" y="1285390"/>
                    <a:pt x="115639" y="1156860"/>
                  </a:cubicBezTo>
                  <a:cubicBezTo>
                    <a:pt x="-40433" y="1028330"/>
                    <a:pt x="-12891" y="633558"/>
                    <a:pt x="49538" y="440763"/>
                  </a:cubicBezTo>
                  <a:close/>
                </a:path>
              </a:pathLst>
            </a:custGeom>
            <a:solidFill>
              <a:schemeClr val="accent1">
                <a:lumMod val="20000"/>
                <a:lumOff val="80000"/>
              </a:schemeClr>
            </a:solidFill>
            <a:ln cap="rnd" w="25400">
              <a:solidFill>
                <a:srgbClr val="FBA6A5"/>
              </a:solidFill>
              <a:round/>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2" name="任意多边形 21"/>
            <p:cNvSpPr/>
            <p:nvPr/>
          </p:nvSpPr>
          <p:spPr>
            <a:xfrm>
              <a:off x="5122583" y="2269177"/>
              <a:ext cx="1047330" cy="705112"/>
            </a:xfrm>
            <a:custGeom>
              <a:gdLst>
                <a:gd fmla="*/ 7415 w 1523497" name="connsiteX0"/>
                <a:gd fmla="*/ 34290 h 1025691" name="connsiteY0"/>
                <a:gd fmla="*/ 41705 w 1523497" name="connsiteX1"/>
                <a:gd fmla="*/ 834390 h 1025691" name="connsiteY1"/>
                <a:gd fmla="*/ 327455 w 1523497" name="connsiteX2"/>
                <a:gd fmla="*/ 994410 h 1025691" name="connsiteY2"/>
                <a:gd fmla="*/ 1310435 w 1523497" name="connsiteX3"/>
                <a:gd fmla="*/ 1005840 h 1025691" name="connsiteY3"/>
                <a:gd fmla="*/ 1516175 w 1523497" name="connsiteX4"/>
                <a:gd fmla="*/ 777240 h 1025691" name="connsiteY4"/>
                <a:gd fmla="*/ 1470455 w 1523497" name="connsiteX5"/>
                <a:gd fmla="*/ 0 h 1025691"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1025691" w="1523497">
                  <a:moveTo>
                    <a:pt x="7415" y="34290"/>
                  </a:moveTo>
                  <a:cubicBezTo>
                    <a:pt x="-2110" y="354330"/>
                    <a:pt x="-11635" y="674370"/>
                    <a:pt x="41705" y="834390"/>
                  </a:cubicBezTo>
                  <a:cubicBezTo>
                    <a:pt x="95045" y="994410"/>
                    <a:pt x="116000" y="965835"/>
                    <a:pt x="327455" y="994410"/>
                  </a:cubicBezTo>
                  <a:cubicBezTo>
                    <a:pt x="538910" y="1022985"/>
                    <a:pt x="1112315" y="1042035"/>
                    <a:pt x="1310435" y="1005840"/>
                  </a:cubicBezTo>
                  <a:cubicBezTo>
                    <a:pt x="1508555" y="969645"/>
                    <a:pt x="1489505" y="944880"/>
                    <a:pt x="1516175" y="777240"/>
                  </a:cubicBezTo>
                  <a:cubicBezTo>
                    <a:pt x="1542845" y="609600"/>
                    <a:pt x="1489505" y="344805"/>
                    <a:pt x="1470455"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3" name="任意多边形 22"/>
            <p:cNvSpPr/>
            <p:nvPr/>
          </p:nvSpPr>
          <p:spPr>
            <a:xfrm>
              <a:off x="4908832" y="1723879"/>
              <a:ext cx="1387897" cy="625894"/>
            </a:xfrm>
            <a:custGeom>
              <a:gdLst>
                <a:gd fmla="*/ 0 w 1943100" name="connsiteX0"/>
                <a:gd fmla="*/ 722414 h 745274" name="connsiteY0"/>
                <a:gd fmla="*/ 788670 w 1943100" name="connsiteX1"/>
                <a:gd fmla="*/ 93764 h 745274" name="connsiteY1"/>
                <a:gd fmla="*/ 1177290 w 1943100" name="connsiteX2"/>
                <a:gd fmla="*/ 70904 h 745274" name="connsiteY2"/>
                <a:gd fmla="*/ 1943100 w 1943100" name="connsiteX3"/>
                <a:gd fmla="*/ 745274 h 745274" name="connsiteY3"/>
              </a:gdLst>
              <a:cxnLst>
                <a:cxn ang="0">
                  <a:pos x="connsiteX0" y="connsiteY0"/>
                </a:cxn>
                <a:cxn ang="0">
                  <a:pos x="connsiteX1" y="connsiteY1"/>
                </a:cxn>
                <a:cxn ang="0">
                  <a:pos x="connsiteX2" y="connsiteY2"/>
                </a:cxn>
                <a:cxn ang="0">
                  <a:pos x="connsiteX3" y="connsiteY3"/>
                </a:cxn>
              </a:cxnLst>
              <a:rect b="b" l="l" r="r" t="t"/>
              <a:pathLst>
                <a:path h="745274" w="1943100">
                  <a:moveTo>
                    <a:pt x="0" y="722414"/>
                  </a:moveTo>
                  <a:cubicBezTo>
                    <a:pt x="296227" y="462381"/>
                    <a:pt x="592455" y="202349"/>
                    <a:pt x="788670" y="93764"/>
                  </a:cubicBezTo>
                  <a:cubicBezTo>
                    <a:pt x="984885" y="-14821"/>
                    <a:pt x="984885" y="-37681"/>
                    <a:pt x="1177290" y="70904"/>
                  </a:cubicBezTo>
                  <a:cubicBezTo>
                    <a:pt x="1369695" y="179489"/>
                    <a:pt x="1656397" y="462381"/>
                    <a:pt x="1943100" y="745274"/>
                  </a:cubicBezTo>
                </a:path>
              </a:pathLst>
            </a:custGeom>
            <a:noFill/>
            <a:ln cap="rnd" w="508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24" name="PA_库_组合 23"/>
          <p:cNvGrpSpPr/>
          <p:nvPr>
            <p:custDataLst>
              <p:tags r:id="rId13"/>
            </p:custDataLst>
          </p:nvPr>
        </p:nvGrpSpPr>
        <p:grpSpPr>
          <a:xfrm>
            <a:off x="2820982" y="2249530"/>
            <a:ext cx="1010536" cy="880057"/>
            <a:chOff x="2820982" y="2249530"/>
            <a:chExt cx="1010536" cy="880057"/>
          </a:xfrm>
        </p:grpSpPr>
        <p:sp>
          <p:nvSpPr>
            <p:cNvPr id="25" name="任意多边形 24"/>
            <p:cNvSpPr/>
            <p:nvPr/>
          </p:nvSpPr>
          <p:spPr>
            <a:xfrm>
              <a:off x="2820982" y="2249530"/>
              <a:ext cx="109740" cy="733888"/>
            </a:xfrm>
            <a:custGeom>
              <a:gdLst>
                <a:gd fmla="*/ 92015 w 92015" name="connsiteX0"/>
                <a:gd fmla="*/ 0 h 615351" name="connsiteY0"/>
                <a:gd fmla="*/ 74762 w 92015" name="connsiteX1"/>
                <a:gd fmla="*/ 241540 h 615351" name="connsiteY1"/>
                <a:gd fmla="*/ 0 w 92015" name="connsiteX2"/>
                <a:gd fmla="*/ 615351 h 615351" name="connsiteY2"/>
              </a:gdLst>
              <a:cxnLst>
                <a:cxn ang="0">
                  <a:pos x="connsiteX0" y="connsiteY0"/>
                </a:cxn>
                <a:cxn ang="0">
                  <a:pos x="connsiteX1" y="connsiteY1"/>
                </a:cxn>
                <a:cxn ang="0">
                  <a:pos x="connsiteX2" y="connsiteY2"/>
                </a:cxn>
              </a:cxnLst>
              <a:rect b="b" l="l" r="r" t="t"/>
              <a:pathLst>
                <a:path h="615351" w="92015">
                  <a:moveTo>
                    <a:pt x="92015" y="0"/>
                  </a:moveTo>
                  <a:cubicBezTo>
                    <a:pt x="91056" y="69491"/>
                    <a:pt x="90098" y="138982"/>
                    <a:pt x="74762" y="241540"/>
                  </a:cubicBezTo>
                  <a:cubicBezTo>
                    <a:pt x="59426" y="344098"/>
                    <a:pt x="29713" y="479724"/>
                    <a:pt x="0" y="615351"/>
                  </a:cubicBezTo>
                </a:path>
              </a:pathLst>
            </a:custGeom>
            <a:noFill/>
            <a:ln cap="rnd" w="9525">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6" name="任意多边形 25"/>
            <p:cNvSpPr/>
            <p:nvPr/>
          </p:nvSpPr>
          <p:spPr>
            <a:xfrm flipH="1" rot="3304667">
              <a:off x="3282297" y="2303102"/>
              <a:ext cx="174519" cy="923923"/>
            </a:xfrm>
            <a:custGeom>
              <a:gdLst>
                <a:gd fmla="*/ 64938 w 64938" name="connsiteX0"/>
                <a:gd fmla="*/ 0 h 560251" name="connsiteY0"/>
                <a:gd fmla="*/ 47685 w 64938" name="connsiteX1"/>
                <a:gd fmla="*/ 241540 h 560251" name="connsiteY1"/>
                <a:gd fmla="*/ 0 w 64938" name="connsiteX2"/>
                <a:gd fmla="*/ 560251 h 560251" name="connsiteY2"/>
              </a:gdLst>
              <a:cxnLst>
                <a:cxn ang="0">
                  <a:pos x="connsiteX0" y="connsiteY0"/>
                </a:cxn>
                <a:cxn ang="0">
                  <a:pos x="connsiteX1" y="connsiteY1"/>
                </a:cxn>
                <a:cxn ang="0">
                  <a:pos x="connsiteX2" y="connsiteY2"/>
                </a:cxn>
              </a:cxnLst>
              <a:rect b="b" l="l" r="r" t="t"/>
              <a:pathLst>
                <a:path h="560251" w="64938">
                  <a:moveTo>
                    <a:pt x="64938" y="0"/>
                  </a:moveTo>
                  <a:cubicBezTo>
                    <a:pt x="63979" y="69491"/>
                    <a:pt x="58508" y="148165"/>
                    <a:pt x="47685" y="241540"/>
                  </a:cubicBezTo>
                  <a:cubicBezTo>
                    <a:pt x="36862" y="334915"/>
                    <a:pt x="29713" y="424624"/>
                    <a:pt x="0" y="560251"/>
                  </a:cubicBezTo>
                </a:path>
              </a:pathLst>
            </a:custGeom>
            <a:noFill/>
            <a:ln cap="rnd" w="9525">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7" name="任意多边形 26"/>
            <p:cNvSpPr/>
            <p:nvPr/>
          </p:nvSpPr>
          <p:spPr>
            <a:xfrm flipH="1" rot="3304667">
              <a:off x="2906234" y="2939213"/>
              <a:ext cx="113014" cy="267734"/>
            </a:xfrm>
            <a:custGeom>
              <a:gdLst>
                <a:gd fmla="*/ 139115 w 139115" name="connsiteX0"/>
                <a:gd fmla="*/ 2 h 732249" name="connsiteY0"/>
                <a:gd fmla="*/ 74762 w 139115" name="connsiteX1"/>
                <a:gd fmla="*/ 358438 h 732249" name="connsiteY1"/>
                <a:gd fmla="*/ 0 w 139115" name="connsiteX2"/>
                <a:gd fmla="*/ 732249 h 732249" name="connsiteY2"/>
              </a:gdLst>
              <a:cxnLst>
                <a:cxn ang="0">
                  <a:pos x="connsiteX0" y="connsiteY0"/>
                </a:cxn>
                <a:cxn ang="0">
                  <a:pos x="connsiteX1" y="connsiteY1"/>
                </a:cxn>
                <a:cxn ang="0">
                  <a:pos x="connsiteX2" y="connsiteY2"/>
                </a:cxn>
              </a:cxnLst>
              <a:rect b="b" l="l" r="r" t="t"/>
              <a:pathLst>
                <a:path h="732249" w="139115">
                  <a:moveTo>
                    <a:pt x="139115" y="2"/>
                  </a:moveTo>
                  <a:cubicBezTo>
                    <a:pt x="138156" y="69493"/>
                    <a:pt x="97948" y="236397"/>
                    <a:pt x="74762" y="358438"/>
                  </a:cubicBezTo>
                  <a:cubicBezTo>
                    <a:pt x="51576" y="480479"/>
                    <a:pt x="29713" y="596622"/>
                    <a:pt x="0" y="732249"/>
                  </a:cubicBezTo>
                </a:path>
              </a:pathLst>
            </a:custGeom>
            <a:noFill/>
            <a:ln cap="rnd" w="63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8" name="任意多边形 27"/>
            <p:cNvSpPr/>
            <p:nvPr/>
          </p:nvSpPr>
          <p:spPr>
            <a:xfrm flipH="1" rot="3304667">
              <a:off x="3354545" y="2709471"/>
              <a:ext cx="81753" cy="368871"/>
            </a:xfrm>
            <a:custGeom>
              <a:gdLst>
                <a:gd fmla="*/ 92015 w 92015" name="connsiteX0"/>
                <a:gd fmla="*/ 0 h 615351" name="connsiteY0"/>
                <a:gd fmla="*/ 74762 w 92015" name="connsiteX1"/>
                <a:gd fmla="*/ 241540 h 615351" name="connsiteY1"/>
                <a:gd fmla="*/ 0 w 92015" name="connsiteX2"/>
                <a:gd fmla="*/ 615351 h 615351" name="connsiteY2"/>
              </a:gdLst>
              <a:cxnLst>
                <a:cxn ang="0">
                  <a:pos x="connsiteX0" y="connsiteY0"/>
                </a:cxn>
                <a:cxn ang="0">
                  <a:pos x="connsiteX1" y="connsiteY1"/>
                </a:cxn>
                <a:cxn ang="0">
                  <a:pos x="connsiteX2" y="connsiteY2"/>
                </a:cxn>
              </a:cxnLst>
              <a:rect b="b" l="l" r="r" t="t"/>
              <a:pathLst>
                <a:path h="615351" w="92015">
                  <a:moveTo>
                    <a:pt x="92015" y="0"/>
                  </a:moveTo>
                  <a:cubicBezTo>
                    <a:pt x="91056" y="69491"/>
                    <a:pt x="90098" y="138982"/>
                    <a:pt x="74762" y="241540"/>
                  </a:cubicBezTo>
                  <a:cubicBezTo>
                    <a:pt x="59426" y="344098"/>
                    <a:pt x="29713" y="479724"/>
                    <a:pt x="0" y="615351"/>
                  </a:cubicBezTo>
                </a:path>
              </a:pathLst>
            </a:custGeom>
            <a:noFill/>
            <a:ln cap="rnd" w="63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9" name="任意多边形 28"/>
            <p:cNvSpPr/>
            <p:nvPr/>
          </p:nvSpPr>
          <p:spPr>
            <a:xfrm>
              <a:off x="2892711" y="2855149"/>
              <a:ext cx="77150" cy="164736"/>
            </a:xfrm>
            <a:custGeom>
              <a:gdLst>
                <a:gd fmla="*/ 130195 w 130195" name="connsiteX0"/>
                <a:gd fmla="*/ 0 h 466913" name="connsiteY0"/>
                <a:gd fmla="*/ 0 w 130195" name="connsiteX1"/>
                <a:gd fmla="*/ 466913 h 466913" name="connsiteY1"/>
                <a:gd fmla="*/ 0 w 92015" name="connsiteX2"/>
                <a:gd fmla="*/ 615351 h 615351" name="connsiteY2"/>
              </a:gdLst>
              <a:cxnLst>
                <a:cxn ang="0">
                  <a:pos x="connsiteX0" y="connsiteY0"/>
                </a:cxn>
                <a:cxn ang="0">
                  <a:pos x="connsiteX1" y="connsiteY1"/>
                </a:cxn>
              </a:cxnLst>
              <a:rect b="b" l="l" r="r" t="t"/>
              <a:pathLst>
                <a:path h="466913" w="130195">
                  <a:moveTo>
                    <a:pt x="130195" y="0"/>
                  </a:moveTo>
                  <a:cubicBezTo>
                    <a:pt x="114859" y="102558"/>
                    <a:pt x="29713" y="331286"/>
                    <a:pt x="0" y="466913"/>
                  </a:cubicBezTo>
                </a:path>
              </a:pathLst>
            </a:custGeom>
            <a:noFill/>
            <a:ln cap="rnd" w="63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
        <p:nvSpPr>
          <p:cNvPr id="30" name="PA_库_文本框 29"/>
          <p:cNvSpPr txBox="1"/>
          <p:nvPr>
            <p:custDataLst>
              <p:tags r:id="rId14"/>
            </p:custDataLst>
          </p:nvPr>
        </p:nvSpPr>
        <p:spPr>
          <a:xfrm>
            <a:off x="4469405" y="3515639"/>
            <a:ext cx="1040130" cy="384048"/>
          </a:xfrm>
          <a:prstGeom prst="rect">
            <a:avLst/>
          </a:prstGeom>
          <a:noFill/>
        </p:spPr>
        <p:txBody>
          <a:bodyPr rtlCol="0" wrap="none">
            <a:spAutoFit/>
          </a:bodyPr>
          <a:lstStyle/>
          <a:p>
            <a:pPr algn="ctr">
              <a:lnSpc>
                <a:spcPct val="80000"/>
              </a:lnSpc>
            </a:pPr>
            <a:r>
              <a:rPr altLang="en-US" lang="zh-CN" smtClean="0" spc="-150" sz="2400">
                <a:latin charset="-122" panose="040b0509000000000000" pitchFamily="81" typeface="华康娃娃体W5"/>
                <a:ea charset="-122" panose="040b0509000000000000" pitchFamily="81" typeface="华康娃娃体W5"/>
              </a:rPr>
              <a:t>小标题</a:t>
            </a:r>
          </a:p>
        </p:txBody>
      </p:sp>
      <p:sp>
        <p:nvSpPr>
          <p:cNvPr id="31" name="PA_库_文本框 30"/>
          <p:cNvSpPr txBox="1"/>
          <p:nvPr>
            <p:custDataLst>
              <p:tags r:id="rId15"/>
            </p:custDataLst>
          </p:nvPr>
        </p:nvSpPr>
        <p:spPr>
          <a:xfrm>
            <a:off x="6727336" y="3515639"/>
            <a:ext cx="1040130" cy="384048"/>
          </a:xfrm>
          <a:prstGeom prst="rect">
            <a:avLst/>
          </a:prstGeom>
          <a:noFill/>
        </p:spPr>
        <p:txBody>
          <a:bodyPr rtlCol="0" wrap="none">
            <a:spAutoFit/>
          </a:bodyPr>
          <a:lstStyle/>
          <a:p>
            <a:pPr algn="ctr">
              <a:lnSpc>
                <a:spcPct val="80000"/>
              </a:lnSpc>
            </a:pPr>
            <a:r>
              <a:rPr altLang="en-US" lang="zh-CN" smtClean="0" spc="-150" sz="2400">
                <a:latin charset="-122" panose="040b0509000000000000" pitchFamily="81" typeface="华康娃娃体W5"/>
                <a:ea charset="-122" panose="040b0509000000000000" pitchFamily="81" typeface="华康娃娃体W5"/>
              </a:rPr>
              <a:t>小标题</a:t>
            </a:r>
          </a:p>
        </p:txBody>
      </p:sp>
      <p:sp>
        <p:nvSpPr>
          <p:cNvPr id="32" name="PA_库_文本框 31"/>
          <p:cNvSpPr txBox="1"/>
          <p:nvPr>
            <p:custDataLst>
              <p:tags r:id="rId16"/>
            </p:custDataLst>
          </p:nvPr>
        </p:nvSpPr>
        <p:spPr>
          <a:xfrm>
            <a:off x="8985266" y="3515639"/>
            <a:ext cx="1040130" cy="384048"/>
          </a:xfrm>
          <a:prstGeom prst="rect">
            <a:avLst/>
          </a:prstGeom>
          <a:noFill/>
        </p:spPr>
        <p:txBody>
          <a:bodyPr rtlCol="0" wrap="none">
            <a:spAutoFit/>
          </a:bodyPr>
          <a:lstStyle/>
          <a:p>
            <a:pPr algn="ctr">
              <a:lnSpc>
                <a:spcPct val="80000"/>
              </a:lnSpc>
            </a:pPr>
            <a:r>
              <a:rPr altLang="en-US" lang="zh-CN" smtClean="0" spc="-150" sz="2400">
                <a:latin charset="-122" panose="040b0509000000000000" pitchFamily="81" typeface="华康娃娃体W5"/>
                <a:ea charset="-122" panose="040b0509000000000000" pitchFamily="81" typeface="华康娃娃体W5"/>
              </a:rPr>
              <a:t>小标题</a:t>
            </a:r>
          </a:p>
        </p:txBody>
      </p:sp>
      <p:sp>
        <p:nvSpPr>
          <p:cNvPr id="33" name="PA_库_文本框 32"/>
          <p:cNvSpPr txBox="1"/>
          <p:nvPr>
            <p:custDataLst>
              <p:tags r:id="rId17"/>
            </p:custDataLst>
          </p:nvPr>
        </p:nvSpPr>
        <p:spPr>
          <a:xfrm>
            <a:off x="2211476" y="3515639"/>
            <a:ext cx="1040130" cy="384048"/>
          </a:xfrm>
          <a:prstGeom prst="rect">
            <a:avLst/>
          </a:prstGeom>
          <a:noFill/>
        </p:spPr>
        <p:txBody>
          <a:bodyPr rtlCol="0" wrap="none">
            <a:spAutoFit/>
          </a:bodyPr>
          <a:lstStyle/>
          <a:p>
            <a:pPr algn="ctr">
              <a:lnSpc>
                <a:spcPct val="80000"/>
              </a:lnSpc>
            </a:pPr>
            <a:r>
              <a:rPr altLang="en-US" lang="zh-CN" smtClean="0" spc="-150" sz="2400">
                <a:latin charset="-122" panose="040b0509000000000000" pitchFamily="81" typeface="华康娃娃体W5"/>
                <a:ea charset="-122" panose="040b0509000000000000" pitchFamily="81" typeface="华康娃娃体W5"/>
              </a:rPr>
              <a:t>小标题</a:t>
            </a:r>
          </a:p>
        </p:txBody>
      </p:sp>
      <p:sp>
        <p:nvSpPr>
          <p:cNvPr id="34" name="PA_库_文本框 33"/>
          <p:cNvSpPr txBox="1"/>
          <p:nvPr>
            <p:custDataLst>
              <p:tags r:id="rId18"/>
            </p:custDataLst>
          </p:nvPr>
        </p:nvSpPr>
        <p:spPr>
          <a:xfrm>
            <a:off x="1926195" y="4665471"/>
            <a:ext cx="1799415" cy="8915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a:t>
            </a:r>
          </a:p>
        </p:txBody>
      </p:sp>
      <p:sp>
        <p:nvSpPr>
          <p:cNvPr id="35" name="PA_库_文本框 34"/>
          <p:cNvSpPr txBox="1"/>
          <p:nvPr>
            <p:custDataLst>
              <p:tags r:id="rId19"/>
            </p:custDataLst>
          </p:nvPr>
        </p:nvSpPr>
        <p:spPr>
          <a:xfrm>
            <a:off x="4166183" y="4665471"/>
            <a:ext cx="1799415" cy="8915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a:t>
            </a:r>
          </a:p>
        </p:txBody>
      </p:sp>
      <p:sp>
        <p:nvSpPr>
          <p:cNvPr id="36" name="PA_库_文本框 35"/>
          <p:cNvSpPr txBox="1"/>
          <p:nvPr>
            <p:custDataLst>
              <p:tags r:id="rId20"/>
            </p:custDataLst>
          </p:nvPr>
        </p:nvSpPr>
        <p:spPr>
          <a:xfrm>
            <a:off x="6406171" y="4665471"/>
            <a:ext cx="1799415" cy="8915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a:t>
            </a:r>
          </a:p>
        </p:txBody>
      </p:sp>
      <p:sp>
        <p:nvSpPr>
          <p:cNvPr id="37" name="PA_库_文本框 36"/>
          <p:cNvSpPr txBox="1"/>
          <p:nvPr>
            <p:custDataLst>
              <p:tags r:id="rId21"/>
            </p:custDataLst>
          </p:nvPr>
        </p:nvSpPr>
        <p:spPr>
          <a:xfrm>
            <a:off x="8646156" y="4665471"/>
            <a:ext cx="1799415" cy="8915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a:t>
            </a:r>
          </a:p>
        </p:txBody>
      </p:sp>
      <p:grpSp>
        <p:nvGrpSpPr>
          <p:cNvPr id="38" name="PA_库_组合 37"/>
          <p:cNvGrpSpPr/>
          <p:nvPr>
            <p:custDataLst>
              <p:tags r:id="rId22"/>
            </p:custDataLst>
          </p:nvPr>
        </p:nvGrpSpPr>
        <p:grpSpPr>
          <a:xfrm rot="1097561">
            <a:off x="2964787" y="1854131"/>
            <a:ext cx="518154" cy="944243"/>
            <a:chOff x="3837695" y="3806247"/>
            <a:chExt cx="988235" cy="1800882"/>
          </a:xfrm>
        </p:grpSpPr>
        <p:sp>
          <p:nvSpPr>
            <p:cNvPr id="39" name="椭圆 31"/>
            <p:cNvSpPr/>
            <p:nvPr/>
          </p:nvSpPr>
          <p:spPr>
            <a:xfrm>
              <a:off x="3995564" y="3806247"/>
              <a:ext cx="660438" cy="653852"/>
            </a:xfrm>
            <a:custGeom>
              <a:gdLst>
                <a:gd fmla="*/ 128078 w 660438" name="connsiteX0"/>
                <a:gd fmla="*/ 64927 h 653852" name="connsiteY0"/>
                <a:gd fmla="*/ 410712 w 660438" name="connsiteX1"/>
                <a:gd fmla="*/ 15051 h 653852" name="connsiteY1"/>
                <a:gd fmla="*/ 659670 w 660438" name="connsiteX2"/>
                <a:gd fmla="*/ 337329 h 653852" name="connsiteY2"/>
                <a:gd fmla="*/ 331423 w 660438" name="connsiteX3"/>
                <a:gd fmla="*/ 653852 h 653852" name="connsiteY3"/>
                <a:gd fmla="*/ 3176 w 660438" name="connsiteX4"/>
                <a:gd fmla="*/ 337329 h 653852" name="connsiteY4"/>
                <a:gd fmla="*/ 62645 w 660438" name="connsiteX5"/>
                <a:gd fmla="*/ 134413 h 65385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3852" w="660438">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40" name="组合 39"/>
            <p:cNvGrpSpPr/>
            <p:nvPr/>
          </p:nvGrpSpPr>
          <p:grpSpPr>
            <a:xfrm>
              <a:off x="4023296" y="4392930"/>
              <a:ext cx="653089" cy="833565"/>
              <a:chOff x="2608597" y="2785704"/>
              <a:chExt cx="1041086" cy="990735"/>
            </a:xfrm>
          </p:grpSpPr>
          <p:sp>
            <p:nvSpPr>
              <p:cNvPr id="54" name="任意多边形 53"/>
              <p:cNvSpPr/>
              <p:nvPr/>
            </p:nvSpPr>
            <p:spPr>
              <a:xfrm>
                <a:off x="2659275" y="2832639"/>
                <a:ext cx="919623" cy="875146"/>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5" name="任意多边形 54"/>
              <p:cNvSpPr/>
              <p:nvPr/>
            </p:nvSpPr>
            <p:spPr>
              <a:xfrm>
                <a:off x="2608597" y="2785704"/>
                <a:ext cx="1041086" cy="990735"/>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2">
                  <a:lumMod val="40000"/>
                  <a:lumOff val="60000"/>
                </a:schemeClr>
              </a:solidFill>
              <a:ln cap="rnd" w="19050">
                <a:solidFill>
                  <a:srgbClr val="FBA6A5"/>
                </a:solidFill>
                <a:round/>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
          <p:nvSpPr>
            <p:cNvPr id="41" name="任意多边形 40"/>
            <p:cNvSpPr/>
            <p:nvPr/>
          </p:nvSpPr>
          <p:spPr>
            <a:xfrm>
              <a:off x="4202325" y="4031228"/>
              <a:ext cx="7200" cy="72000"/>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2" name="任意多边形 41"/>
            <p:cNvSpPr/>
            <p:nvPr/>
          </p:nvSpPr>
          <p:spPr>
            <a:xfrm>
              <a:off x="4412686" y="4031228"/>
              <a:ext cx="7200" cy="72000"/>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3" name="任意多边形 42"/>
            <p:cNvSpPr/>
            <p:nvPr/>
          </p:nvSpPr>
          <p:spPr>
            <a:xfrm>
              <a:off x="4209634" y="5150295"/>
              <a:ext cx="42605" cy="374717"/>
            </a:xfrm>
            <a:custGeom>
              <a:gdLst>
                <a:gd fmla="*/ 38100 w 38100" name="connsiteX0"/>
                <a:gd fmla="*/ 0 h 438150" name="connsiteY0"/>
                <a:gd fmla="*/ 0 w 38100" name="connsiteX1"/>
                <a:gd fmla="*/ 438150 h 438150" name="connsiteY1"/>
                <a:gd fmla="*/ 0 w 123825" name="connsiteX2"/>
                <a:gd fmla="*/ 495300 h 504574" name="connsiteY2"/>
              </a:gdLst>
              <a:cxnLst>
                <a:cxn ang="0">
                  <a:pos x="connsiteX0" y="connsiteY0"/>
                </a:cxn>
                <a:cxn ang="0">
                  <a:pos x="connsiteX1" y="connsiteY1"/>
                </a:cxn>
              </a:cxnLst>
              <a:rect b="b" l="l" r="r" t="t"/>
              <a:pathLst>
                <a:path h="438150" w="38100">
                  <a:moveTo>
                    <a:pt x="38100" y="0"/>
                  </a:moveTo>
                  <a:cubicBezTo>
                    <a:pt x="29368" y="177800"/>
                    <a:pt x="20637" y="355600"/>
                    <a:pt x="0" y="438150"/>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4" name="任意多边形 43"/>
            <p:cNvSpPr/>
            <p:nvPr/>
          </p:nvSpPr>
          <p:spPr>
            <a:xfrm flipH="1">
              <a:off x="4431957" y="5179673"/>
              <a:ext cx="42605" cy="374716"/>
            </a:xfrm>
            <a:custGeom>
              <a:gdLst>
                <a:gd fmla="*/ 38100 w 38100" name="connsiteX0"/>
                <a:gd fmla="*/ 0 h 438150" name="connsiteY0"/>
                <a:gd fmla="*/ 0 w 38100" name="connsiteX1"/>
                <a:gd fmla="*/ 438150 h 438150" name="connsiteY1"/>
                <a:gd fmla="*/ 0 w 123825" name="connsiteX2"/>
                <a:gd fmla="*/ 474499 h 490784" name="connsiteY2"/>
              </a:gdLst>
              <a:cxnLst>
                <a:cxn ang="0">
                  <a:pos x="connsiteX0" y="connsiteY0"/>
                </a:cxn>
                <a:cxn ang="0">
                  <a:pos x="connsiteX1" y="connsiteY1"/>
                </a:cxn>
              </a:cxnLst>
              <a:rect b="b" l="l" r="r" t="t"/>
              <a:pathLst>
                <a:path h="438150" w="38100">
                  <a:moveTo>
                    <a:pt x="38100" y="0"/>
                  </a:moveTo>
                  <a:cubicBezTo>
                    <a:pt x="29368" y="177800"/>
                    <a:pt x="20638" y="359067"/>
                    <a:pt x="0" y="438150"/>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45" name="组合 44"/>
            <p:cNvGrpSpPr/>
            <p:nvPr/>
          </p:nvGrpSpPr>
          <p:grpSpPr>
            <a:xfrm>
              <a:off x="3837695" y="3943150"/>
              <a:ext cx="239716" cy="622777"/>
              <a:chOff x="3837695" y="3943150"/>
              <a:chExt cx="239716" cy="622777"/>
            </a:xfrm>
          </p:grpSpPr>
          <p:sp>
            <p:nvSpPr>
              <p:cNvPr id="52" name="任意多边形 51"/>
              <p:cNvSpPr/>
              <p:nvPr/>
            </p:nvSpPr>
            <p:spPr>
              <a:xfrm flipV="1">
                <a:off x="3877386" y="4023002"/>
                <a:ext cx="200025" cy="542925"/>
              </a:xfrm>
              <a:custGeom>
                <a:gdLst>
                  <a:gd fmla="*/ 200025 w 200025" name="connsiteX0"/>
                  <a:gd fmla="*/ 0 h 542925" name="connsiteY0"/>
                  <a:gd fmla="*/ 0 w 200025" name="connsiteX1"/>
                  <a:gd fmla="*/ 542925 h 542925" name="connsiteY1"/>
                  <a:gd fmla="*/ 0 w 200025" name="connsiteX2"/>
                  <a:gd fmla="*/ 542925 h 542925" name="connsiteY2"/>
                </a:gdLst>
                <a:cxnLst>
                  <a:cxn ang="0">
                    <a:pos x="connsiteX0" y="connsiteY0"/>
                  </a:cxn>
                  <a:cxn ang="0">
                    <a:pos x="connsiteX1" y="connsiteY1"/>
                  </a:cxn>
                </a:cxnLst>
                <a:rect b="b" l="l" r="r" t="t"/>
                <a:pathLst>
                  <a:path h="542925" w="200025">
                    <a:moveTo>
                      <a:pt x="200025" y="0"/>
                    </a:moveTo>
                    <a:cubicBezTo>
                      <a:pt x="66848" y="197601"/>
                      <a:pt x="11257" y="334241"/>
                      <a:pt x="0" y="5429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3" name="椭圆 45"/>
              <p:cNvSpPr/>
              <p:nvPr/>
            </p:nvSpPr>
            <p:spPr>
              <a:xfrm>
                <a:off x="3837695" y="3943150"/>
                <a:ext cx="79381" cy="79852"/>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
          <p:nvSpPr>
            <p:cNvPr id="46" name="椭圆 45"/>
            <p:cNvSpPr/>
            <p:nvPr/>
          </p:nvSpPr>
          <p:spPr>
            <a:xfrm rot="17671164">
              <a:off x="4146572" y="5511874"/>
              <a:ext cx="125907" cy="64601"/>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47" name="组合 46"/>
            <p:cNvGrpSpPr/>
            <p:nvPr/>
          </p:nvGrpSpPr>
          <p:grpSpPr>
            <a:xfrm flipH="1">
              <a:off x="4586214" y="3943681"/>
              <a:ext cx="239716" cy="622777"/>
              <a:chOff x="3837695" y="3943150"/>
              <a:chExt cx="239716" cy="622777"/>
            </a:xfrm>
          </p:grpSpPr>
          <p:sp>
            <p:nvSpPr>
              <p:cNvPr id="50" name="任意多边形 49"/>
              <p:cNvSpPr/>
              <p:nvPr/>
            </p:nvSpPr>
            <p:spPr>
              <a:xfrm flipV="1">
                <a:off x="3877386" y="4023002"/>
                <a:ext cx="200025" cy="542925"/>
              </a:xfrm>
              <a:custGeom>
                <a:gdLst>
                  <a:gd fmla="*/ 200025 w 200025" name="connsiteX0"/>
                  <a:gd fmla="*/ 0 h 542925" name="connsiteY0"/>
                  <a:gd fmla="*/ 0 w 200025" name="connsiteX1"/>
                  <a:gd fmla="*/ 542925 h 542925" name="connsiteY1"/>
                  <a:gd fmla="*/ 0 w 200025" name="connsiteX2"/>
                  <a:gd fmla="*/ 542925 h 542925" name="connsiteY2"/>
                </a:gdLst>
                <a:cxnLst>
                  <a:cxn ang="0">
                    <a:pos x="connsiteX0" y="connsiteY0"/>
                  </a:cxn>
                  <a:cxn ang="0">
                    <a:pos x="connsiteX1" y="connsiteY1"/>
                  </a:cxn>
                </a:cxnLst>
                <a:rect b="b" l="l" r="r" t="t"/>
                <a:pathLst>
                  <a:path h="542925" w="200025">
                    <a:moveTo>
                      <a:pt x="200025" y="0"/>
                    </a:moveTo>
                    <a:cubicBezTo>
                      <a:pt x="66848" y="197601"/>
                      <a:pt x="11257" y="334241"/>
                      <a:pt x="0" y="5429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1" name="椭圆 45"/>
              <p:cNvSpPr/>
              <p:nvPr/>
            </p:nvSpPr>
            <p:spPr>
              <a:xfrm>
                <a:off x="3837695" y="3943150"/>
                <a:ext cx="79381" cy="79852"/>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
          <p:nvSpPr>
            <p:cNvPr id="48" name="椭圆 45"/>
            <p:cNvSpPr/>
            <p:nvPr/>
          </p:nvSpPr>
          <p:spPr>
            <a:xfrm flipH="1">
              <a:off x="4285841" y="4204260"/>
              <a:ext cx="73072" cy="135670"/>
            </a:xfrm>
            <a:custGeom>
              <a:gdLst>
                <a:gd fmla="*/ 0 w 85236" name="connsiteX0"/>
                <a:gd fmla="*/ 51130 h 63677" name="connsiteY0"/>
                <a:gd fmla="*/ 37349 w 85236" name="connsiteX1"/>
                <a:gd fmla="*/ 453 h 63677" name="connsiteY1"/>
                <a:gd fmla="*/ 83550 w 85236" name="connsiteX2"/>
                <a:gd fmla="*/ 32489 h 63677" name="connsiteY2"/>
                <a:gd fmla="*/ 32919 w 85236" name="connsiteX3"/>
                <a:gd fmla="*/ 63677 h 63677" name="connsiteY3"/>
                <a:gd fmla="*/ 120326 w 120325" name="connsiteX4"/>
                <a:gd fmla="*/ 132517 h 132517" name="connsiteY4"/>
              </a:gdLst>
              <a:cxnLst>
                <a:cxn ang="0">
                  <a:pos x="connsiteX0" y="connsiteY0"/>
                </a:cxn>
                <a:cxn ang="0">
                  <a:pos x="connsiteX1" y="connsiteY1"/>
                </a:cxn>
                <a:cxn ang="0">
                  <a:pos x="connsiteX2" y="connsiteY2"/>
                </a:cxn>
                <a:cxn ang="0">
                  <a:pos x="connsiteX3" y="connsiteY3"/>
                </a:cxn>
              </a:cxnLst>
              <a:rect b="b" l="l" r="r" t="t"/>
              <a:pathLst>
                <a:path h="63677" w="85236">
                  <a:moveTo>
                    <a:pt x="0" y="51130"/>
                  </a:moveTo>
                  <a:cubicBezTo>
                    <a:pt x="7115" y="7768"/>
                    <a:pt x="23424" y="3560"/>
                    <a:pt x="37349" y="453"/>
                  </a:cubicBezTo>
                  <a:cubicBezTo>
                    <a:pt x="51274" y="-2654"/>
                    <a:pt x="94224" y="10475"/>
                    <a:pt x="83550" y="32489"/>
                  </a:cubicBezTo>
                  <a:cubicBezTo>
                    <a:pt x="83550" y="54503"/>
                    <a:pt x="53833" y="63677"/>
                    <a:pt x="32919" y="63677"/>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9" name="椭圆 45"/>
            <p:cNvSpPr/>
            <p:nvPr/>
          </p:nvSpPr>
          <p:spPr>
            <a:xfrm flipH="1" rot="3928836">
              <a:off x="4417005" y="5511875"/>
              <a:ext cx="125907" cy="64601"/>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Tree>
    <p:extLst>
      <p:ext uri="{BB962C8B-B14F-4D97-AF65-F5344CB8AC3E}">
        <p14:creationId val="89769802"/>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grpId="0" id="5" nodeType="withEffect" presetClass="entr" presetID="2" presetSubtype="4">
                                  <p:stCondLst>
                                    <p:cond delay="250"/>
                                  </p:stCondLst>
                                  <p:childTnLst>
                                    <p:set>
                                      <p:cBhvr>
                                        <p:cTn dur="1" fill="hold" id="6">
                                          <p:stCondLst>
                                            <p:cond delay="0"/>
                                          </p:stCondLst>
                                        </p:cTn>
                                        <p:tgtEl>
                                          <p:spTgt spid="7"/>
                                        </p:tgtEl>
                                        <p:attrNameLst>
                                          <p:attrName>style.visibility</p:attrName>
                                        </p:attrNameLst>
                                      </p:cBhvr>
                                      <p:to>
                                        <p:strVal val="visible"/>
                                      </p:to>
                                    </p:set>
                                    <p:anim calcmode="lin" valueType="num">
                                      <p:cBhvr additive="base">
                                        <p:cTn dur="1500" fill="hold" id="7"/>
                                        <p:tgtEl>
                                          <p:spTgt spid="7"/>
                                        </p:tgtEl>
                                        <p:attrNameLst>
                                          <p:attrName>ppt_x</p:attrName>
                                        </p:attrNameLst>
                                      </p:cBhvr>
                                      <p:tavLst>
                                        <p:tav tm="0">
                                          <p:val>
                                            <p:strVal val="#ppt_x"/>
                                          </p:val>
                                        </p:tav>
                                        <p:tav tm="100000">
                                          <p:val>
                                            <p:strVal val="#ppt_x"/>
                                          </p:val>
                                        </p:tav>
                                      </p:tavLst>
                                    </p:anim>
                                    <p:anim calcmode="lin" valueType="num">
                                      <p:cBhvr additive="base">
                                        <p:cTn dur="1500" fill="hold" id="8"/>
                                        <p:tgtEl>
                                          <p:spTgt spid="7"/>
                                        </p:tgtEl>
                                        <p:attrNameLst>
                                          <p:attrName>ppt_y</p:attrName>
                                        </p:attrNameLst>
                                      </p:cBhvr>
                                      <p:tavLst>
                                        <p:tav tm="0">
                                          <p:val>
                                            <p:strVal val="1+#ppt_h/2"/>
                                          </p:val>
                                        </p:tav>
                                        <p:tav tm="100000">
                                          <p:val>
                                            <p:strVal val="#ppt_y"/>
                                          </p:val>
                                        </p:tav>
                                      </p:tavLst>
                                    </p:anim>
                                  </p:childTnLst>
                                </p:cTn>
                              </p:par>
                              <p:par>
                                <p:cTn decel="100000" fill="hold" grpId="0" id="9" nodeType="withEffect" presetClass="entr" presetID="2" presetSubtype="4">
                                  <p:stCondLst>
                                    <p:cond delay="250"/>
                                  </p:stCondLst>
                                  <p:childTnLst>
                                    <p:set>
                                      <p:cBhvr>
                                        <p:cTn dur="1" fill="hold" id="10">
                                          <p:stCondLst>
                                            <p:cond delay="0"/>
                                          </p:stCondLst>
                                        </p:cTn>
                                        <p:tgtEl>
                                          <p:spTgt spid="8"/>
                                        </p:tgtEl>
                                        <p:attrNameLst>
                                          <p:attrName>style.visibility</p:attrName>
                                        </p:attrNameLst>
                                      </p:cBhvr>
                                      <p:to>
                                        <p:strVal val="visible"/>
                                      </p:to>
                                    </p:set>
                                    <p:anim calcmode="lin" valueType="num">
                                      <p:cBhvr additive="base">
                                        <p:cTn dur="1500" fill="hold" id="11"/>
                                        <p:tgtEl>
                                          <p:spTgt spid="8"/>
                                        </p:tgtEl>
                                        <p:attrNameLst>
                                          <p:attrName>ppt_x</p:attrName>
                                        </p:attrNameLst>
                                      </p:cBhvr>
                                      <p:tavLst>
                                        <p:tav tm="0">
                                          <p:val>
                                            <p:strVal val="#ppt_x"/>
                                          </p:val>
                                        </p:tav>
                                        <p:tav tm="100000">
                                          <p:val>
                                            <p:strVal val="#ppt_x"/>
                                          </p:val>
                                        </p:tav>
                                      </p:tavLst>
                                    </p:anim>
                                    <p:anim calcmode="lin" valueType="num">
                                      <p:cBhvr additive="base">
                                        <p:cTn dur="1500" fill="hold" id="12"/>
                                        <p:tgtEl>
                                          <p:spTgt spid="8"/>
                                        </p:tgtEl>
                                        <p:attrNameLst>
                                          <p:attrName>ppt_y</p:attrName>
                                        </p:attrNameLst>
                                      </p:cBhvr>
                                      <p:tavLst>
                                        <p:tav tm="0">
                                          <p:val>
                                            <p:strVal val="1+#ppt_h/2"/>
                                          </p:val>
                                        </p:tav>
                                        <p:tav tm="100000">
                                          <p:val>
                                            <p:strVal val="#ppt_y"/>
                                          </p:val>
                                        </p:tav>
                                      </p:tavLst>
                                    </p:anim>
                                  </p:childTnLst>
                                </p:cTn>
                              </p:par>
                              <p:par>
                                <p:cTn decel="100000" fill="hold" id="13" nodeType="withEffect" presetClass="entr" presetID="2" presetSubtype="4">
                                  <p:stCondLst>
                                    <p:cond delay="250"/>
                                  </p:stCondLst>
                                  <p:childTnLst>
                                    <p:set>
                                      <p:cBhvr>
                                        <p:cTn dur="1" fill="hold" id="14">
                                          <p:stCondLst>
                                            <p:cond delay="0"/>
                                          </p:stCondLst>
                                        </p:cTn>
                                        <p:tgtEl>
                                          <p:spTgt spid="9"/>
                                        </p:tgtEl>
                                        <p:attrNameLst>
                                          <p:attrName>style.visibility</p:attrName>
                                        </p:attrNameLst>
                                      </p:cBhvr>
                                      <p:to>
                                        <p:strVal val="visible"/>
                                      </p:to>
                                    </p:set>
                                    <p:anim calcmode="lin" valueType="num">
                                      <p:cBhvr additive="base">
                                        <p:cTn dur="1500" fill="hold" id="15"/>
                                        <p:tgtEl>
                                          <p:spTgt spid="9"/>
                                        </p:tgtEl>
                                        <p:attrNameLst>
                                          <p:attrName>ppt_x</p:attrName>
                                        </p:attrNameLst>
                                      </p:cBhvr>
                                      <p:tavLst>
                                        <p:tav tm="0">
                                          <p:val>
                                            <p:strVal val="#ppt_x"/>
                                          </p:val>
                                        </p:tav>
                                        <p:tav tm="100000">
                                          <p:val>
                                            <p:strVal val="#ppt_x"/>
                                          </p:val>
                                        </p:tav>
                                      </p:tavLst>
                                    </p:anim>
                                    <p:anim calcmode="lin" valueType="num">
                                      <p:cBhvr additive="base">
                                        <p:cTn dur="1500" fill="hold" id="16"/>
                                        <p:tgtEl>
                                          <p:spTgt spid="9"/>
                                        </p:tgtEl>
                                        <p:attrNameLst>
                                          <p:attrName>ppt_y</p:attrName>
                                        </p:attrNameLst>
                                      </p:cBhvr>
                                      <p:tavLst>
                                        <p:tav tm="0">
                                          <p:val>
                                            <p:strVal val="1+#ppt_h/2"/>
                                          </p:val>
                                        </p:tav>
                                        <p:tav tm="100000">
                                          <p:val>
                                            <p:strVal val="#ppt_y"/>
                                          </p:val>
                                        </p:tav>
                                      </p:tavLst>
                                    </p:anim>
                                  </p:childTnLst>
                                </p:cTn>
                              </p:par>
                              <p:par>
                                <p:cTn decel="100000" fill="hold" id="17" nodeType="withEffect" presetClass="entr" presetID="2" presetSubtype="4">
                                  <p:stCondLst>
                                    <p:cond delay="250"/>
                                  </p:stCondLst>
                                  <p:childTnLst>
                                    <p:set>
                                      <p:cBhvr>
                                        <p:cTn dur="1" fill="hold" id="18">
                                          <p:stCondLst>
                                            <p:cond delay="0"/>
                                          </p:stCondLst>
                                        </p:cTn>
                                        <p:tgtEl>
                                          <p:spTgt spid="12"/>
                                        </p:tgtEl>
                                        <p:attrNameLst>
                                          <p:attrName>style.visibility</p:attrName>
                                        </p:attrNameLst>
                                      </p:cBhvr>
                                      <p:to>
                                        <p:strVal val="visible"/>
                                      </p:to>
                                    </p:set>
                                    <p:anim calcmode="lin" valueType="num">
                                      <p:cBhvr additive="base">
                                        <p:cTn dur="1500" fill="hold" id="19"/>
                                        <p:tgtEl>
                                          <p:spTgt spid="12"/>
                                        </p:tgtEl>
                                        <p:attrNameLst>
                                          <p:attrName>ppt_x</p:attrName>
                                        </p:attrNameLst>
                                      </p:cBhvr>
                                      <p:tavLst>
                                        <p:tav tm="0">
                                          <p:val>
                                            <p:strVal val="#ppt_x"/>
                                          </p:val>
                                        </p:tav>
                                        <p:tav tm="100000">
                                          <p:val>
                                            <p:strVal val="#ppt_x"/>
                                          </p:val>
                                        </p:tav>
                                      </p:tavLst>
                                    </p:anim>
                                    <p:anim calcmode="lin" valueType="num">
                                      <p:cBhvr additive="base">
                                        <p:cTn dur="1500" fill="hold" id="20"/>
                                        <p:tgtEl>
                                          <p:spTgt spid="12"/>
                                        </p:tgtEl>
                                        <p:attrNameLst>
                                          <p:attrName>ppt_y</p:attrName>
                                        </p:attrNameLst>
                                      </p:cBhvr>
                                      <p:tavLst>
                                        <p:tav tm="0">
                                          <p:val>
                                            <p:strVal val="1+#ppt_h/2"/>
                                          </p:val>
                                        </p:tav>
                                        <p:tav tm="100000">
                                          <p:val>
                                            <p:strVal val="#ppt_y"/>
                                          </p:val>
                                        </p:tav>
                                      </p:tavLst>
                                    </p:anim>
                                  </p:childTnLst>
                                </p:cTn>
                              </p:par>
                              <p:par>
                                <p:cTn decel="100000" fill="hold" id="21" nodeType="withEffect" presetClass="entr" presetID="2" presetSubtype="4">
                                  <p:stCondLst>
                                    <p:cond delay="250"/>
                                  </p:stCondLst>
                                  <p:childTnLst>
                                    <p:set>
                                      <p:cBhvr>
                                        <p:cTn dur="1" fill="hold" id="22">
                                          <p:stCondLst>
                                            <p:cond delay="0"/>
                                          </p:stCondLst>
                                        </p:cTn>
                                        <p:tgtEl>
                                          <p:spTgt spid="16"/>
                                        </p:tgtEl>
                                        <p:attrNameLst>
                                          <p:attrName>style.visibility</p:attrName>
                                        </p:attrNameLst>
                                      </p:cBhvr>
                                      <p:to>
                                        <p:strVal val="visible"/>
                                      </p:to>
                                    </p:set>
                                    <p:anim calcmode="lin" valueType="num">
                                      <p:cBhvr additive="base">
                                        <p:cTn dur="1500" fill="hold" id="23"/>
                                        <p:tgtEl>
                                          <p:spTgt spid="16"/>
                                        </p:tgtEl>
                                        <p:attrNameLst>
                                          <p:attrName>ppt_x</p:attrName>
                                        </p:attrNameLst>
                                      </p:cBhvr>
                                      <p:tavLst>
                                        <p:tav tm="0">
                                          <p:val>
                                            <p:strVal val="#ppt_x"/>
                                          </p:val>
                                        </p:tav>
                                        <p:tav tm="100000">
                                          <p:val>
                                            <p:strVal val="#ppt_x"/>
                                          </p:val>
                                        </p:tav>
                                      </p:tavLst>
                                    </p:anim>
                                    <p:anim calcmode="lin" valueType="num">
                                      <p:cBhvr additive="base">
                                        <p:cTn dur="1500" fill="hold" id="24"/>
                                        <p:tgtEl>
                                          <p:spTgt spid="16"/>
                                        </p:tgtEl>
                                        <p:attrNameLst>
                                          <p:attrName>ppt_y</p:attrName>
                                        </p:attrNameLst>
                                      </p:cBhvr>
                                      <p:tavLst>
                                        <p:tav tm="0">
                                          <p:val>
                                            <p:strVal val="1+#ppt_h/2"/>
                                          </p:val>
                                        </p:tav>
                                        <p:tav tm="100000">
                                          <p:val>
                                            <p:strVal val="#ppt_y"/>
                                          </p:val>
                                        </p:tav>
                                      </p:tavLst>
                                    </p:anim>
                                  </p:childTnLst>
                                </p:cTn>
                              </p:par>
                              <p:par>
                                <p:cTn decel="100000" fill="hold" id="25" nodeType="withEffect" presetClass="entr" presetID="2" presetSubtype="4">
                                  <p:stCondLst>
                                    <p:cond delay="250"/>
                                  </p:stCondLst>
                                  <p:childTnLst>
                                    <p:set>
                                      <p:cBhvr>
                                        <p:cTn dur="1" fill="hold" id="26">
                                          <p:stCondLst>
                                            <p:cond delay="0"/>
                                          </p:stCondLst>
                                        </p:cTn>
                                        <p:tgtEl>
                                          <p:spTgt spid="20"/>
                                        </p:tgtEl>
                                        <p:attrNameLst>
                                          <p:attrName>style.visibility</p:attrName>
                                        </p:attrNameLst>
                                      </p:cBhvr>
                                      <p:to>
                                        <p:strVal val="visible"/>
                                      </p:to>
                                    </p:set>
                                    <p:anim calcmode="lin" valueType="num">
                                      <p:cBhvr additive="base">
                                        <p:cTn dur="1500" fill="hold" id="27"/>
                                        <p:tgtEl>
                                          <p:spTgt spid="20"/>
                                        </p:tgtEl>
                                        <p:attrNameLst>
                                          <p:attrName>ppt_x</p:attrName>
                                        </p:attrNameLst>
                                      </p:cBhvr>
                                      <p:tavLst>
                                        <p:tav tm="0">
                                          <p:val>
                                            <p:strVal val="#ppt_x"/>
                                          </p:val>
                                        </p:tav>
                                        <p:tav tm="100000">
                                          <p:val>
                                            <p:strVal val="#ppt_x"/>
                                          </p:val>
                                        </p:tav>
                                      </p:tavLst>
                                    </p:anim>
                                    <p:anim calcmode="lin" valueType="num">
                                      <p:cBhvr additive="base">
                                        <p:cTn dur="1500" fill="hold" id="28"/>
                                        <p:tgtEl>
                                          <p:spTgt spid="20"/>
                                        </p:tgtEl>
                                        <p:attrNameLst>
                                          <p:attrName>ppt_y</p:attrName>
                                        </p:attrNameLst>
                                      </p:cBhvr>
                                      <p:tavLst>
                                        <p:tav tm="0">
                                          <p:val>
                                            <p:strVal val="1+#ppt_h/2"/>
                                          </p:val>
                                        </p:tav>
                                        <p:tav tm="100000">
                                          <p:val>
                                            <p:strVal val="#ppt_y"/>
                                          </p:val>
                                        </p:tav>
                                      </p:tavLst>
                                    </p:anim>
                                  </p:childTnLst>
                                </p:cTn>
                              </p:par>
                              <p:par>
                                <p:cTn decel="100000" fill="hold" id="29" nodeType="withEffect" presetClass="entr" presetID="2" presetSubtype="4">
                                  <p:stCondLst>
                                    <p:cond delay="250"/>
                                  </p:stCondLst>
                                  <p:childTnLst>
                                    <p:set>
                                      <p:cBhvr>
                                        <p:cTn dur="1" fill="hold" id="30">
                                          <p:stCondLst>
                                            <p:cond delay="0"/>
                                          </p:stCondLst>
                                        </p:cTn>
                                        <p:tgtEl>
                                          <p:spTgt spid="24"/>
                                        </p:tgtEl>
                                        <p:attrNameLst>
                                          <p:attrName>style.visibility</p:attrName>
                                        </p:attrNameLst>
                                      </p:cBhvr>
                                      <p:to>
                                        <p:strVal val="visible"/>
                                      </p:to>
                                    </p:set>
                                    <p:anim calcmode="lin" valueType="num">
                                      <p:cBhvr additive="base">
                                        <p:cTn dur="1500" fill="hold" id="31"/>
                                        <p:tgtEl>
                                          <p:spTgt spid="24"/>
                                        </p:tgtEl>
                                        <p:attrNameLst>
                                          <p:attrName>ppt_x</p:attrName>
                                        </p:attrNameLst>
                                      </p:cBhvr>
                                      <p:tavLst>
                                        <p:tav tm="0">
                                          <p:val>
                                            <p:strVal val="#ppt_x"/>
                                          </p:val>
                                        </p:tav>
                                        <p:tav tm="100000">
                                          <p:val>
                                            <p:strVal val="#ppt_x"/>
                                          </p:val>
                                        </p:tav>
                                      </p:tavLst>
                                    </p:anim>
                                    <p:anim calcmode="lin" valueType="num">
                                      <p:cBhvr additive="base">
                                        <p:cTn dur="1500" fill="hold" id="32"/>
                                        <p:tgtEl>
                                          <p:spTgt spid="24"/>
                                        </p:tgtEl>
                                        <p:attrNameLst>
                                          <p:attrName>ppt_y</p:attrName>
                                        </p:attrNameLst>
                                      </p:cBhvr>
                                      <p:tavLst>
                                        <p:tav tm="0">
                                          <p:val>
                                            <p:strVal val="1+#ppt_h/2"/>
                                          </p:val>
                                        </p:tav>
                                        <p:tav tm="100000">
                                          <p:val>
                                            <p:strVal val="#ppt_y"/>
                                          </p:val>
                                        </p:tav>
                                      </p:tavLst>
                                    </p:anim>
                                  </p:childTnLst>
                                </p:cTn>
                              </p:par>
                              <p:par>
                                <p:cTn decel="100000" fill="hold" grpId="0" id="33" nodeType="withEffect" presetClass="entr" presetID="2" presetSubtype="4">
                                  <p:stCondLst>
                                    <p:cond delay="250"/>
                                  </p:stCondLst>
                                  <p:childTnLst>
                                    <p:set>
                                      <p:cBhvr>
                                        <p:cTn dur="1" fill="hold" id="34">
                                          <p:stCondLst>
                                            <p:cond delay="0"/>
                                          </p:stCondLst>
                                        </p:cTn>
                                        <p:tgtEl>
                                          <p:spTgt spid="30"/>
                                        </p:tgtEl>
                                        <p:attrNameLst>
                                          <p:attrName>style.visibility</p:attrName>
                                        </p:attrNameLst>
                                      </p:cBhvr>
                                      <p:to>
                                        <p:strVal val="visible"/>
                                      </p:to>
                                    </p:set>
                                    <p:anim calcmode="lin" valueType="num">
                                      <p:cBhvr additive="base">
                                        <p:cTn dur="1500" fill="hold" id="35"/>
                                        <p:tgtEl>
                                          <p:spTgt spid="30"/>
                                        </p:tgtEl>
                                        <p:attrNameLst>
                                          <p:attrName>ppt_x</p:attrName>
                                        </p:attrNameLst>
                                      </p:cBhvr>
                                      <p:tavLst>
                                        <p:tav tm="0">
                                          <p:val>
                                            <p:strVal val="#ppt_x"/>
                                          </p:val>
                                        </p:tav>
                                        <p:tav tm="100000">
                                          <p:val>
                                            <p:strVal val="#ppt_x"/>
                                          </p:val>
                                        </p:tav>
                                      </p:tavLst>
                                    </p:anim>
                                    <p:anim calcmode="lin" valueType="num">
                                      <p:cBhvr additive="base">
                                        <p:cTn dur="1500" fill="hold" id="36"/>
                                        <p:tgtEl>
                                          <p:spTgt spid="30"/>
                                        </p:tgtEl>
                                        <p:attrNameLst>
                                          <p:attrName>ppt_y</p:attrName>
                                        </p:attrNameLst>
                                      </p:cBhvr>
                                      <p:tavLst>
                                        <p:tav tm="0">
                                          <p:val>
                                            <p:strVal val="1+#ppt_h/2"/>
                                          </p:val>
                                        </p:tav>
                                        <p:tav tm="100000">
                                          <p:val>
                                            <p:strVal val="#ppt_y"/>
                                          </p:val>
                                        </p:tav>
                                      </p:tavLst>
                                    </p:anim>
                                  </p:childTnLst>
                                </p:cTn>
                              </p:par>
                              <p:par>
                                <p:cTn decel="100000" fill="hold" grpId="0" id="37" nodeType="withEffect" presetClass="entr" presetID="2" presetSubtype="4">
                                  <p:stCondLst>
                                    <p:cond delay="250"/>
                                  </p:stCondLst>
                                  <p:childTnLst>
                                    <p:set>
                                      <p:cBhvr>
                                        <p:cTn dur="1" fill="hold" id="38">
                                          <p:stCondLst>
                                            <p:cond delay="0"/>
                                          </p:stCondLst>
                                        </p:cTn>
                                        <p:tgtEl>
                                          <p:spTgt spid="31"/>
                                        </p:tgtEl>
                                        <p:attrNameLst>
                                          <p:attrName>style.visibility</p:attrName>
                                        </p:attrNameLst>
                                      </p:cBhvr>
                                      <p:to>
                                        <p:strVal val="visible"/>
                                      </p:to>
                                    </p:set>
                                    <p:anim calcmode="lin" valueType="num">
                                      <p:cBhvr additive="base">
                                        <p:cTn dur="1500" fill="hold" id="39"/>
                                        <p:tgtEl>
                                          <p:spTgt spid="31"/>
                                        </p:tgtEl>
                                        <p:attrNameLst>
                                          <p:attrName>ppt_x</p:attrName>
                                        </p:attrNameLst>
                                      </p:cBhvr>
                                      <p:tavLst>
                                        <p:tav tm="0">
                                          <p:val>
                                            <p:strVal val="#ppt_x"/>
                                          </p:val>
                                        </p:tav>
                                        <p:tav tm="100000">
                                          <p:val>
                                            <p:strVal val="#ppt_x"/>
                                          </p:val>
                                        </p:tav>
                                      </p:tavLst>
                                    </p:anim>
                                    <p:anim calcmode="lin" valueType="num">
                                      <p:cBhvr additive="base">
                                        <p:cTn dur="1500" fill="hold" id="40"/>
                                        <p:tgtEl>
                                          <p:spTgt spid="31"/>
                                        </p:tgtEl>
                                        <p:attrNameLst>
                                          <p:attrName>ppt_y</p:attrName>
                                        </p:attrNameLst>
                                      </p:cBhvr>
                                      <p:tavLst>
                                        <p:tav tm="0">
                                          <p:val>
                                            <p:strVal val="1+#ppt_h/2"/>
                                          </p:val>
                                        </p:tav>
                                        <p:tav tm="100000">
                                          <p:val>
                                            <p:strVal val="#ppt_y"/>
                                          </p:val>
                                        </p:tav>
                                      </p:tavLst>
                                    </p:anim>
                                  </p:childTnLst>
                                </p:cTn>
                              </p:par>
                              <p:par>
                                <p:cTn decel="100000" fill="hold" grpId="0" id="41" nodeType="withEffect" presetClass="entr" presetID="2" presetSubtype="4">
                                  <p:stCondLst>
                                    <p:cond delay="250"/>
                                  </p:stCondLst>
                                  <p:childTnLst>
                                    <p:set>
                                      <p:cBhvr>
                                        <p:cTn dur="1" fill="hold" id="42">
                                          <p:stCondLst>
                                            <p:cond delay="0"/>
                                          </p:stCondLst>
                                        </p:cTn>
                                        <p:tgtEl>
                                          <p:spTgt spid="32"/>
                                        </p:tgtEl>
                                        <p:attrNameLst>
                                          <p:attrName>style.visibility</p:attrName>
                                        </p:attrNameLst>
                                      </p:cBhvr>
                                      <p:to>
                                        <p:strVal val="visible"/>
                                      </p:to>
                                    </p:set>
                                    <p:anim calcmode="lin" valueType="num">
                                      <p:cBhvr additive="base">
                                        <p:cTn dur="1500" fill="hold" id="43"/>
                                        <p:tgtEl>
                                          <p:spTgt spid="32"/>
                                        </p:tgtEl>
                                        <p:attrNameLst>
                                          <p:attrName>ppt_x</p:attrName>
                                        </p:attrNameLst>
                                      </p:cBhvr>
                                      <p:tavLst>
                                        <p:tav tm="0">
                                          <p:val>
                                            <p:strVal val="#ppt_x"/>
                                          </p:val>
                                        </p:tav>
                                        <p:tav tm="100000">
                                          <p:val>
                                            <p:strVal val="#ppt_x"/>
                                          </p:val>
                                        </p:tav>
                                      </p:tavLst>
                                    </p:anim>
                                    <p:anim calcmode="lin" valueType="num">
                                      <p:cBhvr additive="base">
                                        <p:cTn dur="1500" fill="hold" id="44"/>
                                        <p:tgtEl>
                                          <p:spTgt spid="32"/>
                                        </p:tgtEl>
                                        <p:attrNameLst>
                                          <p:attrName>ppt_y</p:attrName>
                                        </p:attrNameLst>
                                      </p:cBhvr>
                                      <p:tavLst>
                                        <p:tav tm="0">
                                          <p:val>
                                            <p:strVal val="1+#ppt_h/2"/>
                                          </p:val>
                                        </p:tav>
                                        <p:tav tm="100000">
                                          <p:val>
                                            <p:strVal val="#ppt_y"/>
                                          </p:val>
                                        </p:tav>
                                      </p:tavLst>
                                    </p:anim>
                                  </p:childTnLst>
                                </p:cTn>
                              </p:par>
                              <p:par>
                                <p:cTn decel="100000" fill="hold" grpId="0" id="45" nodeType="withEffect" presetClass="entr" presetID="2" presetSubtype="4">
                                  <p:stCondLst>
                                    <p:cond delay="250"/>
                                  </p:stCondLst>
                                  <p:childTnLst>
                                    <p:set>
                                      <p:cBhvr>
                                        <p:cTn dur="1" fill="hold" id="46">
                                          <p:stCondLst>
                                            <p:cond delay="0"/>
                                          </p:stCondLst>
                                        </p:cTn>
                                        <p:tgtEl>
                                          <p:spTgt spid="33"/>
                                        </p:tgtEl>
                                        <p:attrNameLst>
                                          <p:attrName>style.visibility</p:attrName>
                                        </p:attrNameLst>
                                      </p:cBhvr>
                                      <p:to>
                                        <p:strVal val="visible"/>
                                      </p:to>
                                    </p:set>
                                    <p:anim calcmode="lin" valueType="num">
                                      <p:cBhvr additive="base">
                                        <p:cTn dur="1500" fill="hold" id="47"/>
                                        <p:tgtEl>
                                          <p:spTgt spid="33"/>
                                        </p:tgtEl>
                                        <p:attrNameLst>
                                          <p:attrName>ppt_x</p:attrName>
                                        </p:attrNameLst>
                                      </p:cBhvr>
                                      <p:tavLst>
                                        <p:tav tm="0">
                                          <p:val>
                                            <p:strVal val="#ppt_x"/>
                                          </p:val>
                                        </p:tav>
                                        <p:tav tm="100000">
                                          <p:val>
                                            <p:strVal val="#ppt_x"/>
                                          </p:val>
                                        </p:tav>
                                      </p:tavLst>
                                    </p:anim>
                                    <p:anim calcmode="lin" valueType="num">
                                      <p:cBhvr additive="base">
                                        <p:cTn dur="1500" fill="hold" id="48"/>
                                        <p:tgtEl>
                                          <p:spTgt spid="33"/>
                                        </p:tgtEl>
                                        <p:attrNameLst>
                                          <p:attrName>ppt_y</p:attrName>
                                        </p:attrNameLst>
                                      </p:cBhvr>
                                      <p:tavLst>
                                        <p:tav tm="0">
                                          <p:val>
                                            <p:strVal val="1+#ppt_h/2"/>
                                          </p:val>
                                        </p:tav>
                                        <p:tav tm="100000">
                                          <p:val>
                                            <p:strVal val="#ppt_y"/>
                                          </p:val>
                                        </p:tav>
                                      </p:tavLst>
                                    </p:anim>
                                  </p:childTnLst>
                                </p:cTn>
                              </p:par>
                              <p:par>
                                <p:cTn decel="100000" fill="hold" grpId="0" id="49" nodeType="withEffect" presetClass="entr" presetID="2" presetSubtype="4">
                                  <p:stCondLst>
                                    <p:cond delay="250"/>
                                  </p:stCondLst>
                                  <p:childTnLst>
                                    <p:set>
                                      <p:cBhvr>
                                        <p:cTn dur="1" fill="hold" id="50">
                                          <p:stCondLst>
                                            <p:cond delay="0"/>
                                          </p:stCondLst>
                                        </p:cTn>
                                        <p:tgtEl>
                                          <p:spTgt spid="34"/>
                                        </p:tgtEl>
                                        <p:attrNameLst>
                                          <p:attrName>style.visibility</p:attrName>
                                        </p:attrNameLst>
                                      </p:cBhvr>
                                      <p:to>
                                        <p:strVal val="visible"/>
                                      </p:to>
                                    </p:set>
                                    <p:anim calcmode="lin" valueType="num">
                                      <p:cBhvr additive="base">
                                        <p:cTn dur="1500" fill="hold" id="51"/>
                                        <p:tgtEl>
                                          <p:spTgt spid="34"/>
                                        </p:tgtEl>
                                        <p:attrNameLst>
                                          <p:attrName>ppt_x</p:attrName>
                                        </p:attrNameLst>
                                      </p:cBhvr>
                                      <p:tavLst>
                                        <p:tav tm="0">
                                          <p:val>
                                            <p:strVal val="#ppt_x"/>
                                          </p:val>
                                        </p:tav>
                                        <p:tav tm="100000">
                                          <p:val>
                                            <p:strVal val="#ppt_x"/>
                                          </p:val>
                                        </p:tav>
                                      </p:tavLst>
                                    </p:anim>
                                    <p:anim calcmode="lin" valueType="num">
                                      <p:cBhvr additive="base">
                                        <p:cTn dur="1500" fill="hold" id="52"/>
                                        <p:tgtEl>
                                          <p:spTgt spid="34"/>
                                        </p:tgtEl>
                                        <p:attrNameLst>
                                          <p:attrName>ppt_y</p:attrName>
                                        </p:attrNameLst>
                                      </p:cBhvr>
                                      <p:tavLst>
                                        <p:tav tm="0">
                                          <p:val>
                                            <p:strVal val="1+#ppt_h/2"/>
                                          </p:val>
                                        </p:tav>
                                        <p:tav tm="100000">
                                          <p:val>
                                            <p:strVal val="#ppt_y"/>
                                          </p:val>
                                        </p:tav>
                                      </p:tavLst>
                                    </p:anim>
                                  </p:childTnLst>
                                </p:cTn>
                              </p:par>
                              <p:par>
                                <p:cTn decel="100000" fill="hold" grpId="0" id="53" nodeType="withEffect" presetClass="entr" presetID="2" presetSubtype="4">
                                  <p:stCondLst>
                                    <p:cond delay="250"/>
                                  </p:stCondLst>
                                  <p:childTnLst>
                                    <p:set>
                                      <p:cBhvr>
                                        <p:cTn dur="1" fill="hold" id="54">
                                          <p:stCondLst>
                                            <p:cond delay="0"/>
                                          </p:stCondLst>
                                        </p:cTn>
                                        <p:tgtEl>
                                          <p:spTgt spid="35"/>
                                        </p:tgtEl>
                                        <p:attrNameLst>
                                          <p:attrName>style.visibility</p:attrName>
                                        </p:attrNameLst>
                                      </p:cBhvr>
                                      <p:to>
                                        <p:strVal val="visible"/>
                                      </p:to>
                                    </p:set>
                                    <p:anim calcmode="lin" valueType="num">
                                      <p:cBhvr additive="base">
                                        <p:cTn dur="1500" fill="hold" id="55"/>
                                        <p:tgtEl>
                                          <p:spTgt spid="35"/>
                                        </p:tgtEl>
                                        <p:attrNameLst>
                                          <p:attrName>ppt_x</p:attrName>
                                        </p:attrNameLst>
                                      </p:cBhvr>
                                      <p:tavLst>
                                        <p:tav tm="0">
                                          <p:val>
                                            <p:strVal val="#ppt_x"/>
                                          </p:val>
                                        </p:tav>
                                        <p:tav tm="100000">
                                          <p:val>
                                            <p:strVal val="#ppt_x"/>
                                          </p:val>
                                        </p:tav>
                                      </p:tavLst>
                                    </p:anim>
                                    <p:anim calcmode="lin" valueType="num">
                                      <p:cBhvr additive="base">
                                        <p:cTn dur="1500" fill="hold" id="56"/>
                                        <p:tgtEl>
                                          <p:spTgt spid="35"/>
                                        </p:tgtEl>
                                        <p:attrNameLst>
                                          <p:attrName>ppt_y</p:attrName>
                                        </p:attrNameLst>
                                      </p:cBhvr>
                                      <p:tavLst>
                                        <p:tav tm="0">
                                          <p:val>
                                            <p:strVal val="1+#ppt_h/2"/>
                                          </p:val>
                                        </p:tav>
                                        <p:tav tm="100000">
                                          <p:val>
                                            <p:strVal val="#ppt_y"/>
                                          </p:val>
                                        </p:tav>
                                      </p:tavLst>
                                    </p:anim>
                                  </p:childTnLst>
                                </p:cTn>
                              </p:par>
                              <p:par>
                                <p:cTn decel="100000" fill="hold" grpId="0" id="57" nodeType="withEffect" presetClass="entr" presetID="2" presetSubtype="4">
                                  <p:stCondLst>
                                    <p:cond delay="250"/>
                                  </p:stCondLst>
                                  <p:childTnLst>
                                    <p:set>
                                      <p:cBhvr>
                                        <p:cTn dur="1" fill="hold" id="58">
                                          <p:stCondLst>
                                            <p:cond delay="0"/>
                                          </p:stCondLst>
                                        </p:cTn>
                                        <p:tgtEl>
                                          <p:spTgt spid="36"/>
                                        </p:tgtEl>
                                        <p:attrNameLst>
                                          <p:attrName>style.visibility</p:attrName>
                                        </p:attrNameLst>
                                      </p:cBhvr>
                                      <p:to>
                                        <p:strVal val="visible"/>
                                      </p:to>
                                    </p:set>
                                    <p:anim calcmode="lin" valueType="num">
                                      <p:cBhvr additive="base">
                                        <p:cTn dur="1500" fill="hold" id="59"/>
                                        <p:tgtEl>
                                          <p:spTgt spid="36"/>
                                        </p:tgtEl>
                                        <p:attrNameLst>
                                          <p:attrName>ppt_x</p:attrName>
                                        </p:attrNameLst>
                                      </p:cBhvr>
                                      <p:tavLst>
                                        <p:tav tm="0">
                                          <p:val>
                                            <p:strVal val="#ppt_x"/>
                                          </p:val>
                                        </p:tav>
                                        <p:tav tm="100000">
                                          <p:val>
                                            <p:strVal val="#ppt_x"/>
                                          </p:val>
                                        </p:tav>
                                      </p:tavLst>
                                    </p:anim>
                                    <p:anim calcmode="lin" valueType="num">
                                      <p:cBhvr additive="base">
                                        <p:cTn dur="1500" fill="hold" id="60"/>
                                        <p:tgtEl>
                                          <p:spTgt spid="36"/>
                                        </p:tgtEl>
                                        <p:attrNameLst>
                                          <p:attrName>ppt_y</p:attrName>
                                        </p:attrNameLst>
                                      </p:cBhvr>
                                      <p:tavLst>
                                        <p:tav tm="0">
                                          <p:val>
                                            <p:strVal val="1+#ppt_h/2"/>
                                          </p:val>
                                        </p:tav>
                                        <p:tav tm="100000">
                                          <p:val>
                                            <p:strVal val="#ppt_y"/>
                                          </p:val>
                                        </p:tav>
                                      </p:tavLst>
                                    </p:anim>
                                  </p:childTnLst>
                                </p:cTn>
                              </p:par>
                              <p:par>
                                <p:cTn decel="100000" fill="hold" grpId="0" id="61" nodeType="withEffect" presetClass="entr" presetID="2" presetSubtype="4">
                                  <p:stCondLst>
                                    <p:cond delay="250"/>
                                  </p:stCondLst>
                                  <p:childTnLst>
                                    <p:set>
                                      <p:cBhvr>
                                        <p:cTn dur="1" fill="hold" id="62">
                                          <p:stCondLst>
                                            <p:cond delay="0"/>
                                          </p:stCondLst>
                                        </p:cTn>
                                        <p:tgtEl>
                                          <p:spTgt spid="37"/>
                                        </p:tgtEl>
                                        <p:attrNameLst>
                                          <p:attrName>style.visibility</p:attrName>
                                        </p:attrNameLst>
                                      </p:cBhvr>
                                      <p:to>
                                        <p:strVal val="visible"/>
                                      </p:to>
                                    </p:set>
                                    <p:anim calcmode="lin" valueType="num">
                                      <p:cBhvr additive="base">
                                        <p:cTn dur="1500" fill="hold" id="63"/>
                                        <p:tgtEl>
                                          <p:spTgt spid="37"/>
                                        </p:tgtEl>
                                        <p:attrNameLst>
                                          <p:attrName>ppt_x</p:attrName>
                                        </p:attrNameLst>
                                      </p:cBhvr>
                                      <p:tavLst>
                                        <p:tav tm="0">
                                          <p:val>
                                            <p:strVal val="#ppt_x"/>
                                          </p:val>
                                        </p:tav>
                                        <p:tav tm="100000">
                                          <p:val>
                                            <p:strVal val="#ppt_x"/>
                                          </p:val>
                                        </p:tav>
                                      </p:tavLst>
                                    </p:anim>
                                    <p:anim calcmode="lin" valueType="num">
                                      <p:cBhvr additive="base">
                                        <p:cTn dur="1500" fill="hold" id="64"/>
                                        <p:tgtEl>
                                          <p:spTgt spid="37"/>
                                        </p:tgtEl>
                                        <p:attrNameLst>
                                          <p:attrName>ppt_y</p:attrName>
                                        </p:attrNameLst>
                                      </p:cBhvr>
                                      <p:tavLst>
                                        <p:tav tm="0">
                                          <p:val>
                                            <p:strVal val="1+#ppt_h/2"/>
                                          </p:val>
                                        </p:tav>
                                        <p:tav tm="100000">
                                          <p:val>
                                            <p:strVal val="#ppt_y"/>
                                          </p:val>
                                        </p:tav>
                                      </p:tavLst>
                                    </p:anim>
                                  </p:childTnLst>
                                </p:cTn>
                              </p:par>
                              <p:par>
                                <p:cTn decel="100000" fill="hold" id="65" nodeType="withEffect" presetClass="entr" presetID="2" presetSubtype="4">
                                  <p:stCondLst>
                                    <p:cond delay="250"/>
                                  </p:stCondLst>
                                  <p:childTnLst>
                                    <p:set>
                                      <p:cBhvr>
                                        <p:cTn dur="1" fill="hold" id="66">
                                          <p:stCondLst>
                                            <p:cond delay="0"/>
                                          </p:stCondLst>
                                        </p:cTn>
                                        <p:tgtEl>
                                          <p:spTgt spid="38"/>
                                        </p:tgtEl>
                                        <p:attrNameLst>
                                          <p:attrName>style.visibility</p:attrName>
                                        </p:attrNameLst>
                                      </p:cBhvr>
                                      <p:to>
                                        <p:strVal val="visible"/>
                                      </p:to>
                                    </p:set>
                                    <p:anim calcmode="lin" valueType="num">
                                      <p:cBhvr additive="base">
                                        <p:cTn dur="1500" fill="hold" id="67"/>
                                        <p:tgtEl>
                                          <p:spTgt spid="38"/>
                                        </p:tgtEl>
                                        <p:attrNameLst>
                                          <p:attrName>ppt_x</p:attrName>
                                        </p:attrNameLst>
                                      </p:cBhvr>
                                      <p:tavLst>
                                        <p:tav tm="0">
                                          <p:val>
                                            <p:strVal val="#ppt_x"/>
                                          </p:val>
                                        </p:tav>
                                        <p:tav tm="100000">
                                          <p:val>
                                            <p:strVal val="#ppt_x"/>
                                          </p:val>
                                        </p:tav>
                                      </p:tavLst>
                                    </p:anim>
                                    <p:anim calcmode="lin" valueType="num">
                                      <p:cBhvr additive="base">
                                        <p:cTn dur="1500" fill="hold" id="68"/>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8"/>
      <p:bldP grpId="0" spid="30"/>
      <p:bldP grpId="0" spid="31"/>
      <p:bldP grpId="0" spid="32"/>
      <p:bldP grpId="0" spid="33"/>
      <p:bldP grpId="0" spid="34"/>
      <p:bldP grpId="0" spid="35"/>
      <p:bldP grpId="0" spid="36"/>
      <p:bldP grpId="0" spid="37"/>
    </p:bldLst>
  </p:timing>
</p:sld>
</file>

<file path=ppt/slides/slide1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grpSp>
        <p:nvGrpSpPr>
          <p:cNvPr id="3" name="组合 2"/>
          <p:cNvGrpSpPr/>
          <p:nvPr/>
        </p:nvGrpSpPr>
        <p:grpSpPr>
          <a:xfrm>
            <a:off x="3945602" y="127589"/>
            <a:ext cx="4767045" cy="846458"/>
            <a:chOff x="6816393" y="2424222"/>
            <a:chExt cx="4767044" cy="846458"/>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a:off x="10805348" y="2424222"/>
              <a:ext cx="778089" cy="839341"/>
            </a:xfrm>
            <a:prstGeom prst="rect">
              <a:avLst/>
            </a:prstGeom>
          </p:spPr>
        </p:pic>
        <p:sp>
          <p:nvSpPr>
            <p:cNvPr id="5" name="任意多边形 4"/>
            <p:cNvSpPr/>
            <p:nvPr/>
          </p:nvSpPr>
          <p:spPr>
            <a:xfrm>
              <a:off x="6816393" y="3142611"/>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grpSp>
      <p:sp>
        <p:nvSpPr>
          <p:cNvPr id="6" name="文本框 5"/>
          <p:cNvSpPr txBox="1"/>
          <p:nvPr/>
        </p:nvSpPr>
        <p:spPr>
          <a:xfrm>
            <a:off x="2864671" y="267830"/>
            <a:ext cx="6462657" cy="640080"/>
          </a:xfrm>
          <a:prstGeom prst="rect">
            <a:avLst/>
          </a:prstGeom>
          <a:noFill/>
        </p:spPr>
        <p:txBody>
          <a:bodyPr rtlCol="0" wrap="square">
            <a:spAutoFit/>
          </a:bodyPr>
          <a:lstStyle/>
          <a:p>
            <a:pPr algn="ctr"/>
            <a:r>
              <a:rPr altLang="en-US" b="1" lang="zh-CN" smtClean="0" sz="3600">
                <a:blipFill>
                  <a:blip r:embed="rId6">
                    <a:alphaModFix amt="80000"/>
                  </a:blip>
                  <a:stretch>
                    <a:fillRect/>
                  </a:stretch>
                </a:blipFill>
                <a:latin charset="-122" panose="040b0509000000000000" pitchFamily="81" typeface="华康娃娃体W5"/>
                <a:ea charset="-122" panose="040b0509000000000000" pitchFamily="81" typeface="华康娃娃体W5"/>
              </a:rPr>
              <a:t>这里输入小标题</a:t>
            </a:r>
          </a:p>
        </p:txBody>
      </p:sp>
      <p:sp>
        <p:nvSpPr>
          <p:cNvPr id="7" name="PA_库_椭圆 31"/>
          <p:cNvSpPr/>
          <p:nvPr>
            <p:custDataLst>
              <p:tags r:id="rId7"/>
            </p:custDataLst>
          </p:nvPr>
        </p:nvSpPr>
        <p:spPr>
          <a:xfrm>
            <a:off x="1930543" y="1843502"/>
            <a:ext cx="2054087" cy="2052278"/>
          </a:xfrm>
          <a:custGeom>
            <a:gdLst>
              <a:gd fmla="*/ 95202 w 660048" name="connsiteX0"/>
              <a:gd fmla="*/ 97891 h 654454" name="connsiteY0"/>
              <a:gd fmla="*/ 410198 w 660048" name="connsiteX1"/>
              <a:gd fmla="*/ 15653 h 654454" name="connsiteY1"/>
              <a:gd fmla="*/ 659156 w 660048" name="connsiteX2"/>
              <a:gd fmla="*/ 337931 h 654454" name="connsiteY2"/>
              <a:gd fmla="*/ 330909 w 660048" name="connsiteX3"/>
              <a:gd fmla="*/ 654454 h 654454" name="connsiteY3"/>
              <a:gd fmla="*/ 2662 w 660048" name="connsiteX4"/>
              <a:gd fmla="*/ 337931 h 654454" name="connsiteY4"/>
              <a:gd fmla="*/ 62131 w 660048" name="connsiteX5"/>
              <a:gd fmla="*/ 135015 h 654454"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4454" w="660048">
                <a:moveTo>
                  <a:pt x="95202" y="97891"/>
                </a:moveTo>
                <a:cubicBezTo>
                  <a:pt x="156742" y="37389"/>
                  <a:pt x="247885" y="-31546"/>
                  <a:pt x="410198" y="15653"/>
                </a:cubicBezTo>
                <a:cubicBezTo>
                  <a:pt x="572511" y="62852"/>
                  <a:pt x="670524" y="190823"/>
                  <a:pt x="659156" y="337931"/>
                </a:cubicBezTo>
                <a:cubicBezTo>
                  <a:pt x="647788" y="485039"/>
                  <a:pt x="512195" y="654454"/>
                  <a:pt x="330909" y="654454"/>
                </a:cubicBezTo>
                <a:cubicBezTo>
                  <a:pt x="149623" y="654454"/>
                  <a:pt x="14207" y="457755"/>
                  <a:pt x="2662" y="337931"/>
                </a:cubicBezTo>
                <a:cubicBezTo>
                  <a:pt x="-8883" y="218107"/>
                  <a:pt x="18268" y="209829"/>
                  <a:pt x="62131" y="135015"/>
                </a:cubicBezTo>
              </a:path>
            </a:pathLst>
          </a:custGeom>
          <a:blipFill>
            <a:blip r:embed="rId6">
              <a:alphaModFix amt="80000"/>
            </a:blip>
            <a:stretch>
              <a:fillRect/>
            </a:stretch>
          </a:blip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8" name="PA_库_椭圆 31"/>
          <p:cNvSpPr/>
          <p:nvPr>
            <p:custDataLst>
              <p:tags r:id="rId8"/>
            </p:custDataLst>
          </p:nvPr>
        </p:nvSpPr>
        <p:spPr>
          <a:xfrm>
            <a:off x="5157866" y="1843502"/>
            <a:ext cx="2054087" cy="2052278"/>
          </a:xfrm>
          <a:custGeom>
            <a:gdLst>
              <a:gd fmla="*/ 95202 w 660048" name="connsiteX0"/>
              <a:gd fmla="*/ 97891 h 654454" name="connsiteY0"/>
              <a:gd fmla="*/ 410198 w 660048" name="connsiteX1"/>
              <a:gd fmla="*/ 15653 h 654454" name="connsiteY1"/>
              <a:gd fmla="*/ 659156 w 660048" name="connsiteX2"/>
              <a:gd fmla="*/ 337931 h 654454" name="connsiteY2"/>
              <a:gd fmla="*/ 330909 w 660048" name="connsiteX3"/>
              <a:gd fmla="*/ 654454 h 654454" name="connsiteY3"/>
              <a:gd fmla="*/ 2662 w 660048" name="connsiteX4"/>
              <a:gd fmla="*/ 337931 h 654454" name="connsiteY4"/>
              <a:gd fmla="*/ 62131 w 660048" name="connsiteX5"/>
              <a:gd fmla="*/ 135015 h 654454"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4454" w="660048">
                <a:moveTo>
                  <a:pt x="95202" y="97891"/>
                </a:moveTo>
                <a:cubicBezTo>
                  <a:pt x="156742" y="37389"/>
                  <a:pt x="247885" y="-31546"/>
                  <a:pt x="410198" y="15653"/>
                </a:cubicBezTo>
                <a:cubicBezTo>
                  <a:pt x="572511" y="62852"/>
                  <a:pt x="670524" y="190823"/>
                  <a:pt x="659156" y="337931"/>
                </a:cubicBezTo>
                <a:cubicBezTo>
                  <a:pt x="647788" y="485039"/>
                  <a:pt x="512195" y="654454"/>
                  <a:pt x="330909" y="654454"/>
                </a:cubicBezTo>
                <a:cubicBezTo>
                  <a:pt x="149623" y="654454"/>
                  <a:pt x="14207" y="457755"/>
                  <a:pt x="2662" y="337931"/>
                </a:cubicBezTo>
                <a:cubicBezTo>
                  <a:pt x="-8883" y="218107"/>
                  <a:pt x="18268" y="209829"/>
                  <a:pt x="62131" y="135015"/>
                </a:cubicBezTo>
              </a:path>
            </a:pathLst>
          </a:custGeom>
          <a:blipFill>
            <a:blip r:embed="rId6">
              <a:alphaModFix amt="80000"/>
            </a:blip>
            <a:stretch>
              <a:fillRect/>
            </a:stretch>
          </a:blip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9" name="PA_库_椭圆 31"/>
          <p:cNvSpPr/>
          <p:nvPr>
            <p:custDataLst>
              <p:tags r:id="rId9"/>
            </p:custDataLst>
          </p:nvPr>
        </p:nvSpPr>
        <p:spPr>
          <a:xfrm>
            <a:off x="8252340" y="1843502"/>
            <a:ext cx="2054087" cy="2052278"/>
          </a:xfrm>
          <a:custGeom>
            <a:gdLst>
              <a:gd fmla="*/ 95202 w 660048" name="connsiteX0"/>
              <a:gd fmla="*/ 97891 h 654454" name="connsiteY0"/>
              <a:gd fmla="*/ 410198 w 660048" name="connsiteX1"/>
              <a:gd fmla="*/ 15653 h 654454" name="connsiteY1"/>
              <a:gd fmla="*/ 659156 w 660048" name="connsiteX2"/>
              <a:gd fmla="*/ 337931 h 654454" name="connsiteY2"/>
              <a:gd fmla="*/ 330909 w 660048" name="connsiteX3"/>
              <a:gd fmla="*/ 654454 h 654454" name="connsiteY3"/>
              <a:gd fmla="*/ 2662 w 660048" name="connsiteX4"/>
              <a:gd fmla="*/ 337931 h 654454" name="connsiteY4"/>
              <a:gd fmla="*/ 62131 w 660048" name="connsiteX5"/>
              <a:gd fmla="*/ 135015 h 654454"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4454" w="660048">
                <a:moveTo>
                  <a:pt x="95202" y="97891"/>
                </a:moveTo>
                <a:cubicBezTo>
                  <a:pt x="156742" y="37389"/>
                  <a:pt x="247885" y="-31546"/>
                  <a:pt x="410198" y="15653"/>
                </a:cubicBezTo>
                <a:cubicBezTo>
                  <a:pt x="572511" y="62852"/>
                  <a:pt x="670524" y="190823"/>
                  <a:pt x="659156" y="337931"/>
                </a:cubicBezTo>
                <a:cubicBezTo>
                  <a:pt x="647788" y="485039"/>
                  <a:pt x="512195" y="654454"/>
                  <a:pt x="330909" y="654454"/>
                </a:cubicBezTo>
                <a:cubicBezTo>
                  <a:pt x="149623" y="654454"/>
                  <a:pt x="14207" y="457755"/>
                  <a:pt x="2662" y="337931"/>
                </a:cubicBezTo>
                <a:cubicBezTo>
                  <a:pt x="-8883" y="218107"/>
                  <a:pt x="18268" y="209829"/>
                  <a:pt x="62131" y="135015"/>
                </a:cubicBezTo>
              </a:path>
            </a:pathLst>
          </a:custGeom>
          <a:blipFill>
            <a:blip r:embed="rId6">
              <a:alphaModFix amt="80000"/>
            </a:blip>
            <a:stretch>
              <a:fillRect/>
            </a:stretch>
          </a:blip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0" name="PA_库_椭圆 31"/>
          <p:cNvSpPr/>
          <p:nvPr>
            <p:custDataLst>
              <p:tags r:id="rId10"/>
            </p:custDataLst>
          </p:nvPr>
        </p:nvSpPr>
        <p:spPr>
          <a:xfrm>
            <a:off x="1845224" y="1829422"/>
            <a:ext cx="2046905" cy="2029561"/>
          </a:xfrm>
          <a:custGeom>
            <a:gdLst>
              <a:gd fmla="*/ 95202 w 660048" name="connsiteX0"/>
              <a:gd fmla="*/ 97891 h 654454" name="connsiteY0"/>
              <a:gd fmla="*/ 410198 w 660048" name="connsiteX1"/>
              <a:gd fmla="*/ 15653 h 654454" name="connsiteY1"/>
              <a:gd fmla="*/ 659156 w 660048" name="connsiteX2"/>
              <a:gd fmla="*/ 337931 h 654454" name="connsiteY2"/>
              <a:gd fmla="*/ 330909 w 660048" name="connsiteX3"/>
              <a:gd fmla="*/ 654454 h 654454" name="connsiteY3"/>
              <a:gd fmla="*/ 2662 w 660048" name="connsiteX4"/>
              <a:gd fmla="*/ 337931 h 654454" name="connsiteY4"/>
              <a:gd fmla="*/ 62131 w 660048" name="connsiteX5"/>
              <a:gd fmla="*/ 135015 h 654454"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4454" w="660048">
                <a:moveTo>
                  <a:pt x="95202" y="97891"/>
                </a:moveTo>
                <a:cubicBezTo>
                  <a:pt x="156742" y="37389"/>
                  <a:pt x="247885" y="-31546"/>
                  <a:pt x="410198" y="15653"/>
                </a:cubicBezTo>
                <a:cubicBezTo>
                  <a:pt x="572511" y="62852"/>
                  <a:pt x="670524" y="190823"/>
                  <a:pt x="659156" y="337931"/>
                </a:cubicBezTo>
                <a:cubicBezTo>
                  <a:pt x="647788" y="485039"/>
                  <a:pt x="512195" y="654454"/>
                  <a:pt x="330909" y="654454"/>
                </a:cubicBezTo>
                <a:cubicBezTo>
                  <a:pt x="149623" y="654454"/>
                  <a:pt x="14207" y="457755"/>
                  <a:pt x="2662" y="337931"/>
                </a:cubicBezTo>
                <a:cubicBezTo>
                  <a:pt x="-8883" y="218107"/>
                  <a:pt x="18268" y="209829"/>
                  <a:pt x="62131" y="135015"/>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1" name="PA_库_椭圆 31"/>
          <p:cNvSpPr/>
          <p:nvPr>
            <p:custDataLst>
              <p:tags r:id="rId11"/>
            </p:custDataLst>
          </p:nvPr>
        </p:nvSpPr>
        <p:spPr>
          <a:xfrm>
            <a:off x="5072547" y="1829422"/>
            <a:ext cx="2046905" cy="2029561"/>
          </a:xfrm>
          <a:custGeom>
            <a:gdLst>
              <a:gd fmla="*/ 95202 w 660048" name="connsiteX0"/>
              <a:gd fmla="*/ 97891 h 654454" name="connsiteY0"/>
              <a:gd fmla="*/ 410198 w 660048" name="connsiteX1"/>
              <a:gd fmla="*/ 15653 h 654454" name="connsiteY1"/>
              <a:gd fmla="*/ 659156 w 660048" name="connsiteX2"/>
              <a:gd fmla="*/ 337931 h 654454" name="connsiteY2"/>
              <a:gd fmla="*/ 330909 w 660048" name="connsiteX3"/>
              <a:gd fmla="*/ 654454 h 654454" name="connsiteY3"/>
              <a:gd fmla="*/ 2662 w 660048" name="connsiteX4"/>
              <a:gd fmla="*/ 337931 h 654454" name="connsiteY4"/>
              <a:gd fmla="*/ 62131 w 660048" name="connsiteX5"/>
              <a:gd fmla="*/ 135015 h 654454"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4454" w="660048">
                <a:moveTo>
                  <a:pt x="95202" y="97891"/>
                </a:moveTo>
                <a:cubicBezTo>
                  <a:pt x="156742" y="37389"/>
                  <a:pt x="247885" y="-31546"/>
                  <a:pt x="410198" y="15653"/>
                </a:cubicBezTo>
                <a:cubicBezTo>
                  <a:pt x="572511" y="62852"/>
                  <a:pt x="670524" y="190823"/>
                  <a:pt x="659156" y="337931"/>
                </a:cubicBezTo>
                <a:cubicBezTo>
                  <a:pt x="647788" y="485039"/>
                  <a:pt x="512195" y="654454"/>
                  <a:pt x="330909" y="654454"/>
                </a:cubicBezTo>
                <a:cubicBezTo>
                  <a:pt x="149623" y="654454"/>
                  <a:pt x="14207" y="457755"/>
                  <a:pt x="2662" y="337931"/>
                </a:cubicBezTo>
                <a:cubicBezTo>
                  <a:pt x="-8883" y="218107"/>
                  <a:pt x="18268" y="209829"/>
                  <a:pt x="62131" y="135015"/>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2" name="PA_库_椭圆 31"/>
          <p:cNvSpPr/>
          <p:nvPr>
            <p:custDataLst>
              <p:tags r:id="rId12"/>
            </p:custDataLst>
          </p:nvPr>
        </p:nvSpPr>
        <p:spPr>
          <a:xfrm>
            <a:off x="8167021" y="1829422"/>
            <a:ext cx="2046905" cy="2029561"/>
          </a:xfrm>
          <a:custGeom>
            <a:gdLst>
              <a:gd fmla="*/ 95202 w 660048" name="connsiteX0"/>
              <a:gd fmla="*/ 97891 h 654454" name="connsiteY0"/>
              <a:gd fmla="*/ 410198 w 660048" name="connsiteX1"/>
              <a:gd fmla="*/ 15653 h 654454" name="connsiteY1"/>
              <a:gd fmla="*/ 659156 w 660048" name="connsiteX2"/>
              <a:gd fmla="*/ 337931 h 654454" name="connsiteY2"/>
              <a:gd fmla="*/ 330909 w 660048" name="connsiteX3"/>
              <a:gd fmla="*/ 654454 h 654454" name="connsiteY3"/>
              <a:gd fmla="*/ 2662 w 660048" name="connsiteX4"/>
              <a:gd fmla="*/ 337931 h 654454" name="connsiteY4"/>
              <a:gd fmla="*/ 62131 w 660048" name="connsiteX5"/>
              <a:gd fmla="*/ 135015 h 654454"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4454" w="660048">
                <a:moveTo>
                  <a:pt x="95202" y="97891"/>
                </a:moveTo>
                <a:cubicBezTo>
                  <a:pt x="156742" y="37389"/>
                  <a:pt x="247885" y="-31546"/>
                  <a:pt x="410198" y="15653"/>
                </a:cubicBezTo>
                <a:cubicBezTo>
                  <a:pt x="572511" y="62852"/>
                  <a:pt x="670524" y="190823"/>
                  <a:pt x="659156" y="337931"/>
                </a:cubicBezTo>
                <a:cubicBezTo>
                  <a:pt x="647788" y="485039"/>
                  <a:pt x="512195" y="654454"/>
                  <a:pt x="330909" y="654454"/>
                </a:cubicBezTo>
                <a:cubicBezTo>
                  <a:pt x="149623" y="654454"/>
                  <a:pt x="14207" y="457755"/>
                  <a:pt x="2662" y="337931"/>
                </a:cubicBezTo>
                <a:cubicBezTo>
                  <a:pt x="-8883" y="218107"/>
                  <a:pt x="18268" y="209829"/>
                  <a:pt x="62131" y="135015"/>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54" name="PA_库_组合 53"/>
          <p:cNvGrpSpPr/>
          <p:nvPr>
            <p:custDataLst>
              <p:tags r:id="rId13"/>
            </p:custDataLst>
          </p:nvPr>
        </p:nvGrpSpPr>
        <p:grpSpPr>
          <a:xfrm>
            <a:off x="1717906" y="4105827"/>
            <a:ext cx="2421723" cy="1138176"/>
            <a:chOff x="1651001" y="4618782"/>
            <a:chExt cx="2421723" cy="1138176"/>
          </a:xfrm>
        </p:grpSpPr>
        <p:sp>
          <p:nvSpPr>
            <p:cNvPr id="55" name="文本框 54"/>
            <p:cNvSpPr txBox="1"/>
            <p:nvPr/>
          </p:nvSpPr>
          <p:spPr>
            <a:xfrm>
              <a:off x="1651000" y="5126016"/>
              <a:ext cx="2421723" cy="6248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a:t>
              </a:r>
            </a:p>
          </p:txBody>
        </p:sp>
        <p:sp>
          <p:nvSpPr>
            <p:cNvPr id="56" name="文本框 55"/>
            <p:cNvSpPr txBox="1"/>
            <p:nvPr/>
          </p:nvSpPr>
          <p:spPr>
            <a:xfrm>
              <a:off x="2205646" y="4618782"/>
              <a:ext cx="1097280" cy="457200"/>
            </a:xfrm>
            <a:prstGeom prst="rect">
              <a:avLst/>
            </a:prstGeom>
            <a:noFill/>
            <a:effectLst/>
          </p:spPr>
          <p:txBody>
            <a:bodyPr rtlCol="0" wrap="none">
              <a:spAutoFit/>
            </a:bodyPr>
            <a:lstStyle/>
            <a:p>
              <a:pPr algn="ctr"/>
              <a:r>
                <a:rPr altLang="en-US" b="1" lang="zh-CN" smtClean="0" sz="2400">
                  <a:solidFill>
                    <a:schemeClr val="bg1"/>
                  </a:solidFill>
                  <a:latin charset="-122" panose="040b0509000000000000" pitchFamily="81" typeface="华康娃娃体W5"/>
                  <a:ea charset="-122" panose="040b0509000000000000" pitchFamily="81" typeface="华康娃娃体W5"/>
                </a:rPr>
                <a:t>关键词</a:t>
              </a:r>
            </a:p>
          </p:txBody>
        </p:sp>
      </p:grpSp>
      <p:grpSp>
        <p:nvGrpSpPr>
          <p:cNvPr id="57" name="PA_库_组合 56"/>
          <p:cNvGrpSpPr/>
          <p:nvPr>
            <p:custDataLst>
              <p:tags r:id="rId14"/>
            </p:custDataLst>
          </p:nvPr>
        </p:nvGrpSpPr>
        <p:grpSpPr>
          <a:xfrm>
            <a:off x="4916169" y="4105827"/>
            <a:ext cx="2421723" cy="1138176"/>
            <a:chOff x="1651001" y="4618782"/>
            <a:chExt cx="2421723" cy="1138176"/>
          </a:xfrm>
        </p:grpSpPr>
        <p:sp>
          <p:nvSpPr>
            <p:cNvPr id="58" name="文本框 57"/>
            <p:cNvSpPr txBox="1"/>
            <p:nvPr/>
          </p:nvSpPr>
          <p:spPr>
            <a:xfrm>
              <a:off x="1651002" y="5126016"/>
              <a:ext cx="2421723" cy="6248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a:t>
              </a:r>
            </a:p>
          </p:txBody>
        </p:sp>
        <p:sp>
          <p:nvSpPr>
            <p:cNvPr id="59" name="文本框 58"/>
            <p:cNvSpPr txBox="1"/>
            <p:nvPr/>
          </p:nvSpPr>
          <p:spPr>
            <a:xfrm>
              <a:off x="2205646" y="4618782"/>
              <a:ext cx="1097280" cy="457200"/>
            </a:xfrm>
            <a:prstGeom prst="rect">
              <a:avLst/>
            </a:prstGeom>
            <a:noFill/>
            <a:effectLst/>
          </p:spPr>
          <p:txBody>
            <a:bodyPr rtlCol="0" wrap="none">
              <a:spAutoFit/>
            </a:bodyPr>
            <a:lstStyle/>
            <a:p>
              <a:pPr algn="ctr"/>
              <a:r>
                <a:rPr altLang="en-US" b="1" lang="zh-CN" smtClean="0" sz="2400">
                  <a:solidFill>
                    <a:schemeClr val="bg1"/>
                  </a:solidFill>
                  <a:latin charset="-122" panose="040b0509000000000000" pitchFamily="81" typeface="华康娃娃体W5"/>
                  <a:ea charset="-122" panose="040b0509000000000000" pitchFamily="81" typeface="华康娃娃体W5"/>
                </a:rPr>
                <a:t>关键词</a:t>
              </a:r>
            </a:p>
          </p:txBody>
        </p:sp>
      </p:grpSp>
      <p:grpSp>
        <p:nvGrpSpPr>
          <p:cNvPr id="60" name="PA_库_组合 59"/>
          <p:cNvGrpSpPr/>
          <p:nvPr>
            <p:custDataLst>
              <p:tags r:id="rId15"/>
            </p:custDataLst>
          </p:nvPr>
        </p:nvGrpSpPr>
        <p:grpSpPr>
          <a:xfrm>
            <a:off x="8114433" y="4105827"/>
            <a:ext cx="2421723" cy="1138176"/>
            <a:chOff x="1651001" y="4618782"/>
            <a:chExt cx="2421723" cy="1138176"/>
          </a:xfrm>
        </p:grpSpPr>
        <p:sp>
          <p:nvSpPr>
            <p:cNvPr id="61" name="文本框 60"/>
            <p:cNvSpPr txBox="1"/>
            <p:nvPr/>
          </p:nvSpPr>
          <p:spPr>
            <a:xfrm>
              <a:off x="1651002" y="5126016"/>
              <a:ext cx="2421723" cy="6248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a:t>
              </a:r>
            </a:p>
          </p:txBody>
        </p:sp>
        <p:sp>
          <p:nvSpPr>
            <p:cNvPr id="62" name="文本框 61"/>
            <p:cNvSpPr txBox="1"/>
            <p:nvPr/>
          </p:nvSpPr>
          <p:spPr>
            <a:xfrm>
              <a:off x="2205646" y="4618782"/>
              <a:ext cx="1097280" cy="457200"/>
            </a:xfrm>
            <a:prstGeom prst="rect">
              <a:avLst/>
            </a:prstGeom>
            <a:noFill/>
            <a:effectLst/>
          </p:spPr>
          <p:txBody>
            <a:bodyPr rtlCol="0" wrap="none">
              <a:spAutoFit/>
            </a:bodyPr>
            <a:lstStyle/>
            <a:p>
              <a:pPr algn="ctr"/>
              <a:r>
                <a:rPr altLang="en-US" b="1" lang="zh-CN" smtClean="0" sz="2400">
                  <a:solidFill>
                    <a:schemeClr val="bg1"/>
                  </a:solidFill>
                  <a:latin charset="-122" panose="040b0509000000000000" pitchFamily="81" typeface="华康娃娃体W5"/>
                  <a:ea charset="-122" panose="040b0509000000000000" pitchFamily="81" typeface="华康娃娃体W5"/>
                </a:rPr>
                <a:t>关键词</a:t>
              </a:r>
            </a:p>
          </p:txBody>
        </p:sp>
      </p:grpSp>
      <p:grpSp>
        <p:nvGrpSpPr>
          <p:cNvPr id="63" name="PA_库_组合 62"/>
          <p:cNvGrpSpPr/>
          <p:nvPr>
            <p:custDataLst>
              <p:tags r:id="rId16"/>
            </p:custDataLst>
          </p:nvPr>
        </p:nvGrpSpPr>
        <p:grpSpPr>
          <a:xfrm>
            <a:off x="2418054" y="2319851"/>
            <a:ext cx="893233" cy="990600"/>
            <a:chOff x="2084388" y="1965325"/>
            <a:chExt cx="669925" cy="742950"/>
          </a:xfrm>
          <a:solidFill>
            <a:srgbClr val="FBA6A5"/>
          </a:solidFill>
        </p:grpSpPr>
        <p:sp>
          <p:nvSpPr>
            <p:cNvPr id="64" name="Freeform 523"/>
            <p:cNvSpPr/>
            <p:nvPr/>
          </p:nvSpPr>
          <p:spPr bwMode="auto">
            <a:xfrm>
              <a:off x="2165351" y="2058988"/>
              <a:ext cx="85725" cy="117475"/>
            </a:xfrm>
            <a:custGeom>
              <a:cxnLst>
                <a:cxn ang="0">
                  <a:pos x="209" y="0"/>
                </a:cxn>
                <a:cxn ang="0">
                  <a:pos x="209" y="0"/>
                </a:cxn>
                <a:cxn ang="0">
                  <a:pos x="202" y="2"/>
                </a:cxn>
                <a:cxn ang="0">
                  <a:pos x="197" y="5"/>
                </a:cxn>
                <a:cxn ang="0">
                  <a:pos x="192" y="9"/>
                </a:cxn>
                <a:cxn ang="0">
                  <a:pos x="187" y="14"/>
                </a:cxn>
                <a:cxn ang="0">
                  <a:pos x="178" y="24"/>
                </a:cxn>
                <a:cxn ang="0">
                  <a:pos x="170" y="36"/>
                </a:cxn>
                <a:cxn ang="0">
                  <a:pos x="170" y="36"/>
                </a:cxn>
                <a:cxn ang="0">
                  <a:pos x="153" y="58"/>
                </a:cxn>
                <a:cxn ang="0">
                  <a:pos x="136" y="82"/>
                </a:cxn>
                <a:cxn ang="0">
                  <a:pos x="99" y="126"/>
                </a:cxn>
                <a:cxn ang="0">
                  <a:pos x="99" y="126"/>
                </a:cxn>
                <a:cxn ang="0">
                  <a:pos x="68" y="166"/>
                </a:cxn>
                <a:cxn ang="0">
                  <a:pos x="52" y="185"/>
                </a:cxn>
                <a:cxn ang="0">
                  <a:pos x="39" y="206"/>
                </a:cxn>
                <a:cxn ang="0">
                  <a:pos x="39" y="206"/>
                </a:cxn>
                <a:cxn ang="0">
                  <a:pos x="26" y="226"/>
                </a:cxn>
                <a:cxn ang="0">
                  <a:pos x="14" y="245"/>
                </a:cxn>
                <a:cxn ang="0">
                  <a:pos x="9" y="257"/>
                </a:cxn>
                <a:cxn ang="0">
                  <a:pos x="4" y="268"/>
                </a:cxn>
                <a:cxn ang="0">
                  <a:pos x="1" y="279"/>
                </a:cxn>
                <a:cxn ang="0">
                  <a:pos x="0" y="290"/>
                </a:cxn>
                <a:cxn ang="0">
                  <a:pos x="0" y="290"/>
                </a:cxn>
                <a:cxn ang="0">
                  <a:pos x="0" y="293"/>
                </a:cxn>
                <a:cxn ang="0">
                  <a:pos x="1" y="294"/>
                </a:cxn>
                <a:cxn ang="0">
                  <a:pos x="2" y="295"/>
                </a:cxn>
                <a:cxn ang="0">
                  <a:pos x="5" y="296"/>
                </a:cxn>
                <a:cxn ang="0">
                  <a:pos x="9" y="294"/>
                </a:cxn>
                <a:cxn ang="0">
                  <a:pos x="10" y="293"/>
                </a:cxn>
                <a:cxn ang="0">
                  <a:pos x="10" y="290"/>
                </a:cxn>
                <a:cxn ang="0">
                  <a:pos x="10" y="290"/>
                </a:cxn>
                <a:cxn ang="0">
                  <a:pos x="13" y="279"/>
                </a:cxn>
                <a:cxn ang="0">
                  <a:pos x="15" y="269"/>
                </a:cxn>
                <a:cxn ang="0">
                  <a:pos x="19" y="260"/>
                </a:cxn>
                <a:cxn ang="0">
                  <a:pos x="25" y="249"/>
                </a:cxn>
                <a:cxn ang="0">
                  <a:pos x="36" y="230"/>
                </a:cxn>
                <a:cxn ang="0">
                  <a:pos x="48" y="211"/>
                </a:cxn>
                <a:cxn ang="0">
                  <a:pos x="48" y="211"/>
                </a:cxn>
                <a:cxn ang="0">
                  <a:pos x="62" y="192"/>
                </a:cxn>
                <a:cxn ang="0">
                  <a:pos x="77" y="172"/>
                </a:cxn>
                <a:cxn ang="0">
                  <a:pos x="107" y="134"/>
                </a:cxn>
                <a:cxn ang="0">
                  <a:pos x="107" y="134"/>
                </a:cxn>
                <a:cxn ang="0">
                  <a:pos x="121" y="117"/>
                </a:cxn>
                <a:cxn ang="0">
                  <a:pos x="136" y="99"/>
                </a:cxn>
                <a:cxn ang="0">
                  <a:pos x="163" y="62"/>
                </a:cxn>
                <a:cxn ang="0">
                  <a:pos x="163" y="62"/>
                </a:cxn>
                <a:cxn ang="0">
                  <a:pos x="174" y="49"/>
                </a:cxn>
                <a:cxn ang="0">
                  <a:pos x="185" y="32"/>
                </a:cxn>
                <a:cxn ang="0">
                  <a:pos x="191" y="24"/>
                </a:cxn>
                <a:cxn ang="0">
                  <a:pos x="197" y="18"/>
                </a:cxn>
                <a:cxn ang="0">
                  <a:pos x="205" y="14"/>
                </a:cxn>
                <a:cxn ang="0">
                  <a:pos x="212" y="10"/>
                </a:cxn>
                <a:cxn ang="0">
                  <a:pos x="212" y="10"/>
                </a:cxn>
                <a:cxn ang="0">
                  <a:pos x="214" y="10"/>
                </a:cxn>
                <a:cxn ang="0">
                  <a:pos x="216" y="7"/>
                </a:cxn>
                <a:cxn ang="0">
                  <a:pos x="216" y="4"/>
                </a:cxn>
                <a:cxn ang="0">
                  <a:pos x="213" y="1"/>
                </a:cxn>
                <a:cxn ang="0">
                  <a:pos x="212" y="0"/>
                </a:cxn>
                <a:cxn ang="0">
                  <a:pos x="209" y="0"/>
                </a:cxn>
                <a:cxn ang="0">
                  <a:pos x="209" y="0"/>
                </a:cxn>
              </a:cxnLst>
              <a:rect b="b" l="0" r="r" t="0"/>
              <a:pathLst>
                <a:path h="296" w="216">
                  <a:moveTo>
                    <a:pt x="209" y="0"/>
                  </a:moveTo>
                  <a:lnTo>
                    <a:pt x="209" y="0"/>
                  </a:lnTo>
                  <a:lnTo>
                    <a:pt x="202" y="2"/>
                  </a:lnTo>
                  <a:lnTo>
                    <a:pt x="197" y="5"/>
                  </a:lnTo>
                  <a:lnTo>
                    <a:pt x="192" y="9"/>
                  </a:lnTo>
                  <a:lnTo>
                    <a:pt x="187" y="14"/>
                  </a:lnTo>
                  <a:lnTo>
                    <a:pt x="178" y="24"/>
                  </a:lnTo>
                  <a:lnTo>
                    <a:pt x="170" y="36"/>
                  </a:lnTo>
                  <a:lnTo>
                    <a:pt x="170" y="36"/>
                  </a:lnTo>
                  <a:lnTo>
                    <a:pt x="153" y="58"/>
                  </a:lnTo>
                  <a:lnTo>
                    <a:pt x="136" y="82"/>
                  </a:lnTo>
                  <a:lnTo>
                    <a:pt x="99" y="126"/>
                  </a:lnTo>
                  <a:lnTo>
                    <a:pt x="99" y="126"/>
                  </a:lnTo>
                  <a:lnTo>
                    <a:pt x="68" y="166"/>
                  </a:lnTo>
                  <a:lnTo>
                    <a:pt x="52" y="185"/>
                  </a:lnTo>
                  <a:lnTo>
                    <a:pt x="39" y="206"/>
                  </a:lnTo>
                  <a:lnTo>
                    <a:pt x="39" y="206"/>
                  </a:lnTo>
                  <a:lnTo>
                    <a:pt x="26" y="226"/>
                  </a:lnTo>
                  <a:lnTo>
                    <a:pt x="14" y="245"/>
                  </a:lnTo>
                  <a:lnTo>
                    <a:pt x="9" y="257"/>
                  </a:lnTo>
                  <a:lnTo>
                    <a:pt x="4" y="268"/>
                  </a:lnTo>
                  <a:lnTo>
                    <a:pt x="1" y="279"/>
                  </a:lnTo>
                  <a:lnTo>
                    <a:pt x="0" y="290"/>
                  </a:lnTo>
                  <a:lnTo>
                    <a:pt x="0" y="290"/>
                  </a:lnTo>
                  <a:lnTo>
                    <a:pt x="0" y="293"/>
                  </a:lnTo>
                  <a:lnTo>
                    <a:pt x="1" y="294"/>
                  </a:lnTo>
                  <a:lnTo>
                    <a:pt x="2" y="295"/>
                  </a:lnTo>
                  <a:lnTo>
                    <a:pt x="5" y="296"/>
                  </a:lnTo>
                  <a:lnTo>
                    <a:pt x="9" y="294"/>
                  </a:lnTo>
                  <a:lnTo>
                    <a:pt x="10" y="293"/>
                  </a:lnTo>
                  <a:lnTo>
                    <a:pt x="10" y="290"/>
                  </a:lnTo>
                  <a:lnTo>
                    <a:pt x="10" y="290"/>
                  </a:lnTo>
                  <a:lnTo>
                    <a:pt x="13" y="279"/>
                  </a:lnTo>
                  <a:lnTo>
                    <a:pt x="15" y="269"/>
                  </a:lnTo>
                  <a:lnTo>
                    <a:pt x="19" y="260"/>
                  </a:lnTo>
                  <a:lnTo>
                    <a:pt x="25" y="249"/>
                  </a:lnTo>
                  <a:lnTo>
                    <a:pt x="36" y="230"/>
                  </a:lnTo>
                  <a:lnTo>
                    <a:pt x="48" y="211"/>
                  </a:lnTo>
                  <a:lnTo>
                    <a:pt x="48" y="211"/>
                  </a:lnTo>
                  <a:lnTo>
                    <a:pt x="62" y="192"/>
                  </a:lnTo>
                  <a:lnTo>
                    <a:pt x="77" y="172"/>
                  </a:lnTo>
                  <a:lnTo>
                    <a:pt x="107" y="134"/>
                  </a:lnTo>
                  <a:lnTo>
                    <a:pt x="107" y="134"/>
                  </a:lnTo>
                  <a:lnTo>
                    <a:pt x="121" y="117"/>
                  </a:lnTo>
                  <a:lnTo>
                    <a:pt x="136" y="99"/>
                  </a:lnTo>
                  <a:lnTo>
                    <a:pt x="163" y="62"/>
                  </a:lnTo>
                  <a:lnTo>
                    <a:pt x="163" y="62"/>
                  </a:lnTo>
                  <a:lnTo>
                    <a:pt x="174" y="49"/>
                  </a:lnTo>
                  <a:lnTo>
                    <a:pt x="185" y="32"/>
                  </a:lnTo>
                  <a:lnTo>
                    <a:pt x="191" y="24"/>
                  </a:lnTo>
                  <a:lnTo>
                    <a:pt x="197" y="18"/>
                  </a:lnTo>
                  <a:lnTo>
                    <a:pt x="205" y="14"/>
                  </a:lnTo>
                  <a:lnTo>
                    <a:pt x="212" y="10"/>
                  </a:lnTo>
                  <a:lnTo>
                    <a:pt x="212" y="10"/>
                  </a:lnTo>
                  <a:lnTo>
                    <a:pt x="214" y="10"/>
                  </a:lnTo>
                  <a:lnTo>
                    <a:pt x="216" y="7"/>
                  </a:lnTo>
                  <a:lnTo>
                    <a:pt x="216" y="4"/>
                  </a:lnTo>
                  <a:lnTo>
                    <a:pt x="213" y="1"/>
                  </a:lnTo>
                  <a:lnTo>
                    <a:pt x="212" y="0"/>
                  </a:lnTo>
                  <a:lnTo>
                    <a:pt x="209" y="0"/>
                  </a:lnTo>
                  <a:lnTo>
                    <a:pt x="209"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65" name="Freeform 524"/>
            <p:cNvSpPr/>
            <p:nvPr/>
          </p:nvSpPr>
          <p:spPr bwMode="auto">
            <a:xfrm>
              <a:off x="2173288" y="2065338"/>
              <a:ext cx="122238" cy="155575"/>
            </a:xfrm>
            <a:custGeom>
              <a:cxnLst>
                <a:cxn ang="0">
                  <a:pos x="300" y="1"/>
                </a:cxn>
                <a:cxn ang="0">
                  <a:pos x="300" y="1"/>
                </a:cxn>
                <a:cxn ang="0">
                  <a:pos x="289" y="6"/>
                </a:cxn>
                <a:cxn ang="0">
                  <a:pos x="280" y="14"/>
                </a:cxn>
                <a:cxn ang="0">
                  <a:pos x="271" y="23"/>
                </a:cxn>
                <a:cxn ang="0">
                  <a:pos x="262" y="33"/>
                </a:cxn>
                <a:cxn ang="0">
                  <a:pos x="245" y="52"/>
                </a:cxn>
                <a:cxn ang="0">
                  <a:pos x="229" y="72"/>
                </a:cxn>
                <a:cxn ang="0">
                  <a:pos x="229" y="72"/>
                </a:cxn>
                <a:cxn ang="0">
                  <a:pos x="208" y="95"/>
                </a:cxn>
                <a:cxn ang="0">
                  <a:pos x="188" y="119"/>
                </a:cxn>
                <a:cxn ang="0">
                  <a:pos x="170" y="145"/>
                </a:cxn>
                <a:cxn ang="0">
                  <a:pos x="153" y="171"/>
                </a:cxn>
                <a:cxn ang="0">
                  <a:pos x="153" y="171"/>
                </a:cxn>
                <a:cxn ang="0">
                  <a:pos x="113" y="230"/>
                </a:cxn>
                <a:cxn ang="0">
                  <a:pos x="92" y="260"/>
                </a:cxn>
                <a:cxn ang="0">
                  <a:pos x="69" y="289"/>
                </a:cxn>
                <a:cxn ang="0">
                  <a:pos x="69" y="289"/>
                </a:cxn>
                <a:cxn ang="0">
                  <a:pos x="52" y="312"/>
                </a:cxn>
                <a:cxn ang="0">
                  <a:pos x="35" y="336"/>
                </a:cxn>
                <a:cxn ang="0">
                  <a:pos x="1" y="383"/>
                </a:cxn>
                <a:cxn ang="0">
                  <a:pos x="1" y="383"/>
                </a:cxn>
                <a:cxn ang="0">
                  <a:pos x="0" y="386"/>
                </a:cxn>
                <a:cxn ang="0">
                  <a:pos x="0" y="388"/>
                </a:cxn>
                <a:cxn ang="0">
                  <a:pos x="1" y="390"/>
                </a:cxn>
                <a:cxn ang="0">
                  <a:pos x="3" y="391"/>
                </a:cxn>
                <a:cxn ang="0">
                  <a:pos x="7" y="392"/>
                </a:cxn>
                <a:cxn ang="0">
                  <a:pos x="9" y="391"/>
                </a:cxn>
                <a:cxn ang="0">
                  <a:pos x="10" y="390"/>
                </a:cxn>
                <a:cxn ang="0">
                  <a:pos x="10" y="390"/>
                </a:cxn>
                <a:cxn ang="0">
                  <a:pos x="44" y="343"/>
                </a:cxn>
                <a:cxn ang="0">
                  <a:pos x="60" y="320"/>
                </a:cxn>
                <a:cxn ang="0">
                  <a:pos x="77" y="297"/>
                </a:cxn>
                <a:cxn ang="0">
                  <a:pos x="77" y="297"/>
                </a:cxn>
                <a:cxn ang="0">
                  <a:pos x="113" y="251"/>
                </a:cxn>
                <a:cxn ang="0">
                  <a:pos x="130" y="226"/>
                </a:cxn>
                <a:cxn ang="0">
                  <a:pos x="145" y="203"/>
                </a:cxn>
                <a:cxn ang="0">
                  <a:pos x="145" y="203"/>
                </a:cxn>
                <a:cxn ang="0">
                  <a:pos x="164" y="174"/>
                </a:cxn>
                <a:cxn ang="0">
                  <a:pos x="183" y="146"/>
                </a:cxn>
                <a:cxn ang="0">
                  <a:pos x="203" y="120"/>
                </a:cxn>
                <a:cxn ang="0">
                  <a:pos x="224" y="94"/>
                </a:cxn>
                <a:cxn ang="0">
                  <a:pos x="224" y="94"/>
                </a:cxn>
                <a:cxn ang="0">
                  <a:pos x="243" y="72"/>
                </a:cxn>
                <a:cxn ang="0">
                  <a:pos x="263" y="51"/>
                </a:cxn>
                <a:cxn ang="0">
                  <a:pos x="263" y="51"/>
                </a:cxn>
                <a:cxn ang="0">
                  <a:pos x="283" y="29"/>
                </a:cxn>
                <a:cxn ang="0">
                  <a:pos x="293" y="18"/>
                </a:cxn>
                <a:cxn ang="0">
                  <a:pos x="300" y="14"/>
                </a:cxn>
                <a:cxn ang="0">
                  <a:pos x="306" y="10"/>
                </a:cxn>
                <a:cxn ang="0">
                  <a:pos x="306" y="10"/>
                </a:cxn>
                <a:cxn ang="0">
                  <a:pos x="307" y="9"/>
                </a:cxn>
                <a:cxn ang="0">
                  <a:pos x="309" y="8"/>
                </a:cxn>
                <a:cxn ang="0">
                  <a:pos x="309" y="5"/>
                </a:cxn>
                <a:cxn ang="0">
                  <a:pos x="307" y="4"/>
                </a:cxn>
                <a:cxn ang="0">
                  <a:pos x="305" y="1"/>
                </a:cxn>
                <a:cxn ang="0">
                  <a:pos x="302" y="0"/>
                </a:cxn>
                <a:cxn ang="0">
                  <a:pos x="300" y="1"/>
                </a:cxn>
                <a:cxn ang="0">
                  <a:pos x="300" y="1"/>
                </a:cxn>
              </a:cxnLst>
              <a:rect b="b" l="0" r="r" t="0"/>
              <a:pathLst>
                <a:path h="392" w="309">
                  <a:moveTo>
                    <a:pt x="300" y="1"/>
                  </a:moveTo>
                  <a:lnTo>
                    <a:pt x="300" y="1"/>
                  </a:lnTo>
                  <a:lnTo>
                    <a:pt x="289" y="6"/>
                  </a:lnTo>
                  <a:lnTo>
                    <a:pt x="280" y="14"/>
                  </a:lnTo>
                  <a:lnTo>
                    <a:pt x="271" y="23"/>
                  </a:lnTo>
                  <a:lnTo>
                    <a:pt x="262" y="33"/>
                  </a:lnTo>
                  <a:lnTo>
                    <a:pt x="245" y="52"/>
                  </a:lnTo>
                  <a:lnTo>
                    <a:pt x="229" y="72"/>
                  </a:lnTo>
                  <a:lnTo>
                    <a:pt x="229" y="72"/>
                  </a:lnTo>
                  <a:lnTo>
                    <a:pt x="208" y="95"/>
                  </a:lnTo>
                  <a:lnTo>
                    <a:pt x="188" y="119"/>
                  </a:lnTo>
                  <a:lnTo>
                    <a:pt x="170" y="145"/>
                  </a:lnTo>
                  <a:lnTo>
                    <a:pt x="153" y="171"/>
                  </a:lnTo>
                  <a:lnTo>
                    <a:pt x="153" y="171"/>
                  </a:lnTo>
                  <a:lnTo>
                    <a:pt x="113" y="230"/>
                  </a:lnTo>
                  <a:lnTo>
                    <a:pt x="92" y="260"/>
                  </a:lnTo>
                  <a:lnTo>
                    <a:pt x="69" y="289"/>
                  </a:lnTo>
                  <a:lnTo>
                    <a:pt x="69" y="289"/>
                  </a:lnTo>
                  <a:lnTo>
                    <a:pt x="52" y="312"/>
                  </a:lnTo>
                  <a:lnTo>
                    <a:pt x="35" y="336"/>
                  </a:lnTo>
                  <a:lnTo>
                    <a:pt x="1" y="383"/>
                  </a:lnTo>
                  <a:lnTo>
                    <a:pt x="1" y="383"/>
                  </a:lnTo>
                  <a:lnTo>
                    <a:pt x="0" y="386"/>
                  </a:lnTo>
                  <a:lnTo>
                    <a:pt x="0" y="388"/>
                  </a:lnTo>
                  <a:lnTo>
                    <a:pt x="1" y="390"/>
                  </a:lnTo>
                  <a:lnTo>
                    <a:pt x="3" y="391"/>
                  </a:lnTo>
                  <a:lnTo>
                    <a:pt x="7" y="392"/>
                  </a:lnTo>
                  <a:lnTo>
                    <a:pt x="9" y="391"/>
                  </a:lnTo>
                  <a:lnTo>
                    <a:pt x="10" y="390"/>
                  </a:lnTo>
                  <a:lnTo>
                    <a:pt x="10" y="390"/>
                  </a:lnTo>
                  <a:lnTo>
                    <a:pt x="44" y="343"/>
                  </a:lnTo>
                  <a:lnTo>
                    <a:pt x="60" y="320"/>
                  </a:lnTo>
                  <a:lnTo>
                    <a:pt x="77" y="297"/>
                  </a:lnTo>
                  <a:lnTo>
                    <a:pt x="77" y="297"/>
                  </a:lnTo>
                  <a:lnTo>
                    <a:pt x="113" y="251"/>
                  </a:lnTo>
                  <a:lnTo>
                    <a:pt x="130" y="226"/>
                  </a:lnTo>
                  <a:lnTo>
                    <a:pt x="145" y="203"/>
                  </a:lnTo>
                  <a:lnTo>
                    <a:pt x="145" y="203"/>
                  </a:lnTo>
                  <a:lnTo>
                    <a:pt x="164" y="174"/>
                  </a:lnTo>
                  <a:lnTo>
                    <a:pt x="183" y="146"/>
                  </a:lnTo>
                  <a:lnTo>
                    <a:pt x="203" y="120"/>
                  </a:lnTo>
                  <a:lnTo>
                    <a:pt x="224" y="94"/>
                  </a:lnTo>
                  <a:lnTo>
                    <a:pt x="224" y="94"/>
                  </a:lnTo>
                  <a:lnTo>
                    <a:pt x="243" y="72"/>
                  </a:lnTo>
                  <a:lnTo>
                    <a:pt x="263" y="51"/>
                  </a:lnTo>
                  <a:lnTo>
                    <a:pt x="263" y="51"/>
                  </a:lnTo>
                  <a:lnTo>
                    <a:pt x="283" y="29"/>
                  </a:lnTo>
                  <a:lnTo>
                    <a:pt x="293" y="18"/>
                  </a:lnTo>
                  <a:lnTo>
                    <a:pt x="300" y="14"/>
                  </a:lnTo>
                  <a:lnTo>
                    <a:pt x="306" y="10"/>
                  </a:lnTo>
                  <a:lnTo>
                    <a:pt x="306" y="10"/>
                  </a:lnTo>
                  <a:lnTo>
                    <a:pt x="307" y="9"/>
                  </a:lnTo>
                  <a:lnTo>
                    <a:pt x="309" y="8"/>
                  </a:lnTo>
                  <a:lnTo>
                    <a:pt x="309" y="5"/>
                  </a:lnTo>
                  <a:lnTo>
                    <a:pt x="307" y="4"/>
                  </a:lnTo>
                  <a:lnTo>
                    <a:pt x="305" y="1"/>
                  </a:lnTo>
                  <a:lnTo>
                    <a:pt x="302" y="0"/>
                  </a:lnTo>
                  <a:lnTo>
                    <a:pt x="300" y="1"/>
                  </a:lnTo>
                  <a:lnTo>
                    <a:pt x="300"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66" name="Freeform 525"/>
            <p:cNvSpPr/>
            <p:nvPr/>
          </p:nvSpPr>
          <p:spPr bwMode="auto">
            <a:xfrm>
              <a:off x="2217738" y="2063750"/>
              <a:ext cx="133350" cy="182563"/>
            </a:xfrm>
            <a:custGeom>
              <a:cxnLst>
                <a:cxn ang="0">
                  <a:pos x="325" y="3"/>
                </a:cxn>
                <a:cxn ang="0">
                  <a:pos x="251" y="78"/>
                </a:cxn>
                <a:cxn ang="0">
                  <a:pos x="229" y="105"/>
                </a:cxn>
                <a:cxn ang="0">
                  <a:pos x="192" y="158"/>
                </a:cxn>
                <a:cxn ang="0">
                  <a:pos x="160" y="213"/>
                </a:cxn>
                <a:cxn ang="0">
                  <a:pos x="139" y="243"/>
                </a:cxn>
                <a:cxn ang="0">
                  <a:pos x="92" y="301"/>
                </a:cxn>
                <a:cxn ang="0">
                  <a:pos x="71" y="331"/>
                </a:cxn>
                <a:cxn ang="0">
                  <a:pos x="55" y="362"/>
                </a:cxn>
                <a:cxn ang="0">
                  <a:pos x="37" y="391"/>
                </a:cxn>
                <a:cxn ang="0">
                  <a:pos x="29" y="405"/>
                </a:cxn>
                <a:cxn ang="0">
                  <a:pos x="17" y="429"/>
                </a:cxn>
                <a:cxn ang="0">
                  <a:pos x="8" y="442"/>
                </a:cxn>
                <a:cxn ang="0">
                  <a:pos x="3" y="446"/>
                </a:cxn>
                <a:cxn ang="0">
                  <a:pos x="0" y="450"/>
                </a:cxn>
                <a:cxn ang="0">
                  <a:pos x="4" y="456"/>
                </a:cxn>
                <a:cxn ang="0">
                  <a:pos x="8" y="456"/>
                </a:cxn>
                <a:cxn ang="0">
                  <a:pos x="13" y="452"/>
                </a:cxn>
                <a:cxn ang="0">
                  <a:pos x="25" y="435"/>
                </a:cxn>
                <a:cxn ang="0">
                  <a:pos x="41" y="408"/>
                </a:cxn>
                <a:cxn ang="0">
                  <a:pos x="56" y="382"/>
                </a:cxn>
                <a:cxn ang="0">
                  <a:pos x="88" y="330"/>
                </a:cxn>
                <a:cxn ang="0">
                  <a:pos x="100" y="313"/>
                </a:cxn>
                <a:cxn ang="0">
                  <a:pos x="137" y="268"/>
                </a:cxn>
                <a:cxn ang="0">
                  <a:pos x="149" y="252"/>
                </a:cxn>
                <a:cxn ang="0">
                  <a:pos x="187" y="190"/>
                </a:cxn>
                <a:cxn ang="0">
                  <a:pos x="226" y="128"/>
                </a:cxn>
                <a:cxn ang="0">
                  <a:pos x="238" y="111"/>
                </a:cxn>
                <a:cxn ang="0">
                  <a:pos x="276" y="67"/>
                </a:cxn>
                <a:cxn ang="0">
                  <a:pos x="332" y="10"/>
                </a:cxn>
                <a:cxn ang="0">
                  <a:pos x="334" y="8"/>
                </a:cxn>
                <a:cxn ang="0">
                  <a:pos x="332" y="3"/>
                </a:cxn>
                <a:cxn ang="0">
                  <a:pos x="327" y="1"/>
                </a:cxn>
                <a:cxn ang="0">
                  <a:pos x="325" y="3"/>
                </a:cxn>
              </a:cxnLst>
              <a:rect b="b" l="0" r="r" t="0"/>
              <a:pathLst>
                <a:path h="458" w="334">
                  <a:moveTo>
                    <a:pt x="325" y="3"/>
                  </a:moveTo>
                  <a:lnTo>
                    <a:pt x="325" y="3"/>
                  </a:lnTo>
                  <a:lnTo>
                    <a:pt x="275" y="52"/>
                  </a:lnTo>
                  <a:lnTo>
                    <a:pt x="251" y="78"/>
                  </a:lnTo>
                  <a:lnTo>
                    <a:pt x="229" y="105"/>
                  </a:lnTo>
                  <a:lnTo>
                    <a:pt x="229" y="105"/>
                  </a:lnTo>
                  <a:lnTo>
                    <a:pt x="209" y="131"/>
                  </a:lnTo>
                  <a:lnTo>
                    <a:pt x="192" y="158"/>
                  </a:lnTo>
                  <a:lnTo>
                    <a:pt x="160" y="213"/>
                  </a:lnTo>
                  <a:lnTo>
                    <a:pt x="160" y="213"/>
                  </a:lnTo>
                  <a:lnTo>
                    <a:pt x="151" y="229"/>
                  </a:lnTo>
                  <a:lnTo>
                    <a:pt x="139" y="243"/>
                  </a:lnTo>
                  <a:lnTo>
                    <a:pt x="115" y="272"/>
                  </a:lnTo>
                  <a:lnTo>
                    <a:pt x="92" y="301"/>
                  </a:lnTo>
                  <a:lnTo>
                    <a:pt x="81" y="316"/>
                  </a:lnTo>
                  <a:lnTo>
                    <a:pt x="71" y="331"/>
                  </a:lnTo>
                  <a:lnTo>
                    <a:pt x="71" y="331"/>
                  </a:lnTo>
                  <a:lnTo>
                    <a:pt x="55" y="362"/>
                  </a:lnTo>
                  <a:lnTo>
                    <a:pt x="46" y="377"/>
                  </a:lnTo>
                  <a:lnTo>
                    <a:pt x="37" y="391"/>
                  </a:lnTo>
                  <a:lnTo>
                    <a:pt x="37" y="391"/>
                  </a:lnTo>
                  <a:lnTo>
                    <a:pt x="29" y="405"/>
                  </a:lnTo>
                  <a:lnTo>
                    <a:pt x="21" y="421"/>
                  </a:lnTo>
                  <a:lnTo>
                    <a:pt x="17" y="429"/>
                  </a:lnTo>
                  <a:lnTo>
                    <a:pt x="13" y="435"/>
                  </a:lnTo>
                  <a:lnTo>
                    <a:pt x="8" y="442"/>
                  </a:lnTo>
                  <a:lnTo>
                    <a:pt x="3" y="446"/>
                  </a:lnTo>
                  <a:lnTo>
                    <a:pt x="3" y="446"/>
                  </a:lnTo>
                  <a:lnTo>
                    <a:pt x="0" y="449"/>
                  </a:lnTo>
                  <a:lnTo>
                    <a:pt x="0" y="450"/>
                  </a:lnTo>
                  <a:lnTo>
                    <a:pt x="0" y="454"/>
                  </a:lnTo>
                  <a:lnTo>
                    <a:pt x="4" y="456"/>
                  </a:lnTo>
                  <a:lnTo>
                    <a:pt x="5" y="458"/>
                  </a:lnTo>
                  <a:lnTo>
                    <a:pt x="8" y="456"/>
                  </a:lnTo>
                  <a:lnTo>
                    <a:pt x="8" y="456"/>
                  </a:lnTo>
                  <a:lnTo>
                    <a:pt x="13" y="452"/>
                  </a:lnTo>
                  <a:lnTo>
                    <a:pt x="18" y="447"/>
                  </a:lnTo>
                  <a:lnTo>
                    <a:pt x="25" y="435"/>
                  </a:lnTo>
                  <a:lnTo>
                    <a:pt x="25" y="435"/>
                  </a:lnTo>
                  <a:lnTo>
                    <a:pt x="41" y="408"/>
                  </a:lnTo>
                  <a:lnTo>
                    <a:pt x="56" y="382"/>
                  </a:lnTo>
                  <a:lnTo>
                    <a:pt x="56" y="382"/>
                  </a:lnTo>
                  <a:lnTo>
                    <a:pt x="77" y="347"/>
                  </a:lnTo>
                  <a:lnTo>
                    <a:pt x="88" y="330"/>
                  </a:lnTo>
                  <a:lnTo>
                    <a:pt x="100" y="313"/>
                  </a:lnTo>
                  <a:lnTo>
                    <a:pt x="100" y="313"/>
                  </a:lnTo>
                  <a:lnTo>
                    <a:pt x="124" y="282"/>
                  </a:lnTo>
                  <a:lnTo>
                    <a:pt x="137" y="268"/>
                  </a:lnTo>
                  <a:lnTo>
                    <a:pt x="149" y="252"/>
                  </a:lnTo>
                  <a:lnTo>
                    <a:pt x="149" y="252"/>
                  </a:lnTo>
                  <a:lnTo>
                    <a:pt x="169" y="221"/>
                  </a:lnTo>
                  <a:lnTo>
                    <a:pt x="187" y="190"/>
                  </a:lnTo>
                  <a:lnTo>
                    <a:pt x="207" y="158"/>
                  </a:lnTo>
                  <a:lnTo>
                    <a:pt x="226" y="128"/>
                  </a:lnTo>
                  <a:lnTo>
                    <a:pt x="226" y="128"/>
                  </a:lnTo>
                  <a:lnTo>
                    <a:pt x="238" y="111"/>
                  </a:lnTo>
                  <a:lnTo>
                    <a:pt x="250" y="95"/>
                  </a:lnTo>
                  <a:lnTo>
                    <a:pt x="276" y="67"/>
                  </a:lnTo>
                  <a:lnTo>
                    <a:pt x="305" y="38"/>
                  </a:lnTo>
                  <a:lnTo>
                    <a:pt x="332" y="10"/>
                  </a:lnTo>
                  <a:lnTo>
                    <a:pt x="332" y="10"/>
                  </a:lnTo>
                  <a:lnTo>
                    <a:pt x="334" y="8"/>
                  </a:lnTo>
                  <a:lnTo>
                    <a:pt x="334" y="7"/>
                  </a:lnTo>
                  <a:lnTo>
                    <a:pt x="332" y="3"/>
                  </a:lnTo>
                  <a:lnTo>
                    <a:pt x="328" y="0"/>
                  </a:lnTo>
                  <a:lnTo>
                    <a:pt x="327" y="1"/>
                  </a:lnTo>
                  <a:lnTo>
                    <a:pt x="325" y="3"/>
                  </a:lnTo>
                  <a:lnTo>
                    <a:pt x="325"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67" name="Freeform 526"/>
            <p:cNvSpPr/>
            <p:nvPr/>
          </p:nvSpPr>
          <p:spPr bwMode="auto">
            <a:xfrm>
              <a:off x="2266951" y="2062163"/>
              <a:ext cx="141288" cy="188913"/>
            </a:xfrm>
            <a:custGeom>
              <a:cxnLst>
                <a:cxn ang="0">
                  <a:pos x="348" y="2"/>
                </a:cxn>
                <a:cxn ang="0">
                  <a:pos x="348" y="2"/>
                </a:cxn>
                <a:cxn ang="0">
                  <a:pos x="297" y="53"/>
                </a:cxn>
                <a:cxn ang="0">
                  <a:pos x="250" y="106"/>
                </a:cxn>
                <a:cxn ang="0">
                  <a:pos x="203" y="161"/>
                </a:cxn>
                <a:cxn ang="0">
                  <a:pos x="180" y="190"/>
                </a:cxn>
                <a:cxn ang="0">
                  <a:pos x="159" y="219"/>
                </a:cxn>
                <a:cxn ang="0">
                  <a:pos x="159" y="219"/>
                </a:cxn>
                <a:cxn ang="0">
                  <a:pos x="137" y="250"/>
                </a:cxn>
                <a:cxn ang="0">
                  <a:pos x="116" y="282"/>
                </a:cxn>
                <a:cxn ang="0">
                  <a:pos x="76" y="344"/>
                </a:cxn>
                <a:cxn ang="0">
                  <a:pos x="76" y="344"/>
                </a:cxn>
                <a:cxn ang="0">
                  <a:pos x="56" y="377"/>
                </a:cxn>
                <a:cxn ang="0">
                  <a:pos x="38" y="410"/>
                </a:cxn>
                <a:cxn ang="0">
                  <a:pos x="38" y="410"/>
                </a:cxn>
                <a:cxn ang="0">
                  <a:pos x="30" y="425"/>
                </a:cxn>
                <a:cxn ang="0">
                  <a:pos x="23" y="441"/>
                </a:cxn>
                <a:cxn ang="0">
                  <a:pos x="19" y="449"/>
                </a:cxn>
                <a:cxn ang="0">
                  <a:pos x="14" y="456"/>
                </a:cxn>
                <a:cxn ang="0">
                  <a:pos x="9" y="462"/>
                </a:cxn>
                <a:cxn ang="0">
                  <a:pos x="2" y="469"/>
                </a:cxn>
                <a:cxn ang="0">
                  <a:pos x="2" y="469"/>
                </a:cxn>
                <a:cxn ang="0">
                  <a:pos x="0" y="471"/>
                </a:cxn>
                <a:cxn ang="0">
                  <a:pos x="0" y="473"/>
                </a:cxn>
                <a:cxn ang="0">
                  <a:pos x="1" y="476"/>
                </a:cxn>
                <a:cxn ang="0">
                  <a:pos x="2" y="479"/>
                </a:cxn>
                <a:cxn ang="0">
                  <a:pos x="4" y="479"/>
                </a:cxn>
                <a:cxn ang="0">
                  <a:pos x="5" y="479"/>
                </a:cxn>
                <a:cxn ang="0">
                  <a:pos x="8" y="479"/>
                </a:cxn>
                <a:cxn ang="0">
                  <a:pos x="8" y="479"/>
                </a:cxn>
                <a:cxn ang="0">
                  <a:pos x="18" y="470"/>
                </a:cxn>
                <a:cxn ang="0">
                  <a:pos x="26" y="459"/>
                </a:cxn>
                <a:cxn ang="0">
                  <a:pos x="34" y="448"/>
                </a:cxn>
                <a:cxn ang="0">
                  <a:pos x="40" y="436"/>
                </a:cxn>
                <a:cxn ang="0">
                  <a:pos x="51" y="412"/>
                </a:cxn>
                <a:cxn ang="0">
                  <a:pos x="64" y="388"/>
                </a:cxn>
                <a:cxn ang="0">
                  <a:pos x="64" y="388"/>
                </a:cxn>
                <a:cxn ang="0">
                  <a:pos x="83" y="352"/>
                </a:cxn>
                <a:cxn ang="0">
                  <a:pos x="106" y="318"/>
                </a:cxn>
                <a:cxn ang="0">
                  <a:pos x="150" y="250"/>
                </a:cxn>
                <a:cxn ang="0">
                  <a:pos x="150" y="250"/>
                </a:cxn>
                <a:cxn ang="0">
                  <a:pos x="174" y="218"/>
                </a:cxn>
                <a:cxn ang="0">
                  <a:pos x="197" y="186"/>
                </a:cxn>
                <a:cxn ang="0">
                  <a:pos x="222" y="156"/>
                </a:cxn>
                <a:cxn ang="0">
                  <a:pos x="247" y="125"/>
                </a:cxn>
                <a:cxn ang="0">
                  <a:pos x="273" y="96"/>
                </a:cxn>
                <a:cxn ang="0">
                  <a:pos x="301" y="66"/>
                </a:cxn>
                <a:cxn ang="0">
                  <a:pos x="356" y="10"/>
                </a:cxn>
                <a:cxn ang="0">
                  <a:pos x="356" y="10"/>
                </a:cxn>
                <a:cxn ang="0">
                  <a:pos x="357" y="7"/>
                </a:cxn>
                <a:cxn ang="0">
                  <a:pos x="357" y="6"/>
                </a:cxn>
                <a:cxn ang="0">
                  <a:pos x="356" y="2"/>
                </a:cxn>
                <a:cxn ang="0">
                  <a:pos x="352" y="0"/>
                </a:cxn>
                <a:cxn ang="0">
                  <a:pos x="349" y="0"/>
                </a:cxn>
                <a:cxn ang="0">
                  <a:pos x="348" y="2"/>
                </a:cxn>
                <a:cxn ang="0">
                  <a:pos x="348" y="2"/>
                </a:cxn>
              </a:cxnLst>
              <a:rect b="b" l="0" r="r" t="0"/>
              <a:pathLst>
                <a:path h="479" w="357">
                  <a:moveTo>
                    <a:pt x="348" y="2"/>
                  </a:moveTo>
                  <a:lnTo>
                    <a:pt x="348" y="2"/>
                  </a:lnTo>
                  <a:lnTo>
                    <a:pt x="297" y="53"/>
                  </a:lnTo>
                  <a:lnTo>
                    <a:pt x="250" y="106"/>
                  </a:lnTo>
                  <a:lnTo>
                    <a:pt x="203" y="161"/>
                  </a:lnTo>
                  <a:lnTo>
                    <a:pt x="180" y="190"/>
                  </a:lnTo>
                  <a:lnTo>
                    <a:pt x="159" y="219"/>
                  </a:lnTo>
                  <a:lnTo>
                    <a:pt x="159" y="219"/>
                  </a:lnTo>
                  <a:lnTo>
                    <a:pt x="137" y="250"/>
                  </a:lnTo>
                  <a:lnTo>
                    <a:pt x="116" y="282"/>
                  </a:lnTo>
                  <a:lnTo>
                    <a:pt x="76" y="344"/>
                  </a:lnTo>
                  <a:lnTo>
                    <a:pt x="76" y="344"/>
                  </a:lnTo>
                  <a:lnTo>
                    <a:pt x="56" y="377"/>
                  </a:lnTo>
                  <a:lnTo>
                    <a:pt x="38" y="410"/>
                  </a:lnTo>
                  <a:lnTo>
                    <a:pt x="38" y="410"/>
                  </a:lnTo>
                  <a:lnTo>
                    <a:pt x="30" y="425"/>
                  </a:lnTo>
                  <a:lnTo>
                    <a:pt x="23" y="441"/>
                  </a:lnTo>
                  <a:lnTo>
                    <a:pt x="19" y="449"/>
                  </a:lnTo>
                  <a:lnTo>
                    <a:pt x="14" y="456"/>
                  </a:lnTo>
                  <a:lnTo>
                    <a:pt x="9" y="462"/>
                  </a:lnTo>
                  <a:lnTo>
                    <a:pt x="2" y="469"/>
                  </a:lnTo>
                  <a:lnTo>
                    <a:pt x="2" y="469"/>
                  </a:lnTo>
                  <a:lnTo>
                    <a:pt x="0" y="471"/>
                  </a:lnTo>
                  <a:lnTo>
                    <a:pt x="0" y="473"/>
                  </a:lnTo>
                  <a:lnTo>
                    <a:pt x="1" y="476"/>
                  </a:lnTo>
                  <a:lnTo>
                    <a:pt x="2" y="479"/>
                  </a:lnTo>
                  <a:lnTo>
                    <a:pt x="4" y="479"/>
                  </a:lnTo>
                  <a:lnTo>
                    <a:pt x="5" y="479"/>
                  </a:lnTo>
                  <a:lnTo>
                    <a:pt x="8" y="479"/>
                  </a:lnTo>
                  <a:lnTo>
                    <a:pt x="8" y="479"/>
                  </a:lnTo>
                  <a:lnTo>
                    <a:pt x="18" y="470"/>
                  </a:lnTo>
                  <a:lnTo>
                    <a:pt x="26" y="459"/>
                  </a:lnTo>
                  <a:lnTo>
                    <a:pt x="34" y="448"/>
                  </a:lnTo>
                  <a:lnTo>
                    <a:pt x="40" y="436"/>
                  </a:lnTo>
                  <a:lnTo>
                    <a:pt x="51" y="412"/>
                  </a:lnTo>
                  <a:lnTo>
                    <a:pt x="64" y="388"/>
                  </a:lnTo>
                  <a:lnTo>
                    <a:pt x="64" y="388"/>
                  </a:lnTo>
                  <a:lnTo>
                    <a:pt x="83" y="352"/>
                  </a:lnTo>
                  <a:lnTo>
                    <a:pt x="106" y="318"/>
                  </a:lnTo>
                  <a:lnTo>
                    <a:pt x="150" y="250"/>
                  </a:lnTo>
                  <a:lnTo>
                    <a:pt x="150" y="250"/>
                  </a:lnTo>
                  <a:lnTo>
                    <a:pt x="174" y="218"/>
                  </a:lnTo>
                  <a:lnTo>
                    <a:pt x="197" y="186"/>
                  </a:lnTo>
                  <a:lnTo>
                    <a:pt x="222" y="156"/>
                  </a:lnTo>
                  <a:lnTo>
                    <a:pt x="247" y="125"/>
                  </a:lnTo>
                  <a:lnTo>
                    <a:pt x="273" y="96"/>
                  </a:lnTo>
                  <a:lnTo>
                    <a:pt x="301" y="66"/>
                  </a:lnTo>
                  <a:lnTo>
                    <a:pt x="356" y="10"/>
                  </a:lnTo>
                  <a:lnTo>
                    <a:pt x="356" y="10"/>
                  </a:lnTo>
                  <a:lnTo>
                    <a:pt x="357" y="7"/>
                  </a:lnTo>
                  <a:lnTo>
                    <a:pt x="357" y="6"/>
                  </a:lnTo>
                  <a:lnTo>
                    <a:pt x="356" y="2"/>
                  </a:lnTo>
                  <a:lnTo>
                    <a:pt x="352" y="0"/>
                  </a:lnTo>
                  <a:lnTo>
                    <a:pt x="349" y="0"/>
                  </a:lnTo>
                  <a:lnTo>
                    <a:pt x="348" y="2"/>
                  </a:lnTo>
                  <a:lnTo>
                    <a:pt x="348"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68" name="Freeform 527"/>
            <p:cNvSpPr/>
            <p:nvPr/>
          </p:nvSpPr>
          <p:spPr bwMode="auto">
            <a:xfrm>
              <a:off x="2327276" y="2062163"/>
              <a:ext cx="134938" cy="182563"/>
            </a:xfrm>
            <a:custGeom>
              <a:cxnLst>
                <a:cxn ang="0">
                  <a:pos x="332" y="3"/>
                </a:cxn>
                <a:cxn ang="0">
                  <a:pos x="332" y="3"/>
                </a:cxn>
                <a:cxn ang="0">
                  <a:pos x="321" y="16"/>
                </a:cxn>
                <a:cxn ang="0">
                  <a:pos x="310" y="29"/>
                </a:cxn>
                <a:cxn ang="0">
                  <a:pos x="298" y="42"/>
                </a:cxn>
                <a:cxn ang="0">
                  <a:pos x="286" y="55"/>
                </a:cxn>
                <a:cxn ang="0">
                  <a:pos x="286" y="55"/>
                </a:cxn>
                <a:cxn ang="0">
                  <a:pos x="261" y="87"/>
                </a:cxn>
                <a:cxn ang="0">
                  <a:pos x="236" y="118"/>
                </a:cxn>
                <a:cxn ang="0">
                  <a:pos x="236" y="118"/>
                </a:cxn>
                <a:cxn ang="0">
                  <a:pos x="176" y="190"/>
                </a:cxn>
                <a:cxn ang="0">
                  <a:pos x="117" y="262"/>
                </a:cxn>
                <a:cxn ang="0">
                  <a:pos x="117" y="262"/>
                </a:cxn>
                <a:cxn ang="0">
                  <a:pos x="94" y="293"/>
                </a:cxn>
                <a:cxn ang="0">
                  <a:pos x="71" y="326"/>
                </a:cxn>
                <a:cxn ang="0">
                  <a:pos x="52" y="360"/>
                </a:cxn>
                <a:cxn ang="0">
                  <a:pos x="32" y="394"/>
                </a:cxn>
                <a:cxn ang="0">
                  <a:pos x="32" y="394"/>
                </a:cxn>
                <a:cxn ang="0">
                  <a:pos x="18" y="420"/>
                </a:cxn>
                <a:cxn ang="0">
                  <a:pos x="5" y="446"/>
                </a:cxn>
                <a:cxn ang="0">
                  <a:pos x="5" y="446"/>
                </a:cxn>
                <a:cxn ang="0">
                  <a:pos x="0" y="461"/>
                </a:cxn>
                <a:cxn ang="0">
                  <a:pos x="0" y="461"/>
                </a:cxn>
                <a:cxn ang="0">
                  <a:pos x="13" y="461"/>
                </a:cxn>
                <a:cxn ang="0">
                  <a:pos x="13" y="461"/>
                </a:cxn>
                <a:cxn ang="0">
                  <a:pos x="17" y="450"/>
                </a:cxn>
                <a:cxn ang="0">
                  <a:pos x="17" y="450"/>
                </a:cxn>
                <a:cxn ang="0">
                  <a:pos x="26" y="429"/>
                </a:cxn>
                <a:cxn ang="0">
                  <a:pos x="35" y="410"/>
                </a:cxn>
                <a:cxn ang="0">
                  <a:pos x="57" y="371"/>
                </a:cxn>
                <a:cxn ang="0">
                  <a:pos x="82" y="331"/>
                </a:cxn>
                <a:cxn ang="0">
                  <a:pos x="107" y="295"/>
                </a:cxn>
                <a:cxn ang="0">
                  <a:pos x="107" y="295"/>
                </a:cxn>
                <a:cxn ang="0">
                  <a:pos x="122" y="274"/>
                </a:cxn>
                <a:cxn ang="0">
                  <a:pos x="137" y="253"/>
                </a:cxn>
                <a:cxn ang="0">
                  <a:pos x="170" y="214"/>
                </a:cxn>
                <a:cxn ang="0">
                  <a:pos x="238" y="135"/>
                </a:cxn>
                <a:cxn ang="0">
                  <a:pos x="238" y="135"/>
                </a:cxn>
                <a:cxn ang="0">
                  <a:pos x="264" y="102"/>
                </a:cxn>
                <a:cxn ang="0">
                  <a:pos x="290" y="70"/>
                </a:cxn>
                <a:cxn ang="0">
                  <a:pos x="290" y="70"/>
                </a:cxn>
                <a:cxn ang="0">
                  <a:pos x="303" y="54"/>
                </a:cxn>
                <a:cxn ang="0">
                  <a:pos x="316" y="40"/>
                </a:cxn>
                <a:cxn ang="0">
                  <a:pos x="329" y="24"/>
                </a:cxn>
                <a:cxn ang="0">
                  <a:pos x="341" y="8"/>
                </a:cxn>
                <a:cxn ang="0">
                  <a:pos x="341" y="8"/>
                </a:cxn>
                <a:cxn ang="0">
                  <a:pos x="342" y="6"/>
                </a:cxn>
                <a:cxn ang="0">
                  <a:pos x="342" y="4"/>
                </a:cxn>
                <a:cxn ang="0">
                  <a:pos x="341" y="2"/>
                </a:cxn>
                <a:cxn ang="0">
                  <a:pos x="340" y="0"/>
                </a:cxn>
                <a:cxn ang="0">
                  <a:pos x="336" y="0"/>
                </a:cxn>
                <a:cxn ang="0">
                  <a:pos x="333" y="0"/>
                </a:cxn>
                <a:cxn ang="0">
                  <a:pos x="332" y="3"/>
                </a:cxn>
                <a:cxn ang="0">
                  <a:pos x="332" y="3"/>
                </a:cxn>
              </a:cxnLst>
              <a:rect b="b" l="0" r="r" t="0"/>
              <a:pathLst>
                <a:path h="461" w="342">
                  <a:moveTo>
                    <a:pt x="332" y="3"/>
                  </a:moveTo>
                  <a:lnTo>
                    <a:pt x="332" y="3"/>
                  </a:lnTo>
                  <a:lnTo>
                    <a:pt x="321" y="16"/>
                  </a:lnTo>
                  <a:lnTo>
                    <a:pt x="310" y="29"/>
                  </a:lnTo>
                  <a:lnTo>
                    <a:pt x="298" y="42"/>
                  </a:lnTo>
                  <a:lnTo>
                    <a:pt x="286" y="55"/>
                  </a:lnTo>
                  <a:lnTo>
                    <a:pt x="286" y="55"/>
                  </a:lnTo>
                  <a:lnTo>
                    <a:pt x="261" y="87"/>
                  </a:lnTo>
                  <a:lnTo>
                    <a:pt x="236" y="118"/>
                  </a:lnTo>
                  <a:lnTo>
                    <a:pt x="236" y="118"/>
                  </a:lnTo>
                  <a:lnTo>
                    <a:pt x="176" y="190"/>
                  </a:lnTo>
                  <a:lnTo>
                    <a:pt x="117" y="262"/>
                  </a:lnTo>
                  <a:lnTo>
                    <a:pt x="117" y="262"/>
                  </a:lnTo>
                  <a:lnTo>
                    <a:pt x="94" y="293"/>
                  </a:lnTo>
                  <a:lnTo>
                    <a:pt x="71" y="326"/>
                  </a:lnTo>
                  <a:lnTo>
                    <a:pt x="52" y="360"/>
                  </a:lnTo>
                  <a:lnTo>
                    <a:pt x="32" y="394"/>
                  </a:lnTo>
                  <a:lnTo>
                    <a:pt x="32" y="394"/>
                  </a:lnTo>
                  <a:lnTo>
                    <a:pt x="18" y="420"/>
                  </a:lnTo>
                  <a:lnTo>
                    <a:pt x="5" y="446"/>
                  </a:lnTo>
                  <a:lnTo>
                    <a:pt x="5" y="446"/>
                  </a:lnTo>
                  <a:lnTo>
                    <a:pt x="0" y="461"/>
                  </a:lnTo>
                  <a:lnTo>
                    <a:pt x="0" y="461"/>
                  </a:lnTo>
                  <a:lnTo>
                    <a:pt x="13" y="461"/>
                  </a:lnTo>
                  <a:lnTo>
                    <a:pt x="13" y="461"/>
                  </a:lnTo>
                  <a:lnTo>
                    <a:pt x="17" y="450"/>
                  </a:lnTo>
                  <a:lnTo>
                    <a:pt x="17" y="450"/>
                  </a:lnTo>
                  <a:lnTo>
                    <a:pt x="26" y="429"/>
                  </a:lnTo>
                  <a:lnTo>
                    <a:pt x="35" y="410"/>
                  </a:lnTo>
                  <a:lnTo>
                    <a:pt x="57" y="371"/>
                  </a:lnTo>
                  <a:lnTo>
                    <a:pt x="82" y="331"/>
                  </a:lnTo>
                  <a:lnTo>
                    <a:pt x="107" y="295"/>
                  </a:lnTo>
                  <a:lnTo>
                    <a:pt x="107" y="295"/>
                  </a:lnTo>
                  <a:lnTo>
                    <a:pt x="122" y="274"/>
                  </a:lnTo>
                  <a:lnTo>
                    <a:pt x="137" y="253"/>
                  </a:lnTo>
                  <a:lnTo>
                    <a:pt x="170" y="214"/>
                  </a:lnTo>
                  <a:lnTo>
                    <a:pt x="238" y="135"/>
                  </a:lnTo>
                  <a:lnTo>
                    <a:pt x="238" y="135"/>
                  </a:lnTo>
                  <a:lnTo>
                    <a:pt x="264" y="102"/>
                  </a:lnTo>
                  <a:lnTo>
                    <a:pt x="290" y="70"/>
                  </a:lnTo>
                  <a:lnTo>
                    <a:pt x="290" y="70"/>
                  </a:lnTo>
                  <a:lnTo>
                    <a:pt x="303" y="54"/>
                  </a:lnTo>
                  <a:lnTo>
                    <a:pt x="316" y="40"/>
                  </a:lnTo>
                  <a:lnTo>
                    <a:pt x="329" y="24"/>
                  </a:lnTo>
                  <a:lnTo>
                    <a:pt x="341" y="8"/>
                  </a:lnTo>
                  <a:lnTo>
                    <a:pt x="341" y="8"/>
                  </a:lnTo>
                  <a:lnTo>
                    <a:pt x="342" y="6"/>
                  </a:lnTo>
                  <a:lnTo>
                    <a:pt x="342" y="4"/>
                  </a:lnTo>
                  <a:lnTo>
                    <a:pt x="341" y="2"/>
                  </a:lnTo>
                  <a:lnTo>
                    <a:pt x="340" y="0"/>
                  </a:lnTo>
                  <a:lnTo>
                    <a:pt x="336" y="0"/>
                  </a:lnTo>
                  <a:lnTo>
                    <a:pt x="333" y="0"/>
                  </a:lnTo>
                  <a:lnTo>
                    <a:pt x="332" y="3"/>
                  </a:lnTo>
                  <a:lnTo>
                    <a:pt x="332"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69" name="Freeform 528"/>
            <p:cNvSpPr/>
            <p:nvPr/>
          </p:nvSpPr>
          <p:spPr bwMode="auto">
            <a:xfrm>
              <a:off x="2390776" y="2068513"/>
              <a:ext cx="111125" cy="169863"/>
            </a:xfrm>
            <a:custGeom>
              <a:cxnLst>
                <a:cxn ang="0">
                  <a:pos x="271" y="2"/>
                </a:cxn>
                <a:cxn ang="0">
                  <a:pos x="271" y="2"/>
                </a:cxn>
                <a:cxn ang="0">
                  <a:pos x="236" y="59"/>
                </a:cxn>
                <a:cxn ang="0">
                  <a:pos x="200" y="115"/>
                </a:cxn>
                <a:cxn ang="0">
                  <a:pos x="165" y="172"/>
                </a:cxn>
                <a:cxn ang="0">
                  <a:pos x="130" y="229"/>
                </a:cxn>
                <a:cxn ang="0">
                  <a:pos x="130" y="229"/>
                </a:cxn>
                <a:cxn ang="0">
                  <a:pos x="113" y="252"/>
                </a:cxn>
                <a:cxn ang="0">
                  <a:pos x="96" y="274"/>
                </a:cxn>
                <a:cxn ang="0">
                  <a:pos x="59" y="320"/>
                </a:cxn>
                <a:cxn ang="0">
                  <a:pos x="42" y="344"/>
                </a:cxn>
                <a:cxn ang="0">
                  <a:pos x="26" y="367"/>
                </a:cxn>
                <a:cxn ang="0">
                  <a:pos x="12" y="392"/>
                </a:cxn>
                <a:cxn ang="0">
                  <a:pos x="0" y="418"/>
                </a:cxn>
                <a:cxn ang="0">
                  <a:pos x="0" y="418"/>
                </a:cxn>
                <a:cxn ang="0">
                  <a:pos x="0" y="421"/>
                </a:cxn>
                <a:cxn ang="0">
                  <a:pos x="0" y="423"/>
                </a:cxn>
                <a:cxn ang="0">
                  <a:pos x="3" y="425"/>
                </a:cxn>
                <a:cxn ang="0">
                  <a:pos x="4" y="426"/>
                </a:cxn>
                <a:cxn ang="0">
                  <a:pos x="8" y="425"/>
                </a:cxn>
                <a:cxn ang="0">
                  <a:pos x="11" y="423"/>
                </a:cxn>
                <a:cxn ang="0">
                  <a:pos x="12" y="422"/>
                </a:cxn>
                <a:cxn ang="0">
                  <a:pos x="12" y="422"/>
                </a:cxn>
                <a:cxn ang="0">
                  <a:pos x="17" y="408"/>
                </a:cxn>
                <a:cxn ang="0">
                  <a:pos x="24" y="395"/>
                </a:cxn>
                <a:cxn ang="0">
                  <a:pos x="38" y="369"/>
                </a:cxn>
                <a:cxn ang="0">
                  <a:pos x="55" y="344"/>
                </a:cxn>
                <a:cxn ang="0">
                  <a:pos x="72" y="320"/>
                </a:cxn>
                <a:cxn ang="0">
                  <a:pos x="110" y="273"/>
                </a:cxn>
                <a:cxn ang="0">
                  <a:pos x="128" y="250"/>
                </a:cxn>
                <a:cxn ang="0">
                  <a:pos x="145" y="225"/>
                </a:cxn>
                <a:cxn ang="0">
                  <a:pos x="145" y="225"/>
                </a:cxn>
                <a:cxn ang="0">
                  <a:pos x="179" y="171"/>
                </a:cxn>
                <a:cxn ang="0">
                  <a:pos x="213" y="116"/>
                </a:cxn>
                <a:cxn ang="0">
                  <a:pos x="246" y="63"/>
                </a:cxn>
                <a:cxn ang="0">
                  <a:pos x="281" y="9"/>
                </a:cxn>
                <a:cxn ang="0">
                  <a:pos x="281" y="9"/>
                </a:cxn>
                <a:cxn ang="0">
                  <a:pos x="283" y="6"/>
                </a:cxn>
                <a:cxn ang="0">
                  <a:pos x="281" y="4"/>
                </a:cxn>
                <a:cxn ang="0">
                  <a:pos x="281" y="2"/>
                </a:cxn>
                <a:cxn ang="0">
                  <a:pos x="279" y="1"/>
                </a:cxn>
                <a:cxn ang="0">
                  <a:pos x="275" y="0"/>
                </a:cxn>
                <a:cxn ang="0">
                  <a:pos x="273" y="1"/>
                </a:cxn>
                <a:cxn ang="0">
                  <a:pos x="271" y="2"/>
                </a:cxn>
                <a:cxn ang="0">
                  <a:pos x="271" y="2"/>
                </a:cxn>
              </a:cxnLst>
              <a:rect b="b" l="0" r="r" t="0"/>
              <a:pathLst>
                <a:path h="426" w="283">
                  <a:moveTo>
                    <a:pt x="271" y="2"/>
                  </a:moveTo>
                  <a:lnTo>
                    <a:pt x="271" y="2"/>
                  </a:lnTo>
                  <a:lnTo>
                    <a:pt x="236" y="59"/>
                  </a:lnTo>
                  <a:lnTo>
                    <a:pt x="200" y="115"/>
                  </a:lnTo>
                  <a:lnTo>
                    <a:pt x="165" y="172"/>
                  </a:lnTo>
                  <a:lnTo>
                    <a:pt x="130" y="229"/>
                  </a:lnTo>
                  <a:lnTo>
                    <a:pt x="130" y="229"/>
                  </a:lnTo>
                  <a:lnTo>
                    <a:pt x="113" y="252"/>
                  </a:lnTo>
                  <a:lnTo>
                    <a:pt x="96" y="274"/>
                  </a:lnTo>
                  <a:lnTo>
                    <a:pt x="59" y="320"/>
                  </a:lnTo>
                  <a:lnTo>
                    <a:pt x="42" y="344"/>
                  </a:lnTo>
                  <a:lnTo>
                    <a:pt x="26" y="367"/>
                  </a:lnTo>
                  <a:lnTo>
                    <a:pt x="12" y="392"/>
                  </a:lnTo>
                  <a:lnTo>
                    <a:pt x="0" y="418"/>
                  </a:lnTo>
                  <a:lnTo>
                    <a:pt x="0" y="418"/>
                  </a:lnTo>
                  <a:lnTo>
                    <a:pt x="0" y="421"/>
                  </a:lnTo>
                  <a:lnTo>
                    <a:pt x="0" y="423"/>
                  </a:lnTo>
                  <a:lnTo>
                    <a:pt x="3" y="425"/>
                  </a:lnTo>
                  <a:lnTo>
                    <a:pt x="4" y="426"/>
                  </a:lnTo>
                  <a:lnTo>
                    <a:pt x="8" y="425"/>
                  </a:lnTo>
                  <a:lnTo>
                    <a:pt x="11" y="423"/>
                  </a:lnTo>
                  <a:lnTo>
                    <a:pt x="12" y="422"/>
                  </a:lnTo>
                  <a:lnTo>
                    <a:pt x="12" y="422"/>
                  </a:lnTo>
                  <a:lnTo>
                    <a:pt x="17" y="408"/>
                  </a:lnTo>
                  <a:lnTo>
                    <a:pt x="24" y="395"/>
                  </a:lnTo>
                  <a:lnTo>
                    <a:pt x="38" y="369"/>
                  </a:lnTo>
                  <a:lnTo>
                    <a:pt x="55" y="344"/>
                  </a:lnTo>
                  <a:lnTo>
                    <a:pt x="72" y="320"/>
                  </a:lnTo>
                  <a:lnTo>
                    <a:pt x="110" y="273"/>
                  </a:lnTo>
                  <a:lnTo>
                    <a:pt x="128" y="250"/>
                  </a:lnTo>
                  <a:lnTo>
                    <a:pt x="145" y="225"/>
                  </a:lnTo>
                  <a:lnTo>
                    <a:pt x="145" y="225"/>
                  </a:lnTo>
                  <a:lnTo>
                    <a:pt x="179" y="171"/>
                  </a:lnTo>
                  <a:lnTo>
                    <a:pt x="213" y="116"/>
                  </a:lnTo>
                  <a:lnTo>
                    <a:pt x="246" y="63"/>
                  </a:lnTo>
                  <a:lnTo>
                    <a:pt x="281" y="9"/>
                  </a:lnTo>
                  <a:lnTo>
                    <a:pt x="281" y="9"/>
                  </a:lnTo>
                  <a:lnTo>
                    <a:pt x="283" y="6"/>
                  </a:lnTo>
                  <a:lnTo>
                    <a:pt x="281" y="4"/>
                  </a:lnTo>
                  <a:lnTo>
                    <a:pt x="281" y="2"/>
                  </a:lnTo>
                  <a:lnTo>
                    <a:pt x="279" y="1"/>
                  </a:lnTo>
                  <a:lnTo>
                    <a:pt x="275" y="0"/>
                  </a:lnTo>
                  <a:lnTo>
                    <a:pt x="273" y="1"/>
                  </a:lnTo>
                  <a:lnTo>
                    <a:pt x="271" y="2"/>
                  </a:lnTo>
                  <a:lnTo>
                    <a:pt x="271"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70" name="Freeform 529"/>
            <p:cNvSpPr/>
            <p:nvPr/>
          </p:nvSpPr>
          <p:spPr bwMode="auto">
            <a:xfrm>
              <a:off x="2517776" y="1982788"/>
              <a:ext cx="58738" cy="74613"/>
            </a:xfrm>
            <a:custGeom>
              <a:cxnLst>
                <a:cxn ang="0">
                  <a:pos x="138" y="1"/>
                </a:cxn>
                <a:cxn ang="0">
                  <a:pos x="138" y="1"/>
                </a:cxn>
                <a:cxn ang="0">
                  <a:pos x="128" y="9"/>
                </a:cxn>
                <a:cxn ang="0">
                  <a:pos x="120" y="18"/>
                </a:cxn>
                <a:cxn ang="0">
                  <a:pos x="104" y="38"/>
                </a:cxn>
                <a:cxn ang="0">
                  <a:pos x="90" y="59"/>
                </a:cxn>
                <a:cxn ang="0">
                  <a:pos x="77" y="80"/>
                </a:cxn>
                <a:cxn ang="0">
                  <a:pos x="77" y="80"/>
                </a:cxn>
                <a:cxn ang="0">
                  <a:pos x="66" y="93"/>
                </a:cxn>
                <a:cxn ang="0">
                  <a:pos x="56" y="106"/>
                </a:cxn>
                <a:cxn ang="0">
                  <a:pos x="35" y="133"/>
                </a:cxn>
                <a:cxn ang="0">
                  <a:pos x="35" y="133"/>
                </a:cxn>
                <a:cxn ang="0">
                  <a:pos x="26" y="144"/>
                </a:cxn>
                <a:cxn ang="0">
                  <a:pos x="17" y="154"/>
                </a:cxn>
                <a:cxn ang="0">
                  <a:pos x="7" y="165"/>
                </a:cxn>
                <a:cxn ang="0">
                  <a:pos x="0" y="177"/>
                </a:cxn>
                <a:cxn ang="0">
                  <a:pos x="0" y="177"/>
                </a:cxn>
                <a:cxn ang="0">
                  <a:pos x="0" y="179"/>
                </a:cxn>
                <a:cxn ang="0">
                  <a:pos x="0" y="182"/>
                </a:cxn>
                <a:cxn ang="0">
                  <a:pos x="2" y="184"/>
                </a:cxn>
                <a:cxn ang="0">
                  <a:pos x="5" y="186"/>
                </a:cxn>
                <a:cxn ang="0">
                  <a:pos x="6" y="186"/>
                </a:cxn>
                <a:cxn ang="0">
                  <a:pos x="9" y="184"/>
                </a:cxn>
                <a:cxn ang="0">
                  <a:pos x="10" y="183"/>
                </a:cxn>
                <a:cxn ang="0">
                  <a:pos x="10" y="183"/>
                </a:cxn>
                <a:cxn ang="0">
                  <a:pos x="15" y="173"/>
                </a:cxn>
                <a:cxn ang="0">
                  <a:pos x="23" y="165"/>
                </a:cxn>
                <a:cxn ang="0">
                  <a:pos x="31" y="157"/>
                </a:cxn>
                <a:cxn ang="0">
                  <a:pos x="39" y="148"/>
                </a:cxn>
                <a:cxn ang="0">
                  <a:pos x="39" y="148"/>
                </a:cxn>
                <a:cxn ang="0">
                  <a:pos x="60" y="119"/>
                </a:cxn>
                <a:cxn ang="0">
                  <a:pos x="81" y="93"/>
                </a:cxn>
                <a:cxn ang="0">
                  <a:pos x="81" y="93"/>
                </a:cxn>
                <a:cxn ang="0">
                  <a:pos x="96" y="71"/>
                </a:cxn>
                <a:cxn ang="0">
                  <a:pos x="111" y="48"/>
                </a:cxn>
                <a:cxn ang="0">
                  <a:pos x="119" y="38"/>
                </a:cxn>
                <a:cxn ang="0">
                  <a:pos x="126" y="27"/>
                </a:cxn>
                <a:cxn ang="0">
                  <a:pos x="136" y="18"/>
                </a:cxn>
                <a:cxn ang="0">
                  <a:pos x="146" y="9"/>
                </a:cxn>
                <a:cxn ang="0">
                  <a:pos x="146" y="9"/>
                </a:cxn>
                <a:cxn ang="0">
                  <a:pos x="147" y="7"/>
                </a:cxn>
                <a:cxn ang="0">
                  <a:pos x="147" y="5"/>
                </a:cxn>
                <a:cxn ang="0">
                  <a:pos x="147" y="3"/>
                </a:cxn>
                <a:cxn ang="0">
                  <a:pos x="146" y="1"/>
                </a:cxn>
                <a:cxn ang="0">
                  <a:pos x="142" y="0"/>
                </a:cxn>
                <a:cxn ang="0">
                  <a:pos x="140" y="0"/>
                </a:cxn>
                <a:cxn ang="0">
                  <a:pos x="138" y="1"/>
                </a:cxn>
                <a:cxn ang="0">
                  <a:pos x="138" y="1"/>
                </a:cxn>
              </a:cxnLst>
              <a:rect b="b" l="0" r="r" t="0"/>
              <a:pathLst>
                <a:path h="186" w="147">
                  <a:moveTo>
                    <a:pt x="138" y="1"/>
                  </a:moveTo>
                  <a:lnTo>
                    <a:pt x="138" y="1"/>
                  </a:lnTo>
                  <a:lnTo>
                    <a:pt x="128" y="9"/>
                  </a:lnTo>
                  <a:lnTo>
                    <a:pt x="120" y="18"/>
                  </a:lnTo>
                  <a:lnTo>
                    <a:pt x="104" y="38"/>
                  </a:lnTo>
                  <a:lnTo>
                    <a:pt x="90" y="59"/>
                  </a:lnTo>
                  <a:lnTo>
                    <a:pt x="77" y="80"/>
                  </a:lnTo>
                  <a:lnTo>
                    <a:pt x="77" y="80"/>
                  </a:lnTo>
                  <a:lnTo>
                    <a:pt x="66" y="93"/>
                  </a:lnTo>
                  <a:lnTo>
                    <a:pt x="56" y="106"/>
                  </a:lnTo>
                  <a:lnTo>
                    <a:pt x="35" y="133"/>
                  </a:lnTo>
                  <a:lnTo>
                    <a:pt x="35" y="133"/>
                  </a:lnTo>
                  <a:lnTo>
                    <a:pt x="26" y="144"/>
                  </a:lnTo>
                  <a:lnTo>
                    <a:pt x="17" y="154"/>
                  </a:lnTo>
                  <a:lnTo>
                    <a:pt x="7" y="165"/>
                  </a:lnTo>
                  <a:lnTo>
                    <a:pt x="0" y="177"/>
                  </a:lnTo>
                  <a:lnTo>
                    <a:pt x="0" y="177"/>
                  </a:lnTo>
                  <a:lnTo>
                    <a:pt x="0" y="179"/>
                  </a:lnTo>
                  <a:lnTo>
                    <a:pt x="0" y="182"/>
                  </a:lnTo>
                  <a:lnTo>
                    <a:pt x="2" y="184"/>
                  </a:lnTo>
                  <a:lnTo>
                    <a:pt x="5" y="186"/>
                  </a:lnTo>
                  <a:lnTo>
                    <a:pt x="6" y="186"/>
                  </a:lnTo>
                  <a:lnTo>
                    <a:pt x="9" y="184"/>
                  </a:lnTo>
                  <a:lnTo>
                    <a:pt x="10" y="183"/>
                  </a:lnTo>
                  <a:lnTo>
                    <a:pt x="10" y="183"/>
                  </a:lnTo>
                  <a:lnTo>
                    <a:pt x="15" y="173"/>
                  </a:lnTo>
                  <a:lnTo>
                    <a:pt x="23" y="165"/>
                  </a:lnTo>
                  <a:lnTo>
                    <a:pt x="31" y="157"/>
                  </a:lnTo>
                  <a:lnTo>
                    <a:pt x="39" y="148"/>
                  </a:lnTo>
                  <a:lnTo>
                    <a:pt x="39" y="148"/>
                  </a:lnTo>
                  <a:lnTo>
                    <a:pt x="60" y="119"/>
                  </a:lnTo>
                  <a:lnTo>
                    <a:pt x="81" y="93"/>
                  </a:lnTo>
                  <a:lnTo>
                    <a:pt x="81" y="93"/>
                  </a:lnTo>
                  <a:lnTo>
                    <a:pt x="96" y="71"/>
                  </a:lnTo>
                  <a:lnTo>
                    <a:pt x="111" y="48"/>
                  </a:lnTo>
                  <a:lnTo>
                    <a:pt x="119" y="38"/>
                  </a:lnTo>
                  <a:lnTo>
                    <a:pt x="126" y="27"/>
                  </a:lnTo>
                  <a:lnTo>
                    <a:pt x="136" y="18"/>
                  </a:lnTo>
                  <a:lnTo>
                    <a:pt x="146" y="9"/>
                  </a:lnTo>
                  <a:lnTo>
                    <a:pt x="146" y="9"/>
                  </a:lnTo>
                  <a:lnTo>
                    <a:pt x="147" y="7"/>
                  </a:lnTo>
                  <a:lnTo>
                    <a:pt x="147" y="5"/>
                  </a:lnTo>
                  <a:lnTo>
                    <a:pt x="147" y="3"/>
                  </a:lnTo>
                  <a:lnTo>
                    <a:pt x="146" y="1"/>
                  </a:lnTo>
                  <a:lnTo>
                    <a:pt x="142" y="0"/>
                  </a:lnTo>
                  <a:lnTo>
                    <a:pt x="140" y="0"/>
                  </a:lnTo>
                  <a:lnTo>
                    <a:pt x="138" y="1"/>
                  </a:lnTo>
                  <a:lnTo>
                    <a:pt x="138"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71" name="Freeform 530"/>
            <p:cNvSpPr/>
            <p:nvPr/>
          </p:nvSpPr>
          <p:spPr bwMode="auto">
            <a:xfrm>
              <a:off x="2454276" y="1998663"/>
              <a:ext cx="158750" cy="241300"/>
            </a:xfrm>
            <a:custGeom>
              <a:cxnLst>
                <a:cxn ang="0">
                  <a:pos x="388" y="4"/>
                </a:cxn>
                <a:cxn ang="0">
                  <a:pos x="382" y="17"/>
                </a:cxn>
                <a:cxn ang="0">
                  <a:pos x="374" y="29"/>
                </a:cxn>
                <a:cxn ang="0">
                  <a:pos x="348" y="73"/>
                </a:cxn>
                <a:cxn ang="0">
                  <a:pos x="294" y="156"/>
                </a:cxn>
                <a:cxn ang="0">
                  <a:pos x="181" y="323"/>
                </a:cxn>
                <a:cxn ang="0">
                  <a:pos x="158" y="362"/>
                </a:cxn>
                <a:cxn ang="0">
                  <a:pos x="112" y="439"/>
                </a:cxn>
                <a:cxn ang="0">
                  <a:pos x="87" y="477"/>
                </a:cxn>
                <a:cxn ang="0">
                  <a:pos x="39" y="549"/>
                </a:cxn>
                <a:cxn ang="0">
                  <a:pos x="18" y="575"/>
                </a:cxn>
                <a:cxn ang="0">
                  <a:pos x="0" y="604"/>
                </a:cxn>
                <a:cxn ang="0">
                  <a:pos x="0" y="607"/>
                </a:cxn>
                <a:cxn ang="0">
                  <a:pos x="2" y="611"/>
                </a:cxn>
                <a:cxn ang="0">
                  <a:pos x="7" y="611"/>
                </a:cxn>
                <a:cxn ang="0">
                  <a:pos x="11" y="608"/>
                </a:cxn>
                <a:cxn ang="0">
                  <a:pos x="15" y="599"/>
                </a:cxn>
                <a:cxn ang="0">
                  <a:pos x="31" y="577"/>
                </a:cxn>
                <a:cxn ang="0">
                  <a:pos x="55" y="547"/>
                </a:cxn>
                <a:cxn ang="0">
                  <a:pos x="78" y="511"/>
                </a:cxn>
                <a:cxn ang="0">
                  <a:pos x="103" y="476"/>
                </a:cxn>
                <a:cxn ang="0">
                  <a:pos x="128" y="437"/>
                </a:cxn>
                <a:cxn ang="0">
                  <a:pos x="174" y="358"/>
                </a:cxn>
                <a:cxn ang="0">
                  <a:pos x="198" y="320"/>
                </a:cxn>
                <a:cxn ang="0">
                  <a:pos x="310" y="152"/>
                </a:cxn>
                <a:cxn ang="0">
                  <a:pos x="363" y="69"/>
                </a:cxn>
                <a:cxn ang="0">
                  <a:pos x="383" y="39"/>
                </a:cxn>
                <a:cxn ang="0">
                  <a:pos x="397" y="14"/>
                </a:cxn>
                <a:cxn ang="0">
                  <a:pos x="400" y="6"/>
                </a:cxn>
                <a:cxn ang="0">
                  <a:pos x="399" y="1"/>
                </a:cxn>
                <a:cxn ang="0">
                  <a:pos x="391" y="0"/>
                </a:cxn>
                <a:cxn ang="0">
                  <a:pos x="388" y="4"/>
                </a:cxn>
              </a:cxnLst>
              <a:rect b="b" l="0" r="r" t="0"/>
              <a:pathLst>
                <a:path h="611" w="400">
                  <a:moveTo>
                    <a:pt x="388" y="4"/>
                  </a:moveTo>
                  <a:lnTo>
                    <a:pt x="388" y="4"/>
                  </a:lnTo>
                  <a:lnTo>
                    <a:pt x="386" y="10"/>
                  </a:lnTo>
                  <a:lnTo>
                    <a:pt x="382" y="17"/>
                  </a:lnTo>
                  <a:lnTo>
                    <a:pt x="374" y="29"/>
                  </a:lnTo>
                  <a:lnTo>
                    <a:pt x="374" y="29"/>
                  </a:lnTo>
                  <a:lnTo>
                    <a:pt x="348" y="73"/>
                  </a:lnTo>
                  <a:lnTo>
                    <a:pt x="348" y="73"/>
                  </a:lnTo>
                  <a:lnTo>
                    <a:pt x="321" y="115"/>
                  </a:lnTo>
                  <a:lnTo>
                    <a:pt x="294" y="156"/>
                  </a:lnTo>
                  <a:lnTo>
                    <a:pt x="294" y="156"/>
                  </a:lnTo>
                  <a:lnTo>
                    <a:pt x="181" y="323"/>
                  </a:lnTo>
                  <a:lnTo>
                    <a:pt x="181" y="323"/>
                  </a:lnTo>
                  <a:lnTo>
                    <a:pt x="158" y="362"/>
                  </a:lnTo>
                  <a:lnTo>
                    <a:pt x="136" y="401"/>
                  </a:lnTo>
                  <a:lnTo>
                    <a:pt x="112" y="439"/>
                  </a:lnTo>
                  <a:lnTo>
                    <a:pt x="87" y="477"/>
                  </a:lnTo>
                  <a:lnTo>
                    <a:pt x="87" y="477"/>
                  </a:lnTo>
                  <a:lnTo>
                    <a:pt x="62" y="513"/>
                  </a:lnTo>
                  <a:lnTo>
                    <a:pt x="39" y="549"/>
                  </a:lnTo>
                  <a:lnTo>
                    <a:pt x="39" y="549"/>
                  </a:lnTo>
                  <a:lnTo>
                    <a:pt x="18" y="575"/>
                  </a:lnTo>
                  <a:lnTo>
                    <a:pt x="7" y="590"/>
                  </a:lnTo>
                  <a:lnTo>
                    <a:pt x="0" y="604"/>
                  </a:lnTo>
                  <a:lnTo>
                    <a:pt x="0" y="604"/>
                  </a:lnTo>
                  <a:lnTo>
                    <a:pt x="0" y="607"/>
                  </a:lnTo>
                  <a:lnTo>
                    <a:pt x="1" y="609"/>
                  </a:lnTo>
                  <a:lnTo>
                    <a:pt x="2" y="611"/>
                  </a:lnTo>
                  <a:lnTo>
                    <a:pt x="4" y="611"/>
                  </a:lnTo>
                  <a:lnTo>
                    <a:pt x="7" y="611"/>
                  </a:lnTo>
                  <a:lnTo>
                    <a:pt x="10" y="609"/>
                  </a:lnTo>
                  <a:lnTo>
                    <a:pt x="11" y="608"/>
                  </a:lnTo>
                  <a:lnTo>
                    <a:pt x="11" y="608"/>
                  </a:lnTo>
                  <a:lnTo>
                    <a:pt x="15" y="599"/>
                  </a:lnTo>
                  <a:lnTo>
                    <a:pt x="19" y="591"/>
                  </a:lnTo>
                  <a:lnTo>
                    <a:pt x="31" y="577"/>
                  </a:lnTo>
                  <a:lnTo>
                    <a:pt x="43" y="561"/>
                  </a:lnTo>
                  <a:lnTo>
                    <a:pt x="55" y="547"/>
                  </a:lnTo>
                  <a:lnTo>
                    <a:pt x="55" y="547"/>
                  </a:lnTo>
                  <a:lnTo>
                    <a:pt x="78" y="511"/>
                  </a:lnTo>
                  <a:lnTo>
                    <a:pt x="103" y="476"/>
                  </a:lnTo>
                  <a:lnTo>
                    <a:pt x="103" y="476"/>
                  </a:lnTo>
                  <a:lnTo>
                    <a:pt x="116" y="456"/>
                  </a:lnTo>
                  <a:lnTo>
                    <a:pt x="128" y="437"/>
                  </a:lnTo>
                  <a:lnTo>
                    <a:pt x="151" y="397"/>
                  </a:lnTo>
                  <a:lnTo>
                    <a:pt x="174" y="358"/>
                  </a:lnTo>
                  <a:lnTo>
                    <a:pt x="198" y="320"/>
                  </a:lnTo>
                  <a:lnTo>
                    <a:pt x="198" y="320"/>
                  </a:lnTo>
                  <a:lnTo>
                    <a:pt x="310" y="152"/>
                  </a:lnTo>
                  <a:lnTo>
                    <a:pt x="310" y="152"/>
                  </a:lnTo>
                  <a:lnTo>
                    <a:pt x="337" y="111"/>
                  </a:lnTo>
                  <a:lnTo>
                    <a:pt x="363" y="69"/>
                  </a:lnTo>
                  <a:lnTo>
                    <a:pt x="363" y="69"/>
                  </a:lnTo>
                  <a:lnTo>
                    <a:pt x="383" y="39"/>
                  </a:lnTo>
                  <a:lnTo>
                    <a:pt x="393" y="22"/>
                  </a:lnTo>
                  <a:lnTo>
                    <a:pt x="397" y="14"/>
                  </a:lnTo>
                  <a:lnTo>
                    <a:pt x="400" y="6"/>
                  </a:lnTo>
                  <a:lnTo>
                    <a:pt x="400" y="6"/>
                  </a:lnTo>
                  <a:lnTo>
                    <a:pt x="400" y="4"/>
                  </a:lnTo>
                  <a:lnTo>
                    <a:pt x="399" y="1"/>
                  </a:lnTo>
                  <a:lnTo>
                    <a:pt x="395" y="0"/>
                  </a:lnTo>
                  <a:lnTo>
                    <a:pt x="391" y="0"/>
                  </a:lnTo>
                  <a:lnTo>
                    <a:pt x="389" y="1"/>
                  </a:lnTo>
                  <a:lnTo>
                    <a:pt x="388" y="4"/>
                  </a:lnTo>
                  <a:lnTo>
                    <a:pt x="388"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72" name="Freeform 531"/>
            <p:cNvSpPr/>
            <p:nvPr/>
          </p:nvSpPr>
          <p:spPr bwMode="auto">
            <a:xfrm>
              <a:off x="2509838" y="2046288"/>
              <a:ext cx="133350" cy="195263"/>
            </a:xfrm>
            <a:custGeom>
              <a:cxnLst>
                <a:cxn ang="0">
                  <a:pos x="328" y="2"/>
                </a:cxn>
                <a:cxn ang="0">
                  <a:pos x="328" y="2"/>
                </a:cxn>
                <a:cxn ang="0">
                  <a:pos x="307" y="31"/>
                </a:cxn>
                <a:cxn ang="0">
                  <a:pos x="286" y="60"/>
                </a:cxn>
                <a:cxn ang="0">
                  <a:pos x="246" y="120"/>
                </a:cxn>
                <a:cxn ang="0">
                  <a:pos x="207" y="180"/>
                </a:cxn>
                <a:cxn ang="0">
                  <a:pos x="167" y="240"/>
                </a:cxn>
                <a:cxn ang="0">
                  <a:pos x="167" y="240"/>
                </a:cxn>
                <a:cxn ang="0">
                  <a:pos x="123" y="304"/>
                </a:cxn>
                <a:cxn ang="0">
                  <a:pos x="78" y="367"/>
                </a:cxn>
                <a:cxn ang="0">
                  <a:pos x="78" y="367"/>
                </a:cxn>
                <a:cxn ang="0">
                  <a:pos x="58" y="394"/>
                </a:cxn>
                <a:cxn ang="0">
                  <a:pos x="39" y="423"/>
                </a:cxn>
                <a:cxn ang="0">
                  <a:pos x="1" y="481"/>
                </a:cxn>
                <a:cxn ang="0">
                  <a:pos x="1" y="481"/>
                </a:cxn>
                <a:cxn ang="0">
                  <a:pos x="0" y="483"/>
                </a:cxn>
                <a:cxn ang="0">
                  <a:pos x="0" y="486"/>
                </a:cxn>
                <a:cxn ang="0">
                  <a:pos x="3" y="489"/>
                </a:cxn>
                <a:cxn ang="0">
                  <a:pos x="7" y="490"/>
                </a:cxn>
                <a:cxn ang="0">
                  <a:pos x="9" y="489"/>
                </a:cxn>
                <a:cxn ang="0">
                  <a:pos x="10" y="487"/>
                </a:cxn>
                <a:cxn ang="0">
                  <a:pos x="10" y="487"/>
                </a:cxn>
                <a:cxn ang="0">
                  <a:pos x="46" y="434"/>
                </a:cxn>
                <a:cxn ang="0">
                  <a:pos x="63" y="408"/>
                </a:cxn>
                <a:cxn ang="0">
                  <a:pos x="81" y="381"/>
                </a:cxn>
                <a:cxn ang="0">
                  <a:pos x="81" y="381"/>
                </a:cxn>
                <a:cxn ang="0">
                  <a:pos x="127" y="319"/>
                </a:cxn>
                <a:cxn ang="0">
                  <a:pos x="171" y="256"/>
                </a:cxn>
                <a:cxn ang="0">
                  <a:pos x="171" y="256"/>
                </a:cxn>
                <a:cxn ang="0">
                  <a:pos x="212" y="193"/>
                </a:cxn>
                <a:cxn ang="0">
                  <a:pos x="252" y="130"/>
                </a:cxn>
                <a:cxn ang="0">
                  <a:pos x="294" y="68"/>
                </a:cxn>
                <a:cxn ang="0">
                  <a:pos x="317" y="37"/>
                </a:cxn>
                <a:cxn ang="0">
                  <a:pos x="337" y="7"/>
                </a:cxn>
                <a:cxn ang="0">
                  <a:pos x="337" y="7"/>
                </a:cxn>
                <a:cxn ang="0">
                  <a:pos x="339" y="5"/>
                </a:cxn>
                <a:cxn ang="0">
                  <a:pos x="339" y="3"/>
                </a:cxn>
                <a:cxn ang="0">
                  <a:pos x="337" y="2"/>
                </a:cxn>
                <a:cxn ang="0">
                  <a:pos x="336" y="0"/>
                </a:cxn>
                <a:cxn ang="0">
                  <a:pos x="332" y="0"/>
                </a:cxn>
                <a:cxn ang="0">
                  <a:pos x="330" y="0"/>
                </a:cxn>
                <a:cxn ang="0">
                  <a:pos x="328" y="2"/>
                </a:cxn>
                <a:cxn ang="0">
                  <a:pos x="328" y="2"/>
                </a:cxn>
              </a:cxnLst>
              <a:rect b="b" l="0" r="r" t="0"/>
              <a:pathLst>
                <a:path h="490" w="339">
                  <a:moveTo>
                    <a:pt x="328" y="2"/>
                  </a:moveTo>
                  <a:lnTo>
                    <a:pt x="328" y="2"/>
                  </a:lnTo>
                  <a:lnTo>
                    <a:pt x="307" y="31"/>
                  </a:lnTo>
                  <a:lnTo>
                    <a:pt x="286" y="60"/>
                  </a:lnTo>
                  <a:lnTo>
                    <a:pt x="246" y="120"/>
                  </a:lnTo>
                  <a:lnTo>
                    <a:pt x="207" y="180"/>
                  </a:lnTo>
                  <a:lnTo>
                    <a:pt x="167" y="240"/>
                  </a:lnTo>
                  <a:lnTo>
                    <a:pt x="167" y="240"/>
                  </a:lnTo>
                  <a:lnTo>
                    <a:pt x="123" y="304"/>
                  </a:lnTo>
                  <a:lnTo>
                    <a:pt x="78" y="367"/>
                  </a:lnTo>
                  <a:lnTo>
                    <a:pt x="78" y="367"/>
                  </a:lnTo>
                  <a:lnTo>
                    <a:pt x="58" y="394"/>
                  </a:lnTo>
                  <a:lnTo>
                    <a:pt x="39" y="423"/>
                  </a:lnTo>
                  <a:lnTo>
                    <a:pt x="1" y="481"/>
                  </a:lnTo>
                  <a:lnTo>
                    <a:pt x="1" y="481"/>
                  </a:lnTo>
                  <a:lnTo>
                    <a:pt x="0" y="483"/>
                  </a:lnTo>
                  <a:lnTo>
                    <a:pt x="0" y="486"/>
                  </a:lnTo>
                  <a:lnTo>
                    <a:pt x="3" y="489"/>
                  </a:lnTo>
                  <a:lnTo>
                    <a:pt x="7" y="490"/>
                  </a:lnTo>
                  <a:lnTo>
                    <a:pt x="9" y="489"/>
                  </a:lnTo>
                  <a:lnTo>
                    <a:pt x="10" y="487"/>
                  </a:lnTo>
                  <a:lnTo>
                    <a:pt x="10" y="487"/>
                  </a:lnTo>
                  <a:lnTo>
                    <a:pt x="46" y="434"/>
                  </a:lnTo>
                  <a:lnTo>
                    <a:pt x="63" y="408"/>
                  </a:lnTo>
                  <a:lnTo>
                    <a:pt x="81" y="381"/>
                  </a:lnTo>
                  <a:lnTo>
                    <a:pt x="81" y="381"/>
                  </a:lnTo>
                  <a:lnTo>
                    <a:pt x="127" y="319"/>
                  </a:lnTo>
                  <a:lnTo>
                    <a:pt x="171" y="256"/>
                  </a:lnTo>
                  <a:lnTo>
                    <a:pt x="171" y="256"/>
                  </a:lnTo>
                  <a:lnTo>
                    <a:pt x="212" y="193"/>
                  </a:lnTo>
                  <a:lnTo>
                    <a:pt x="252" y="130"/>
                  </a:lnTo>
                  <a:lnTo>
                    <a:pt x="294" y="68"/>
                  </a:lnTo>
                  <a:lnTo>
                    <a:pt x="317" y="37"/>
                  </a:lnTo>
                  <a:lnTo>
                    <a:pt x="337" y="7"/>
                  </a:lnTo>
                  <a:lnTo>
                    <a:pt x="337" y="7"/>
                  </a:lnTo>
                  <a:lnTo>
                    <a:pt x="339" y="5"/>
                  </a:lnTo>
                  <a:lnTo>
                    <a:pt x="339" y="3"/>
                  </a:lnTo>
                  <a:lnTo>
                    <a:pt x="337" y="2"/>
                  </a:lnTo>
                  <a:lnTo>
                    <a:pt x="336" y="0"/>
                  </a:lnTo>
                  <a:lnTo>
                    <a:pt x="332" y="0"/>
                  </a:lnTo>
                  <a:lnTo>
                    <a:pt x="330" y="0"/>
                  </a:lnTo>
                  <a:lnTo>
                    <a:pt x="328" y="2"/>
                  </a:lnTo>
                  <a:lnTo>
                    <a:pt x="328"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73" name="Freeform 532"/>
            <p:cNvSpPr/>
            <p:nvPr/>
          </p:nvSpPr>
          <p:spPr bwMode="auto">
            <a:xfrm>
              <a:off x="2527301" y="2079625"/>
              <a:ext cx="152400" cy="222250"/>
            </a:xfrm>
            <a:custGeom>
              <a:cxnLst>
                <a:cxn ang="0">
                  <a:pos x="374" y="3"/>
                </a:cxn>
                <a:cxn ang="0">
                  <a:pos x="374" y="3"/>
                </a:cxn>
                <a:cxn ang="0">
                  <a:pos x="362" y="16"/>
                </a:cxn>
                <a:cxn ang="0">
                  <a:pos x="349" y="31"/>
                </a:cxn>
                <a:cxn ang="0">
                  <a:pos x="327" y="61"/>
                </a:cxn>
                <a:cxn ang="0">
                  <a:pos x="306" y="93"/>
                </a:cxn>
                <a:cxn ang="0">
                  <a:pos x="285" y="124"/>
                </a:cxn>
                <a:cxn ang="0">
                  <a:pos x="285" y="124"/>
                </a:cxn>
                <a:cxn ang="0">
                  <a:pos x="259" y="162"/>
                </a:cxn>
                <a:cxn ang="0">
                  <a:pos x="235" y="200"/>
                </a:cxn>
                <a:cxn ang="0">
                  <a:pos x="212" y="239"/>
                </a:cxn>
                <a:cxn ang="0">
                  <a:pos x="188" y="277"/>
                </a:cxn>
                <a:cxn ang="0">
                  <a:pos x="188" y="277"/>
                </a:cxn>
                <a:cxn ang="0">
                  <a:pos x="165" y="315"/>
                </a:cxn>
                <a:cxn ang="0">
                  <a:pos x="140" y="353"/>
                </a:cxn>
                <a:cxn ang="0">
                  <a:pos x="114" y="390"/>
                </a:cxn>
                <a:cxn ang="0">
                  <a:pos x="99" y="407"/>
                </a:cxn>
                <a:cxn ang="0">
                  <a:pos x="85" y="424"/>
                </a:cxn>
                <a:cxn ang="0">
                  <a:pos x="85" y="424"/>
                </a:cxn>
                <a:cxn ang="0">
                  <a:pos x="60" y="454"/>
                </a:cxn>
                <a:cxn ang="0">
                  <a:pos x="39" y="485"/>
                </a:cxn>
                <a:cxn ang="0">
                  <a:pos x="18" y="518"/>
                </a:cxn>
                <a:cxn ang="0">
                  <a:pos x="1" y="552"/>
                </a:cxn>
                <a:cxn ang="0">
                  <a:pos x="1" y="552"/>
                </a:cxn>
                <a:cxn ang="0">
                  <a:pos x="0" y="554"/>
                </a:cxn>
                <a:cxn ang="0">
                  <a:pos x="0" y="556"/>
                </a:cxn>
                <a:cxn ang="0">
                  <a:pos x="2" y="560"/>
                </a:cxn>
                <a:cxn ang="0">
                  <a:pos x="6" y="560"/>
                </a:cxn>
                <a:cxn ang="0">
                  <a:pos x="9" y="560"/>
                </a:cxn>
                <a:cxn ang="0">
                  <a:pos x="10" y="557"/>
                </a:cxn>
                <a:cxn ang="0">
                  <a:pos x="10" y="557"/>
                </a:cxn>
                <a:cxn ang="0">
                  <a:pos x="30" y="522"/>
                </a:cxn>
                <a:cxn ang="0">
                  <a:pos x="51" y="488"/>
                </a:cxn>
                <a:cxn ang="0">
                  <a:pos x="74" y="456"/>
                </a:cxn>
                <a:cxn ang="0">
                  <a:pos x="99" y="425"/>
                </a:cxn>
                <a:cxn ang="0">
                  <a:pos x="99" y="425"/>
                </a:cxn>
                <a:cxn ang="0">
                  <a:pos x="112" y="411"/>
                </a:cxn>
                <a:cxn ang="0">
                  <a:pos x="123" y="395"/>
                </a:cxn>
                <a:cxn ang="0">
                  <a:pos x="145" y="365"/>
                </a:cxn>
                <a:cxn ang="0">
                  <a:pos x="187" y="301"/>
                </a:cxn>
                <a:cxn ang="0">
                  <a:pos x="187" y="301"/>
                </a:cxn>
                <a:cxn ang="0">
                  <a:pos x="210" y="265"/>
                </a:cxn>
                <a:cxn ang="0">
                  <a:pos x="233" y="229"/>
                </a:cxn>
                <a:cxn ang="0">
                  <a:pos x="277" y="157"/>
                </a:cxn>
                <a:cxn ang="0">
                  <a:pos x="277" y="157"/>
                </a:cxn>
                <a:cxn ang="0">
                  <a:pos x="301" y="120"/>
                </a:cxn>
                <a:cxn ang="0">
                  <a:pos x="325" y="86"/>
                </a:cxn>
                <a:cxn ang="0">
                  <a:pos x="325" y="86"/>
                </a:cxn>
                <a:cxn ang="0">
                  <a:pos x="352" y="47"/>
                </a:cxn>
                <a:cxn ang="0">
                  <a:pos x="366" y="27"/>
                </a:cxn>
                <a:cxn ang="0">
                  <a:pos x="383" y="10"/>
                </a:cxn>
                <a:cxn ang="0">
                  <a:pos x="383" y="10"/>
                </a:cxn>
                <a:cxn ang="0">
                  <a:pos x="384" y="8"/>
                </a:cxn>
                <a:cxn ang="0">
                  <a:pos x="384" y="6"/>
                </a:cxn>
                <a:cxn ang="0">
                  <a:pos x="382" y="3"/>
                </a:cxn>
                <a:cxn ang="0">
                  <a:pos x="379" y="0"/>
                </a:cxn>
                <a:cxn ang="0">
                  <a:pos x="376" y="1"/>
                </a:cxn>
                <a:cxn ang="0">
                  <a:pos x="374" y="3"/>
                </a:cxn>
                <a:cxn ang="0">
                  <a:pos x="374" y="3"/>
                </a:cxn>
              </a:cxnLst>
              <a:rect b="b" l="0" r="r" t="0"/>
              <a:pathLst>
                <a:path h="560" w="384">
                  <a:moveTo>
                    <a:pt x="374" y="3"/>
                  </a:moveTo>
                  <a:lnTo>
                    <a:pt x="374" y="3"/>
                  </a:lnTo>
                  <a:lnTo>
                    <a:pt x="362" y="16"/>
                  </a:lnTo>
                  <a:lnTo>
                    <a:pt x="349" y="31"/>
                  </a:lnTo>
                  <a:lnTo>
                    <a:pt x="327" y="61"/>
                  </a:lnTo>
                  <a:lnTo>
                    <a:pt x="306" y="93"/>
                  </a:lnTo>
                  <a:lnTo>
                    <a:pt x="285" y="124"/>
                  </a:lnTo>
                  <a:lnTo>
                    <a:pt x="285" y="124"/>
                  </a:lnTo>
                  <a:lnTo>
                    <a:pt x="259" y="162"/>
                  </a:lnTo>
                  <a:lnTo>
                    <a:pt x="235" y="200"/>
                  </a:lnTo>
                  <a:lnTo>
                    <a:pt x="212" y="239"/>
                  </a:lnTo>
                  <a:lnTo>
                    <a:pt x="188" y="277"/>
                  </a:lnTo>
                  <a:lnTo>
                    <a:pt x="188" y="277"/>
                  </a:lnTo>
                  <a:lnTo>
                    <a:pt x="165" y="315"/>
                  </a:lnTo>
                  <a:lnTo>
                    <a:pt x="140" y="353"/>
                  </a:lnTo>
                  <a:lnTo>
                    <a:pt x="114" y="390"/>
                  </a:lnTo>
                  <a:lnTo>
                    <a:pt x="99" y="407"/>
                  </a:lnTo>
                  <a:lnTo>
                    <a:pt x="85" y="424"/>
                  </a:lnTo>
                  <a:lnTo>
                    <a:pt x="85" y="424"/>
                  </a:lnTo>
                  <a:lnTo>
                    <a:pt x="60" y="454"/>
                  </a:lnTo>
                  <a:lnTo>
                    <a:pt x="39" y="485"/>
                  </a:lnTo>
                  <a:lnTo>
                    <a:pt x="18" y="518"/>
                  </a:lnTo>
                  <a:lnTo>
                    <a:pt x="1" y="552"/>
                  </a:lnTo>
                  <a:lnTo>
                    <a:pt x="1" y="552"/>
                  </a:lnTo>
                  <a:lnTo>
                    <a:pt x="0" y="554"/>
                  </a:lnTo>
                  <a:lnTo>
                    <a:pt x="0" y="556"/>
                  </a:lnTo>
                  <a:lnTo>
                    <a:pt x="2" y="560"/>
                  </a:lnTo>
                  <a:lnTo>
                    <a:pt x="6" y="560"/>
                  </a:lnTo>
                  <a:lnTo>
                    <a:pt x="9" y="560"/>
                  </a:lnTo>
                  <a:lnTo>
                    <a:pt x="10" y="557"/>
                  </a:lnTo>
                  <a:lnTo>
                    <a:pt x="10" y="557"/>
                  </a:lnTo>
                  <a:lnTo>
                    <a:pt x="30" y="522"/>
                  </a:lnTo>
                  <a:lnTo>
                    <a:pt x="51" y="488"/>
                  </a:lnTo>
                  <a:lnTo>
                    <a:pt x="74" y="456"/>
                  </a:lnTo>
                  <a:lnTo>
                    <a:pt x="99" y="425"/>
                  </a:lnTo>
                  <a:lnTo>
                    <a:pt x="99" y="425"/>
                  </a:lnTo>
                  <a:lnTo>
                    <a:pt x="112" y="411"/>
                  </a:lnTo>
                  <a:lnTo>
                    <a:pt x="123" y="395"/>
                  </a:lnTo>
                  <a:lnTo>
                    <a:pt x="145" y="365"/>
                  </a:lnTo>
                  <a:lnTo>
                    <a:pt x="187" y="301"/>
                  </a:lnTo>
                  <a:lnTo>
                    <a:pt x="187" y="301"/>
                  </a:lnTo>
                  <a:lnTo>
                    <a:pt x="210" y="265"/>
                  </a:lnTo>
                  <a:lnTo>
                    <a:pt x="233" y="229"/>
                  </a:lnTo>
                  <a:lnTo>
                    <a:pt x="277" y="157"/>
                  </a:lnTo>
                  <a:lnTo>
                    <a:pt x="277" y="157"/>
                  </a:lnTo>
                  <a:lnTo>
                    <a:pt x="301" y="120"/>
                  </a:lnTo>
                  <a:lnTo>
                    <a:pt x="325" y="86"/>
                  </a:lnTo>
                  <a:lnTo>
                    <a:pt x="325" y="86"/>
                  </a:lnTo>
                  <a:lnTo>
                    <a:pt x="352" y="47"/>
                  </a:lnTo>
                  <a:lnTo>
                    <a:pt x="366" y="27"/>
                  </a:lnTo>
                  <a:lnTo>
                    <a:pt x="383" y="10"/>
                  </a:lnTo>
                  <a:lnTo>
                    <a:pt x="383" y="10"/>
                  </a:lnTo>
                  <a:lnTo>
                    <a:pt x="384" y="8"/>
                  </a:lnTo>
                  <a:lnTo>
                    <a:pt x="384" y="6"/>
                  </a:lnTo>
                  <a:lnTo>
                    <a:pt x="382" y="3"/>
                  </a:lnTo>
                  <a:lnTo>
                    <a:pt x="379" y="0"/>
                  </a:lnTo>
                  <a:lnTo>
                    <a:pt x="376" y="1"/>
                  </a:lnTo>
                  <a:lnTo>
                    <a:pt x="374" y="3"/>
                  </a:lnTo>
                  <a:lnTo>
                    <a:pt x="374"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74" name="Freeform 533"/>
            <p:cNvSpPr/>
            <p:nvPr/>
          </p:nvSpPr>
          <p:spPr bwMode="auto">
            <a:xfrm>
              <a:off x="2546351" y="2112963"/>
              <a:ext cx="173038" cy="250825"/>
            </a:xfrm>
            <a:custGeom>
              <a:cxnLst>
                <a:cxn ang="0">
                  <a:pos x="427" y="2"/>
                </a:cxn>
                <a:cxn ang="0">
                  <a:pos x="374" y="77"/>
                </a:cxn>
                <a:cxn ang="0">
                  <a:pos x="324" y="154"/>
                </a:cxn>
                <a:cxn ang="0">
                  <a:pos x="204" y="327"/>
                </a:cxn>
                <a:cxn ang="0">
                  <a:pos x="179" y="364"/>
                </a:cxn>
                <a:cxn ang="0">
                  <a:pos x="154" y="402"/>
                </a:cxn>
                <a:cxn ang="0">
                  <a:pos x="134" y="427"/>
                </a:cxn>
                <a:cxn ang="0">
                  <a:pos x="129" y="436"/>
                </a:cxn>
                <a:cxn ang="0">
                  <a:pos x="107" y="476"/>
                </a:cxn>
                <a:cxn ang="0">
                  <a:pos x="91" y="497"/>
                </a:cxn>
                <a:cxn ang="0">
                  <a:pos x="58" y="536"/>
                </a:cxn>
                <a:cxn ang="0">
                  <a:pos x="43" y="557"/>
                </a:cxn>
                <a:cxn ang="0">
                  <a:pos x="11" y="597"/>
                </a:cxn>
                <a:cxn ang="0">
                  <a:pos x="2" y="616"/>
                </a:cxn>
                <a:cxn ang="0">
                  <a:pos x="0" y="625"/>
                </a:cxn>
                <a:cxn ang="0">
                  <a:pos x="1" y="629"/>
                </a:cxn>
                <a:cxn ang="0">
                  <a:pos x="6" y="631"/>
                </a:cxn>
                <a:cxn ang="0">
                  <a:pos x="10" y="630"/>
                </a:cxn>
                <a:cxn ang="0">
                  <a:pos x="10" y="627"/>
                </a:cxn>
                <a:cxn ang="0">
                  <a:pos x="19" y="609"/>
                </a:cxn>
                <a:cxn ang="0">
                  <a:pos x="32" y="592"/>
                </a:cxn>
                <a:cxn ang="0">
                  <a:pos x="54" y="561"/>
                </a:cxn>
                <a:cxn ang="0">
                  <a:pos x="62" y="550"/>
                </a:cxn>
                <a:cxn ang="0">
                  <a:pos x="90" y="518"/>
                </a:cxn>
                <a:cxn ang="0">
                  <a:pos x="116" y="482"/>
                </a:cxn>
                <a:cxn ang="0">
                  <a:pos x="137" y="448"/>
                </a:cxn>
                <a:cxn ang="0">
                  <a:pos x="158" y="415"/>
                </a:cxn>
                <a:cxn ang="0">
                  <a:pos x="174" y="395"/>
                </a:cxn>
                <a:cxn ang="0">
                  <a:pos x="214" y="332"/>
                </a:cxn>
                <a:cxn ang="0">
                  <a:pos x="268" y="253"/>
                </a:cxn>
                <a:cxn ang="0">
                  <a:pos x="323" y="176"/>
                </a:cxn>
                <a:cxn ang="0">
                  <a:pos x="378" y="92"/>
                </a:cxn>
                <a:cxn ang="0">
                  <a:pos x="421" y="30"/>
                </a:cxn>
                <a:cxn ang="0">
                  <a:pos x="435" y="10"/>
                </a:cxn>
                <a:cxn ang="0">
                  <a:pos x="436" y="6"/>
                </a:cxn>
                <a:cxn ang="0">
                  <a:pos x="433" y="1"/>
                </a:cxn>
                <a:cxn ang="0">
                  <a:pos x="429" y="1"/>
                </a:cxn>
                <a:cxn ang="0">
                  <a:pos x="427" y="2"/>
                </a:cxn>
              </a:cxnLst>
              <a:rect b="b" l="0" r="r" t="0"/>
              <a:pathLst>
                <a:path h="631" w="436">
                  <a:moveTo>
                    <a:pt x="427" y="2"/>
                  </a:moveTo>
                  <a:lnTo>
                    <a:pt x="427" y="2"/>
                  </a:lnTo>
                  <a:lnTo>
                    <a:pt x="400" y="39"/>
                  </a:lnTo>
                  <a:lnTo>
                    <a:pt x="374" y="77"/>
                  </a:lnTo>
                  <a:lnTo>
                    <a:pt x="324" y="154"/>
                  </a:lnTo>
                  <a:lnTo>
                    <a:pt x="324" y="154"/>
                  </a:lnTo>
                  <a:lnTo>
                    <a:pt x="264" y="240"/>
                  </a:lnTo>
                  <a:lnTo>
                    <a:pt x="204" y="327"/>
                  </a:lnTo>
                  <a:lnTo>
                    <a:pt x="204" y="327"/>
                  </a:lnTo>
                  <a:lnTo>
                    <a:pt x="179" y="364"/>
                  </a:lnTo>
                  <a:lnTo>
                    <a:pt x="154" y="402"/>
                  </a:lnTo>
                  <a:lnTo>
                    <a:pt x="154" y="402"/>
                  </a:lnTo>
                  <a:lnTo>
                    <a:pt x="141" y="419"/>
                  </a:lnTo>
                  <a:lnTo>
                    <a:pt x="134" y="427"/>
                  </a:lnTo>
                  <a:lnTo>
                    <a:pt x="129" y="436"/>
                  </a:lnTo>
                  <a:lnTo>
                    <a:pt x="129" y="436"/>
                  </a:lnTo>
                  <a:lnTo>
                    <a:pt x="119" y="457"/>
                  </a:lnTo>
                  <a:lnTo>
                    <a:pt x="107" y="476"/>
                  </a:lnTo>
                  <a:lnTo>
                    <a:pt x="107" y="476"/>
                  </a:lnTo>
                  <a:lnTo>
                    <a:pt x="91" y="497"/>
                  </a:lnTo>
                  <a:lnTo>
                    <a:pt x="74" y="516"/>
                  </a:lnTo>
                  <a:lnTo>
                    <a:pt x="58" y="536"/>
                  </a:lnTo>
                  <a:lnTo>
                    <a:pt x="43" y="557"/>
                  </a:lnTo>
                  <a:lnTo>
                    <a:pt x="43" y="557"/>
                  </a:lnTo>
                  <a:lnTo>
                    <a:pt x="17" y="588"/>
                  </a:lnTo>
                  <a:lnTo>
                    <a:pt x="11" y="597"/>
                  </a:lnTo>
                  <a:lnTo>
                    <a:pt x="6" y="606"/>
                  </a:lnTo>
                  <a:lnTo>
                    <a:pt x="2" y="616"/>
                  </a:lnTo>
                  <a:lnTo>
                    <a:pt x="0" y="625"/>
                  </a:lnTo>
                  <a:lnTo>
                    <a:pt x="0" y="625"/>
                  </a:lnTo>
                  <a:lnTo>
                    <a:pt x="0" y="627"/>
                  </a:lnTo>
                  <a:lnTo>
                    <a:pt x="1" y="629"/>
                  </a:lnTo>
                  <a:lnTo>
                    <a:pt x="5" y="631"/>
                  </a:lnTo>
                  <a:lnTo>
                    <a:pt x="6" y="631"/>
                  </a:lnTo>
                  <a:lnTo>
                    <a:pt x="9" y="631"/>
                  </a:lnTo>
                  <a:lnTo>
                    <a:pt x="10" y="630"/>
                  </a:lnTo>
                  <a:lnTo>
                    <a:pt x="10" y="627"/>
                  </a:lnTo>
                  <a:lnTo>
                    <a:pt x="10" y="627"/>
                  </a:lnTo>
                  <a:lnTo>
                    <a:pt x="14" y="618"/>
                  </a:lnTo>
                  <a:lnTo>
                    <a:pt x="19" y="609"/>
                  </a:lnTo>
                  <a:lnTo>
                    <a:pt x="32" y="592"/>
                  </a:lnTo>
                  <a:lnTo>
                    <a:pt x="32" y="592"/>
                  </a:lnTo>
                  <a:lnTo>
                    <a:pt x="47" y="570"/>
                  </a:lnTo>
                  <a:lnTo>
                    <a:pt x="54" y="561"/>
                  </a:lnTo>
                  <a:lnTo>
                    <a:pt x="62" y="550"/>
                  </a:lnTo>
                  <a:lnTo>
                    <a:pt x="62" y="550"/>
                  </a:lnTo>
                  <a:lnTo>
                    <a:pt x="77" y="535"/>
                  </a:lnTo>
                  <a:lnTo>
                    <a:pt x="90" y="518"/>
                  </a:lnTo>
                  <a:lnTo>
                    <a:pt x="116" y="482"/>
                  </a:lnTo>
                  <a:lnTo>
                    <a:pt x="116" y="482"/>
                  </a:lnTo>
                  <a:lnTo>
                    <a:pt x="128" y="465"/>
                  </a:lnTo>
                  <a:lnTo>
                    <a:pt x="137" y="448"/>
                  </a:lnTo>
                  <a:lnTo>
                    <a:pt x="147" y="431"/>
                  </a:lnTo>
                  <a:lnTo>
                    <a:pt x="158" y="415"/>
                  </a:lnTo>
                  <a:lnTo>
                    <a:pt x="158" y="415"/>
                  </a:lnTo>
                  <a:lnTo>
                    <a:pt x="174" y="395"/>
                  </a:lnTo>
                  <a:lnTo>
                    <a:pt x="187" y="374"/>
                  </a:lnTo>
                  <a:lnTo>
                    <a:pt x="214" y="332"/>
                  </a:lnTo>
                  <a:lnTo>
                    <a:pt x="214" y="332"/>
                  </a:lnTo>
                  <a:lnTo>
                    <a:pt x="268" y="253"/>
                  </a:lnTo>
                  <a:lnTo>
                    <a:pt x="323" y="176"/>
                  </a:lnTo>
                  <a:lnTo>
                    <a:pt x="323" y="176"/>
                  </a:lnTo>
                  <a:lnTo>
                    <a:pt x="350" y="134"/>
                  </a:lnTo>
                  <a:lnTo>
                    <a:pt x="378" y="92"/>
                  </a:lnTo>
                  <a:lnTo>
                    <a:pt x="406" y="51"/>
                  </a:lnTo>
                  <a:lnTo>
                    <a:pt x="421" y="30"/>
                  </a:lnTo>
                  <a:lnTo>
                    <a:pt x="435" y="10"/>
                  </a:lnTo>
                  <a:lnTo>
                    <a:pt x="435" y="10"/>
                  </a:lnTo>
                  <a:lnTo>
                    <a:pt x="436" y="7"/>
                  </a:lnTo>
                  <a:lnTo>
                    <a:pt x="436" y="6"/>
                  </a:lnTo>
                  <a:lnTo>
                    <a:pt x="435" y="2"/>
                  </a:lnTo>
                  <a:lnTo>
                    <a:pt x="433" y="1"/>
                  </a:lnTo>
                  <a:lnTo>
                    <a:pt x="431" y="0"/>
                  </a:lnTo>
                  <a:lnTo>
                    <a:pt x="429" y="1"/>
                  </a:lnTo>
                  <a:lnTo>
                    <a:pt x="427" y="2"/>
                  </a:lnTo>
                  <a:lnTo>
                    <a:pt x="427"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75" name="Freeform 534"/>
            <p:cNvSpPr/>
            <p:nvPr/>
          </p:nvSpPr>
          <p:spPr bwMode="auto">
            <a:xfrm>
              <a:off x="2122488" y="2501900"/>
              <a:ext cx="22225" cy="41275"/>
            </a:xfrm>
            <a:custGeom>
              <a:cxnLst>
                <a:cxn ang="0">
                  <a:pos x="42" y="6"/>
                </a:cxn>
                <a:cxn ang="0">
                  <a:pos x="42" y="6"/>
                </a:cxn>
                <a:cxn ang="0">
                  <a:pos x="40" y="17"/>
                </a:cxn>
                <a:cxn ang="0">
                  <a:pos x="36" y="27"/>
                </a:cxn>
                <a:cxn ang="0">
                  <a:pos x="29" y="36"/>
                </a:cxn>
                <a:cxn ang="0">
                  <a:pos x="23" y="46"/>
                </a:cxn>
                <a:cxn ang="0">
                  <a:pos x="23" y="46"/>
                </a:cxn>
                <a:cxn ang="0">
                  <a:pos x="16" y="57"/>
                </a:cxn>
                <a:cxn ang="0">
                  <a:pos x="10" y="69"/>
                </a:cxn>
                <a:cxn ang="0">
                  <a:pos x="4" y="82"/>
                </a:cxn>
                <a:cxn ang="0">
                  <a:pos x="0" y="95"/>
                </a:cxn>
                <a:cxn ang="0">
                  <a:pos x="0" y="95"/>
                </a:cxn>
                <a:cxn ang="0">
                  <a:pos x="0" y="98"/>
                </a:cxn>
                <a:cxn ang="0">
                  <a:pos x="2" y="100"/>
                </a:cxn>
                <a:cxn ang="0">
                  <a:pos x="4" y="102"/>
                </a:cxn>
                <a:cxn ang="0">
                  <a:pos x="10" y="102"/>
                </a:cxn>
                <a:cxn ang="0">
                  <a:pos x="11" y="100"/>
                </a:cxn>
                <a:cxn ang="0">
                  <a:pos x="12" y="99"/>
                </a:cxn>
                <a:cxn ang="0">
                  <a:pos x="12" y="99"/>
                </a:cxn>
                <a:cxn ang="0">
                  <a:pos x="16" y="83"/>
                </a:cxn>
                <a:cxn ang="0">
                  <a:pos x="23" y="70"/>
                </a:cxn>
                <a:cxn ang="0">
                  <a:pos x="29" y="56"/>
                </a:cxn>
                <a:cxn ang="0">
                  <a:pos x="38" y="43"/>
                </a:cxn>
                <a:cxn ang="0">
                  <a:pos x="38" y="43"/>
                </a:cxn>
                <a:cxn ang="0">
                  <a:pos x="44" y="35"/>
                </a:cxn>
                <a:cxn ang="0">
                  <a:pos x="49" y="26"/>
                </a:cxn>
                <a:cxn ang="0">
                  <a:pos x="51" y="15"/>
                </a:cxn>
                <a:cxn ang="0">
                  <a:pos x="54" y="6"/>
                </a:cxn>
                <a:cxn ang="0">
                  <a:pos x="54" y="6"/>
                </a:cxn>
                <a:cxn ang="0">
                  <a:pos x="54" y="4"/>
                </a:cxn>
                <a:cxn ang="0">
                  <a:pos x="53" y="1"/>
                </a:cxn>
                <a:cxn ang="0">
                  <a:pos x="50" y="1"/>
                </a:cxn>
                <a:cxn ang="0">
                  <a:pos x="49" y="0"/>
                </a:cxn>
                <a:cxn ang="0">
                  <a:pos x="45" y="1"/>
                </a:cxn>
                <a:cxn ang="0">
                  <a:pos x="44" y="4"/>
                </a:cxn>
                <a:cxn ang="0">
                  <a:pos x="42" y="6"/>
                </a:cxn>
                <a:cxn ang="0">
                  <a:pos x="42" y="6"/>
                </a:cxn>
              </a:cxnLst>
              <a:rect b="b" l="0" r="r" t="0"/>
              <a:pathLst>
                <a:path h="102" w="54">
                  <a:moveTo>
                    <a:pt x="42" y="6"/>
                  </a:moveTo>
                  <a:lnTo>
                    <a:pt x="42" y="6"/>
                  </a:lnTo>
                  <a:lnTo>
                    <a:pt x="40" y="17"/>
                  </a:lnTo>
                  <a:lnTo>
                    <a:pt x="36" y="27"/>
                  </a:lnTo>
                  <a:lnTo>
                    <a:pt x="29" y="36"/>
                  </a:lnTo>
                  <a:lnTo>
                    <a:pt x="23" y="46"/>
                  </a:lnTo>
                  <a:lnTo>
                    <a:pt x="23" y="46"/>
                  </a:lnTo>
                  <a:lnTo>
                    <a:pt x="16" y="57"/>
                  </a:lnTo>
                  <a:lnTo>
                    <a:pt x="10" y="69"/>
                  </a:lnTo>
                  <a:lnTo>
                    <a:pt x="4" y="82"/>
                  </a:lnTo>
                  <a:lnTo>
                    <a:pt x="0" y="95"/>
                  </a:lnTo>
                  <a:lnTo>
                    <a:pt x="0" y="95"/>
                  </a:lnTo>
                  <a:lnTo>
                    <a:pt x="0" y="98"/>
                  </a:lnTo>
                  <a:lnTo>
                    <a:pt x="2" y="100"/>
                  </a:lnTo>
                  <a:lnTo>
                    <a:pt x="4" y="102"/>
                  </a:lnTo>
                  <a:lnTo>
                    <a:pt x="10" y="102"/>
                  </a:lnTo>
                  <a:lnTo>
                    <a:pt x="11" y="100"/>
                  </a:lnTo>
                  <a:lnTo>
                    <a:pt x="12" y="99"/>
                  </a:lnTo>
                  <a:lnTo>
                    <a:pt x="12" y="99"/>
                  </a:lnTo>
                  <a:lnTo>
                    <a:pt x="16" y="83"/>
                  </a:lnTo>
                  <a:lnTo>
                    <a:pt x="23" y="70"/>
                  </a:lnTo>
                  <a:lnTo>
                    <a:pt x="29" y="56"/>
                  </a:lnTo>
                  <a:lnTo>
                    <a:pt x="38" y="43"/>
                  </a:lnTo>
                  <a:lnTo>
                    <a:pt x="38" y="43"/>
                  </a:lnTo>
                  <a:lnTo>
                    <a:pt x="44" y="35"/>
                  </a:lnTo>
                  <a:lnTo>
                    <a:pt x="49" y="26"/>
                  </a:lnTo>
                  <a:lnTo>
                    <a:pt x="51" y="15"/>
                  </a:lnTo>
                  <a:lnTo>
                    <a:pt x="54" y="6"/>
                  </a:lnTo>
                  <a:lnTo>
                    <a:pt x="54" y="6"/>
                  </a:lnTo>
                  <a:lnTo>
                    <a:pt x="54" y="4"/>
                  </a:lnTo>
                  <a:lnTo>
                    <a:pt x="53" y="1"/>
                  </a:lnTo>
                  <a:lnTo>
                    <a:pt x="50" y="1"/>
                  </a:lnTo>
                  <a:lnTo>
                    <a:pt x="49" y="0"/>
                  </a:lnTo>
                  <a:lnTo>
                    <a:pt x="45" y="1"/>
                  </a:lnTo>
                  <a:lnTo>
                    <a:pt x="44" y="4"/>
                  </a:lnTo>
                  <a:lnTo>
                    <a:pt x="42" y="6"/>
                  </a:lnTo>
                  <a:lnTo>
                    <a:pt x="42" y="6"/>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76" name="Freeform 535"/>
            <p:cNvSpPr/>
            <p:nvPr/>
          </p:nvSpPr>
          <p:spPr bwMode="auto">
            <a:xfrm>
              <a:off x="2152651" y="2535238"/>
              <a:ext cx="22225" cy="46038"/>
            </a:xfrm>
            <a:custGeom>
              <a:cxnLst>
                <a:cxn ang="0">
                  <a:pos x="46" y="2"/>
                </a:cxn>
                <a:cxn ang="0">
                  <a:pos x="46" y="2"/>
                </a:cxn>
                <a:cxn ang="0">
                  <a:pos x="43" y="17"/>
                </a:cxn>
                <a:cxn ang="0">
                  <a:pos x="38" y="29"/>
                </a:cxn>
                <a:cxn ang="0">
                  <a:pos x="26" y="55"/>
                </a:cxn>
                <a:cxn ang="0">
                  <a:pos x="2" y="104"/>
                </a:cxn>
                <a:cxn ang="0">
                  <a:pos x="2" y="104"/>
                </a:cxn>
                <a:cxn ang="0">
                  <a:pos x="0" y="107"/>
                </a:cxn>
                <a:cxn ang="0">
                  <a:pos x="2" y="108"/>
                </a:cxn>
                <a:cxn ang="0">
                  <a:pos x="4" y="112"/>
                </a:cxn>
                <a:cxn ang="0">
                  <a:pos x="8" y="114"/>
                </a:cxn>
                <a:cxn ang="0">
                  <a:pos x="9" y="112"/>
                </a:cxn>
                <a:cxn ang="0">
                  <a:pos x="11" y="110"/>
                </a:cxn>
                <a:cxn ang="0">
                  <a:pos x="11" y="110"/>
                </a:cxn>
                <a:cxn ang="0">
                  <a:pos x="37" y="59"/>
                </a:cxn>
                <a:cxn ang="0">
                  <a:pos x="49" y="32"/>
                </a:cxn>
                <a:cxn ang="0">
                  <a:pos x="54" y="19"/>
                </a:cxn>
                <a:cxn ang="0">
                  <a:pos x="58" y="6"/>
                </a:cxn>
                <a:cxn ang="0">
                  <a:pos x="58" y="6"/>
                </a:cxn>
                <a:cxn ang="0">
                  <a:pos x="58" y="4"/>
                </a:cxn>
                <a:cxn ang="0">
                  <a:pos x="57" y="1"/>
                </a:cxn>
                <a:cxn ang="0">
                  <a:pos x="54" y="0"/>
                </a:cxn>
                <a:cxn ang="0">
                  <a:pos x="49" y="0"/>
                </a:cxn>
                <a:cxn ang="0">
                  <a:pos x="47" y="1"/>
                </a:cxn>
                <a:cxn ang="0">
                  <a:pos x="46" y="2"/>
                </a:cxn>
                <a:cxn ang="0">
                  <a:pos x="46" y="2"/>
                </a:cxn>
              </a:cxnLst>
              <a:rect b="b" l="0" r="r" t="0"/>
              <a:pathLst>
                <a:path h="114" w="57">
                  <a:moveTo>
                    <a:pt x="46" y="2"/>
                  </a:moveTo>
                  <a:lnTo>
                    <a:pt x="46" y="2"/>
                  </a:lnTo>
                  <a:lnTo>
                    <a:pt x="43" y="17"/>
                  </a:lnTo>
                  <a:lnTo>
                    <a:pt x="38" y="29"/>
                  </a:lnTo>
                  <a:lnTo>
                    <a:pt x="26" y="55"/>
                  </a:lnTo>
                  <a:lnTo>
                    <a:pt x="2" y="104"/>
                  </a:lnTo>
                  <a:lnTo>
                    <a:pt x="2" y="104"/>
                  </a:lnTo>
                  <a:lnTo>
                    <a:pt x="0" y="107"/>
                  </a:lnTo>
                  <a:lnTo>
                    <a:pt x="2" y="108"/>
                  </a:lnTo>
                  <a:lnTo>
                    <a:pt x="4" y="112"/>
                  </a:lnTo>
                  <a:lnTo>
                    <a:pt x="8" y="114"/>
                  </a:lnTo>
                  <a:lnTo>
                    <a:pt x="9" y="112"/>
                  </a:lnTo>
                  <a:lnTo>
                    <a:pt x="11" y="110"/>
                  </a:lnTo>
                  <a:lnTo>
                    <a:pt x="11" y="110"/>
                  </a:lnTo>
                  <a:lnTo>
                    <a:pt x="37" y="59"/>
                  </a:lnTo>
                  <a:lnTo>
                    <a:pt x="49" y="32"/>
                  </a:lnTo>
                  <a:lnTo>
                    <a:pt x="54" y="19"/>
                  </a:lnTo>
                  <a:lnTo>
                    <a:pt x="58" y="6"/>
                  </a:lnTo>
                  <a:lnTo>
                    <a:pt x="58" y="6"/>
                  </a:lnTo>
                  <a:lnTo>
                    <a:pt x="58" y="4"/>
                  </a:lnTo>
                  <a:lnTo>
                    <a:pt x="57" y="1"/>
                  </a:lnTo>
                  <a:lnTo>
                    <a:pt x="54" y="0"/>
                  </a:lnTo>
                  <a:lnTo>
                    <a:pt x="49" y="0"/>
                  </a:lnTo>
                  <a:lnTo>
                    <a:pt x="47" y="1"/>
                  </a:lnTo>
                  <a:lnTo>
                    <a:pt x="46" y="2"/>
                  </a:lnTo>
                  <a:lnTo>
                    <a:pt x="46"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77" name="Freeform 536"/>
            <p:cNvSpPr/>
            <p:nvPr/>
          </p:nvSpPr>
          <p:spPr bwMode="auto">
            <a:xfrm>
              <a:off x="2176463" y="2573338"/>
              <a:ext cx="23813" cy="34925"/>
            </a:xfrm>
            <a:custGeom>
              <a:cxnLst>
                <a:cxn ang="0">
                  <a:pos x="51" y="1"/>
                </a:cxn>
                <a:cxn ang="0">
                  <a:pos x="51" y="1"/>
                </a:cxn>
                <a:cxn ang="0">
                  <a:pos x="35" y="20"/>
                </a:cxn>
                <a:cxn ang="0">
                  <a:pos x="22" y="38"/>
                </a:cxn>
                <a:cxn ang="0">
                  <a:pos x="10" y="57"/>
                </a:cxn>
                <a:cxn ang="0">
                  <a:pos x="0" y="78"/>
                </a:cxn>
                <a:cxn ang="0">
                  <a:pos x="0" y="78"/>
                </a:cxn>
                <a:cxn ang="0">
                  <a:pos x="0" y="81"/>
                </a:cxn>
                <a:cxn ang="0">
                  <a:pos x="0" y="84"/>
                </a:cxn>
                <a:cxn ang="0">
                  <a:pos x="4" y="86"/>
                </a:cxn>
                <a:cxn ang="0">
                  <a:pos x="5" y="88"/>
                </a:cxn>
                <a:cxn ang="0">
                  <a:pos x="8" y="88"/>
                </a:cxn>
                <a:cxn ang="0">
                  <a:pos x="9" y="86"/>
                </a:cxn>
                <a:cxn ang="0">
                  <a:pos x="10" y="85"/>
                </a:cxn>
                <a:cxn ang="0">
                  <a:pos x="10" y="85"/>
                </a:cxn>
                <a:cxn ang="0">
                  <a:pos x="19" y="64"/>
                </a:cxn>
                <a:cxn ang="0">
                  <a:pos x="31" y="44"/>
                </a:cxn>
                <a:cxn ang="0">
                  <a:pos x="44" y="26"/>
                </a:cxn>
                <a:cxn ang="0">
                  <a:pos x="59" y="9"/>
                </a:cxn>
                <a:cxn ang="0">
                  <a:pos x="59" y="9"/>
                </a:cxn>
                <a:cxn ang="0">
                  <a:pos x="60" y="8"/>
                </a:cxn>
                <a:cxn ang="0">
                  <a:pos x="60" y="5"/>
                </a:cxn>
                <a:cxn ang="0">
                  <a:pos x="59" y="1"/>
                </a:cxn>
                <a:cxn ang="0">
                  <a:pos x="55" y="0"/>
                </a:cxn>
                <a:cxn ang="0">
                  <a:pos x="53" y="0"/>
                </a:cxn>
                <a:cxn ang="0">
                  <a:pos x="51" y="1"/>
                </a:cxn>
                <a:cxn ang="0">
                  <a:pos x="51" y="1"/>
                </a:cxn>
              </a:cxnLst>
              <a:rect b="b" l="0" r="r" t="0"/>
              <a:pathLst>
                <a:path h="88" w="60">
                  <a:moveTo>
                    <a:pt x="51" y="1"/>
                  </a:moveTo>
                  <a:lnTo>
                    <a:pt x="51" y="1"/>
                  </a:lnTo>
                  <a:lnTo>
                    <a:pt x="35" y="20"/>
                  </a:lnTo>
                  <a:lnTo>
                    <a:pt x="22" y="38"/>
                  </a:lnTo>
                  <a:lnTo>
                    <a:pt x="10" y="57"/>
                  </a:lnTo>
                  <a:lnTo>
                    <a:pt x="0" y="78"/>
                  </a:lnTo>
                  <a:lnTo>
                    <a:pt x="0" y="78"/>
                  </a:lnTo>
                  <a:lnTo>
                    <a:pt x="0" y="81"/>
                  </a:lnTo>
                  <a:lnTo>
                    <a:pt x="0" y="84"/>
                  </a:lnTo>
                  <a:lnTo>
                    <a:pt x="4" y="86"/>
                  </a:lnTo>
                  <a:lnTo>
                    <a:pt x="5" y="88"/>
                  </a:lnTo>
                  <a:lnTo>
                    <a:pt x="8" y="88"/>
                  </a:lnTo>
                  <a:lnTo>
                    <a:pt x="9" y="86"/>
                  </a:lnTo>
                  <a:lnTo>
                    <a:pt x="10" y="85"/>
                  </a:lnTo>
                  <a:lnTo>
                    <a:pt x="10" y="85"/>
                  </a:lnTo>
                  <a:lnTo>
                    <a:pt x="19" y="64"/>
                  </a:lnTo>
                  <a:lnTo>
                    <a:pt x="31" y="44"/>
                  </a:lnTo>
                  <a:lnTo>
                    <a:pt x="44" y="26"/>
                  </a:lnTo>
                  <a:lnTo>
                    <a:pt x="59" y="9"/>
                  </a:lnTo>
                  <a:lnTo>
                    <a:pt x="59" y="9"/>
                  </a:lnTo>
                  <a:lnTo>
                    <a:pt x="60" y="8"/>
                  </a:lnTo>
                  <a:lnTo>
                    <a:pt x="60" y="5"/>
                  </a:lnTo>
                  <a:lnTo>
                    <a:pt x="59" y="1"/>
                  </a:lnTo>
                  <a:lnTo>
                    <a:pt x="55" y="0"/>
                  </a:lnTo>
                  <a:lnTo>
                    <a:pt x="53" y="0"/>
                  </a:lnTo>
                  <a:lnTo>
                    <a:pt x="51" y="1"/>
                  </a:lnTo>
                  <a:lnTo>
                    <a:pt x="51"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78" name="Freeform 537"/>
            <p:cNvSpPr/>
            <p:nvPr/>
          </p:nvSpPr>
          <p:spPr bwMode="auto">
            <a:xfrm>
              <a:off x="2200276" y="2609850"/>
              <a:ext cx="26988" cy="36513"/>
            </a:xfrm>
            <a:custGeom>
              <a:cxnLst>
                <a:cxn ang="0">
                  <a:pos x="59" y="2"/>
                </a:cxn>
                <a:cxn ang="0">
                  <a:pos x="59" y="2"/>
                </a:cxn>
                <a:cxn ang="0">
                  <a:pos x="50" y="11"/>
                </a:cxn>
                <a:cxn ang="0">
                  <a:pos x="42" y="21"/>
                </a:cxn>
                <a:cxn ang="0">
                  <a:pos x="28" y="42"/>
                </a:cxn>
                <a:cxn ang="0">
                  <a:pos x="16" y="65"/>
                </a:cxn>
                <a:cxn ang="0">
                  <a:pos x="1" y="87"/>
                </a:cxn>
                <a:cxn ang="0">
                  <a:pos x="1" y="87"/>
                </a:cxn>
                <a:cxn ang="0">
                  <a:pos x="0" y="89"/>
                </a:cxn>
                <a:cxn ang="0">
                  <a:pos x="0" y="91"/>
                </a:cxn>
                <a:cxn ang="0">
                  <a:pos x="1" y="93"/>
                </a:cxn>
                <a:cxn ang="0">
                  <a:pos x="3" y="95"/>
                </a:cxn>
                <a:cxn ang="0">
                  <a:pos x="8" y="95"/>
                </a:cxn>
                <a:cxn ang="0">
                  <a:pos x="9" y="95"/>
                </a:cxn>
                <a:cxn ang="0">
                  <a:pos x="12" y="92"/>
                </a:cxn>
                <a:cxn ang="0">
                  <a:pos x="12" y="92"/>
                </a:cxn>
                <a:cxn ang="0">
                  <a:pos x="25" y="71"/>
                </a:cxn>
                <a:cxn ang="0">
                  <a:pos x="37" y="49"/>
                </a:cxn>
                <a:cxn ang="0">
                  <a:pos x="51" y="29"/>
                </a:cxn>
                <a:cxn ang="0">
                  <a:pos x="59" y="19"/>
                </a:cxn>
                <a:cxn ang="0">
                  <a:pos x="68" y="10"/>
                </a:cxn>
                <a:cxn ang="0">
                  <a:pos x="68" y="10"/>
                </a:cxn>
                <a:cxn ang="0">
                  <a:pos x="69" y="8"/>
                </a:cxn>
                <a:cxn ang="0">
                  <a:pos x="69" y="6"/>
                </a:cxn>
                <a:cxn ang="0">
                  <a:pos x="68" y="2"/>
                </a:cxn>
                <a:cxn ang="0">
                  <a:pos x="64" y="0"/>
                </a:cxn>
                <a:cxn ang="0">
                  <a:pos x="62" y="0"/>
                </a:cxn>
                <a:cxn ang="0">
                  <a:pos x="59" y="2"/>
                </a:cxn>
                <a:cxn ang="0">
                  <a:pos x="59" y="2"/>
                </a:cxn>
              </a:cxnLst>
              <a:rect b="b" l="0" r="r" t="0"/>
              <a:pathLst>
                <a:path h="95" w="69">
                  <a:moveTo>
                    <a:pt x="59" y="2"/>
                  </a:moveTo>
                  <a:lnTo>
                    <a:pt x="59" y="2"/>
                  </a:lnTo>
                  <a:lnTo>
                    <a:pt x="50" y="11"/>
                  </a:lnTo>
                  <a:lnTo>
                    <a:pt x="42" y="21"/>
                  </a:lnTo>
                  <a:lnTo>
                    <a:pt x="28" y="42"/>
                  </a:lnTo>
                  <a:lnTo>
                    <a:pt x="16" y="65"/>
                  </a:lnTo>
                  <a:lnTo>
                    <a:pt x="1" y="87"/>
                  </a:lnTo>
                  <a:lnTo>
                    <a:pt x="1" y="87"/>
                  </a:lnTo>
                  <a:lnTo>
                    <a:pt x="0" y="89"/>
                  </a:lnTo>
                  <a:lnTo>
                    <a:pt x="0" y="91"/>
                  </a:lnTo>
                  <a:lnTo>
                    <a:pt x="1" y="93"/>
                  </a:lnTo>
                  <a:lnTo>
                    <a:pt x="3" y="95"/>
                  </a:lnTo>
                  <a:lnTo>
                    <a:pt x="8" y="95"/>
                  </a:lnTo>
                  <a:lnTo>
                    <a:pt x="9" y="95"/>
                  </a:lnTo>
                  <a:lnTo>
                    <a:pt x="12" y="92"/>
                  </a:lnTo>
                  <a:lnTo>
                    <a:pt x="12" y="92"/>
                  </a:lnTo>
                  <a:lnTo>
                    <a:pt x="25" y="71"/>
                  </a:lnTo>
                  <a:lnTo>
                    <a:pt x="37" y="49"/>
                  </a:lnTo>
                  <a:lnTo>
                    <a:pt x="51" y="29"/>
                  </a:lnTo>
                  <a:lnTo>
                    <a:pt x="59" y="19"/>
                  </a:lnTo>
                  <a:lnTo>
                    <a:pt x="68" y="10"/>
                  </a:lnTo>
                  <a:lnTo>
                    <a:pt x="68" y="10"/>
                  </a:lnTo>
                  <a:lnTo>
                    <a:pt x="69" y="8"/>
                  </a:lnTo>
                  <a:lnTo>
                    <a:pt x="69" y="6"/>
                  </a:lnTo>
                  <a:lnTo>
                    <a:pt x="68" y="2"/>
                  </a:lnTo>
                  <a:lnTo>
                    <a:pt x="64" y="0"/>
                  </a:lnTo>
                  <a:lnTo>
                    <a:pt x="62" y="0"/>
                  </a:lnTo>
                  <a:lnTo>
                    <a:pt x="59" y="2"/>
                  </a:lnTo>
                  <a:lnTo>
                    <a:pt x="59"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79" name="Freeform 538"/>
            <p:cNvSpPr/>
            <p:nvPr/>
          </p:nvSpPr>
          <p:spPr bwMode="auto">
            <a:xfrm>
              <a:off x="2228851" y="2640013"/>
              <a:ext cx="19050" cy="38100"/>
            </a:xfrm>
            <a:custGeom>
              <a:cxnLst>
                <a:cxn ang="0">
                  <a:pos x="40" y="2"/>
                </a:cxn>
                <a:cxn ang="0">
                  <a:pos x="40" y="2"/>
                </a:cxn>
                <a:cxn ang="0">
                  <a:pos x="30" y="12"/>
                </a:cxn>
                <a:cxn ang="0">
                  <a:pos x="24" y="24"/>
                </a:cxn>
                <a:cxn ang="0">
                  <a:pos x="17" y="34"/>
                </a:cxn>
                <a:cxn ang="0">
                  <a:pos x="12" y="47"/>
                </a:cxn>
                <a:cxn ang="0">
                  <a:pos x="12" y="47"/>
                </a:cxn>
                <a:cxn ang="0">
                  <a:pos x="4" y="68"/>
                </a:cxn>
                <a:cxn ang="0">
                  <a:pos x="2" y="79"/>
                </a:cxn>
                <a:cxn ang="0">
                  <a:pos x="0" y="89"/>
                </a:cxn>
                <a:cxn ang="0">
                  <a:pos x="0" y="89"/>
                </a:cxn>
                <a:cxn ang="0">
                  <a:pos x="0" y="92"/>
                </a:cxn>
                <a:cxn ang="0">
                  <a:pos x="2" y="94"/>
                </a:cxn>
                <a:cxn ang="0">
                  <a:pos x="6" y="96"/>
                </a:cxn>
                <a:cxn ang="0">
                  <a:pos x="9" y="94"/>
                </a:cxn>
                <a:cxn ang="0">
                  <a:pos x="11" y="92"/>
                </a:cxn>
                <a:cxn ang="0">
                  <a:pos x="12" y="89"/>
                </a:cxn>
                <a:cxn ang="0">
                  <a:pos x="12" y="89"/>
                </a:cxn>
                <a:cxn ang="0">
                  <a:pos x="13" y="79"/>
                </a:cxn>
                <a:cxn ang="0">
                  <a:pos x="16" y="68"/>
                </a:cxn>
                <a:cxn ang="0">
                  <a:pos x="24" y="49"/>
                </a:cxn>
                <a:cxn ang="0">
                  <a:pos x="24" y="49"/>
                </a:cxn>
                <a:cxn ang="0">
                  <a:pos x="29" y="37"/>
                </a:cxn>
                <a:cxn ang="0">
                  <a:pos x="34" y="28"/>
                </a:cxn>
                <a:cxn ang="0">
                  <a:pos x="41" y="19"/>
                </a:cxn>
                <a:cxn ang="0">
                  <a:pos x="47" y="9"/>
                </a:cxn>
                <a:cxn ang="0">
                  <a:pos x="47" y="9"/>
                </a:cxn>
                <a:cxn ang="0">
                  <a:pos x="49" y="8"/>
                </a:cxn>
                <a:cxn ang="0">
                  <a:pos x="50" y="6"/>
                </a:cxn>
                <a:cxn ang="0">
                  <a:pos x="47" y="2"/>
                </a:cxn>
                <a:cxn ang="0">
                  <a:pos x="43" y="0"/>
                </a:cxn>
                <a:cxn ang="0">
                  <a:pos x="42" y="0"/>
                </a:cxn>
                <a:cxn ang="0">
                  <a:pos x="40" y="2"/>
                </a:cxn>
                <a:cxn ang="0">
                  <a:pos x="40" y="2"/>
                </a:cxn>
              </a:cxnLst>
              <a:rect b="b" l="0" r="r" t="0"/>
              <a:pathLst>
                <a:path h="96" w="50">
                  <a:moveTo>
                    <a:pt x="40" y="2"/>
                  </a:moveTo>
                  <a:lnTo>
                    <a:pt x="40" y="2"/>
                  </a:lnTo>
                  <a:lnTo>
                    <a:pt x="30" y="12"/>
                  </a:lnTo>
                  <a:lnTo>
                    <a:pt x="24" y="24"/>
                  </a:lnTo>
                  <a:lnTo>
                    <a:pt x="17" y="34"/>
                  </a:lnTo>
                  <a:lnTo>
                    <a:pt x="12" y="47"/>
                  </a:lnTo>
                  <a:lnTo>
                    <a:pt x="12" y="47"/>
                  </a:lnTo>
                  <a:lnTo>
                    <a:pt x="4" y="68"/>
                  </a:lnTo>
                  <a:lnTo>
                    <a:pt x="2" y="79"/>
                  </a:lnTo>
                  <a:lnTo>
                    <a:pt x="0" y="89"/>
                  </a:lnTo>
                  <a:lnTo>
                    <a:pt x="0" y="89"/>
                  </a:lnTo>
                  <a:lnTo>
                    <a:pt x="0" y="92"/>
                  </a:lnTo>
                  <a:lnTo>
                    <a:pt x="2" y="94"/>
                  </a:lnTo>
                  <a:lnTo>
                    <a:pt x="6" y="96"/>
                  </a:lnTo>
                  <a:lnTo>
                    <a:pt x="9" y="94"/>
                  </a:lnTo>
                  <a:lnTo>
                    <a:pt x="11" y="92"/>
                  </a:lnTo>
                  <a:lnTo>
                    <a:pt x="12" y="89"/>
                  </a:lnTo>
                  <a:lnTo>
                    <a:pt x="12" y="89"/>
                  </a:lnTo>
                  <a:lnTo>
                    <a:pt x="13" y="79"/>
                  </a:lnTo>
                  <a:lnTo>
                    <a:pt x="16" y="68"/>
                  </a:lnTo>
                  <a:lnTo>
                    <a:pt x="24" y="49"/>
                  </a:lnTo>
                  <a:lnTo>
                    <a:pt x="24" y="49"/>
                  </a:lnTo>
                  <a:lnTo>
                    <a:pt x="29" y="37"/>
                  </a:lnTo>
                  <a:lnTo>
                    <a:pt x="34" y="28"/>
                  </a:lnTo>
                  <a:lnTo>
                    <a:pt x="41" y="19"/>
                  </a:lnTo>
                  <a:lnTo>
                    <a:pt x="47" y="9"/>
                  </a:lnTo>
                  <a:lnTo>
                    <a:pt x="47" y="9"/>
                  </a:lnTo>
                  <a:lnTo>
                    <a:pt x="49" y="8"/>
                  </a:lnTo>
                  <a:lnTo>
                    <a:pt x="50" y="6"/>
                  </a:lnTo>
                  <a:lnTo>
                    <a:pt x="47" y="2"/>
                  </a:lnTo>
                  <a:lnTo>
                    <a:pt x="43" y="0"/>
                  </a:lnTo>
                  <a:lnTo>
                    <a:pt x="42" y="0"/>
                  </a:lnTo>
                  <a:lnTo>
                    <a:pt x="40" y="2"/>
                  </a:lnTo>
                  <a:lnTo>
                    <a:pt x="40"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80" name="Freeform 539"/>
            <p:cNvSpPr/>
            <p:nvPr/>
          </p:nvSpPr>
          <p:spPr bwMode="auto">
            <a:xfrm>
              <a:off x="2257426" y="2651125"/>
              <a:ext cx="20638" cy="42863"/>
            </a:xfrm>
            <a:custGeom>
              <a:cxnLst>
                <a:cxn ang="0">
                  <a:pos x="42" y="5"/>
                </a:cxn>
                <a:cxn ang="0">
                  <a:pos x="42" y="5"/>
                </a:cxn>
                <a:cxn ang="0">
                  <a:pos x="41" y="12"/>
                </a:cxn>
                <a:cxn ang="0">
                  <a:pos x="39" y="17"/>
                </a:cxn>
                <a:cxn ang="0">
                  <a:pos x="34" y="29"/>
                </a:cxn>
                <a:cxn ang="0">
                  <a:pos x="28" y="40"/>
                </a:cxn>
                <a:cxn ang="0">
                  <a:pos x="20" y="51"/>
                </a:cxn>
                <a:cxn ang="0">
                  <a:pos x="20" y="51"/>
                </a:cxn>
                <a:cxn ang="0">
                  <a:pos x="13" y="63"/>
                </a:cxn>
                <a:cxn ang="0">
                  <a:pos x="8" y="76"/>
                </a:cxn>
                <a:cxn ang="0">
                  <a:pos x="0" y="102"/>
                </a:cxn>
                <a:cxn ang="0">
                  <a:pos x="0" y="102"/>
                </a:cxn>
                <a:cxn ang="0">
                  <a:pos x="0" y="104"/>
                </a:cxn>
                <a:cxn ang="0">
                  <a:pos x="2" y="107"/>
                </a:cxn>
                <a:cxn ang="0">
                  <a:pos x="4" y="108"/>
                </a:cxn>
                <a:cxn ang="0">
                  <a:pos x="9" y="108"/>
                </a:cxn>
                <a:cxn ang="0">
                  <a:pos x="11" y="107"/>
                </a:cxn>
                <a:cxn ang="0">
                  <a:pos x="12" y="106"/>
                </a:cxn>
                <a:cxn ang="0">
                  <a:pos x="12" y="106"/>
                </a:cxn>
                <a:cxn ang="0">
                  <a:pos x="16" y="90"/>
                </a:cxn>
                <a:cxn ang="0">
                  <a:pos x="22" y="74"/>
                </a:cxn>
                <a:cxn ang="0">
                  <a:pos x="29" y="60"/>
                </a:cxn>
                <a:cxn ang="0">
                  <a:pos x="37" y="46"/>
                </a:cxn>
                <a:cxn ang="0">
                  <a:pos x="37" y="46"/>
                </a:cxn>
                <a:cxn ang="0">
                  <a:pos x="43" y="36"/>
                </a:cxn>
                <a:cxn ang="0">
                  <a:pos x="49" y="26"/>
                </a:cxn>
                <a:cxn ang="0">
                  <a:pos x="51" y="15"/>
                </a:cxn>
                <a:cxn ang="0">
                  <a:pos x="54" y="5"/>
                </a:cxn>
                <a:cxn ang="0">
                  <a:pos x="54" y="5"/>
                </a:cxn>
                <a:cxn ang="0">
                  <a:pos x="54" y="2"/>
                </a:cxn>
                <a:cxn ang="0">
                  <a:pos x="53" y="1"/>
                </a:cxn>
                <a:cxn ang="0">
                  <a:pos x="50" y="0"/>
                </a:cxn>
                <a:cxn ang="0">
                  <a:pos x="49" y="0"/>
                </a:cxn>
                <a:cxn ang="0">
                  <a:pos x="45" y="1"/>
                </a:cxn>
                <a:cxn ang="0">
                  <a:pos x="43" y="2"/>
                </a:cxn>
                <a:cxn ang="0">
                  <a:pos x="42" y="5"/>
                </a:cxn>
                <a:cxn ang="0">
                  <a:pos x="42" y="5"/>
                </a:cxn>
              </a:cxnLst>
              <a:rect b="b" l="0" r="r" t="0"/>
              <a:pathLst>
                <a:path h="108" w="54">
                  <a:moveTo>
                    <a:pt x="42" y="5"/>
                  </a:moveTo>
                  <a:lnTo>
                    <a:pt x="42" y="5"/>
                  </a:lnTo>
                  <a:lnTo>
                    <a:pt x="41" y="12"/>
                  </a:lnTo>
                  <a:lnTo>
                    <a:pt x="39" y="17"/>
                  </a:lnTo>
                  <a:lnTo>
                    <a:pt x="34" y="29"/>
                  </a:lnTo>
                  <a:lnTo>
                    <a:pt x="28" y="40"/>
                  </a:lnTo>
                  <a:lnTo>
                    <a:pt x="20" y="51"/>
                  </a:lnTo>
                  <a:lnTo>
                    <a:pt x="20" y="51"/>
                  </a:lnTo>
                  <a:lnTo>
                    <a:pt x="13" y="63"/>
                  </a:lnTo>
                  <a:lnTo>
                    <a:pt x="8" y="76"/>
                  </a:lnTo>
                  <a:lnTo>
                    <a:pt x="0" y="102"/>
                  </a:lnTo>
                  <a:lnTo>
                    <a:pt x="0" y="102"/>
                  </a:lnTo>
                  <a:lnTo>
                    <a:pt x="0" y="104"/>
                  </a:lnTo>
                  <a:lnTo>
                    <a:pt x="2" y="107"/>
                  </a:lnTo>
                  <a:lnTo>
                    <a:pt x="4" y="108"/>
                  </a:lnTo>
                  <a:lnTo>
                    <a:pt x="9" y="108"/>
                  </a:lnTo>
                  <a:lnTo>
                    <a:pt x="11" y="107"/>
                  </a:lnTo>
                  <a:lnTo>
                    <a:pt x="12" y="106"/>
                  </a:lnTo>
                  <a:lnTo>
                    <a:pt x="12" y="106"/>
                  </a:lnTo>
                  <a:lnTo>
                    <a:pt x="16" y="90"/>
                  </a:lnTo>
                  <a:lnTo>
                    <a:pt x="22" y="74"/>
                  </a:lnTo>
                  <a:lnTo>
                    <a:pt x="29" y="60"/>
                  </a:lnTo>
                  <a:lnTo>
                    <a:pt x="37" y="46"/>
                  </a:lnTo>
                  <a:lnTo>
                    <a:pt x="37" y="46"/>
                  </a:lnTo>
                  <a:lnTo>
                    <a:pt x="43" y="36"/>
                  </a:lnTo>
                  <a:lnTo>
                    <a:pt x="49" y="26"/>
                  </a:lnTo>
                  <a:lnTo>
                    <a:pt x="51" y="15"/>
                  </a:lnTo>
                  <a:lnTo>
                    <a:pt x="54" y="5"/>
                  </a:lnTo>
                  <a:lnTo>
                    <a:pt x="54" y="5"/>
                  </a:lnTo>
                  <a:lnTo>
                    <a:pt x="54" y="2"/>
                  </a:lnTo>
                  <a:lnTo>
                    <a:pt x="53" y="1"/>
                  </a:lnTo>
                  <a:lnTo>
                    <a:pt x="50" y="0"/>
                  </a:lnTo>
                  <a:lnTo>
                    <a:pt x="49" y="0"/>
                  </a:lnTo>
                  <a:lnTo>
                    <a:pt x="45" y="1"/>
                  </a:lnTo>
                  <a:lnTo>
                    <a:pt x="43" y="2"/>
                  </a:lnTo>
                  <a:lnTo>
                    <a:pt x="42" y="5"/>
                  </a:lnTo>
                  <a:lnTo>
                    <a:pt x="42"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81" name="Freeform 540"/>
            <p:cNvSpPr/>
            <p:nvPr/>
          </p:nvSpPr>
          <p:spPr bwMode="auto">
            <a:xfrm>
              <a:off x="2287588" y="2657475"/>
              <a:ext cx="12700" cy="28575"/>
            </a:xfrm>
            <a:custGeom>
              <a:cxnLst>
                <a:cxn ang="0">
                  <a:pos x="24" y="5"/>
                </a:cxn>
                <a:cxn ang="0">
                  <a:pos x="24" y="5"/>
                </a:cxn>
                <a:cxn ang="0">
                  <a:pos x="22" y="13"/>
                </a:cxn>
                <a:cxn ang="0">
                  <a:pos x="21" y="21"/>
                </a:cxn>
                <a:cxn ang="0">
                  <a:pos x="16" y="35"/>
                </a:cxn>
                <a:cxn ang="0">
                  <a:pos x="9" y="50"/>
                </a:cxn>
                <a:cxn ang="0">
                  <a:pos x="1" y="64"/>
                </a:cxn>
                <a:cxn ang="0">
                  <a:pos x="1" y="64"/>
                </a:cxn>
                <a:cxn ang="0">
                  <a:pos x="0" y="65"/>
                </a:cxn>
                <a:cxn ang="0">
                  <a:pos x="0" y="68"/>
                </a:cxn>
                <a:cxn ang="0">
                  <a:pos x="3" y="71"/>
                </a:cxn>
                <a:cxn ang="0">
                  <a:pos x="8" y="72"/>
                </a:cxn>
                <a:cxn ang="0">
                  <a:pos x="9" y="71"/>
                </a:cxn>
                <a:cxn ang="0">
                  <a:pos x="11" y="69"/>
                </a:cxn>
                <a:cxn ang="0">
                  <a:pos x="11" y="69"/>
                </a:cxn>
                <a:cxn ang="0">
                  <a:pos x="20" y="55"/>
                </a:cxn>
                <a:cxn ang="0">
                  <a:pos x="28" y="39"/>
                </a:cxn>
                <a:cxn ang="0">
                  <a:pos x="33" y="22"/>
                </a:cxn>
                <a:cxn ang="0">
                  <a:pos x="34" y="14"/>
                </a:cxn>
                <a:cxn ang="0">
                  <a:pos x="34" y="5"/>
                </a:cxn>
                <a:cxn ang="0">
                  <a:pos x="34" y="5"/>
                </a:cxn>
                <a:cxn ang="0">
                  <a:pos x="34" y="3"/>
                </a:cxn>
                <a:cxn ang="0">
                  <a:pos x="33" y="1"/>
                </a:cxn>
                <a:cxn ang="0">
                  <a:pos x="29" y="0"/>
                </a:cxn>
                <a:cxn ang="0">
                  <a:pos x="25" y="1"/>
                </a:cxn>
                <a:cxn ang="0">
                  <a:pos x="24" y="3"/>
                </a:cxn>
                <a:cxn ang="0">
                  <a:pos x="24" y="5"/>
                </a:cxn>
                <a:cxn ang="0">
                  <a:pos x="24" y="5"/>
                </a:cxn>
              </a:cxnLst>
              <a:rect b="b" l="0" r="r" t="0"/>
              <a:pathLst>
                <a:path h="72" w="34">
                  <a:moveTo>
                    <a:pt x="24" y="5"/>
                  </a:moveTo>
                  <a:lnTo>
                    <a:pt x="24" y="5"/>
                  </a:lnTo>
                  <a:lnTo>
                    <a:pt x="22" y="13"/>
                  </a:lnTo>
                  <a:lnTo>
                    <a:pt x="21" y="21"/>
                  </a:lnTo>
                  <a:lnTo>
                    <a:pt x="16" y="35"/>
                  </a:lnTo>
                  <a:lnTo>
                    <a:pt x="9" y="50"/>
                  </a:lnTo>
                  <a:lnTo>
                    <a:pt x="1" y="64"/>
                  </a:lnTo>
                  <a:lnTo>
                    <a:pt x="1" y="64"/>
                  </a:lnTo>
                  <a:lnTo>
                    <a:pt x="0" y="65"/>
                  </a:lnTo>
                  <a:lnTo>
                    <a:pt x="0" y="68"/>
                  </a:lnTo>
                  <a:lnTo>
                    <a:pt x="3" y="71"/>
                  </a:lnTo>
                  <a:lnTo>
                    <a:pt x="8" y="72"/>
                  </a:lnTo>
                  <a:lnTo>
                    <a:pt x="9" y="71"/>
                  </a:lnTo>
                  <a:lnTo>
                    <a:pt x="11" y="69"/>
                  </a:lnTo>
                  <a:lnTo>
                    <a:pt x="11" y="69"/>
                  </a:lnTo>
                  <a:lnTo>
                    <a:pt x="20" y="55"/>
                  </a:lnTo>
                  <a:lnTo>
                    <a:pt x="28" y="39"/>
                  </a:lnTo>
                  <a:lnTo>
                    <a:pt x="33" y="22"/>
                  </a:lnTo>
                  <a:lnTo>
                    <a:pt x="34" y="14"/>
                  </a:lnTo>
                  <a:lnTo>
                    <a:pt x="34" y="5"/>
                  </a:lnTo>
                  <a:lnTo>
                    <a:pt x="34" y="5"/>
                  </a:lnTo>
                  <a:lnTo>
                    <a:pt x="34" y="3"/>
                  </a:lnTo>
                  <a:lnTo>
                    <a:pt x="33" y="1"/>
                  </a:lnTo>
                  <a:lnTo>
                    <a:pt x="29" y="0"/>
                  </a:lnTo>
                  <a:lnTo>
                    <a:pt x="25" y="1"/>
                  </a:lnTo>
                  <a:lnTo>
                    <a:pt x="24" y="3"/>
                  </a:lnTo>
                  <a:lnTo>
                    <a:pt x="24" y="5"/>
                  </a:lnTo>
                  <a:lnTo>
                    <a:pt x="24"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82" name="Freeform 541"/>
            <p:cNvSpPr/>
            <p:nvPr/>
          </p:nvSpPr>
          <p:spPr bwMode="auto">
            <a:xfrm>
              <a:off x="2328863" y="2549525"/>
              <a:ext cx="19050" cy="38100"/>
            </a:xfrm>
            <a:custGeom>
              <a:cxnLst>
                <a:cxn ang="0">
                  <a:pos x="38" y="6"/>
                </a:cxn>
                <a:cxn ang="0">
                  <a:pos x="38" y="6"/>
                </a:cxn>
                <a:cxn ang="0">
                  <a:pos x="37" y="11"/>
                </a:cxn>
                <a:cxn ang="0">
                  <a:pos x="34" y="15"/>
                </a:cxn>
                <a:cxn ang="0">
                  <a:pos x="31" y="19"/>
                </a:cxn>
                <a:cxn ang="0">
                  <a:pos x="28" y="23"/>
                </a:cxn>
                <a:cxn ang="0">
                  <a:pos x="28" y="23"/>
                </a:cxn>
                <a:cxn ang="0">
                  <a:pos x="20" y="34"/>
                </a:cxn>
                <a:cxn ang="0">
                  <a:pos x="14" y="48"/>
                </a:cxn>
                <a:cxn ang="0">
                  <a:pos x="14" y="48"/>
                </a:cxn>
                <a:cxn ang="0">
                  <a:pos x="8" y="58"/>
                </a:cxn>
                <a:cxn ang="0">
                  <a:pos x="4" y="70"/>
                </a:cxn>
                <a:cxn ang="0">
                  <a:pos x="2" y="82"/>
                </a:cxn>
                <a:cxn ang="0">
                  <a:pos x="0" y="95"/>
                </a:cxn>
                <a:cxn ang="0">
                  <a:pos x="0" y="95"/>
                </a:cxn>
                <a:cxn ang="0">
                  <a:pos x="0" y="97"/>
                </a:cxn>
                <a:cxn ang="0">
                  <a:pos x="2" y="99"/>
                </a:cxn>
                <a:cxn ang="0">
                  <a:pos x="6" y="100"/>
                </a:cxn>
                <a:cxn ang="0">
                  <a:pos x="10" y="99"/>
                </a:cxn>
                <a:cxn ang="0">
                  <a:pos x="11" y="97"/>
                </a:cxn>
                <a:cxn ang="0">
                  <a:pos x="12" y="95"/>
                </a:cxn>
                <a:cxn ang="0">
                  <a:pos x="12" y="95"/>
                </a:cxn>
                <a:cxn ang="0">
                  <a:pos x="14" y="80"/>
                </a:cxn>
                <a:cxn ang="0">
                  <a:pos x="17" y="67"/>
                </a:cxn>
                <a:cxn ang="0">
                  <a:pos x="23" y="55"/>
                </a:cxn>
                <a:cxn ang="0">
                  <a:pos x="29" y="42"/>
                </a:cxn>
                <a:cxn ang="0">
                  <a:pos x="29" y="42"/>
                </a:cxn>
                <a:cxn ang="0">
                  <a:pos x="34" y="34"/>
                </a:cxn>
                <a:cxn ang="0">
                  <a:pos x="41" y="27"/>
                </a:cxn>
                <a:cxn ang="0">
                  <a:pos x="46" y="17"/>
                </a:cxn>
                <a:cxn ang="0">
                  <a:pos x="49" y="14"/>
                </a:cxn>
                <a:cxn ang="0">
                  <a:pos x="50" y="8"/>
                </a:cxn>
                <a:cxn ang="0">
                  <a:pos x="50" y="8"/>
                </a:cxn>
                <a:cxn ang="0">
                  <a:pos x="49" y="6"/>
                </a:cxn>
                <a:cxn ang="0">
                  <a:pos x="49" y="3"/>
                </a:cxn>
                <a:cxn ang="0">
                  <a:pos x="45" y="2"/>
                </a:cxn>
                <a:cxn ang="0">
                  <a:pos x="42" y="0"/>
                </a:cxn>
                <a:cxn ang="0">
                  <a:pos x="41" y="2"/>
                </a:cxn>
                <a:cxn ang="0">
                  <a:pos x="40" y="3"/>
                </a:cxn>
                <a:cxn ang="0">
                  <a:pos x="38" y="6"/>
                </a:cxn>
                <a:cxn ang="0">
                  <a:pos x="38" y="6"/>
                </a:cxn>
              </a:cxnLst>
              <a:rect b="b" l="0" r="r" t="0"/>
              <a:pathLst>
                <a:path h="100" w="50">
                  <a:moveTo>
                    <a:pt x="38" y="6"/>
                  </a:moveTo>
                  <a:lnTo>
                    <a:pt x="38" y="6"/>
                  </a:lnTo>
                  <a:lnTo>
                    <a:pt x="37" y="11"/>
                  </a:lnTo>
                  <a:lnTo>
                    <a:pt x="34" y="15"/>
                  </a:lnTo>
                  <a:lnTo>
                    <a:pt x="31" y="19"/>
                  </a:lnTo>
                  <a:lnTo>
                    <a:pt x="28" y="23"/>
                  </a:lnTo>
                  <a:lnTo>
                    <a:pt x="28" y="23"/>
                  </a:lnTo>
                  <a:lnTo>
                    <a:pt x="20" y="34"/>
                  </a:lnTo>
                  <a:lnTo>
                    <a:pt x="14" y="48"/>
                  </a:lnTo>
                  <a:lnTo>
                    <a:pt x="14" y="48"/>
                  </a:lnTo>
                  <a:lnTo>
                    <a:pt x="8" y="58"/>
                  </a:lnTo>
                  <a:lnTo>
                    <a:pt x="4" y="70"/>
                  </a:lnTo>
                  <a:lnTo>
                    <a:pt x="2" y="82"/>
                  </a:lnTo>
                  <a:lnTo>
                    <a:pt x="0" y="95"/>
                  </a:lnTo>
                  <a:lnTo>
                    <a:pt x="0" y="95"/>
                  </a:lnTo>
                  <a:lnTo>
                    <a:pt x="0" y="97"/>
                  </a:lnTo>
                  <a:lnTo>
                    <a:pt x="2" y="99"/>
                  </a:lnTo>
                  <a:lnTo>
                    <a:pt x="6" y="100"/>
                  </a:lnTo>
                  <a:lnTo>
                    <a:pt x="10" y="99"/>
                  </a:lnTo>
                  <a:lnTo>
                    <a:pt x="11" y="97"/>
                  </a:lnTo>
                  <a:lnTo>
                    <a:pt x="12" y="95"/>
                  </a:lnTo>
                  <a:lnTo>
                    <a:pt x="12" y="95"/>
                  </a:lnTo>
                  <a:lnTo>
                    <a:pt x="14" y="80"/>
                  </a:lnTo>
                  <a:lnTo>
                    <a:pt x="17" y="67"/>
                  </a:lnTo>
                  <a:lnTo>
                    <a:pt x="23" y="55"/>
                  </a:lnTo>
                  <a:lnTo>
                    <a:pt x="29" y="42"/>
                  </a:lnTo>
                  <a:lnTo>
                    <a:pt x="29" y="42"/>
                  </a:lnTo>
                  <a:lnTo>
                    <a:pt x="34" y="34"/>
                  </a:lnTo>
                  <a:lnTo>
                    <a:pt x="41" y="27"/>
                  </a:lnTo>
                  <a:lnTo>
                    <a:pt x="46" y="17"/>
                  </a:lnTo>
                  <a:lnTo>
                    <a:pt x="49" y="14"/>
                  </a:lnTo>
                  <a:lnTo>
                    <a:pt x="50" y="8"/>
                  </a:lnTo>
                  <a:lnTo>
                    <a:pt x="50" y="8"/>
                  </a:lnTo>
                  <a:lnTo>
                    <a:pt x="49" y="6"/>
                  </a:lnTo>
                  <a:lnTo>
                    <a:pt x="49" y="3"/>
                  </a:lnTo>
                  <a:lnTo>
                    <a:pt x="45" y="2"/>
                  </a:lnTo>
                  <a:lnTo>
                    <a:pt x="42" y="0"/>
                  </a:lnTo>
                  <a:lnTo>
                    <a:pt x="41" y="2"/>
                  </a:lnTo>
                  <a:lnTo>
                    <a:pt x="40" y="3"/>
                  </a:lnTo>
                  <a:lnTo>
                    <a:pt x="38" y="6"/>
                  </a:lnTo>
                  <a:lnTo>
                    <a:pt x="38" y="6"/>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83" name="Freeform 542"/>
            <p:cNvSpPr/>
            <p:nvPr/>
          </p:nvSpPr>
          <p:spPr bwMode="auto">
            <a:xfrm>
              <a:off x="2368551" y="2554288"/>
              <a:ext cx="26988" cy="34925"/>
            </a:xfrm>
            <a:custGeom>
              <a:cxnLst>
                <a:cxn ang="0">
                  <a:pos x="59" y="3"/>
                </a:cxn>
                <a:cxn ang="0">
                  <a:pos x="59" y="3"/>
                </a:cxn>
                <a:cxn ang="0">
                  <a:pos x="53" y="13"/>
                </a:cxn>
                <a:cxn ang="0">
                  <a:pos x="45" y="22"/>
                </a:cxn>
                <a:cxn ang="0">
                  <a:pos x="29" y="39"/>
                </a:cxn>
                <a:cxn ang="0">
                  <a:pos x="29" y="39"/>
                </a:cxn>
                <a:cxn ang="0">
                  <a:pos x="21" y="50"/>
                </a:cxn>
                <a:cxn ang="0">
                  <a:pos x="15" y="62"/>
                </a:cxn>
                <a:cxn ang="0">
                  <a:pos x="2" y="83"/>
                </a:cxn>
                <a:cxn ang="0">
                  <a:pos x="2" y="83"/>
                </a:cxn>
                <a:cxn ang="0">
                  <a:pos x="0" y="85"/>
                </a:cxn>
                <a:cxn ang="0">
                  <a:pos x="0" y="88"/>
                </a:cxn>
                <a:cxn ang="0">
                  <a:pos x="3" y="90"/>
                </a:cxn>
                <a:cxn ang="0">
                  <a:pos x="8" y="92"/>
                </a:cxn>
                <a:cxn ang="0">
                  <a:pos x="10" y="90"/>
                </a:cxn>
                <a:cxn ang="0">
                  <a:pos x="12" y="89"/>
                </a:cxn>
                <a:cxn ang="0">
                  <a:pos x="12" y="89"/>
                </a:cxn>
                <a:cxn ang="0">
                  <a:pos x="25" y="66"/>
                </a:cxn>
                <a:cxn ang="0">
                  <a:pos x="32" y="55"/>
                </a:cxn>
                <a:cxn ang="0">
                  <a:pos x="40" y="45"/>
                </a:cxn>
                <a:cxn ang="0">
                  <a:pos x="40" y="45"/>
                </a:cxn>
                <a:cxn ang="0">
                  <a:pos x="55" y="28"/>
                </a:cxn>
                <a:cxn ang="0">
                  <a:pos x="62" y="19"/>
                </a:cxn>
                <a:cxn ang="0">
                  <a:pos x="68" y="9"/>
                </a:cxn>
                <a:cxn ang="0">
                  <a:pos x="68" y="9"/>
                </a:cxn>
                <a:cxn ang="0">
                  <a:pos x="70" y="7"/>
                </a:cxn>
                <a:cxn ang="0">
                  <a:pos x="70" y="4"/>
                </a:cxn>
                <a:cxn ang="0">
                  <a:pos x="66" y="2"/>
                </a:cxn>
                <a:cxn ang="0">
                  <a:pos x="62" y="0"/>
                </a:cxn>
                <a:cxn ang="0">
                  <a:pos x="61" y="2"/>
                </a:cxn>
                <a:cxn ang="0">
                  <a:pos x="59" y="3"/>
                </a:cxn>
                <a:cxn ang="0">
                  <a:pos x="59" y="3"/>
                </a:cxn>
              </a:cxnLst>
              <a:rect b="b" l="0" r="r" t="0"/>
              <a:pathLst>
                <a:path h="92" w="70">
                  <a:moveTo>
                    <a:pt x="59" y="3"/>
                  </a:moveTo>
                  <a:lnTo>
                    <a:pt x="59" y="3"/>
                  </a:lnTo>
                  <a:lnTo>
                    <a:pt x="53" y="13"/>
                  </a:lnTo>
                  <a:lnTo>
                    <a:pt x="45" y="22"/>
                  </a:lnTo>
                  <a:lnTo>
                    <a:pt x="29" y="39"/>
                  </a:lnTo>
                  <a:lnTo>
                    <a:pt x="29" y="39"/>
                  </a:lnTo>
                  <a:lnTo>
                    <a:pt x="21" y="50"/>
                  </a:lnTo>
                  <a:lnTo>
                    <a:pt x="15" y="62"/>
                  </a:lnTo>
                  <a:lnTo>
                    <a:pt x="2" y="83"/>
                  </a:lnTo>
                  <a:lnTo>
                    <a:pt x="2" y="83"/>
                  </a:lnTo>
                  <a:lnTo>
                    <a:pt x="0" y="85"/>
                  </a:lnTo>
                  <a:lnTo>
                    <a:pt x="0" y="88"/>
                  </a:lnTo>
                  <a:lnTo>
                    <a:pt x="3" y="90"/>
                  </a:lnTo>
                  <a:lnTo>
                    <a:pt x="8" y="92"/>
                  </a:lnTo>
                  <a:lnTo>
                    <a:pt x="10" y="90"/>
                  </a:lnTo>
                  <a:lnTo>
                    <a:pt x="12" y="89"/>
                  </a:lnTo>
                  <a:lnTo>
                    <a:pt x="12" y="89"/>
                  </a:lnTo>
                  <a:lnTo>
                    <a:pt x="25" y="66"/>
                  </a:lnTo>
                  <a:lnTo>
                    <a:pt x="32" y="55"/>
                  </a:lnTo>
                  <a:lnTo>
                    <a:pt x="40" y="45"/>
                  </a:lnTo>
                  <a:lnTo>
                    <a:pt x="40" y="45"/>
                  </a:lnTo>
                  <a:lnTo>
                    <a:pt x="55" y="28"/>
                  </a:lnTo>
                  <a:lnTo>
                    <a:pt x="62" y="19"/>
                  </a:lnTo>
                  <a:lnTo>
                    <a:pt x="68" y="9"/>
                  </a:lnTo>
                  <a:lnTo>
                    <a:pt x="68" y="9"/>
                  </a:lnTo>
                  <a:lnTo>
                    <a:pt x="70" y="7"/>
                  </a:lnTo>
                  <a:lnTo>
                    <a:pt x="70" y="4"/>
                  </a:lnTo>
                  <a:lnTo>
                    <a:pt x="66" y="2"/>
                  </a:lnTo>
                  <a:lnTo>
                    <a:pt x="62" y="0"/>
                  </a:lnTo>
                  <a:lnTo>
                    <a:pt x="61" y="2"/>
                  </a:lnTo>
                  <a:lnTo>
                    <a:pt x="59" y="3"/>
                  </a:lnTo>
                  <a:lnTo>
                    <a:pt x="59"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84" name="Freeform 543"/>
            <p:cNvSpPr/>
            <p:nvPr/>
          </p:nvSpPr>
          <p:spPr bwMode="auto">
            <a:xfrm>
              <a:off x="2411413" y="2559050"/>
              <a:ext cx="19050" cy="34925"/>
            </a:xfrm>
            <a:custGeom>
              <a:cxnLst>
                <a:cxn ang="0">
                  <a:pos x="39" y="1"/>
                </a:cxn>
                <a:cxn ang="0">
                  <a:pos x="39" y="1"/>
                </a:cxn>
                <a:cxn ang="0">
                  <a:pos x="32" y="9"/>
                </a:cxn>
                <a:cxn ang="0">
                  <a:pos x="27" y="18"/>
                </a:cxn>
                <a:cxn ang="0">
                  <a:pos x="19" y="37"/>
                </a:cxn>
                <a:cxn ang="0">
                  <a:pos x="19" y="37"/>
                </a:cxn>
                <a:cxn ang="0">
                  <a:pos x="10" y="59"/>
                </a:cxn>
                <a:cxn ang="0">
                  <a:pos x="0" y="80"/>
                </a:cxn>
                <a:cxn ang="0">
                  <a:pos x="0" y="80"/>
                </a:cxn>
                <a:cxn ang="0">
                  <a:pos x="0" y="82"/>
                </a:cxn>
                <a:cxn ang="0">
                  <a:pos x="0" y="85"/>
                </a:cxn>
                <a:cxn ang="0">
                  <a:pos x="1" y="86"/>
                </a:cxn>
                <a:cxn ang="0">
                  <a:pos x="4" y="86"/>
                </a:cxn>
                <a:cxn ang="0">
                  <a:pos x="8" y="86"/>
                </a:cxn>
                <a:cxn ang="0">
                  <a:pos x="9" y="85"/>
                </a:cxn>
                <a:cxn ang="0">
                  <a:pos x="10" y="84"/>
                </a:cxn>
                <a:cxn ang="0">
                  <a:pos x="10" y="84"/>
                </a:cxn>
                <a:cxn ang="0">
                  <a:pos x="15" y="73"/>
                </a:cxn>
                <a:cxn ang="0">
                  <a:pos x="19" y="65"/>
                </a:cxn>
                <a:cxn ang="0">
                  <a:pos x="25" y="56"/>
                </a:cxn>
                <a:cxn ang="0">
                  <a:pos x="29" y="47"/>
                </a:cxn>
                <a:cxn ang="0">
                  <a:pos x="29" y="47"/>
                </a:cxn>
                <a:cxn ang="0">
                  <a:pos x="31" y="37"/>
                </a:cxn>
                <a:cxn ang="0">
                  <a:pos x="36" y="27"/>
                </a:cxn>
                <a:cxn ang="0">
                  <a:pos x="42" y="18"/>
                </a:cxn>
                <a:cxn ang="0">
                  <a:pos x="47" y="9"/>
                </a:cxn>
                <a:cxn ang="0">
                  <a:pos x="47" y="9"/>
                </a:cxn>
                <a:cxn ang="0">
                  <a:pos x="48" y="8"/>
                </a:cxn>
                <a:cxn ang="0">
                  <a:pos x="49" y="5"/>
                </a:cxn>
                <a:cxn ang="0">
                  <a:pos x="47" y="1"/>
                </a:cxn>
                <a:cxn ang="0">
                  <a:pos x="43" y="0"/>
                </a:cxn>
                <a:cxn ang="0">
                  <a:pos x="42" y="0"/>
                </a:cxn>
                <a:cxn ang="0">
                  <a:pos x="39" y="1"/>
                </a:cxn>
                <a:cxn ang="0">
                  <a:pos x="39" y="1"/>
                </a:cxn>
              </a:cxnLst>
              <a:rect b="b" l="0" r="r" t="0"/>
              <a:pathLst>
                <a:path h="86" w="49">
                  <a:moveTo>
                    <a:pt x="39" y="1"/>
                  </a:moveTo>
                  <a:lnTo>
                    <a:pt x="39" y="1"/>
                  </a:lnTo>
                  <a:lnTo>
                    <a:pt x="32" y="9"/>
                  </a:lnTo>
                  <a:lnTo>
                    <a:pt x="27" y="18"/>
                  </a:lnTo>
                  <a:lnTo>
                    <a:pt x="19" y="37"/>
                  </a:lnTo>
                  <a:lnTo>
                    <a:pt x="19" y="37"/>
                  </a:lnTo>
                  <a:lnTo>
                    <a:pt x="10" y="59"/>
                  </a:lnTo>
                  <a:lnTo>
                    <a:pt x="0" y="80"/>
                  </a:lnTo>
                  <a:lnTo>
                    <a:pt x="0" y="80"/>
                  </a:lnTo>
                  <a:lnTo>
                    <a:pt x="0" y="82"/>
                  </a:lnTo>
                  <a:lnTo>
                    <a:pt x="0" y="85"/>
                  </a:lnTo>
                  <a:lnTo>
                    <a:pt x="1" y="86"/>
                  </a:lnTo>
                  <a:lnTo>
                    <a:pt x="4" y="86"/>
                  </a:lnTo>
                  <a:lnTo>
                    <a:pt x="8" y="86"/>
                  </a:lnTo>
                  <a:lnTo>
                    <a:pt x="9" y="85"/>
                  </a:lnTo>
                  <a:lnTo>
                    <a:pt x="10" y="84"/>
                  </a:lnTo>
                  <a:lnTo>
                    <a:pt x="10" y="84"/>
                  </a:lnTo>
                  <a:lnTo>
                    <a:pt x="15" y="73"/>
                  </a:lnTo>
                  <a:lnTo>
                    <a:pt x="19" y="65"/>
                  </a:lnTo>
                  <a:lnTo>
                    <a:pt x="25" y="56"/>
                  </a:lnTo>
                  <a:lnTo>
                    <a:pt x="29" y="47"/>
                  </a:lnTo>
                  <a:lnTo>
                    <a:pt x="29" y="47"/>
                  </a:lnTo>
                  <a:lnTo>
                    <a:pt x="31" y="37"/>
                  </a:lnTo>
                  <a:lnTo>
                    <a:pt x="36" y="27"/>
                  </a:lnTo>
                  <a:lnTo>
                    <a:pt x="42" y="18"/>
                  </a:lnTo>
                  <a:lnTo>
                    <a:pt x="47" y="9"/>
                  </a:lnTo>
                  <a:lnTo>
                    <a:pt x="47" y="9"/>
                  </a:lnTo>
                  <a:lnTo>
                    <a:pt x="48" y="8"/>
                  </a:lnTo>
                  <a:lnTo>
                    <a:pt x="49" y="5"/>
                  </a:lnTo>
                  <a:lnTo>
                    <a:pt x="47" y="1"/>
                  </a:lnTo>
                  <a:lnTo>
                    <a:pt x="43" y="0"/>
                  </a:lnTo>
                  <a:lnTo>
                    <a:pt x="42" y="0"/>
                  </a:lnTo>
                  <a:lnTo>
                    <a:pt x="39" y="1"/>
                  </a:lnTo>
                  <a:lnTo>
                    <a:pt x="39"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85" name="Freeform 544"/>
            <p:cNvSpPr/>
            <p:nvPr/>
          </p:nvSpPr>
          <p:spPr bwMode="auto">
            <a:xfrm>
              <a:off x="2459038" y="2557463"/>
              <a:ext cx="20638" cy="31750"/>
            </a:xfrm>
            <a:custGeom>
              <a:cxnLst>
                <a:cxn ang="0">
                  <a:pos x="38" y="4"/>
                </a:cxn>
                <a:cxn ang="0">
                  <a:pos x="38" y="4"/>
                </a:cxn>
                <a:cxn ang="0">
                  <a:pos x="30" y="22"/>
                </a:cxn>
                <a:cxn ang="0">
                  <a:pos x="21" y="41"/>
                </a:cxn>
                <a:cxn ang="0">
                  <a:pos x="12" y="58"/>
                </a:cxn>
                <a:cxn ang="0">
                  <a:pos x="2" y="75"/>
                </a:cxn>
                <a:cxn ang="0">
                  <a:pos x="2" y="75"/>
                </a:cxn>
                <a:cxn ang="0">
                  <a:pos x="0" y="77"/>
                </a:cxn>
                <a:cxn ang="0">
                  <a:pos x="0" y="80"/>
                </a:cxn>
                <a:cxn ang="0">
                  <a:pos x="3" y="82"/>
                </a:cxn>
                <a:cxn ang="0">
                  <a:pos x="7" y="84"/>
                </a:cxn>
                <a:cxn ang="0">
                  <a:pos x="10" y="82"/>
                </a:cxn>
                <a:cxn ang="0">
                  <a:pos x="11" y="81"/>
                </a:cxn>
                <a:cxn ang="0">
                  <a:pos x="11" y="81"/>
                </a:cxn>
                <a:cxn ang="0">
                  <a:pos x="23" y="63"/>
                </a:cxn>
                <a:cxn ang="0">
                  <a:pos x="32" y="45"/>
                </a:cxn>
                <a:cxn ang="0">
                  <a:pos x="42" y="26"/>
                </a:cxn>
                <a:cxn ang="0">
                  <a:pos x="50" y="8"/>
                </a:cxn>
                <a:cxn ang="0">
                  <a:pos x="50" y="8"/>
                </a:cxn>
                <a:cxn ang="0">
                  <a:pos x="50" y="5"/>
                </a:cxn>
                <a:cxn ang="0">
                  <a:pos x="49" y="3"/>
                </a:cxn>
                <a:cxn ang="0">
                  <a:pos x="47" y="1"/>
                </a:cxn>
                <a:cxn ang="0">
                  <a:pos x="46" y="0"/>
                </a:cxn>
                <a:cxn ang="0">
                  <a:pos x="42" y="1"/>
                </a:cxn>
                <a:cxn ang="0">
                  <a:pos x="40" y="3"/>
                </a:cxn>
                <a:cxn ang="0">
                  <a:pos x="38" y="4"/>
                </a:cxn>
                <a:cxn ang="0">
                  <a:pos x="38" y="4"/>
                </a:cxn>
              </a:cxnLst>
              <a:rect b="b" l="0" r="r" t="0"/>
              <a:pathLst>
                <a:path h="84" w="50">
                  <a:moveTo>
                    <a:pt x="38" y="4"/>
                  </a:moveTo>
                  <a:lnTo>
                    <a:pt x="38" y="4"/>
                  </a:lnTo>
                  <a:lnTo>
                    <a:pt x="30" y="22"/>
                  </a:lnTo>
                  <a:lnTo>
                    <a:pt x="21" y="41"/>
                  </a:lnTo>
                  <a:lnTo>
                    <a:pt x="12" y="58"/>
                  </a:lnTo>
                  <a:lnTo>
                    <a:pt x="2" y="75"/>
                  </a:lnTo>
                  <a:lnTo>
                    <a:pt x="2" y="75"/>
                  </a:lnTo>
                  <a:lnTo>
                    <a:pt x="0" y="77"/>
                  </a:lnTo>
                  <a:lnTo>
                    <a:pt x="0" y="80"/>
                  </a:lnTo>
                  <a:lnTo>
                    <a:pt x="3" y="82"/>
                  </a:lnTo>
                  <a:lnTo>
                    <a:pt x="7" y="84"/>
                  </a:lnTo>
                  <a:lnTo>
                    <a:pt x="10" y="82"/>
                  </a:lnTo>
                  <a:lnTo>
                    <a:pt x="11" y="81"/>
                  </a:lnTo>
                  <a:lnTo>
                    <a:pt x="11" y="81"/>
                  </a:lnTo>
                  <a:lnTo>
                    <a:pt x="23" y="63"/>
                  </a:lnTo>
                  <a:lnTo>
                    <a:pt x="32" y="45"/>
                  </a:lnTo>
                  <a:lnTo>
                    <a:pt x="42" y="26"/>
                  </a:lnTo>
                  <a:lnTo>
                    <a:pt x="50" y="8"/>
                  </a:lnTo>
                  <a:lnTo>
                    <a:pt x="50" y="8"/>
                  </a:lnTo>
                  <a:lnTo>
                    <a:pt x="50" y="5"/>
                  </a:lnTo>
                  <a:lnTo>
                    <a:pt x="49" y="3"/>
                  </a:lnTo>
                  <a:lnTo>
                    <a:pt x="47" y="1"/>
                  </a:lnTo>
                  <a:lnTo>
                    <a:pt x="46" y="0"/>
                  </a:lnTo>
                  <a:lnTo>
                    <a:pt x="42" y="1"/>
                  </a:lnTo>
                  <a:lnTo>
                    <a:pt x="40" y="3"/>
                  </a:lnTo>
                  <a:lnTo>
                    <a:pt x="38" y="4"/>
                  </a:lnTo>
                  <a:lnTo>
                    <a:pt x="38"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86" name="Freeform 545"/>
            <p:cNvSpPr/>
            <p:nvPr/>
          </p:nvSpPr>
          <p:spPr bwMode="auto">
            <a:xfrm>
              <a:off x="2495551" y="2557463"/>
              <a:ext cx="23813" cy="31750"/>
            </a:xfrm>
            <a:custGeom>
              <a:cxnLst>
                <a:cxn ang="0">
                  <a:pos x="50" y="5"/>
                </a:cxn>
                <a:cxn ang="0">
                  <a:pos x="50" y="5"/>
                </a:cxn>
                <a:cxn ang="0">
                  <a:pos x="48" y="10"/>
                </a:cxn>
                <a:cxn ang="0">
                  <a:pos x="47" y="16"/>
                </a:cxn>
                <a:cxn ang="0">
                  <a:pos x="42" y="26"/>
                </a:cxn>
                <a:cxn ang="0">
                  <a:pos x="35" y="35"/>
                </a:cxn>
                <a:cxn ang="0">
                  <a:pos x="29" y="43"/>
                </a:cxn>
                <a:cxn ang="0">
                  <a:pos x="29" y="43"/>
                </a:cxn>
                <a:cxn ang="0">
                  <a:pos x="17" y="58"/>
                </a:cxn>
                <a:cxn ang="0">
                  <a:pos x="10" y="64"/>
                </a:cxn>
                <a:cxn ang="0">
                  <a:pos x="3" y="69"/>
                </a:cxn>
                <a:cxn ang="0">
                  <a:pos x="3" y="69"/>
                </a:cxn>
                <a:cxn ang="0">
                  <a:pos x="1" y="71"/>
                </a:cxn>
                <a:cxn ang="0">
                  <a:pos x="0" y="73"/>
                </a:cxn>
                <a:cxn ang="0">
                  <a:pos x="1" y="77"/>
                </a:cxn>
                <a:cxn ang="0">
                  <a:pos x="4" y="80"/>
                </a:cxn>
                <a:cxn ang="0">
                  <a:pos x="6" y="80"/>
                </a:cxn>
                <a:cxn ang="0">
                  <a:pos x="8" y="78"/>
                </a:cxn>
                <a:cxn ang="0">
                  <a:pos x="8" y="78"/>
                </a:cxn>
                <a:cxn ang="0">
                  <a:pos x="18" y="72"/>
                </a:cxn>
                <a:cxn ang="0">
                  <a:pos x="27" y="63"/>
                </a:cxn>
                <a:cxn ang="0">
                  <a:pos x="43" y="44"/>
                </a:cxn>
                <a:cxn ang="0">
                  <a:pos x="43" y="44"/>
                </a:cxn>
                <a:cxn ang="0">
                  <a:pos x="50" y="35"/>
                </a:cxn>
                <a:cxn ang="0">
                  <a:pos x="55" y="26"/>
                </a:cxn>
                <a:cxn ang="0">
                  <a:pos x="59" y="17"/>
                </a:cxn>
                <a:cxn ang="0">
                  <a:pos x="60" y="5"/>
                </a:cxn>
                <a:cxn ang="0">
                  <a:pos x="60" y="5"/>
                </a:cxn>
                <a:cxn ang="0">
                  <a:pos x="60" y="3"/>
                </a:cxn>
                <a:cxn ang="0">
                  <a:pos x="59" y="1"/>
                </a:cxn>
                <a:cxn ang="0">
                  <a:pos x="55" y="0"/>
                </a:cxn>
                <a:cxn ang="0">
                  <a:pos x="51" y="1"/>
                </a:cxn>
                <a:cxn ang="0">
                  <a:pos x="50" y="3"/>
                </a:cxn>
                <a:cxn ang="0">
                  <a:pos x="50" y="5"/>
                </a:cxn>
                <a:cxn ang="0">
                  <a:pos x="50" y="5"/>
                </a:cxn>
              </a:cxnLst>
              <a:rect b="b" l="0" r="r" t="0"/>
              <a:pathLst>
                <a:path h="80" w="60">
                  <a:moveTo>
                    <a:pt x="50" y="5"/>
                  </a:moveTo>
                  <a:lnTo>
                    <a:pt x="50" y="5"/>
                  </a:lnTo>
                  <a:lnTo>
                    <a:pt x="48" y="10"/>
                  </a:lnTo>
                  <a:lnTo>
                    <a:pt x="47" y="16"/>
                  </a:lnTo>
                  <a:lnTo>
                    <a:pt x="42" y="26"/>
                  </a:lnTo>
                  <a:lnTo>
                    <a:pt x="35" y="35"/>
                  </a:lnTo>
                  <a:lnTo>
                    <a:pt x="29" y="43"/>
                  </a:lnTo>
                  <a:lnTo>
                    <a:pt x="29" y="43"/>
                  </a:lnTo>
                  <a:lnTo>
                    <a:pt x="17" y="58"/>
                  </a:lnTo>
                  <a:lnTo>
                    <a:pt x="10" y="64"/>
                  </a:lnTo>
                  <a:lnTo>
                    <a:pt x="3" y="69"/>
                  </a:lnTo>
                  <a:lnTo>
                    <a:pt x="3" y="69"/>
                  </a:lnTo>
                  <a:lnTo>
                    <a:pt x="1" y="71"/>
                  </a:lnTo>
                  <a:lnTo>
                    <a:pt x="0" y="73"/>
                  </a:lnTo>
                  <a:lnTo>
                    <a:pt x="1" y="77"/>
                  </a:lnTo>
                  <a:lnTo>
                    <a:pt x="4" y="80"/>
                  </a:lnTo>
                  <a:lnTo>
                    <a:pt x="6" y="80"/>
                  </a:lnTo>
                  <a:lnTo>
                    <a:pt x="8" y="78"/>
                  </a:lnTo>
                  <a:lnTo>
                    <a:pt x="8" y="78"/>
                  </a:lnTo>
                  <a:lnTo>
                    <a:pt x="18" y="72"/>
                  </a:lnTo>
                  <a:lnTo>
                    <a:pt x="27" y="63"/>
                  </a:lnTo>
                  <a:lnTo>
                    <a:pt x="43" y="44"/>
                  </a:lnTo>
                  <a:lnTo>
                    <a:pt x="43" y="44"/>
                  </a:lnTo>
                  <a:lnTo>
                    <a:pt x="50" y="35"/>
                  </a:lnTo>
                  <a:lnTo>
                    <a:pt x="55" y="26"/>
                  </a:lnTo>
                  <a:lnTo>
                    <a:pt x="59" y="17"/>
                  </a:lnTo>
                  <a:lnTo>
                    <a:pt x="60" y="5"/>
                  </a:lnTo>
                  <a:lnTo>
                    <a:pt x="60" y="5"/>
                  </a:lnTo>
                  <a:lnTo>
                    <a:pt x="60" y="3"/>
                  </a:lnTo>
                  <a:lnTo>
                    <a:pt x="59" y="1"/>
                  </a:lnTo>
                  <a:lnTo>
                    <a:pt x="55" y="0"/>
                  </a:lnTo>
                  <a:lnTo>
                    <a:pt x="51" y="1"/>
                  </a:lnTo>
                  <a:lnTo>
                    <a:pt x="50" y="3"/>
                  </a:lnTo>
                  <a:lnTo>
                    <a:pt x="50" y="5"/>
                  </a:lnTo>
                  <a:lnTo>
                    <a:pt x="50"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87" name="Freeform 546"/>
            <p:cNvSpPr/>
            <p:nvPr/>
          </p:nvSpPr>
          <p:spPr bwMode="auto">
            <a:xfrm>
              <a:off x="2541588" y="2557463"/>
              <a:ext cx="17463" cy="28575"/>
            </a:xfrm>
            <a:custGeom>
              <a:cxnLst>
                <a:cxn ang="0">
                  <a:pos x="35" y="3"/>
                </a:cxn>
                <a:cxn ang="0">
                  <a:pos x="35" y="3"/>
                </a:cxn>
                <a:cxn ang="0">
                  <a:pos x="27" y="18"/>
                </a:cxn>
                <a:cxn ang="0">
                  <a:pos x="21" y="34"/>
                </a:cxn>
                <a:cxn ang="0">
                  <a:pos x="12" y="48"/>
                </a:cxn>
                <a:cxn ang="0">
                  <a:pos x="8" y="56"/>
                </a:cxn>
                <a:cxn ang="0">
                  <a:pos x="1" y="63"/>
                </a:cxn>
                <a:cxn ang="0">
                  <a:pos x="1" y="63"/>
                </a:cxn>
                <a:cxn ang="0">
                  <a:pos x="0" y="64"/>
                </a:cxn>
                <a:cxn ang="0">
                  <a:pos x="0" y="67"/>
                </a:cxn>
                <a:cxn ang="0">
                  <a:pos x="2" y="71"/>
                </a:cxn>
                <a:cxn ang="0">
                  <a:pos x="5" y="72"/>
                </a:cxn>
                <a:cxn ang="0">
                  <a:pos x="8" y="72"/>
                </a:cxn>
                <a:cxn ang="0">
                  <a:pos x="10" y="71"/>
                </a:cxn>
                <a:cxn ang="0">
                  <a:pos x="10" y="71"/>
                </a:cxn>
                <a:cxn ang="0">
                  <a:pos x="15" y="64"/>
                </a:cxn>
                <a:cxn ang="0">
                  <a:pos x="21" y="56"/>
                </a:cxn>
                <a:cxn ang="0">
                  <a:pos x="29" y="41"/>
                </a:cxn>
                <a:cxn ang="0">
                  <a:pos x="36" y="25"/>
                </a:cxn>
                <a:cxn ang="0">
                  <a:pos x="44" y="9"/>
                </a:cxn>
                <a:cxn ang="0">
                  <a:pos x="44" y="9"/>
                </a:cxn>
                <a:cxn ang="0">
                  <a:pos x="46" y="7"/>
                </a:cxn>
                <a:cxn ang="0">
                  <a:pos x="46" y="4"/>
                </a:cxn>
                <a:cxn ang="0">
                  <a:pos x="43" y="1"/>
                </a:cxn>
                <a:cxn ang="0">
                  <a:pos x="39" y="0"/>
                </a:cxn>
                <a:cxn ang="0">
                  <a:pos x="36" y="1"/>
                </a:cxn>
                <a:cxn ang="0">
                  <a:pos x="35" y="3"/>
                </a:cxn>
                <a:cxn ang="0">
                  <a:pos x="35" y="3"/>
                </a:cxn>
              </a:cxnLst>
              <a:rect b="b" l="0" r="r" t="0"/>
              <a:pathLst>
                <a:path h="72" w="46">
                  <a:moveTo>
                    <a:pt x="35" y="3"/>
                  </a:moveTo>
                  <a:lnTo>
                    <a:pt x="35" y="3"/>
                  </a:lnTo>
                  <a:lnTo>
                    <a:pt x="27" y="18"/>
                  </a:lnTo>
                  <a:lnTo>
                    <a:pt x="21" y="34"/>
                  </a:lnTo>
                  <a:lnTo>
                    <a:pt x="12" y="48"/>
                  </a:lnTo>
                  <a:lnTo>
                    <a:pt x="8" y="56"/>
                  </a:lnTo>
                  <a:lnTo>
                    <a:pt x="1" y="63"/>
                  </a:lnTo>
                  <a:lnTo>
                    <a:pt x="1" y="63"/>
                  </a:lnTo>
                  <a:lnTo>
                    <a:pt x="0" y="64"/>
                  </a:lnTo>
                  <a:lnTo>
                    <a:pt x="0" y="67"/>
                  </a:lnTo>
                  <a:lnTo>
                    <a:pt x="2" y="71"/>
                  </a:lnTo>
                  <a:lnTo>
                    <a:pt x="5" y="72"/>
                  </a:lnTo>
                  <a:lnTo>
                    <a:pt x="8" y="72"/>
                  </a:lnTo>
                  <a:lnTo>
                    <a:pt x="10" y="71"/>
                  </a:lnTo>
                  <a:lnTo>
                    <a:pt x="10" y="71"/>
                  </a:lnTo>
                  <a:lnTo>
                    <a:pt x="15" y="64"/>
                  </a:lnTo>
                  <a:lnTo>
                    <a:pt x="21" y="56"/>
                  </a:lnTo>
                  <a:lnTo>
                    <a:pt x="29" y="41"/>
                  </a:lnTo>
                  <a:lnTo>
                    <a:pt x="36" y="25"/>
                  </a:lnTo>
                  <a:lnTo>
                    <a:pt x="44" y="9"/>
                  </a:lnTo>
                  <a:lnTo>
                    <a:pt x="44" y="9"/>
                  </a:lnTo>
                  <a:lnTo>
                    <a:pt x="46" y="7"/>
                  </a:lnTo>
                  <a:lnTo>
                    <a:pt x="46" y="4"/>
                  </a:lnTo>
                  <a:lnTo>
                    <a:pt x="43" y="1"/>
                  </a:lnTo>
                  <a:lnTo>
                    <a:pt x="39" y="0"/>
                  </a:lnTo>
                  <a:lnTo>
                    <a:pt x="36" y="1"/>
                  </a:lnTo>
                  <a:lnTo>
                    <a:pt x="35" y="3"/>
                  </a:lnTo>
                  <a:lnTo>
                    <a:pt x="35"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88" name="Freeform 547"/>
            <p:cNvSpPr/>
            <p:nvPr/>
          </p:nvSpPr>
          <p:spPr bwMode="auto">
            <a:xfrm>
              <a:off x="2581276" y="2555875"/>
              <a:ext cx="25400" cy="31750"/>
            </a:xfrm>
            <a:custGeom>
              <a:cxnLst>
                <a:cxn ang="0">
                  <a:pos x="54" y="3"/>
                </a:cxn>
                <a:cxn ang="0">
                  <a:pos x="54" y="3"/>
                </a:cxn>
                <a:cxn ang="0">
                  <a:pos x="47" y="12"/>
                </a:cxn>
                <a:cxn ang="0">
                  <a:pos x="39" y="20"/>
                </a:cxn>
                <a:cxn ang="0">
                  <a:pos x="33" y="29"/>
                </a:cxn>
                <a:cxn ang="0">
                  <a:pos x="26" y="38"/>
                </a:cxn>
                <a:cxn ang="0">
                  <a:pos x="26" y="38"/>
                </a:cxn>
                <a:cxn ang="0">
                  <a:pos x="15" y="56"/>
                </a:cxn>
                <a:cxn ang="0">
                  <a:pos x="8" y="66"/>
                </a:cxn>
                <a:cxn ang="0">
                  <a:pos x="1" y="75"/>
                </a:cxn>
                <a:cxn ang="0">
                  <a:pos x="1" y="75"/>
                </a:cxn>
                <a:cxn ang="0">
                  <a:pos x="0" y="76"/>
                </a:cxn>
                <a:cxn ang="0">
                  <a:pos x="0" y="79"/>
                </a:cxn>
                <a:cxn ang="0">
                  <a:pos x="1" y="83"/>
                </a:cxn>
                <a:cxn ang="0">
                  <a:pos x="4" y="84"/>
                </a:cxn>
                <a:cxn ang="0">
                  <a:pos x="5" y="84"/>
                </a:cxn>
                <a:cxn ang="0">
                  <a:pos x="8" y="84"/>
                </a:cxn>
                <a:cxn ang="0">
                  <a:pos x="9" y="83"/>
                </a:cxn>
                <a:cxn ang="0">
                  <a:pos x="9" y="83"/>
                </a:cxn>
                <a:cxn ang="0">
                  <a:pos x="22" y="66"/>
                </a:cxn>
                <a:cxn ang="0">
                  <a:pos x="34" y="47"/>
                </a:cxn>
                <a:cxn ang="0">
                  <a:pos x="34" y="47"/>
                </a:cxn>
                <a:cxn ang="0">
                  <a:pos x="41" y="37"/>
                </a:cxn>
                <a:cxn ang="0">
                  <a:pos x="49" y="28"/>
                </a:cxn>
                <a:cxn ang="0">
                  <a:pos x="56" y="18"/>
                </a:cxn>
                <a:cxn ang="0">
                  <a:pos x="64" y="9"/>
                </a:cxn>
                <a:cxn ang="0">
                  <a:pos x="64" y="9"/>
                </a:cxn>
                <a:cxn ang="0">
                  <a:pos x="64" y="7"/>
                </a:cxn>
                <a:cxn ang="0">
                  <a:pos x="64" y="4"/>
                </a:cxn>
                <a:cxn ang="0">
                  <a:pos x="64" y="3"/>
                </a:cxn>
                <a:cxn ang="0">
                  <a:pos x="62" y="1"/>
                </a:cxn>
                <a:cxn ang="0">
                  <a:pos x="58" y="0"/>
                </a:cxn>
                <a:cxn ang="0">
                  <a:pos x="55" y="1"/>
                </a:cxn>
                <a:cxn ang="0">
                  <a:pos x="54" y="3"/>
                </a:cxn>
                <a:cxn ang="0">
                  <a:pos x="54" y="3"/>
                </a:cxn>
              </a:cxnLst>
              <a:rect b="b" l="0" r="r" t="0"/>
              <a:pathLst>
                <a:path h="84" w="64">
                  <a:moveTo>
                    <a:pt x="54" y="3"/>
                  </a:moveTo>
                  <a:lnTo>
                    <a:pt x="54" y="3"/>
                  </a:lnTo>
                  <a:lnTo>
                    <a:pt x="47" y="12"/>
                  </a:lnTo>
                  <a:lnTo>
                    <a:pt x="39" y="20"/>
                  </a:lnTo>
                  <a:lnTo>
                    <a:pt x="33" y="29"/>
                  </a:lnTo>
                  <a:lnTo>
                    <a:pt x="26" y="38"/>
                  </a:lnTo>
                  <a:lnTo>
                    <a:pt x="26" y="38"/>
                  </a:lnTo>
                  <a:lnTo>
                    <a:pt x="15" y="56"/>
                  </a:lnTo>
                  <a:lnTo>
                    <a:pt x="8" y="66"/>
                  </a:lnTo>
                  <a:lnTo>
                    <a:pt x="1" y="75"/>
                  </a:lnTo>
                  <a:lnTo>
                    <a:pt x="1" y="75"/>
                  </a:lnTo>
                  <a:lnTo>
                    <a:pt x="0" y="76"/>
                  </a:lnTo>
                  <a:lnTo>
                    <a:pt x="0" y="79"/>
                  </a:lnTo>
                  <a:lnTo>
                    <a:pt x="1" y="83"/>
                  </a:lnTo>
                  <a:lnTo>
                    <a:pt x="4" y="84"/>
                  </a:lnTo>
                  <a:lnTo>
                    <a:pt x="5" y="84"/>
                  </a:lnTo>
                  <a:lnTo>
                    <a:pt x="8" y="84"/>
                  </a:lnTo>
                  <a:lnTo>
                    <a:pt x="9" y="83"/>
                  </a:lnTo>
                  <a:lnTo>
                    <a:pt x="9" y="83"/>
                  </a:lnTo>
                  <a:lnTo>
                    <a:pt x="22" y="66"/>
                  </a:lnTo>
                  <a:lnTo>
                    <a:pt x="34" y="47"/>
                  </a:lnTo>
                  <a:lnTo>
                    <a:pt x="34" y="47"/>
                  </a:lnTo>
                  <a:lnTo>
                    <a:pt x="41" y="37"/>
                  </a:lnTo>
                  <a:lnTo>
                    <a:pt x="49" y="28"/>
                  </a:lnTo>
                  <a:lnTo>
                    <a:pt x="56" y="18"/>
                  </a:lnTo>
                  <a:lnTo>
                    <a:pt x="64" y="9"/>
                  </a:lnTo>
                  <a:lnTo>
                    <a:pt x="64" y="9"/>
                  </a:lnTo>
                  <a:lnTo>
                    <a:pt x="64" y="7"/>
                  </a:lnTo>
                  <a:lnTo>
                    <a:pt x="64" y="4"/>
                  </a:lnTo>
                  <a:lnTo>
                    <a:pt x="64" y="3"/>
                  </a:lnTo>
                  <a:lnTo>
                    <a:pt x="62" y="1"/>
                  </a:lnTo>
                  <a:lnTo>
                    <a:pt x="58" y="0"/>
                  </a:lnTo>
                  <a:lnTo>
                    <a:pt x="55" y="1"/>
                  </a:lnTo>
                  <a:lnTo>
                    <a:pt x="54" y="3"/>
                  </a:lnTo>
                  <a:lnTo>
                    <a:pt x="54"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89" name="Freeform 548"/>
            <p:cNvSpPr/>
            <p:nvPr/>
          </p:nvSpPr>
          <p:spPr bwMode="auto">
            <a:xfrm>
              <a:off x="2620963" y="2552700"/>
              <a:ext cx="17463" cy="28575"/>
            </a:xfrm>
            <a:custGeom>
              <a:cxnLst>
                <a:cxn ang="0">
                  <a:pos x="32" y="7"/>
                </a:cxn>
                <a:cxn ang="0">
                  <a:pos x="32" y="7"/>
                </a:cxn>
                <a:cxn ang="0">
                  <a:pos x="29" y="13"/>
                </a:cxn>
                <a:cxn ang="0">
                  <a:pos x="26" y="20"/>
                </a:cxn>
                <a:cxn ang="0">
                  <a:pos x="20" y="33"/>
                </a:cxn>
                <a:cxn ang="0">
                  <a:pos x="20" y="33"/>
                </a:cxn>
                <a:cxn ang="0">
                  <a:pos x="2" y="64"/>
                </a:cxn>
                <a:cxn ang="0">
                  <a:pos x="2" y="64"/>
                </a:cxn>
                <a:cxn ang="0">
                  <a:pos x="0" y="67"/>
                </a:cxn>
                <a:cxn ang="0">
                  <a:pos x="0" y="68"/>
                </a:cxn>
                <a:cxn ang="0">
                  <a:pos x="3" y="72"/>
                </a:cxn>
                <a:cxn ang="0">
                  <a:pos x="8" y="72"/>
                </a:cxn>
                <a:cxn ang="0">
                  <a:pos x="9" y="72"/>
                </a:cxn>
                <a:cxn ang="0">
                  <a:pos x="11" y="70"/>
                </a:cxn>
                <a:cxn ang="0">
                  <a:pos x="11" y="70"/>
                </a:cxn>
                <a:cxn ang="0">
                  <a:pos x="32" y="36"/>
                </a:cxn>
                <a:cxn ang="0">
                  <a:pos x="32" y="36"/>
                </a:cxn>
                <a:cxn ang="0">
                  <a:pos x="38" y="21"/>
                </a:cxn>
                <a:cxn ang="0">
                  <a:pos x="41" y="13"/>
                </a:cxn>
                <a:cxn ang="0">
                  <a:pos x="42" y="7"/>
                </a:cxn>
                <a:cxn ang="0">
                  <a:pos x="42" y="7"/>
                </a:cxn>
                <a:cxn ang="0">
                  <a:pos x="42" y="4"/>
                </a:cxn>
                <a:cxn ang="0">
                  <a:pos x="41" y="2"/>
                </a:cxn>
                <a:cxn ang="0">
                  <a:pos x="39" y="2"/>
                </a:cxn>
                <a:cxn ang="0">
                  <a:pos x="38" y="0"/>
                </a:cxn>
                <a:cxn ang="0">
                  <a:pos x="33" y="3"/>
                </a:cxn>
                <a:cxn ang="0">
                  <a:pos x="32" y="4"/>
                </a:cxn>
                <a:cxn ang="0">
                  <a:pos x="32" y="7"/>
                </a:cxn>
                <a:cxn ang="0">
                  <a:pos x="32" y="7"/>
                </a:cxn>
              </a:cxnLst>
              <a:rect b="b" l="0" r="r" t="0"/>
              <a:pathLst>
                <a:path h="72" w="42">
                  <a:moveTo>
                    <a:pt x="32" y="7"/>
                  </a:moveTo>
                  <a:lnTo>
                    <a:pt x="32" y="7"/>
                  </a:lnTo>
                  <a:lnTo>
                    <a:pt x="29" y="13"/>
                  </a:lnTo>
                  <a:lnTo>
                    <a:pt x="26" y="20"/>
                  </a:lnTo>
                  <a:lnTo>
                    <a:pt x="20" y="33"/>
                  </a:lnTo>
                  <a:lnTo>
                    <a:pt x="20" y="33"/>
                  </a:lnTo>
                  <a:lnTo>
                    <a:pt x="2" y="64"/>
                  </a:lnTo>
                  <a:lnTo>
                    <a:pt x="2" y="64"/>
                  </a:lnTo>
                  <a:lnTo>
                    <a:pt x="0" y="67"/>
                  </a:lnTo>
                  <a:lnTo>
                    <a:pt x="0" y="68"/>
                  </a:lnTo>
                  <a:lnTo>
                    <a:pt x="3" y="72"/>
                  </a:lnTo>
                  <a:lnTo>
                    <a:pt x="8" y="72"/>
                  </a:lnTo>
                  <a:lnTo>
                    <a:pt x="9" y="72"/>
                  </a:lnTo>
                  <a:lnTo>
                    <a:pt x="11" y="70"/>
                  </a:lnTo>
                  <a:lnTo>
                    <a:pt x="11" y="70"/>
                  </a:lnTo>
                  <a:lnTo>
                    <a:pt x="32" y="36"/>
                  </a:lnTo>
                  <a:lnTo>
                    <a:pt x="32" y="36"/>
                  </a:lnTo>
                  <a:lnTo>
                    <a:pt x="38" y="21"/>
                  </a:lnTo>
                  <a:lnTo>
                    <a:pt x="41" y="13"/>
                  </a:lnTo>
                  <a:lnTo>
                    <a:pt x="42" y="7"/>
                  </a:lnTo>
                  <a:lnTo>
                    <a:pt x="42" y="7"/>
                  </a:lnTo>
                  <a:lnTo>
                    <a:pt x="42" y="4"/>
                  </a:lnTo>
                  <a:lnTo>
                    <a:pt x="41" y="2"/>
                  </a:lnTo>
                  <a:lnTo>
                    <a:pt x="39" y="2"/>
                  </a:lnTo>
                  <a:lnTo>
                    <a:pt x="38" y="0"/>
                  </a:lnTo>
                  <a:lnTo>
                    <a:pt x="33" y="3"/>
                  </a:lnTo>
                  <a:lnTo>
                    <a:pt x="32" y="4"/>
                  </a:lnTo>
                  <a:lnTo>
                    <a:pt x="32" y="7"/>
                  </a:lnTo>
                  <a:lnTo>
                    <a:pt x="32" y="7"/>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90" name="Freeform 549"/>
            <p:cNvSpPr/>
            <p:nvPr/>
          </p:nvSpPr>
          <p:spPr bwMode="auto">
            <a:xfrm>
              <a:off x="2263776" y="2451100"/>
              <a:ext cx="22225" cy="39688"/>
            </a:xfrm>
            <a:custGeom>
              <a:cxnLst>
                <a:cxn ang="0">
                  <a:pos x="47" y="3"/>
                </a:cxn>
                <a:cxn ang="0">
                  <a:pos x="47" y="3"/>
                </a:cxn>
                <a:cxn ang="0">
                  <a:pos x="38" y="12"/>
                </a:cxn>
                <a:cxn ang="0">
                  <a:pos x="31" y="24"/>
                </a:cxn>
                <a:cxn ang="0">
                  <a:pos x="23" y="34"/>
                </a:cxn>
                <a:cxn ang="0">
                  <a:pos x="18" y="46"/>
                </a:cxn>
                <a:cxn ang="0">
                  <a:pos x="8" y="71"/>
                </a:cxn>
                <a:cxn ang="0">
                  <a:pos x="0" y="96"/>
                </a:cxn>
                <a:cxn ang="0">
                  <a:pos x="0" y="96"/>
                </a:cxn>
                <a:cxn ang="0">
                  <a:pos x="0" y="98"/>
                </a:cxn>
                <a:cxn ang="0">
                  <a:pos x="0" y="101"/>
                </a:cxn>
                <a:cxn ang="0">
                  <a:pos x="4" y="102"/>
                </a:cxn>
                <a:cxn ang="0">
                  <a:pos x="8" y="102"/>
                </a:cxn>
                <a:cxn ang="0">
                  <a:pos x="9" y="101"/>
                </a:cxn>
                <a:cxn ang="0">
                  <a:pos x="10" y="100"/>
                </a:cxn>
                <a:cxn ang="0">
                  <a:pos x="10" y="100"/>
                </a:cxn>
                <a:cxn ang="0">
                  <a:pos x="18" y="76"/>
                </a:cxn>
                <a:cxn ang="0">
                  <a:pos x="29" y="53"/>
                </a:cxn>
                <a:cxn ang="0">
                  <a:pos x="34" y="41"/>
                </a:cxn>
                <a:cxn ang="0">
                  <a:pos x="39" y="30"/>
                </a:cxn>
                <a:cxn ang="0">
                  <a:pos x="47" y="20"/>
                </a:cxn>
                <a:cxn ang="0">
                  <a:pos x="55" y="11"/>
                </a:cxn>
                <a:cxn ang="0">
                  <a:pos x="55" y="11"/>
                </a:cxn>
                <a:cxn ang="0">
                  <a:pos x="56" y="8"/>
                </a:cxn>
                <a:cxn ang="0">
                  <a:pos x="56" y="6"/>
                </a:cxn>
                <a:cxn ang="0">
                  <a:pos x="55" y="3"/>
                </a:cxn>
                <a:cxn ang="0">
                  <a:pos x="51" y="0"/>
                </a:cxn>
                <a:cxn ang="0">
                  <a:pos x="48" y="0"/>
                </a:cxn>
                <a:cxn ang="0">
                  <a:pos x="47" y="3"/>
                </a:cxn>
                <a:cxn ang="0">
                  <a:pos x="47" y="3"/>
                </a:cxn>
              </a:cxnLst>
              <a:rect b="b" l="0" r="r" t="0"/>
              <a:pathLst>
                <a:path h="102" w="56">
                  <a:moveTo>
                    <a:pt x="47" y="3"/>
                  </a:moveTo>
                  <a:lnTo>
                    <a:pt x="47" y="3"/>
                  </a:lnTo>
                  <a:lnTo>
                    <a:pt x="38" y="12"/>
                  </a:lnTo>
                  <a:lnTo>
                    <a:pt x="31" y="24"/>
                  </a:lnTo>
                  <a:lnTo>
                    <a:pt x="23" y="34"/>
                  </a:lnTo>
                  <a:lnTo>
                    <a:pt x="18" y="46"/>
                  </a:lnTo>
                  <a:lnTo>
                    <a:pt x="8" y="71"/>
                  </a:lnTo>
                  <a:lnTo>
                    <a:pt x="0" y="96"/>
                  </a:lnTo>
                  <a:lnTo>
                    <a:pt x="0" y="96"/>
                  </a:lnTo>
                  <a:lnTo>
                    <a:pt x="0" y="98"/>
                  </a:lnTo>
                  <a:lnTo>
                    <a:pt x="0" y="101"/>
                  </a:lnTo>
                  <a:lnTo>
                    <a:pt x="4" y="102"/>
                  </a:lnTo>
                  <a:lnTo>
                    <a:pt x="8" y="102"/>
                  </a:lnTo>
                  <a:lnTo>
                    <a:pt x="9" y="101"/>
                  </a:lnTo>
                  <a:lnTo>
                    <a:pt x="10" y="100"/>
                  </a:lnTo>
                  <a:lnTo>
                    <a:pt x="10" y="100"/>
                  </a:lnTo>
                  <a:lnTo>
                    <a:pt x="18" y="76"/>
                  </a:lnTo>
                  <a:lnTo>
                    <a:pt x="29" y="53"/>
                  </a:lnTo>
                  <a:lnTo>
                    <a:pt x="34" y="41"/>
                  </a:lnTo>
                  <a:lnTo>
                    <a:pt x="39" y="30"/>
                  </a:lnTo>
                  <a:lnTo>
                    <a:pt x="47" y="20"/>
                  </a:lnTo>
                  <a:lnTo>
                    <a:pt x="55" y="11"/>
                  </a:lnTo>
                  <a:lnTo>
                    <a:pt x="55" y="11"/>
                  </a:lnTo>
                  <a:lnTo>
                    <a:pt x="56" y="8"/>
                  </a:lnTo>
                  <a:lnTo>
                    <a:pt x="56" y="6"/>
                  </a:lnTo>
                  <a:lnTo>
                    <a:pt x="55" y="3"/>
                  </a:lnTo>
                  <a:lnTo>
                    <a:pt x="51" y="0"/>
                  </a:lnTo>
                  <a:lnTo>
                    <a:pt x="48" y="0"/>
                  </a:lnTo>
                  <a:lnTo>
                    <a:pt x="47" y="3"/>
                  </a:lnTo>
                  <a:lnTo>
                    <a:pt x="47"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91" name="Freeform 550"/>
            <p:cNvSpPr/>
            <p:nvPr/>
          </p:nvSpPr>
          <p:spPr bwMode="auto">
            <a:xfrm>
              <a:off x="2317751" y="2460625"/>
              <a:ext cx="14288" cy="34925"/>
            </a:xfrm>
            <a:custGeom>
              <a:cxnLst>
                <a:cxn ang="0">
                  <a:pos x="24" y="5"/>
                </a:cxn>
                <a:cxn ang="0">
                  <a:pos x="24" y="5"/>
                </a:cxn>
                <a:cxn ang="0">
                  <a:pos x="22" y="16"/>
                </a:cxn>
                <a:cxn ang="0">
                  <a:pos x="21" y="26"/>
                </a:cxn>
                <a:cxn ang="0">
                  <a:pos x="16" y="46"/>
                </a:cxn>
                <a:cxn ang="0">
                  <a:pos x="1" y="84"/>
                </a:cxn>
                <a:cxn ang="0">
                  <a:pos x="1" y="84"/>
                </a:cxn>
                <a:cxn ang="0">
                  <a:pos x="0" y="86"/>
                </a:cxn>
                <a:cxn ang="0">
                  <a:pos x="1" y="87"/>
                </a:cxn>
                <a:cxn ang="0">
                  <a:pos x="4" y="90"/>
                </a:cxn>
                <a:cxn ang="0">
                  <a:pos x="9" y="90"/>
                </a:cxn>
                <a:cxn ang="0">
                  <a:pos x="10" y="89"/>
                </a:cxn>
                <a:cxn ang="0">
                  <a:pos x="12" y="86"/>
                </a:cxn>
                <a:cxn ang="0">
                  <a:pos x="12" y="86"/>
                </a:cxn>
                <a:cxn ang="0">
                  <a:pos x="26" y="47"/>
                </a:cxn>
                <a:cxn ang="0">
                  <a:pos x="33" y="26"/>
                </a:cxn>
                <a:cxn ang="0">
                  <a:pos x="34" y="16"/>
                </a:cxn>
                <a:cxn ang="0">
                  <a:pos x="35" y="5"/>
                </a:cxn>
                <a:cxn ang="0">
                  <a:pos x="35" y="5"/>
                </a:cxn>
                <a:cxn ang="0">
                  <a:pos x="34" y="2"/>
                </a:cxn>
                <a:cxn ang="0">
                  <a:pos x="33" y="1"/>
                </a:cxn>
                <a:cxn ang="0">
                  <a:pos x="29" y="0"/>
                </a:cxn>
                <a:cxn ang="0">
                  <a:pos x="25" y="1"/>
                </a:cxn>
                <a:cxn ang="0">
                  <a:pos x="24" y="2"/>
                </a:cxn>
                <a:cxn ang="0">
                  <a:pos x="24" y="5"/>
                </a:cxn>
                <a:cxn ang="0">
                  <a:pos x="24" y="5"/>
                </a:cxn>
              </a:cxnLst>
              <a:rect b="b" l="0" r="r" t="0"/>
              <a:pathLst>
                <a:path h="90" w="35">
                  <a:moveTo>
                    <a:pt x="24" y="5"/>
                  </a:moveTo>
                  <a:lnTo>
                    <a:pt x="24" y="5"/>
                  </a:lnTo>
                  <a:lnTo>
                    <a:pt x="22" y="16"/>
                  </a:lnTo>
                  <a:lnTo>
                    <a:pt x="21" y="26"/>
                  </a:lnTo>
                  <a:lnTo>
                    <a:pt x="16" y="46"/>
                  </a:lnTo>
                  <a:lnTo>
                    <a:pt x="1" y="84"/>
                  </a:lnTo>
                  <a:lnTo>
                    <a:pt x="1" y="84"/>
                  </a:lnTo>
                  <a:lnTo>
                    <a:pt x="0" y="86"/>
                  </a:lnTo>
                  <a:lnTo>
                    <a:pt x="1" y="87"/>
                  </a:lnTo>
                  <a:lnTo>
                    <a:pt x="4" y="90"/>
                  </a:lnTo>
                  <a:lnTo>
                    <a:pt x="9" y="90"/>
                  </a:lnTo>
                  <a:lnTo>
                    <a:pt x="10" y="89"/>
                  </a:lnTo>
                  <a:lnTo>
                    <a:pt x="12" y="86"/>
                  </a:lnTo>
                  <a:lnTo>
                    <a:pt x="12" y="86"/>
                  </a:lnTo>
                  <a:lnTo>
                    <a:pt x="26" y="47"/>
                  </a:lnTo>
                  <a:lnTo>
                    <a:pt x="33" y="26"/>
                  </a:lnTo>
                  <a:lnTo>
                    <a:pt x="34" y="16"/>
                  </a:lnTo>
                  <a:lnTo>
                    <a:pt x="35" y="5"/>
                  </a:lnTo>
                  <a:lnTo>
                    <a:pt x="35" y="5"/>
                  </a:lnTo>
                  <a:lnTo>
                    <a:pt x="34" y="2"/>
                  </a:lnTo>
                  <a:lnTo>
                    <a:pt x="33" y="1"/>
                  </a:lnTo>
                  <a:lnTo>
                    <a:pt x="29" y="0"/>
                  </a:lnTo>
                  <a:lnTo>
                    <a:pt x="25" y="1"/>
                  </a:lnTo>
                  <a:lnTo>
                    <a:pt x="24" y="2"/>
                  </a:lnTo>
                  <a:lnTo>
                    <a:pt x="24" y="5"/>
                  </a:lnTo>
                  <a:lnTo>
                    <a:pt x="24"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92" name="Freeform 551"/>
            <p:cNvSpPr/>
            <p:nvPr/>
          </p:nvSpPr>
          <p:spPr bwMode="auto">
            <a:xfrm>
              <a:off x="2513013" y="2446338"/>
              <a:ext cx="12700" cy="31750"/>
            </a:xfrm>
            <a:custGeom>
              <a:cxnLst>
                <a:cxn ang="0">
                  <a:pos x="22" y="5"/>
                </a:cxn>
                <a:cxn ang="0">
                  <a:pos x="22" y="5"/>
                </a:cxn>
                <a:cxn ang="0">
                  <a:pos x="22" y="14"/>
                </a:cxn>
                <a:cxn ang="0">
                  <a:pos x="21" y="22"/>
                </a:cxn>
                <a:cxn ang="0">
                  <a:pos x="16" y="39"/>
                </a:cxn>
                <a:cxn ang="0">
                  <a:pos x="8" y="55"/>
                </a:cxn>
                <a:cxn ang="0">
                  <a:pos x="0" y="70"/>
                </a:cxn>
                <a:cxn ang="0">
                  <a:pos x="0" y="70"/>
                </a:cxn>
                <a:cxn ang="0">
                  <a:pos x="0" y="73"/>
                </a:cxn>
                <a:cxn ang="0">
                  <a:pos x="0" y="76"/>
                </a:cxn>
                <a:cxn ang="0">
                  <a:pos x="2" y="78"/>
                </a:cxn>
                <a:cxn ang="0">
                  <a:pos x="5" y="80"/>
                </a:cxn>
                <a:cxn ang="0">
                  <a:pos x="6" y="80"/>
                </a:cxn>
                <a:cxn ang="0">
                  <a:pos x="9" y="78"/>
                </a:cxn>
                <a:cxn ang="0">
                  <a:pos x="10" y="76"/>
                </a:cxn>
                <a:cxn ang="0">
                  <a:pos x="10" y="76"/>
                </a:cxn>
                <a:cxn ang="0">
                  <a:pos x="18" y="59"/>
                </a:cxn>
                <a:cxn ang="0">
                  <a:pos x="26" y="42"/>
                </a:cxn>
                <a:cxn ang="0">
                  <a:pos x="31" y="23"/>
                </a:cxn>
                <a:cxn ang="0">
                  <a:pos x="33" y="14"/>
                </a:cxn>
                <a:cxn ang="0">
                  <a:pos x="34" y="5"/>
                </a:cxn>
                <a:cxn ang="0">
                  <a:pos x="34" y="5"/>
                </a:cxn>
                <a:cxn ang="0">
                  <a:pos x="34" y="2"/>
                </a:cxn>
                <a:cxn ang="0">
                  <a:pos x="33" y="1"/>
                </a:cxn>
                <a:cxn ang="0">
                  <a:pos x="29" y="0"/>
                </a:cxn>
                <a:cxn ang="0">
                  <a:pos x="25" y="1"/>
                </a:cxn>
                <a:cxn ang="0">
                  <a:pos x="23" y="2"/>
                </a:cxn>
                <a:cxn ang="0">
                  <a:pos x="22" y="5"/>
                </a:cxn>
                <a:cxn ang="0">
                  <a:pos x="22" y="5"/>
                </a:cxn>
              </a:cxnLst>
              <a:rect b="b" l="0" r="r" t="0"/>
              <a:pathLst>
                <a:path h="80" w="34">
                  <a:moveTo>
                    <a:pt x="22" y="5"/>
                  </a:moveTo>
                  <a:lnTo>
                    <a:pt x="22" y="5"/>
                  </a:lnTo>
                  <a:lnTo>
                    <a:pt x="22" y="14"/>
                  </a:lnTo>
                  <a:lnTo>
                    <a:pt x="21" y="22"/>
                  </a:lnTo>
                  <a:lnTo>
                    <a:pt x="16" y="39"/>
                  </a:lnTo>
                  <a:lnTo>
                    <a:pt x="8" y="55"/>
                  </a:lnTo>
                  <a:lnTo>
                    <a:pt x="0" y="70"/>
                  </a:lnTo>
                  <a:lnTo>
                    <a:pt x="0" y="70"/>
                  </a:lnTo>
                  <a:lnTo>
                    <a:pt x="0" y="73"/>
                  </a:lnTo>
                  <a:lnTo>
                    <a:pt x="0" y="76"/>
                  </a:lnTo>
                  <a:lnTo>
                    <a:pt x="2" y="78"/>
                  </a:lnTo>
                  <a:lnTo>
                    <a:pt x="5" y="80"/>
                  </a:lnTo>
                  <a:lnTo>
                    <a:pt x="6" y="80"/>
                  </a:lnTo>
                  <a:lnTo>
                    <a:pt x="9" y="78"/>
                  </a:lnTo>
                  <a:lnTo>
                    <a:pt x="10" y="76"/>
                  </a:lnTo>
                  <a:lnTo>
                    <a:pt x="10" y="76"/>
                  </a:lnTo>
                  <a:lnTo>
                    <a:pt x="18" y="59"/>
                  </a:lnTo>
                  <a:lnTo>
                    <a:pt x="26" y="42"/>
                  </a:lnTo>
                  <a:lnTo>
                    <a:pt x="31" y="23"/>
                  </a:lnTo>
                  <a:lnTo>
                    <a:pt x="33" y="14"/>
                  </a:lnTo>
                  <a:lnTo>
                    <a:pt x="34" y="5"/>
                  </a:lnTo>
                  <a:lnTo>
                    <a:pt x="34" y="5"/>
                  </a:lnTo>
                  <a:lnTo>
                    <a:pt x="34" y="2"/>
                  </a:lnTo>
                  <a:lnTo>
                    <a:pt x="33" y="1"/>
                  </a:lnTo>
                  <a:lnTo>
                    <a:pt x="29" y="0"/>
                  </a:lnTo>
                  <a:lnTo>
                    <a:pt x="25" y="1"/>
                  </a:lnTo>
                  <a:lnTo>
                    <a:pt x="23" y="2"/>
                  </a:lnTo>
                  <a:lnTo>
                    <a:pt x="22" y="5"/>
                  </a:lnTo>
                  <a:lnTo>
                    <a:pt x="22"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93" name="Freeform 552"/>
            <p:cNvSpPr/>
            <p:nvPr/>
          </p:nvSpPr>
          <p:spPr bwMode="auto">
            <a:xfrm>
              <a:off x="2552701" y="2446338"/>
              <a:ext cx="14288" cy="31750"/>
            </a:xfrm>
            <a:custGeom>
              <a:cxnLst>
                <a:cxn ang="0">
                  <a:pos x="23" y="5"/>
                </a:cxn>
                <a:cxn ang="0">
                  <a:pos x="23" y="5"/>
                </a:cxn>
                <a:cxn ang="0">
                  <a:pos x="22" y="14"/>
                </a:cxn>
                <a:cxn ang="0">
                  <a:pos x="21" y="22"/>
                </a:cxn>
                <a:cxn ang="0">
                  <a:pos x="16" y="39"/>
                </a:cxn>
                <a:cxn ang="0">
                  <a:pos x="9" y="55"/>
                </a:cxn>
                <a:cxn ang="0">
                  <a:pos x="1" y="70"/>
                </a:cxn>
                <a:cxn ang="0">
                  <a:pos x="1" y="70"/>
                </a:cxn>
                <a:cxn ang="0">
                  <a:pos x="0" y="73"/>
                </a:cxn>
                <a:cxn ang="0">
                  <a:pos x="1" y="76"/>
                </a:cxn>
                <a:cxn ang="0">
                  <a:pos x="4" y="78"/>
                </a:cxn>
                <a:cxn ang="0">
                  <a:pos x="5" y="80"/>
                </a:cxn>
                <a:cxn ang="0">
                  <a:pos x="8" y="80"/>
                </a:cxn>
                <a:cxn ang="0">
                  <a:pos x="9" y="78"/>
                </a:cxn>
                <a:cxn ang="0">
                  <a:pos x="12" y="76"/>
                </a:cxn>
                <a:cxn ang="0">
                  <a:pos x="12" y="76"/>
                </a:cxn>
                <a:cxn ang="0">
                  <a:pos x="19" y="59"/>
                </a:cxn>
                <a:cxn ang="0">
                  <a:pos x="27" y="42"/>
                </a:cxn>
                <a:cxn ang="0">
                  <a:pos x="33" y="23"/>
                </a:cxn>
                <a:cxn ang="0">
                  <a:pos x="34" y="14"/>
                </a:cxn>
                <a:cxn ang="0">
                  <a:pos x="35" y="5"/>
                </a:cxn>
                <a:cxn ang="0">
                  <a:pos x="35" y="5"/>
                </a:cxn>
                <a:cxn ang="0">
                  <a:pos x="34" y="2"/>
                </a:cxn>
                <a:cxn ang="0">
                  <a:pos x="33" y="1"/>
                </a:cxn>
                <a:cxn ang="0">
                  <a:pos x="29" y="0"/>
                </a:cxn>
                <a:cxn ang="0">
                  <a:pos x="25" y="1"/>
                </a:cxn>
                <a:cxn ang="0">
                  <a:pos x="23" y="2"/>
                </a:cxn>
                <a:cxn ang="0">
                  <a:pos x="23" y="5"/>
                </a:cxn>
                <a:cxn ang="0">
                  <a:pos x="23" y="5"/>
                </a:cxn>
              </a:cxnLst>
              <a:rect b="b" l="0" r="r" t="0"/>
              <a:pathLst>
                <a:path h="80" w="35">
                  <a:moveTo>
                    <a:pt x="23" y="5"/>
                  </a:moveTo>
                  <a:lnTo>
                    <a:pt x="23" y="5"/>
                  </a:lnTo>
                  <a:lnTo>
                    <a:pt x="22" y="14"/>
                  </a:lnTo>
                  <a:lnTo>
                    <a:pt x="21" y="22"/>
                  </a:lnTo>
                  <a:lnTo>
                    <a:pt x="16" y="39"/>
                  </a:lnTo>
                  <a:lnTo>
                    <a:pt x="9" y="55"/>
                  </a:lnTo>
                  <a:lnTo>
                    <a:pt x="1" y="70"/>
                  </a:lnTo>
                  <a:lnTo>
                    <a:pt x="1" y="70"/>
                  </a:lnTo>
                  <a:lnTo>
                    <a:pt x="0" y="73"/>
                  </a:lnTo>
                  <a:lnTo>
                    <a:pt x="1" y="76"/>
                  </a:lnTo>
                  <a:lnTo>
                    <a:pt x="4" y="78"/>
                  </a:lnTo>
                  <a:lnTo>
                    <a:pt x="5" y="80"/>
                  </a:lnTo>
                  <a:lnTo>
                    <a:pt x="8" y="80"/>
                  </a:lnTo>
                  <a:lnTo>
                    <a:pt x="9" y="78"/>
                  </a:lnTo>
                  <a:lnTo>
                    <a:pt x="12" y="76"/>
                  </a:lnTo>
                  <a:lnTo>
                    <a:pt x="12" y="76"/>
                  </a:lnTo>
                  <a:lnTo>
                    <a:pt x="19" y="59"/>
                  </a:lnTo>
                  <a:lnTo>
                    <a:pt x="27" y="42"/>
                  </a:lnTo>
                  <a:lnTo>
                    <a:pt x="33" y="23"/>
                  </a:lnTo>
                  <a:lnTo>
                    <a:pt x="34" y="14"/>
                  </a:lnTo>
                  <a:lnTo>
                    <a:pt x="35" y="5"/>
                  </a:lnTo>
                  <a:lnTo>
                    <a:pt x="35" y="5"/>
                  </a:lnTo>
                  <a:lnTo>
                    <a:pt x="34" y="2"/>
                  </a:lnTo>
                  <a:lnTo>
                    <a:pt x="33" y="1"/>
                  </a:lnTo>
                  <a:lnTo>
                    <a:pt x="29" y="0"/>
                  </a:lnTo>
                  <a:lnTo>
                    <a:pt x="25" y="1"/>
                  </a:lnTo>
                  <a:lnTo>
                    <a:pt x="23" y="2"/>
                  </a:lnTo>
                  <a:lnTo>
                    <a:pt x="23" y="5"/>
                  </a:lnTo>
                  <a:lnTo>
                    <a:pt x="23"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94" name="Freeform 553"/>
            <p:cNvSpPr/>
            <p:nvPr/>
          </p:nvSpPr>
          <p:spPr bwMode="auto">
            <a:xfrm>
              <a:off x="2598738" y="2465388"/>
              <a:ext cx="12700" cy="39688"/>
            </a:xfrm>
            <a:custGeom>
              <a:cxnLst>
                <a:cxn ang="0">
                  <a:pos x="22" y="5"/>
                </a:cxn>
                <a:cxn ang="0">
                  <a:pos x="22" y="5"/>
                </a:cxn>
                <a:cxn ang="0">
                  <a:pos x="21" y="27"/>
                </a:cxn>
                <a:cxn ang="0">
                  <a:pos x="16" y="51"/>
                </a:cxn>
                <a:cxn ang="0">
                  <a:pos x="9" y="72"/>
                </a:cxn>
                <a:cxn ang="0">
                  <a:pos x="0" y="92"/>
                </a:cxn>
                <a:cxn ang="0">
                  <a:pos x="0" y="92"/>
                </a:cxn>
                <a:cxn ang="0">
                  <a:pos x="0" y="95"/>
                </a:cxn>
                <a:cxn ang="0">
                  <a:pos x="0" y="98"/>
                </a:cxn>
                <a:cxn ang="0">
                  <a:pos x="3" y="100"/>
                </a:cxn>
                <a:cxn ang="0">
                  <a:pos x="5" y="102"/>
                </a:cxn>
                <a:cxn ang="0">
                  <a:pos x="6" y="102"/>
                </a:cxn>
                <a:cxn ang="0">
                  <a:pos x="9" y="100"/>
                </a:cxn>
                <a:cxn ang="0">
                  <a:pos x="10" y="99"/>
                </a:cxn>
                <a:cxn ang="0">
                  <a:pos x="10" y="99"/>
                </a:cxn>
                <a:cxn ang="0">
                  <a:pos x="20" y="77"/>
                </a:cxn>
                <a:cxn ang="0">
                  <a:pos x="27" y="53"/>
                </a:cxn>
                <a:cxn ang="0">
                  <a:pos x="31" y="30"/>
                </a:cxn>
                <a:cxn ang="0">
                  <a:pos x="34" y="5"/>
                </a:cxn>
                <a:cxn ang="0">
                  <a:pos x="34" y="5"/>
                </a:cxn>
                <a:cxn ang="0">
                  <a:pos x="34" y="2"/>
                </a:cxn>
                <a:cxn ang="0">
                  <a:pos x="33" y="1"/>
                </a:cxn>
                <a:cxn ang="0">
                  <a:pos x="29" y="0"/>
                </a:cxn>
                <a:cxn ang="0">
                  <a:pos x="25" y="1"/>
                </a:cxn>
                <a:cxn ang="0">
                  <a:pos x="24" y="2"/>
                </a:cxn>
                <a:cxn ang="0">
                  <a:pos x="22" y="5"/>
                </a:cxn>
                <a:cxn ang="0">
                  <a:pos x="22" y="5"/>
                </a:cxn>
              </a:cxnLst>
              <a:rect b="b" l="0" r="r" t="0"/>
              <a:pathLst>
                <a:path h="102" w="34">
                  <a:moveTo>
                    <a:pt x="22" y="5"/>
                  </a:moveTo>
                  <a:lnTo>
                    <a:pt x="22" y="5"/>
                  </a:lnTo>
                  <a:lnTo>
                    <a:pt x="21" y="27"/>
                  </a:lnTo>
                  <a:lnTo>
                    <a:pt x="16" y="51"/>
                  </a:lnTo>
                  <a:lnTo>
                    <a:pt x="9" y="72"/>
                  </a:lnTo>
                  <a:lnTo>
                    <a:pt x="0" y="92"/>
                  </a:lnTo>
                  <a:lnTo>
                    <a:pt x="0" y="92"/>
                  </a:lnTo>
                  <a:lnTo>
                    <a:pt x="0" y="95"/>
                  </a:lnTo>
                  <a:lnTo>
                    <a:pt x="0" y="98"/>
                  </a:lnTo>
                  <a:lnTo>
                    <a:pt x="3" y="100"/>
                  </a:lnTo>
                  <a:lnTo>
                    <a:pt x="5" y="102"/>
                  </a:lnTo>
                  <a:lnTo>
                    <a:pt x="6" y="102"/>
                  </a:lnTo>
                  <a:lnTo>
                    <a:pt x="9" y="100"/>
                  </a:lnTo>
                  <a:lnTo>
                    <a:pt x="10" y="99"/>
                  </a:lnTo>
                  <a:lnTo>
                    <a:pt x="10" y="99"/>
                  </a:lnTo>
                  <a:lnTo>
                    <a:pt x="20" y="77"/>
                  </a:lnTo>
                  <a:lnTo>
                    <a:pt x="27" y="53"/>
                  </a:lnTo>
                  <a:lnTo>
                    <a:pt x="31" y="30"/>
                  </a:lnTo>
                  <a:lnTo>
                    <a:pt x="34" y="5"/>
                  </a:lnTo>
                  <a:lnTo>
                    <a:pt x="34" y="5"/>
                  </a:lnTo>
                  <a:lnTo>
                    <a:pt x="34" y="2"/>
                  </a:lnTo>
                  <a:lnTo>
                    <a:pt x="33" y="1"/>
                  </a:lnTo>
                  <a:lnTo>
                    <a:pt x="29" y="0"/>
                  </a:lnTo>
                  <a:lnTo>
                    <a:pt x="25" y="1"/>
                  </a:lnTo>
                  <a:lnTo>
                    <a:pt x="24" y="2"/>
                  </a:lnTo>
                  <a:lnTo>
                    <a:pt x="22" y="5"/>
                  </a:lnTo>
                  <a:lnTo>
                    <a:pt x="22"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95" name="Freeform 554"/>
            <p:cNvSpPr/>
            <p:nvPr/>
          </p:nvSpPr>
          <p:spPr bwMode="auto">
            <a:xfrm>
              <a:off x="2314576" y="2389188"/>
              <a:ext cx="377825" cy="211138"/>
            </a:xfrm>
            <a:custGeom>
              <a:cxnLst>
                <a:cxn ang="0">
                  <a:pos x="712" y="532"/>
                </a:cxn>
                <a:cxn ang="0">
                  <a:pos x="641" y="529"/>
                </a:cxn>
                <a:cxn ang="0">
                  <a:pos x="98" y="529"/>
                </a:cxn>
                <a:cxn ang="0">
                  <a:pos x="25" y="531"/>
                </a:cxn>
                <a:cxn ang="0">
                  <a:pos x="9" y="525"/>
                </a:cxn>
                <a:cxn ang="0">
                  <a:pos x="1" y="515"/>
                </a:cxn>
                <a:cxn ang="0">
                  <a:pos x="0" y="506"/>
                </a:cxn>
                <a:cxn ang="0">
                  <a:pos x="3" y="491"/>
                </a:cxn>
                <a:cxn ang="0">
                  <a:pos x="13" y="482"/>
                </a:cxn>
                <a:cxn ang="0">
                  <a:pos x="667" y="480"/>
                </a:cxn>
                <a:cxn ang="0">
                  <a:pos x="710" y="481"/>
                </a:cxn>
                <a:cxn ang="0">
                  <a:pos x="769" y="482"/>
                </a:cxn>
                <a:cxn ang="0">
                  <a:pos x="814" y="477"/>
                </a:cxn>
                <a:cxn ang="0">
                  <a:pos x="832" y="473"/>
                </a:cxn>
                <a:cxn ang="0">
                  <a:pos x="870" y="463"/>
                </a:cxn>
                <a:cxn ang="0">
                  <a:pos x="887" y="443"/>
                </a:cxn>
                <a:cxn ang="0">
                  <a:pos x="895" y="388"/>
                </a:cxn>
                <a:cxn ang="0">
                  <a:pos x="901" y="321"/>
                </a:cxn>
                <a:cxn ang="0">
                  <a:pos x="901" y="289"/>
                </a:cxn>
                <a:cxn ang="0">
                  <a:pos x="896" y="260"/>
                </a:cxn>
                <a:cxn ang="0">
                  <a:pos x="891" y="232"/>
                </a:cxn>
                <a:cxn ang="0">
                  <a:pos x="888" y="164"/>
                </a:cxn>
                <a:cxn ang="0">
                  <a:pos x="880" y="102"/>
                </a:cxn>
                <a:cxn ang="0">
                  <a:pos x="875" y="81"/>
                </a:cxn>
                <a:cxn ang="0">
                  <a:pos x="860" y="61"/>
                </a:cxn>
                <a:cxn ang="0">
                  <a:pos x="833" y="53"/>
                </a:cxn>
                <a:cxn ang="0">
                  <a:pos x="761" y="51"/>
                </a:cxn>
                <a:cxn ang="0">
                  <a:pos x="479" y="51"/>
                </a:cxn>
                <a:cxn ang="0">
                  <a:pos x="315" y="52"/>
                </a:cxn>
                <a:cxn ang="0">
                  <a:pos x="32" y="53"/>
                </a:cxn>
                <a:cxn ang="0">
                  <a:pos x="18" y="45"/>
                </a:cxn>
                <a:cxn ang="0">
                  <a:pos x="13" y="32"/>
                </a:cxn>
                <a:cxn ang="0">
                  <a:pos x="13" y="23"/>
                </a:cxn>
                <a:cxn ang="0">
                  <a:pos x="18" y="11"/>
                </a:cxn>
                <a:cxn ang="0">
                  <a:pos x="32" y="4"/>
                </a:cxn>
                <a:cxn ang="0">
                  <a:pos x="722" y="4"/>
                </a:cxn>
                <a:cxn ang="0">
                  <a:pos x="782" y="1"/>
                </a:cxn>
                <a:cxn ang="0">
                  <a:pos x="828" y="1"/>
                </a:cxn>
                <a:cxn ang="0">
                  <a:pos x="878" y="13"/>
                </a:cxn>
                <a:cxn ang="0">
                  <a:pos x="892" y="22"/>
                </a:cxn>
                <a:cxn ang="0">
                  <a:pos x="920" y="57"/>
                </a:cxn>
                <a:cxn ang="0">
                  <a:pos x="933" y="112"/>
                </a:cxn>
                <a:cxn ang="0">
                  <a:pos x="938" y="178"/>
                </a:cxn>
                <a:cxn ang="0">
                  <a:pos x="941" y="208"/>
                </a:cxn>
                <a:cxn ang="0">
                  <a:pos x="950" y="270"/>
                </a:cxn>
                <a:cxn ang="0">
                  <a:pos x="952" y="306"/>
                </a:cxn>
                <a:cxn ang="0">
                  <a:pos x="947" y="385"/>
                </a:cxn>
                <a:cxn ang="0">
                  <a:pos x="937" y="446"/>
                </a:cxn>
                <a:cxn ang="0">
                  <a:pos x="917" y="485"/>
                </a:cxn>
                <a:cxn ang="0">
                  <a:pos x="884" y="512"/>
                </a:cxn>
                <a:cxn ang="0">
                  <a:pos x="857" y="523"/>
                </a:cxn>
                <a:cxn ang="0">
                  <a:pos x="794" y="531"/>
                </a:cxn>
                <a:cxn ang="0">
                  <a:pos x="738" y="533"/>
                </a:cxn>
              </a:cxnLst>
              <a:rect b="b" l="0" r="r" t="0"/>
              <a:pathLst>
                <a:path h="533" w="952">
                  <a:moveTo>
                    <a:pt x="738" y="533"/>
                  </a:moveTo>
                  <a:lnTo>
                    <a:pt x="738" y="533"/>
                  </a:lnTo>
                  <a:lnTo>
                    <a:pt x="712" y="532"/>
                  </a:lnTo>
                  <a:lnTo>
                    <a:pt x="712" y="532"/>
                  </a:lnTo>
                  <a:lnTo>
                    <a:pt x="686" y="531"/>
                  </a:lnTo>
                  <a:lnTo>
                    <a:pt x="641" y="529"/>
                  </a:lnTo>
                  <a:lnTo>
                    <a:pt x="499" y="529"/>
                  </a:lnTo>
                  <a:lnTo>
                    <a:pt x="499" y="529"/>
                  </a:lnTo>
                  <a:lnTo>
                    <a:pt x="98" y="529"/>
                  </a:lnTo>
                  <a:lnTo>
                    <a:pt x="98" y="529"/>
                  </a:lnTo>
                  <a:lnTo>
                    <a:pt x="25" y="531"/>
                  </a:lnTo>
                  <a:lnTo>
                    <a:pt x="25" y="531"/>
                  </a:lnTo>
                  <a:lnTo>
                    <a:pt x="18" y="529"/>
                  </a:lnTo>
                  <a:lnTo>
                    <a:pt x="13" y="528"/>
                  </a:lnTo>
                  <a:lnTo>
                    <a:pt x="9" y="525"/>
                  </a:lnTo>
                  <a:lnTo>
                    <a:pt x="7" y="523"/>
                  </a:lnTo>
                  <a:lnTo>
                    <a:pt x="3" y="519"/>
                  </a:lnTo>
                  <a:lnTo>
                    <a:pt x="1" y="515"/>
                  </a:lnTo>
                  <a:lnTo>
                    <a:pt x="0" y="510"/>
                  </a:lnTo>
                  <a:lnTo>
                    <a:pt x="0" y="506"/>
                  </a:lnTo>
                  <a:lnTo>
                    <a:pt x="0" y="506"/>
                  </a:lnTo>
                  <a:lnTo>
                    <a:pt x="0" y="501"/>
                  </a:lnTo>
                  <a:lnTo>
                    <a:pt x="1" y="497"/>
                  </a:lnTo>
                  <a:lnTo>
                    <a:pt x="3" y="491"/>
                  </a:lnTo>
                  <a:lnTo>
                    <a:pt x="7" y="487"/>
                  </a:lnTo>
                  <a:lnTo>
                    <a:pt x="9" y="485"/>
                  </a:lnTo>
                  <a:lnTo>
                    <a:pt x="13" y="482"/>
                  </a:lnTo>
                  <a:lnTo>
                    <a:pt x="18" y="481"/>
                  </a:lnTo>
                  <a:lnTo>
                    <a:pt x="25" y="480"/>
                  </a:lnTo>
                  <a:lnTo>
                    <a:pt x="667" y="480"/>
                  </a:lnTo>
                  <a:lnTo>
                    <a:pt x="667" y="480"/>
                  </a:lnTo>
                  <a:lnTo>
                    <a:pt x="710" y="481"/>
                  </a:lnTo>
                  <a:lnTo>
                    <a:pt x="710" y="481"/>
                  </a:lnTo>
                  <a:lnTo>
                    <a:pt x="752" y="482"/>
                  </a:lnTo>
                  <a:lnTo>
                    <a:pt x="752" y="482"/>
                  </a:lnTo>
                  <a:lnTo>
                    <a:pt x="769" y="482"/>
                  </a:lnTo>
                  <a:lnTo>
                    <a:pt x="785" y="481"/>
                  </a:lnTo>
                  <a:lnTo>
                    <a:pt x="799" y="480"/>
                  </a:lnTo>
                  <a:lnTo>
                    <a:pt x="814" y="477"/>
                  </a:lnTo>
                  <a:lnTo>
                    <a:pt x="814" y="477"/>
                  </a:lnTo>
                  <a:lnTo>
                    <a:pt x="832" y="473"/>
                  </a:lnTo>
                  <a:lnTo>
                    <a:pt x="832" y="473"/>
                  </a:lnTo>
                  <a:lnTo>
                    <a:pt x="853" y="469"/>
                  </a:lnTo>
                  <a:lnTo>
                    <a:pt x="862" y="467"/>
                  </a:lnTo>
                  <a:lnTo>
                    <a:pt x="870" y="463"/>
                  </a:lnTo>
                  <a:lnTo>
                    <a:pt x="878" y="459"/>
                  </a:lnTo>
                  <a:lnTo>
                    <a:pt x="883" y="452"/>
                  </a:lnTo>
                  <a:lnTo>
                    <a:pt x="887" y="443"/>
                  </a:lnTo>
                  <a:lnTo>
                    <a:pt x="890" y="434"/>
                  </a:lnTo>
                  <a:lnTo>
                    <a:pt x="890" y="434"/>
                  </a:lnTo>
                  <a:lnTo>
                    <a:pt x="895" y="388"/>
                  </a:lnTo>
                  <a:lnTo>
                    <a:pt x="895" y="388"/>
                  </a:lnTo>
                  <a:lnTo>
                    <a:pt x="900" y="344"/>
                  </a:lnTo>
                  <a:lnTo>
                    <a:pt x="901" y="321"/>
                  </a:lnTo>
                  <a:lnTo>
                    <a:pt x="901" y="298"/>
                  </a:lnTo>
                  <a:lnTo>
                    <a:pt x="901" y="298"/>
                  </a:lnTo>
                  <a:lnTo>
                    <a:pt x="901" y="289"/>
                  </a:lnTo>
                  <a:lnTo>
                    <a:pt x="900" y="280"/>
                  </a:lnTo>
                  <a:lnTo>
                    <a:pt x="896" y="260"/>
                  </a:lnTo>
                  <a:lnTo>
                    <a:pt x="896" y="260"/>
                  </a:lnTo>
                  <a:lnTo>
                    <a:pt x="894" y="246"/>
                  </a:lnTo>
                  <a:lnTo>
                    <a:pt x="891" y="232"/>
                  </a:lnTo>
                  <a:lnTo>
                    <a:pt x="891" y="232"/>
                  </a:lnTo>
                  <a:lnTo>
                    <a:pt x="888" y="198"/>
                  </a:lnTo>
                  <a:lnTo>
                    <a:pt x="888" y="164"/>
                  </a:lnTo>
                  <a:lnTo>
                    <a:pt x="888" y="164"/>
                  </a:lnTo>
                  <a:lnTo>
                    <a:pt x="887" y="149"/>
                  </a:lnTo>
                  <a:lnTo>
                    <a:pt x="886" y="132"/>
                  </a:lnTo>
                  <a:lnTo>
                    <a:pt x="880" y="102"/>
                  </a:lnTo>
                  <a:lnTo>
                    <a:pt x="880" y="102"/>
                  </a:lnTo>
                  <a:lnTo>
                    <a:pt x="878" y="90"/>
                  </a:lnTo>
                  <a:lnTo>
                    <a:pt x="875" y="81"/>
                  </a:lnTo>
                  <a:lnTo>
                    <a:pt x="871" y="73"/>
                  </a:lnTo>
                  <a:lnTo>
                    <a:pt x="866" y="66"/>
                  </a:lnTo>
                  <a:lnTo>
                    <a:pt x="860" y="61"/>
                  </a:lnTo>
                  <a:lnTo>
                    <a:pt x="852" y="57"/>
                  </a:lnTo>
                  <a:lnTo>
                    <a:pt x="843" y="55"/>
                  </a:lnTo>
                  <a:lnTo>
                    <a:pt x="833" y="53"/>
                  </a:lnTo>
                  <a:lnTo>
                    <a:pt x="833" y="53"/>
                  </a:lnTo>
                  <a:lnTo>
                    <a:pt x="803" y="52"/>
                  </a:lnTo>
                  <a:lnTo>
                    <a:pt x="761" y="51"/>
                  </a:lnTo>
                  <a:lnTo>
                    <a:pt x="637" y="49"/>
                  </a:lnTo>
                  <a:lnTo>
                    <a:pt x="637" y="49"/>
                  </a:lnTo>
                  <a:lnTo>
                    <a:pt x="479" y="51"/>
                  </a:lnTo>
                  <a:lnTo>
                    <a:pt x="326" y="52"/>
                  </a:lnTo>
                  <a:lnTo>
                    <a:pt x="315" y="52"/>
                  </a:lnTo>
                  <a:lnTo>
                    <a:pt x="315" y="52"/>
                  </a:lnTo>
                  <a:lnTo>
                    <a:pt x="37" y="53"/>
                  </a:lnTo>
                  <a:lnTo>
                    <a:pt x="37" y="53"/>
                  </a:lnTo>
                  <a:lnTo>
                    <a:pt x="32" y="53"/>
                  </a:lnTo>
                  <a:lnTo>
                    <a:pt x="26" y="51"/>
                  </a:lnTo>
                  <a:lnTo>
                    <a:pt x="22" y="48"/>
                  </a:lnTo>
                  <a:lnTo>
                    <a:pt x="18" y="45"/>
                  </a:lnTo>
                  <a:lnTo>
                    <a:pt x="16" y="42"/>
                  </a:lnTo>
                  <a:lnTo>
                    <a:pt x="15" y="38"/>
                  </a:lnTo>
                  <a:lnTo>
                    <a:pt x="13" y="32"/>
                  </a:lnTo>
                  <a:lnTo>
                    <a:pt x="13" y="28"/>
                  </a:lnTo>
                  <a:lnTo>
                    <a:pt x="13" y="28"/>
                  </a:lnTo>
                  <a:lnTo>
                    <a:pt x="13" y="23"/>
                  </a:lnTo>
                  <a:lnTo>
                    <a:pt x="15" y="19"/>
                  </a:lnTo>
                  <a:lnTo>
                    <a:pt x="16" y="15"/>
                  </a:lnTo>
                  <a:lnTo>
                    <a:pt x="18" y="11"/>
                  </a:lnTo>
                  <a:lnTo>
                    <a:pt x="22" y="8"/>
                  </a:lnTo>
                  <a:lnTo>
                    <a:pt x="26" y="5"/>
                  </a:lnTo>
                  <a:lnTo>
                    <a:pt x="32" y="4"/>
                  </a:lnTo>
                  <a:lnTo>
                    <a:pt x="37" y="4"/>
                  </a:lnTo>
                  <a:lnTo>
                    <a:pt x="722" y="4"/>
                  </a:lnTo>
                  <a:lnTo>
                    <a:pt x="722" y="4"/>
                  </a:lnTo>
                  <a:lnTo>
                    <a:pt x="759" y="2"/>
                  </a:lnTo>
                  <a:lnTo>
                    <a:pt x="759" y="2"/>
                  </a:lnTo>
                  <a:lnTo>
                    <a:pt x="782" y="1"/>
                  </a:lnTo>
                  <a:lnTo>
                    <a:pt x="806" y="0"/>
                  </a:lnTo>
                  <a:lnTo>
                    <a:pt x="806" y="0"/>
                  </a:lnTo>
                  <a:lnTo>
                    <a:pt x="828" y="1"/>
                  </a:lnTo>
                  <a:lnTo>
                    <a:pt x="846" y="2"/>
                  </a:lnTo>
                  <a:lnTo>
                    <a:pt x="863" y="8"/>
                  </a:lnTo>
                  <a:lnTo>
                    <a:pt x="878" y="13"/>
                  </a:lnTo>
                  <a:lnTo>
                    <a:pt x="878" y="13"/>
                  </a:lnTo>
                  <a:lnTo>
                    <a:pt x="886" y="17"/>
                  </a:lnTo>
                  <a:lnTo>
                    <a:pt x="892" y="22"/>
                  </a:lnTo>
                  <a:lnTo>
                    <a:pt x="904" y="32"/>
                  </a:lnTo>
                  <a:lnTo>
                    <a:pt x="912" y="44"/>
                  </a:lnTo>
                  <a:lnTo>
                    <a:pt x="920" y="57"/>
                  </a:lnTo>
                  <a:lnTo>
                    <a:pt x="925" y="70"/>
                  </a:lnTo>
                  <a:lnTo>
                    <a:pt x="928" y="85"/>
                  </a:lnTo>
                  <a:lnTo>
                    <a:pt x="933" y="112"/>
                  </a:lnTo>
                  <a:lnTo>
                    <a:pt x="933" y="112"/>
                  </a:lnTo>
                  <a:lnTo>
                    <a:pt x="937" y="144"/>
                  </a:lnTo>
                  <a:lnTo>
                    <a:pt x="938" y="178"/>
                  </a:lnTo>
                  <a:lnTo>
                    <a:pt x="938" y="178"/>
                  </a:lnTo>
                  <a:lnTo>
                    <a:pt x="939" y="193"/>
                  </a:lnTo>
                  <a:lnTo>
                    <a:pt x="941" y="208"/>
                  </a:lnTo>
                  <a:lnTo>
                    <a:pt x="945" y="239"/>
                  </a:lnTo>
                  <a:lnTo>
                    <a:pt x="945" y="239"/>
                  </a:lnTo>
                  <a:lnTo>
                    <a:pt x="950" y="270"/>
                  </a:lnTo>
                  <a:lnTo>
                    <a:pt x="950" y="270"/>
                  </a:lnTo>
                  <a:lnTo>
                    <a:pt x="951" y="287"/>
                  </a:lnTo>
                  <a:lnTo>
                    <a:pt x="952" y="306"/>
                  </a:lnTo>
                  <a:lnTo>
                    <a:pt x="952" y="324"/>
                  </a:lnTo>
                  <a:lnTo>
                    <a:pt x="951" y="344"/>
                  </a:lnTo>
                  <a:lnTo>
                    <a:pt x="947" y="385"/>
                  </a:lnTo>
                  <a:lnTo>
                    <a:pt x="941" y="430"/>
                  </a:lnTo>
                  <a:lnTo>
                    <a:pt x="941" y="430"/>
                  </a:lnTo>
                  <a:lnTo>
                    <a:pt x="937" y="446"/>
                  </a:lnTo>
                  <a:lnTo>
                    <a:pt x="931" y="460"/>
                  </a:lnTo>
                  <a:lnTo>
                    <a:pt x="925" y="473"/>
                  </a:lnTo>
                  <a:lnTo>
                    <a:pt x="917" y="485"/>
                  </a:lnTo>
                  <a:lnTo>
                    <a:pt x="908" y="495"/>
                  </a:lnTo>
                  <a:lnTo>
                    <a:pt x="897" y="504"/>
                  </a:lnTo>
                  <a:lnTo>
                    <a:pt x="884" y="512"/>
                  </a:lnTo>
                  <a:lnTo>
                    <a:pt x="870" y="519"/>
                  </a:lnTo>
                  <a:lnTo>
                    <a:pt x="870" y="519"/>
                  </a:lnTo>
                  <a:lnTo>
                    <a:pt x="857" y="523"/>
                  </a:lnTo>
                  <a:lnTo>
                    <a:pt x="843" y="525"/>
                  </a:lnTo>
                  <a:lnTo>
                    <a:pt x="814" y="528"/>
                  </a:lnTo>
                  <a:lnTo>
                    <a:pt x="794" y="531"/>
                  </a:lnTo>
                  <a:lnTo>
                    <a:pt x="794" y="531"/>
                  </a:lnTo>
                  <a:lnTo>
                    <a:pt x="767" y="532"/>
                  </a:lnTo>
                  <a:lnTo>
                    <a:pt x="738" y="533"/>
                  </a:lnTo>
                  <a:lnTo>
                    <a:pt x="738" y="53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96" name="Freeform 555"/>
            <p:cNvSpPr/>
            <p:nvPr/>
          </p:nvSpPr>
          <p:spPr bwMode="auto">
            <a:xfrm>
              <a:off x="2085976" y="2305050"/>
              <a:ext cx="252413" cy="203200"/>
            </a:xfrm>
            <a:custGeom>
              <a:cxnLst>
                <a:cxn ang="0">
                  <a:pos x="20" y="510"/>
                </a:cxn>
                <a:cxn ang="0">
                  <a:pos x="3" y="497"/>
                </a:cxn>
                <a:cxn ang="0">
                  <a:pos x="0" y="485"/>
                </a:cxn>
                <a:cxn ang="0">
                  <a:pos x="5" y="475"/>
                </a:cxn>
                <a:cxn ang="0">
                  <a:pos x="50" y="407"/>
                </a:cxn>
                <a:cxn ang="0">
                  <a:pos x="123" y="305"/>
                </a:cxn>
                <a:cxn ang="0">
                  <a:pos x="156" y="267"/>
                </a:cxn>
                <a:cxn ang="0">
                  <a:pos x="225" y="192"/>
                </a:cxn>
                <a:cxn ang="0">
                  <a:pos x="271" y="135"/>
                </a:cxn>
                <a:cxn ang="0">
                  <a:pos x="306" y="90"/>
                </a:cxn>
                <a:cxn ang="0">
                  <a:pos x="346" y="53"/>
                </a:cxn>
                <a:cxn ang="0">
                  <a:pos x="381" y="31"/>
                </a:cxn>
                <a:cxn ang="0">
                  <a:pos x="441" y="8"/>
                </a:cxn>
                <a:cxn ang="0">
                  <a:pos x="505" y="0"/>
                </a:cxn>
                <a:cxn ang="0">
                  <a:pos x="544" y="4"/>
                </a:cxn>
                <a:cxn ang="0">
                  <a:pos x="581" y="15"/>
                </a:cxn>
                <a:cxn ang="0">
                  <a:pos x="611" y="36"/>
                </a:cxn>
                <a:cxn ang="0">
                  <a:pos x="628" y="68"/>
                </a:cxn>
                <a:cxn ang="0">
                  <a:pos x="636" y="118"/>
                </a:cxn>
                <a:cxn ang="0">
                  <a:pos x="633" y="196"/>
                </a:cxn>
                <a:cxn ang="0">
                  <a:pos x="631" y="240"/>
                </a:cxn>
                <a:cxn ang="0">
                  <a:pos x="628" y="251"/>
                </a:cxn>
                <a:cxn ang="0">
                  <a:pos x="619" y="261"/>
                </a:cxn>
                <a:cxn ang="0">
                  <a:pos x="606" y="265"/>
                </a:cxn>
                <a:cxn ang="0">
                  <a:pos x="597" y="263"/>
                </a:cxn>
                <a:cxn ang="0">
                  <a:pos x="585" y="255"/>
                </a:cxn>
                <a:cxn ang="0">
                  <a:pos x="581" y="240"/>
                </a:cxn>
                <a:cxn ang="0">
                  <a:pos x="584" y="196"/>
                </a:cxn>
                <a:cxn ang="0">
                  <a:pos x="586" y="148"/>
                </a:cxn>
                <a:cxn ang="0">
                  <a:pos x="582" y="103"/>
                </a:cxn>
                <a:cxn ang="0">
                  <a:pos x="571" y="76"/>
                </a:cxn>
                <a:cxn ang="0">
                  <a:pos x="547" y="57"/>
                </a:cxn>
                <a:cxn ang="0">
                  <a:pos x="523" y="52"/>
                </a:cxn>
                <a:cxn ang="0">
                  <a:pos x="491" y="52"/>
                </a:cxn>
                <a:cxn ang="0">
                  <a:pos x="452" y="57"/>
                </a:cxn>
                <a:cxn ang="0">
                  <a:pos x="401" y="77"/>
                </a:cxn>
                <a:cxn ang="0">
                  <a:pos x="373" y="95"/>
                </a:cxn>
                <a:cxn ang="0">
                  <a:pos x="336" y="137"/>
                </a:cxn>
                <a:cxn ang="0">
                  <a:pos x="321" y="157"/>
                </a:cxn>
                <a:cxn ang="0">
                  <a:pos x="225" y="265"/>
                </a:cxn>
                <a:cxn ang="0">
                  <a:pos x="147" y="353"/>
                </a:cxn>
                <a:cxn ang="0">
                  <a:pos x="91" y="435"/>
                </a:cxn>
                <a:cxn ang="0">
                  <a:pos x="47" y="501"/>
                </a:cxn>
                <a:cxn ang="0">
                  <a:pos x="38" y="509"/>
                </a:cxn>
                <a:cxn ang="0">
                  <a:pos x="26" y="511"/>
                </a:cxn>
              </a:cxnLst>
              <a:rect b="b" l="0" r="r" t="0"/>
              <a:pathLst>
                <a:path h="511" w="637">
                  <a:moveTo>
                    <a:pt x="26" y="511"/>
                  </a:moveTo>
                  <a:lnTo>
                    <a:pt x="26" y="511"/>
                  </a:lnTo>
                  <a:lnTo>
                    <a:pt x="20" y="510"/>
                  </a:lnTo>
                  <a:lnTo>
                    <a:pt x="12" y="507"/>
                  </a:lnTo>
                  <a:lnTo>
                    <a:pt x="7" y="503"/>
                  </a:lnTo>
                  <a:lnTo>
                    <a:pt x="3" y="497"/>
                  </a:lnTo>
                  <a:lnTo>
                    <a:pt x="3" y="497"/>
                  </a:lnTo>
                  <a:lnTo>
                    <a:pt x="0" y="492"/>
                  </a:lnTo>
                  <a:lnTo>
                    <a:pt x="0" y="485"/>
                  </a:lnTo>
                  <a:lnTo>
                    <a:pt x="2" y="480"/>
                  </a:lnTo>
                  <a:lnTo>
                    <a:pt x="5" y="475"/>
                  </a:lnTo>
                  <a:lnTo>
                    <a:pt x="5" y="475"/>
                  </a:lnTo>
                  <a:lnTo>
                    <a:pt x="29" y="441"/>
                  </a:lnTo>
                  <a:lnTo>
                    <a:pt x="50" y="407"/>
                  </a:lnTo>
                  <a:lnTo>
                    <a:pt x="50" y="407"/>
                  </a:lnTo>
                  <a:lnTo>
                    <a:pt x="74" y="373"/>
                  </a:lnTo>
                  <a:lnTo>
                    <a:pt x="98" y="339"/>
                  </a:lnTo>
                  <a:lnTo>
                    <a:pt x="123" y="305"/>
                  </a:lnTo>
                  <a:lnTo>
                    <a:pt x="138" y="288"/>
                  </a:lnTo>
                  <a:lnTo>
                    <a:pt x="152" y="272"/>
                  </a:lnTo>
                  <a:lnTo>
                    <a:pt x="156" y="267"/>
                  </a:lnTo>
                  <a:lnTo>
                    <a:pt x="156" y="267"/>
                  </a:lnTo>
                  <a:lnTo>
                    <a:pt x="202" y="217"/>
                  </a:lnTo>
                  <a:lnTo>
                    <a:pt x="225" y="192"/>
                  </a:lnTo>
                  <a:lnTo>
                    <a:pt x="247" y="166"/>
                  </a:lnTo>
                  <a:lnTo>
                    <a:pt x="247" y="166"/>
                  </a:lnTo>
                  <a:lnTo>
                    <a:pt x="271" y="135"/>
                  </a:lnTo>
                  <a:lnTo>
                    <a:pt x="271" y="135"/>
                  </a:lnTo>
                  <a:lnTo>
                    <a:pt x="289" y="112"/>
                  </a:lnTo>
                  <a:lnTo>
                    <a:pt x="306" y="90"/>
                  </a:lnTo>
                  <a:lnTo>
                    <a:pt x="326" y="70"/>
                  </a:lnTo>
                  <a:lnTo>
                    <a:pt x="335" y="61"/>
                  </a:lnTo>
                  <a:lnTo>
                    <a:pt x="346" y="53"/>
                  </a:lnTo>
                  <a:lnTo>
                    <a:pt x="346" y="53"/>
                  </a:lnTo>
                  <a:lnTo>
                    <a:pt x="363" y="42"/>
                  </a:lnTo>
                  <a:lnTo>
                    <a:pt x="381" y="31"/>
                  </a:lnTo>
                  <a:lnTo>
                    <a:pt x="401" y="22"/>
                  </a:lnTo>
                  <a:lnTo>
                    <a:pt x="421" y="14"/>
                  </a:lnTo>
                  <a:lnTo>
                    <a:pt x="441" y="8"/>
                  </a:lnTo>
                  <a:lnTo>
                    <a:pt x="463" y="4"/>
                  </a:lnTo>
                  <a:lnTo>
                    <a:pt x="484" y="1"/>
                  </a:lnTo>
                  <a:lnTo>
                    <a:pt x="505" y="0"/>
                  </a:lnTo>
                  <a:lnTo>
                    <a:pt x="505" y="0"/>
                  </a:lnTo>
                  <a:lnTo>
                    <a:pt x="525" y="1"/>
                  </a:lnTo>
                  <a:lnTo>
                    <a:pt x="544" y="4"/>
                  </a:lnTo>
                  <a:lnTo>
                    <a:pt x="564" y="8"/>
                  </a:lnTo>
                  <a:lnTo>
                    <a:pt x="581" y="15"/>
                  </a:lnTo>
                  <a:lnTo>
                    <a:pt x="581" y="15"/>
                  </a:lnTo>
                  <a:lnTo>
                    <a:pt x="593" y="21"/>
                  </a:lnTo>
                  <a:lnTo>
                    <a:pt x="602" y="29"/>
                  </a:lnTo>
                  <a:lnTo>
                    <a:pt x="611" y="36"/>
                  </a:lnTo>
                  <a:lnTo>
                    <a:pt x="618" y="47"/>
                  </a:lnTo>
                  <a:lnTo>
                    <a:pt x="623" y="57"/>
                  </a:lnTo>
                  <a:lnTo>
                    <a:pt x="628" y="68"/>
                  </a:lnTo>
                  <a:lnTo>
                    <a:pt x="631" y="80"/>
                  </a:lnTo>
                  <a:lnTo>
                    <a:pt x="633" y="93"/>
                  </a:lnTo>
                  <a:lnTo>
                    <a:pt x="636" y="118"/>
                  </a:lnTo>
                  <a:lnTo>
                    <a:pt x="637" y="145"/>
                  </a:lnTo>
                  <a:lnTo>
                    <a:pt x="636" y="171"/>
                  </a:lnTo>
                  <a:lnTo>
                    <a:pt x="633" y="196"/>
                  </a:lnTo>
                  <a:lnTo>
                    <a:pt x="633" y="196"/>
                  </a:lnTo>
                  <a:lnTo>
                    <a:pt x="632" y="220"/>
                  </a:lnTo>
                  <a:lnTo>
                    <a:pt x="631" y="240"/>
                  </a:lnTo>
                  <a:lnTo>
                    <a:pt x="631" y="240"/>
                  </a:lnTo>
                  <a:lnTo>
                    <a:pt x="629" y="246"/>
                  </a:lnTo>
                  <a:lnTo>
                    <a:pt x="628" y="251"/>
                  </a:lnTo>
                  <a:lnTo>
                    <a:pt x="626" y="255"/>
                  </a:lnTo>
                  <a:lnTo>
                    <a:pt x="623" y="259"/>
                  </a:lnTo>
                  <a:lnTo>
                    <a:pt x="619" y="261"/>
                  </a:lnTo>
                  <a:lnTo>
                    <a:pt x="615" y="263"/>
                  </a:lnTo>
                  <a:lnTo>
                    <a:pt x="610" y="264"/>
                  </a:lnTo>
                  <a:lnTo>
                    <a:pt x="606" y="265"/>
                  </a:lnTo>
                  <a:lnTo>
                    <a:pt x="606" y="265"/>
                  </a:lnTo>
                  <a:lnTo>
                    <a:pt x="601" y="264"/>
                  </a:lnTo>
                  <a:lnTo>
                    <a:pt x="597" y="263"/>
                  </a:lnTo>
                  <a:lnTo>
                    <a:pt x="593" y="261"/>
                  </a:lnTo>
                  <a:lnTo>
                    <a:pt x="589" y="259"/>
                  </a:lnTo>
                  <a:lnTo>
                    <a:pt x="585" y="255"/>
                  </a:lnTo>
                  <a:lnTo>
                    <a:pt x="582" y="251"/>
                  </a:lnTo>
                  <a:lnTo>
                    <a:pt x="581" y="246"/>
                  </a:lnTo>
                  <a:lnTo>
                    <a:pt x="581" y="240"/>
                  </a:lnTo>
                  <a:lnTo>
                    <a:pt x="581" y="240"/>
                  </a:lnTo>
                  <a:lnTo>
                    <a:pt x="581" y="220"/>
                  </a:lnTo>
                  <a:lnTo>
                    <a:pt x="584" y="196"/>
                  </a:lnTo>
                  <a:lnTo>
                    <a:pt x="584" y="196"/>
                  </a:lnTo>
                  <a:lnTo>
                    <a:pt x="585" y="172"/>
                  </a:lnTo>
                  <a:lnTo>
                    <a:pt x="586" y="148"/>
                  </a:lnTo>
                  <a:lnTo>
                    <a:pt x="585" y="124"/>
                  </a:lnTo>
                  <a:lnTo>
                    <a:pt x="584" y="114"/>
                  </a:lnTo>
                  <a:lnTo>
                    <a:pt x="582" y="103"/>
                  </a:lnTo>
                  <a:lnTo>
                    <a:pt x="580" y="93"/>
                  </a:lnTo>
                  <a:lnTo>
                    <a:pt x="576" y="84"/>
                  </a:lnTo>
                  <a:lnTo>
                    <a:pt x="571" y="76"/>
                  </a:lnTo>
                  <a:lnTo>
                    <a:pt x="564" y="68"/>
                  </a:lnTo>
                  <a:lnTo>
                    <a:pt x="556" y="63"/>
                  </a:lnTo>
                  <a:lnTo>
                    <a:pt x="547" y="57"/>
                  </a:lnTo>
                  <a:lnTo>
                    <a:pt x="537" y="55"/>
                  </a:lnTo>
                  <a:lnTo>
                    <a:pt x="523" y="52"/>
                  </a:lnTo>
                  <a:lnTo>
                    <a:pt x="523" y="52"/>
                  </a:lnTo>
                  <a:lnTo>
                    <a:pt x="504" y="52"/>
                  </a:lnTo>
                  <a:lnTo>
                    <a:pt x="504" y="52"/>
                  </a:lnTo>
                  <a:lnTo>
                    <a:pt x="491" y="52"/>
                  </a:lnTo>
                  <a:lnTo>
                    <a:pt x="478" y="53"/>
                  </a:lnTo>
                  <a:lnTo>
                    <a:pt x="465" y="55"/>
                  </a:lnTo>
                  <a:lnTo>
                    <a:pt x="452" y="57"/>
                  </a:lnTo>
                  <a:lnTo>
                    <a:pt x="425" y="65"/>
                  </a:lnTo>
                  <a:lnTo>
                    <a:pt x="401" y="77"/>
                  </a:lnTo>
                  <a:lnTo>
                    <a:pt x="401" y="77"/>
                  </a:lnTo>
                  <a:lnTo>
                    <a:pt x="391" y="82"/>
                  </a:lnTo>
                  <a:lnTo>
                    <a:pt x="382" y="89"/>
                  </a:lnTo>
                  <a:lnTo>
                    <a:pt x="373" y="95"/>
                  </a:lnTo>
                  <a:lnTo>
                    <a:pt x="365" y="103"/>
                  </a:lnTo>
                  <a:lnTo>
                    <a:pt x="351" y="120"/>
                  </a:lnTo>
                  <a:lnTo>
                    <a:pt x="336" y="137"/>
                  </a:lnTo>
                  <a:lnTo>
                    <a:pt x="336" y="137"/>
                  </a:lnTo>
                  <a:lnTo>
                    <a:pt x="321" y="157"/>
                  </a:lnTo>
                  <a:lnTo>
                    <a:pt x="321" y="157"/>
                  </a:lnTo>
                  <a:lnTo>
                    <a:pt x="274" y="212"/>
                  </a:lnTo>
                  <a:lnTo>
                    <a:pt x="225" y="265"/>
                  </a:lnTo>
                  <a:lnTo>
                    <a:pt x="225" y="265"/>
                  </a:lnTo>
                  <a:lnTo>
                    <a:pt x="168" y="328"/>
                  </a:lnTo>
                  <a:lnTo>
                    <a:pt x="168" y="328"/>
                  </a:lnTo>
                  <a:lnTo>
                    <a:pt x="147" y="353"/>
                  </a:lnTo>
                  <a:lnTo>
                    <a:pt x="127" y="380"/>
                  </a:lnTo>
                  <a:lnTo>
                    <a:pt x="109" y="408"/>
                  </a:lnTo>
                  <a:lnTo>
                    <a:pt x="91" y="435"/>
                  </a:lnTo>
                  <a:lnTo>
                    <a:pt x="91" y="435"/>
                  </a:lnTo>
                  <a:lnTo>
                    <a:pt x="70" y="468"/>
                  </a:lnTo>
                  <a:lnTo>
                    <a:pt x="47" y="501"/>
                  </a:lnTo>
                  <a:lnTo>
                    <a:pt x="47" y="501"/>
                  </a:lnTo>
                  <a:lnTo>
                    <a:pt x="43" y="505"/>
                  </a:lnTo>
                  <a:lnTo>
                    <a:pt x="38" y="509"/>
                  </a:lnTo>
                  <a:lnTo>
                    <a:pt x="33" y="511"/>
                  </a:lnTo>
                  <a:lnTo>
                    <a:pt x="26" y="511"/>
                  </a:lnTo>
                  <a:lnTo>
                    <a:pt x="26" y="51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97" name="Freeform 556"/>
            <p:cNvSpPr/>
            <p:nvPr/>
          </p:nvSpPr>
          <p:spPr bwMode="auto">
            <a:xfrm>
              <a:off x="2084388" y="2492375"/>
              <a:ext cx="250825" cy="215900"/>
            </a:xfrm>
            <a:custGeom>
              <a:cxnLst>
                <a:cxn ang="0">
                  <a:pos x="440" y="545"/>
                </a:cxn>
                <a:cxn ang="0">
                  <a:pos x="384" y="528"/>
                </a:cxn>
                <a:cxn ang="0">
                  <a:pos x="334" y="492"/>
                </a:cxn>
                <a:cxn ang="0">
                  <a:pos x="303" y="456"/>
                </a:cxn>
                <a:cxn ang="0">
                  <a:pos x="259" y="396"/>
                </a:cxn>
                <a:cxn ang="0">
                  <a:pos x="220" y="341"/>
                </a:cxn>
                <a:cxn ang="0">
                  <a:pos x="190" y="301"/>
                </a:cxn>
                <a:cxn ang="0">
                  <a:pos x="168" y="277"/>
                </a:cxn>
                <a:cxn ang="0">
                  <a:pos x="155" y="259"/>
                </a:cxn>
                <a:cxn ang="0">
                  <a:pos x="143" y="237"/>
                </a:cxn>
                <a:cxn ang="0">
                  <a:pos x="113" y="197"/>
                </a:cxn>
                <a:cxn ang="0">
                  <a:pos x="68" y="141"/>
                </a:cxn>
                <a:cxn ang="0">
                  <a:pos x="51" y="122"/>
                </a:cxn>
                <a:cxn ang="0">
                  <a:pos x="33" y="99"/>
                </a:cxn>
                <a:cxn ang="0">
                  <a:pos x="12" y="65"/>
                </a:cxn>
                <a:cxn ang="0">
                  <a:pos x="0" y="25"/>
                </a:cxn>
                <a:cxn ang="0">
                  <a:pos x="2" y="14"/>
                </a:cxn>
                <a:cxn ang="0">
                  <a:pos x="7" y="6"/>
                </a:cxn>
                <a:cxn ang="0">
                  <a:pos x="20" y="0"/>
                </a:cxn>
                <a:cxn ang="0">
                  <a:pos x="33" y="1"/>
                </a:cxn>
                <a:cxn ang="0">
                  <a:pos x="45" y="9"/>
                </a:cxn>
                <a:cxn ang="0">
                  <a:pos x="51" y="23"/>
                </a:cxn>
                <a:cxn ang="0">
                  <a:pos x="57" y="46"/>
                </a:cxn>
                <a:cxn ang="0">
                  <a:pos x="85" y="86"/>
                </a:cxn>
                <a:cxn ang="0">
                  <a:pos x="114" y="118"/>
                </a:cxn>
                <a:cxn ang="0">
                  <a:pos x="146" y="158"/>
                </a:cxn>
                <a:cxn ang="0">
                  <a:pos x="170" y="191"/>
                </a:cxn>
                <a:cxn ang="0">
                  <a:pos x="186" y="209"/>
                </a:cxn>
                <a:cxn ang="0">
                  <a:pos x="206" y="237"/>
                </a:cxn>
                <a:cxn ang="0">
                  <a:pos x="231" y="271"/>
                </a:cxn>
                <a:cxn ang="0">
                  <a:pos x="257" y="301"/>
                </a:cxn>
                <a:cxn ang="0">
                  <a:pos x="293" y="357"/>
                </a:cxn>
                <a:cxn ang="0">
                  <a:pos x="316" y="388"/>
                </a:cxn>
                <a:cxn ang="0">
                  <a:pos x="331" y="417"/>
                </a:cxn>
                <a:cxn ang="0">
                  <a:pos x="344" y="431"/>
                </a:cxn>
                <a:cxn ang="0">
                  <a:pos x="372" y="460"/>
                </a:cxn>
                <a:cxn ang="0">
                  <a:pos x="390" y="476"/>
                </a:cxn>
                <a:cxn ang="0">
                  <a:pos x="420" y="492"/>
                </a:cxn>
                <a:cxn ang="0">
                  <a:pos x="456" y="497"/>
                </a:cxn>
                <a:cxn ang="0">
                  <a:pos x="487" y="493"/>
                </a:cxn>
                <a:cxn ang="0">
                  <a:pos x="516" y="480"/>
                </a:cxn>
                <a:cxn ang="0">
                  <a:pos x="537" y="467"/>
                </a:cxn>
                <a:cxn ang="0">
                  <a:pos x="565" y="438"/>
                </a:cxn>
                <a:cxn ang="0">
                  <a:pos x="571" y="424"/>
                </a:cxn>
                <a:cxn ang="0">
                  <a:pos x="577" y="396"/>
                </a:cxn>
                <a:cxn ang="0">
                  <a:pos x="581" y="371"/>
                </a:cxn>
                <a:cxn ang="0">
                  <a:pos x="581" y="290"/>
                </a:cxn>
                <a:cxn ang="0">
                  <a:pos x="580" y="250"/>
                </a:cxn>
                <a:cxn ang="0">
                  <a:pos x="584" y="237"/>
                </a:cxn>
                <a:cxn ang="0">
                  <a:pos x="590" y="229"/>
                </a:cxn>
                <a:cxn ang="0">
                  <a:pos x="605" y="225"/>
                </a:cxn>
                <a:cxn ang="0">
                  <a:pos x="614" y="226"/>
                </a:cxn>
                <a:cxn ang="0">
                  <a:pos x="626" y="235"/>
                </a:cxn>
                <a:cxn ang="0">
                  <a:pos x="631" y="250"/>
                </a:cxn>
                <a:cxn ang="0">
                  <a:pos x="631" y="285"/>
                </a:cxn>
                <a:cxn ang="0">
                  <a:pos x="631" y="378"/>
                </a:cxn>
                <a:cxn ang="0">
                  <a:pos x="623" y="424"/>
                </a:cxn>
                <a:cxn ang="0">
                  <a:pos x="607" y="464"/>
                </a:cxn>
                <a:cxn ang="0">
                  <a:pos x="579" y="499"/>
                </a:cxn>
                <a:cxn ang="0">
                  <a:pos x="554" y="518"/>
                </a:cxn>
                <a:cxn ang="0">
                  <a:pos x="514" y="536"/>
                </a:cxn>
                <a:cxn ang="0">
                  <a:pos x="473" y="545"/>
                </a:cxn>
              </a:cxnLst>
              <a:rect b="b" l="0" r="r" t="0"/>
              <a:pathLst>
                <a:path h="545" w="632">
                  <a:moveTo>
                    <a:pt x="459" y="545"/>
                  </a:moveTo>
                  <a:lnTo>
                    <a:pt x="459" y="545"/>
                  </a:lnTo>
                  <a:lnTo>
                    <a:pt x="440" y="545"/>
                  </a:lnTo>
                  <a:lnTo>
                    <a:pt x="420" y="541"/>
                  </a:lnTo>
                  <a:lnTo>
                    <a:pt x="402" y="536"/>
                  </a:lnTo>
                  <a:lnTo>
                    <a:pt x="384" y="528"/>
                  </a:lnTo>
                  <a:lnTo>
                    <a:pt x="365" y="518"/>
                  </a:lnTo>
                  <a:lnTo>
                    <a:pt x="350" y="506"/>
                  </a:lnTo>
                  <a:lnTo>
                    <a:pt x="334" y="492"/>
                  </a:lnTo>
                  <a:lnTo>
                    <a:pt x="318" y="476"/>
                  </a:lnTo>
                  <a:lnTo>
                    <a:pt x="318" y="476"/>
                  </a:lnTo>
                  <a:lnTo>
                    <a:pt x="303" y="456"/>
                  </a:lnTo>
                  <a:lnTo>
                    <a:pt x="288" y="435"/>
                  </a:lnTo>
                  <a:lnTo>
                    <a:pt x="259" y="396"/>
                  </a:lnTo>
                  <a:lnTo>
                    <a:pt x="259" y="396"/>
                  </a:lnTo>
                  <a:lnTo>
                    <a:pt x="234" y="362"/>
                  </a:lnTo>
                  <a:lnTo>
                    <a:pt x="234" y="362"/>
                  </a:lnTo>
                  <a:lnTo>
                    <a:pt x="220" y="341"/>
                  </a:lnTo>
                  <a:lnTo>
                    <a:pt x="220" y="341"/>
                  </a:lnTo>
                  <a:lnTo>
                    <a:pt x="200" y="314"/>
                  </a:lnTo>
                  <a:lnTo>
                    <a:pt x="190" y="301"/>
                  </a:lnTo>
                  <a:lnTo>
                    <a:pt x="180" y="289"/>
                  </a:lnTo>
                  <a:lnTo>
                    <a:pt x="180" y="289"/>
                  </a:lnTo>
                  <a:lnTo>
                    <a:pt x="168" y="277"/>
                  </a:lnTo>
                  <a:lnTo>
                    <a:pt x="160" y="267"/>
                  </a:lnTo>
                  <a:lnTo>
                    <a:pt x="160" y="267"/>
                  </a:lnTo>
                  <a:lnTo>
                    <a:pt x="155" y="259"/>
                  </a:lnTo>
                  <a:lnTo>
                    <a:pt x="149" y="248"/>
                  </a:lnTo>
                  <a:lnTo>
                    <a:pt x="149" y="248"/>
                  </a:lnTo>
                  <a:lnTo>
                    <a:pt x="143" y="237"/>
                  </a:lnTo>
                  <a:lnTo>
                    <a:pt x="143" y="237"/>
                  </a:lnTo>
                  <a:lnTo>
                    <a:pt x="127" y="218"/>
                  </a:lnTo>
                  <a:lnTo>
                    <a:pt x="113" y="197"/>
                  </a:lnTo>
                  <a:lnTo>
                    <a:pt x="113" y="197"/>
                  </a:lnTo>
                  <a:lnTo>
                    <a:pt x="91" y="169"/>
                  </a:lnTo>
                  <a:lnTo>
                    <a:pt x="68" y="141"/>
                  </a:lnTo>
                  <a:lnTo>
                    <a:pt x="63" y="135"/>
                  </a:lnTo>
                  <a:lnTo>
                    <a:pt x="63" y="135"/>
                  </a:lnTo>
                  <a:lnTo>
                    <a:pt x="51" y="122"/>
                  </a:lnTo>
                  <a:lnTo>
                    <a:pt x="50" y="120"/>
                  </a:lnTo>
                  <a:lnTo>
                    <a:pt x="50" y="120"/>
                  </a:lnTo>
                  <a:lnTo>
                    <a:pt x="33" y="99"/>
                  </a:lnTo>
                  <a:lnTo>
                    <a:pt x="25" y="89"/>
                  </a:lnTo>
                  <a:lnTo>
                    <a:pt x="19" y="77"/>
                  </a:lnTo>
                  <a:lnTo>
                    <a:pt x="12" y="65"/>
                  </a:lnTo>
                  <a:lnTo>
                    <a:pt x="7" y="54"/>
                  </a:lnTo>
                  <a:lnTo>
                    <a:pt x="3" y="39"/>
                  </a:lnTo>
                  <a:lnTo>
                    <a:pt x="0" y="25"/>
                  </a:lnTo>
                  <a:lnTo>
                    <a:pt x="0" y="25"/>
                  </a:lnTo>
                  <a:lnTo>
                    <a:pt x="2" y="20"/>
                  </a:lnTo>
                  <a:lnTo>
                    <a:pt x="2" y="14"/>
                  </a:lnTo>
                  <a:lnTo>
                    <a:pt x="4" y="10"/>
                  </a:lnTo>
                  <a:lnTo>
                    <a:pt x="7" y="6"/>
                  </a:lnTo>
                  <a:lnTo>
                    <a:pt x="7" y="6"/>
                  </a:lnTo>
                  <a:lnTo>
                    <a:pt x="11" y="4"/>
                  </a:lnTo>
                  <a:lnTo>
                    <a:pt x="15" y="1"/>
                  </a:lnTo>
                  <a:lnTo>
                    <a:pt x="20" y="0"/>
                  </a:lnTo>
                  <a:lnTo>
                    <a:pt x="24" y="0"/>
                  </a:lnTo>
                  <a:lnTo>
                    <a:pt x="24" y="0"/>
                  </a:lnTo>
                  <a:lnTo>
                    <a:pt x="33" y="1"/>
                  </a:lnTo>
                  <a:lnTo>
                    <a:pt x="38" y="3"/>
                  </a:lnTo>
                  <a:lnTo>
                    <a:pt x="42" y="5"/>
                  </a:lnTo>
                  <a:lnTo>
                    <a:pt x="45" y="9"/>
                  </a:lnTo>
                  <a:lnTo>
                    <a:pt x="47" y="13"/>
                  </a:lnTo>
                  <a:lnTo>
                    <a:pt x="50" y="18"/>
                  </a:lnTo>
                  <a:lnTo>
                    <a:pt x="51" y="23"/>
                  </a:lnTo>
                  <a:lnTo>
                    <a:pt x="51" y="23"/>
                  </a:lnTo>
                  <a:lnTo>
                    <a:pt x="53" y="34"/>
                  </a:lnTo>
                  <a:lnTo>
                    <a:pt x="57" y="46"/>
                  </a:lnTo>
                  <a:lnTo>
                    <a:pt x="62" y="56"/>
                  </a:lnTo>
                  <a:lnTo>
                    <a:pt x="68" y="67"/>
                  </a:lnTo>
                  <a:lnTo>
                    <a:pt x="85" y="86"/>
                  </a:lnTo>
                  <a:lnTo>
                    <a:pt x="102" y="105"/>
                  </a:lnTo>
                  <a:lnTo>
                    <a:pt x="102" y="105"/>
                  </a:lnTo>
                  <a:lnTo>
                    <a:pt x="114" y="118"/>
                  </a:lnTo>
                  <a:lnTo>
                    <a:pt x="114" y="118"/>
                  </a:lnTo>
                  <a:lnTo>
                    <a:pt x="131" y="137"/>
                  </a:lnTo>
                  <a:lnTo>
                    <a:pt x="146" y="158"/>
                  </a:lnTo>
                  <a:lnTo>
                    <a:pt x="146" y="158"/>
                  </a:lnTo>
                  <a:lnTo>
                    <a:pt x="161" y="180"/>
                  </a:lnTo>
                  <a:lnTo>
                    <a:pt x="170" y="191"/>
                  </a:lnTo>
                  <a:lnTo>
                    <a:pt x="180" y="201"/>
                  </a:lnTo>
                  <a:lnTo>
                    <a:pt x="180" y="201"/>
                  </a:lnTo>
                  <a:lnTo>
                    <a:pt x="186" y="209"/>
                  </a:lnTo>
                  <a:lnTo>
                    <a:pt x="193" y="218"/>
                  </a:lnTo>
                  <a:lnTo>
                    <a:pt x="206" y="237"/>
                  </a:lnTo>
                  <a:lnTo>
                    <a:pt x="206" y="237"/>
                  </a:lnTo>
                  <a:lnTo>
                    <a:pt x="217" y="254"/>
                  </a:lnTo>
                  <a:lnTo>
                    <a:pt x="224" y="263"/>
                  </a:lnTo>
                  <a:lnTo>
                    <a:pt x="231" y="271"/>
                  </a:lnTo>
                  <a:lnTo>
                    <a:pt x="231" y="271"/>
                  </a:lnTo>
                  <a:lnTo>
                    <a:pt x="245" y="285"/>
                  </a:lnTo>
                  <a:lnTo>
                    <a:pt x="257" y="301"/>
                  </a:lnTo>
                  <a:lnTo>
                    <a:pt x="280" y="335"/>
                  </a:lnTo>
                  <a:lnTo>
                    <a:pt x="280" y="335"/>
                  </a:lnTo>
                  <a:lnTo>
                    <a:pt x="293" y="357"/>
                  </a:lnTo>
                  <a:lnTo>
                    <a:pt x="309" y="378"/>
                  </a:lnTo>
                  <a:lnTo>
                    <a:pt x="309" y="378"/>
                  </a:lnTo>
                  <a:lnTo>
                    <a:pt x="316" y="388"/>
                  </a:lnTo>
                  <a:lnTo>
                    <a:pt x="323" y="401"/>
                  </a:lnTo>
                  <a:lnTo>
                    <a:pt x="323" y="401"/>
                  </a:lnTo>
                  <a:lnTo>
                    <a:pt x="331" y="417"/>
                  </a:lnTo>
                  <a:lnTo>
                    <a:pt x="331" y="417"/>
                  </a:lnTo>
                  <a:lnTo>
                    <a:pt x="338" y="424"/>
                  </a:lnTo>
                  <a:lnTo>
                    <a:pt x="344" y="431"/>
                  </a:lnTo>
                  <a:lnTo>
                    <a:pt x="359" y="446"/>
                  </a:lnTo>
                  <a:lnTo>
                    <a:pt x="359" y="446"/>
                  </a:lnTo>
                  <a:lnTo>
                    <a:pt x="372" y="460"/>
                  </a:lnTo>
                  <a:lnTo>
                    <a:pt x="372" y="460"/>
                  </a:lnTo>
                  <a:lnTo>
                    <a:pt x="381" y="469"/>
                  </a:lnTo>
                  <a:lnTo>
                    <a:pt x="390" y="476"/>
                  </a:lnTo>
                  <a:lnTo>
                    <a:pt x="399" y="482"/>
                  </a:lnTo>
                  <a:lnTo>
                    <a:pt x="410" y="488"/>
                  </a:lnTo>
                  <a:lnTo>
                    <a:pt x="420" y="492"/>
                  </a:lnTo>
                  <a:lnTo>
                    <a:pt x="432" y="494"/>
                  </a:lnTo>
                  <a:lnTo>
                    <a:pt x="444" y="497"/>
                  </a:lnTo>
                  <a:lnTo>
                    <a:pt x="456" y="497"/>
                  </a:lnTo>
                  <a:lnTo>
                    <a:pt x="456" y="497"/>
                  </a:lnTo>
                  <a:lnTo>
                    <a:pt x="471" y="496"/>
                  </a:lnTo>
                  <a:lnTo>
                    <a:pt x="487" y="493"/>
                  </a:lnTo>
                  <a:lnTo>
                    <a:pt x="501" y="486"/>
                  </a:lnTo>
                  <a:lnTo>
                    <a:pt x="516" y="480"/>
                  </a:lnTo>
                  <a:lnTo>
                    <a:pt x="516" y="480"/>
                  </a:lnTo>
                  <a:lnTo>
                    <a:pt x="526" y="473"/>
                  </a:lnTo>
                  <a:lnTo>
                    <a:pt x="526" y="473"/>
                  </a:lnTo>
                  <a:lnTo>
                    <a:pt x="537" y="467"/>
                  </a:lnTo>
                  <a:lnTo>
                    <a:pt x="547" y="459"/>
                  </a:lnTo>
                  <a:lnTo>
                    <a:pt x="556" y="450"/>
                  </a:lnTo>
                  <a:lnTo>
                    <a:pt x="565" y="438"/>
                  </a:lnTo>
                  <a:lnTo>
                    <a:pt x="565" y="438"/>
                  </a:lnTo>
                  <a:lnTo>
                    <a:pt x="568" y="433"/>
                  </a:lnTo>
                  <a:lnTo>
                    <a:pt x="571" y="424"/>
                  </a:lnTo>
                  <a:lnTo>
                    <a:pt x="575" y="407"/>
                  </a:lnTo>
                  <a:lnTo>
                    <a:pt x="575" y="407"/>
                  </a:lnTo>
                  <a:lnTo>
                    <a:pt x="577" y="396"/>
                  </a:lnTo>
                  <a:lnTo>
                    <a:pt x="577" y="396"/>
                  </a:lnTo>
                  <a:lnTo>
                    <a:pt x="580" y="384"/>
                  </a:lnTo>
                  <a:lnTo>
                    <a:pt x="581" y="371"/>
                  </a:lnTo>
                  <a:lnTo>
                    <a:pt x="584" y="344"/>
                  </a:lnTo>
                  <a:lnTo>
                    <a:pt x="582" y="318"/>
                  </a:lnTo>
                  <a:lnTo>
                    <a:pt x="581" y="290"/>
                  </a:lnTo>
                  <a:lnTo>
                    <a:pt x="581" y="290"/>
                  </a:lnTo>
                  <a:lnTo>
                    <a:pt x="580" y="250"/>
                  </a:lnTo>
                  <a:lnTo>
                    <a:pt x="580" y="250"/>
                  </a:lnTo>
                  <a:lnTo>
                    <a:pt x="581" y="244"/>
                  </a:lnTo>
                  <a:lnTo>
                    <a:pt x="582" y="241"/>
                  </a:lnTo>
                  <a:lnTo>
                    <a:pt x="584" y="237"/>
                  </a:lnTo>
                  <a:lnTo>
                    <a:pt x="588" y="233"/>
                  </a:lnTo>
                  <a:lnTo>
                    <a:pt x="588" y="233"/>
                  </a:lnTo>
                  <a:lnTo>
                    <a:pt x="590" y="229"/>
                  </a:lnTo>
                  <a:lnTo>
                    <a:pt x="596" y="227"/>
                  </a:lnTo>
                  <a:lnTo>
                    <a:pt x="601" y="226"/>
                  </a:lnTo>
                  <a:lnTo>
                    <a:pt x="605" y="225"/>
                  </a:lnTo>
                  <a:lnTo>
                    <a:pt x="605" y="225"/>
                  </a:lnTo>
                  <a:lnTo>
                    <a:pt x="610" y="225"/>
                  </a:lnTo>
                  <a:lnTo>
                    <a:pt x="614" y="226"/>
                  </a:lnTo>
                  <a:lnTo>
                    <a:pt x="619" y="229"/>
                  </a:lnTo>
                  <a:lnTo>
                    <a:pt x="623" y="231"/>
                  </a:lnTo>
                  <a:lnTo>
                    <a:pt x="626" y="235"/>
                  </a:lnTo>
                  <a:lnTo>
                    <a:pt x="628" y="239"/>
                  </a:lnTo>
                  <a:lnTo>
                    <a:pt x="630" y="244"/>
                  </a:lnTo>
                  <a:lnTo>
                    <a:pt x="631" y="250"/>
                  </a:lnTo>
                  <a:lnTo>
                    <a:pt x="631" y="250"/>
                  </a:lnTo>
                  <a:lnTo>
                    <a:pt x="631" y="285"/>
                  </a:lnTo>
                  <a:lnTo>
                    <a:pt x="631" y="285"/>
                  </a:lnTo>
                  <a:lnTo>
                    <a:pt x="632" y="315"/>
                  </a:lnTo>
                  <a:lnTo>
                    <a:pt x="632" y="346"/>
                  </a:lnTo>
                  <a:lnTo>
                    <a:pt x="631" y="378"/>
                  </a:lnTo>
                  <a:lnTo>
                    <a:pt x="628" y="392"/>
                  </a:lnTo>
                  <a:lnTo>
                    <a:pt x="626" y="408"/>
                  </a:lnTo>
                  <a:lnTo>
                    <a:pt x="623" y="424"/>
                  </a:lnTo>
                  <a:lnTo>
                    <a:pt x="619" y="438"/>
                  </a:lnTo>
                  <a:lnTo>
                    <a:pt x="614" y="451"/>
                  </a:lnTo>
                  <a:lnTo>
                    <a:pt x="607" y="464"/>
                  </a:lnTo>
                  <a:lnTo>
                    <a:pt x="599" y="477"/>
                  </a:lnTo>
                  <a:lnTo>
                    <a:pt x="590" y="489"/>
                  </a:lnTo>
                  <a:lnTo>
                    <a:pt x="579" y="499"/>
                  </a:lnTo>
                  <a:lnTo>
                    <a:pt x="567" y="510"/>
                  </a:lnTo>
                  <a:lnTo>
                    <a:pt x="567" y="510"/>
                  </a:lnTo>
                  <a:lnTo>
                    <a:pt x="554" y="518"/>
                  </a:lnTo>
                  <a:lnTo>
                    <a:pt x="541" y="526"/>
                  </a:lnTo>
                  <a:lnTo>
                    <a:pt x="527" y="532"/>
                  </a:lnTo>
                  <a:lnTo>
                    <a:pt x="514" y="536"/>
                  </a:lnTo>
                  <a:lnTo>
                    <a:pt x="500" y="540"/>
                  </a:lnTo>
                  <a:lnTo>
                    <a:pt x="487" y="544"/>
                  </a:lnTo>
                  <a:lnTo>
                    <a:pt x="473" y="545"/>
                  </a:lnTo>
                  <a:lnTo>
                    <a:pt x="459" y="545"/>
                  </a:lnTo>
                  <a:lnTo>
                    <a:pt x="459" y="54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98" name="Freeform 557"/>
            <p:cNvSpPr/>
            <p:nvPr/>
          </p:nvSpPr>
          <p:spPr bwMode="auto">
            <a:xfrm>
              <a:off x="2146301" y="2049463"/>
              <a:ext cx="377825" cy="212725"/>
            </a:xfrm>
            <a:custGeom>
              <a:cxnLst>
                <a:cxn ang="0">
                  <a:pos x="240" y="532"/>
                </a:cxn>
                <a:cxn ang="0">
                  <a:pos x="311" y="529"/>
                </a:cxn>
                <a:cxn ang="0">
                  <a:pos x="854" y="529"/>
                </a:cxn>
                <a:cxn ang="0">
                  <a:pos x="928" y="529"/>
                </a:cxn>
                <a:cxn ang="0">
                  <a:pos x="943" y="525"/>
                </a:cxn>
                <a:cxn ang="0">
                  <a:pos x="951" y="514"/>
                </a:cxn>
                <a:cxn ang="0">
                  <a:pos x="952" y="504"/>
                </a:cxn>
                <a:cxn ang="0">
                  <a:pos x="949" y="491"/>
                </a:cxn>
                <a:cxn ang="0">
                  <a:pos x="939" y="482"/>
                </a:cxn>
                <a:cxn ang="0">
                  <a:pos x="285" y="480"/>
                </a:cxn>
                <a:cxn ang="0">
                  <a:pos x="242" y="481"/>
                </a:cxn>
                <a:cxn ang="0">
                  <a:pos x="183" y="482"/>
                </a:cxn>
                <a:cxn ang="0">
                  <a:pos x="140" y="477"/>
                </a:cxn>
                <a:cxn ang="0">
                  <a:pos x="120" y="473"/>
                </a:cxn>
                <a:cxn ang="0">
                  <a:pos x="82" y="463"/>
                </a:cxn>
                <a:cxn ang="0">
                  <a:pos x="65" y="443"/>
                </a:cxn>
                <a:cxn ang="0">
                  <a:pos x="58" y="388"/>
                </a:cxn>
                <a:cxn ang="0">
                  <a:pos x="51" y="320"/>
                </a:cxn>
                <a:cxn ang="0">
                  <a:pos x="51" y="289"/>
                </a:cxn>
                <a:cxn ang="0">
                  <a:pos x="56" y="259"/>
                </a:cxn>
                <a:cxn ang="0">
                  <a:pos x="61" y="231"/>
                </a:cxn>
                <a:cxn ang="0">
                  <a:pos x="64" y="164"/>
                </a:cxn>
                <a:cxn ang="0">
                  <a:pos x="72" y="100"/>
                </a:cxn>
                <a:cxn ang="0">
                  <a:pos x="78" y="79"/>
                </a:cxn>
                <a:cxn ang="0">
                  <a:pos x="92" y="61"/>
                </a:cxn>
                <a:cxn ang="0">
                  <a:pos x="120" y="53"/>
                </a:cxn>
                <a:cxn ang="0">
                  <a:pos x="192" y="51"/>
                </a:cxn>
                <a:cxn ang="0">
                  <a:pos x="552" y="51"/>
                </a:cxn>
                <a:cxn ang="0">
                  <a:pos x="792" y="52"/>
                </a:cxn>
                <a:cxn ang="0">
                  <a:pos x="921" y="52"/>
                </a:cxn>
                <a:cxn ang="0">
                  <a:pos x="934" y="45"/>
                </a:cxn>
                <a:cxn ang="0">
                  <a:pos x="939" y="32"/>
                </a:cxn>
                <a:cxn ang="0">
                  <a:pos x="939" y="23"/>
                </a:cxn>
                <a:cxn ang="0">
                  <a:pos x="934" y="10"/>
                </a:cxn>
                <a:cxn ang="0">
                  <a:pos x="921" y="4"/>
                </a:cxn>
                <a:cxn ang="0">
                  <a:pos x="231" y="2"/>
                </a:cxn>
                <a:cxn ang="0">
                  <a:pos x="170" y="0"/>
                </a:cxn>
                <a:cxn ang="0">
                  <a:pos x="125" y="0"/>
                </a:cxn>
                <a:cxn ang="0">
                  <a:pos x="74" y="13"/>
                </a:cxn>
                <a:cxn ang="0">
                  <a:pos x="60" y="21"/>
                </a:cxn>
                <a:cxn ang="0">
                  <a:pos x="34" y="56"/>
                </a:cxn>
                <a:cxn ang="0">
                  <a:pos x="19" y="111"/>
                </a:cxn>
                <a:cxn ang="0">
                  <a:pos x="14" y="178"/>
                </a:cxn>
                <a:cxn ang="0">
                  <a:pos x="13" y="208"/>
                </a:cxn>
                <a:cxn ang="0">
                  <a:pos x="2" y="270"/>
                </a:cxn>
                <a:cxn ang="0">
                  <a:pos x="0" y="306"/>
                </a:cxn>
                <a:cxn ang="0">
                  <a:pos x="5" y="384"/>
                </a:cxn>
                <a:cxn ang="0">
                  <a:pos x="15" y="446"/>
                </a:cxn>
                <a:cxn ang="0">
                  <a:pos x="35" y="485"/>
                </a:cxn>
                <a:cxn ang="0">
                  <a:pos x="68" y="511"/>
                </a:cxn>
                <a:cxn ang="0">
                  <a:pos x="95" y="523"/>
                </a:cxn>
                <a:cxn ang="0">
                  <a:pos x="158" y="529"/>
                </a:cxn>
                <a:cxn ang="0">
                  <a:pos x="214" y="533"/>
                </a:cxn>
              </a:cxnLst>
              <a:rect b="b" l="0" r="r" t="0"/>
              <a:pathLst>
                <a:path h="533" w="952">
                  <a:moveTo>
                    <a:pt x="214" y="533"/>
                  </a:moveTo>
                  <a:lnTo>
                    <a:pt x="214" y="533"/>
                  </a:lnTo>
                  <a:lnTo>
                    <a:pt x="240" y="532"/>
                  </a:lnTo>
                  <a:lnTo>
                    <a:pt x="240" y="532"/>
                  </a:lnTo>
                  <a:lnTo>
                    <a:pt x="266" y="531"/>
                  </a:lnTo>
                  <a:lnTo>
                    <a:pt x="311" y="529"/>
                  </a:lnTo>
                  <a:lnTo>
                    <a:pt x="455" y="528"/>
                  </a:lnTo>
                  <a:lnTo>
                    <a:pt x="455" y="528"/>
                  </a:lnTo>
                  <a:lnTo>
                    <a:pt x="854" y="529"/>
                  </a:lnTo>
                  <a:lnTo>
                    <a:pt x="854" y="529"/>
                  </a:lnTo>
                  <a:lnTo>
                    <a:pt x="928" y="529"/>
                  </a:lnTo>
                  <a:lnTo>
                    <a:pt x="928" y="529"/>
                  </a:lnTo>
                  <a:lnTo>
                    <a:pt x="934" y="529"/>
                  </a:lnTo>
                  <a:lnTo>
                    <a:pt x="939" y="528"/>
                  </a:lnTo>
                  <a:lnTo>
                    <a:pt x="943" y="525"/>
                  </a:lnTo>
                  <a:lnTo>
                    <a:pt x="947" y="521"/>
                  </a:lnTo>
                  <a:lnTo>
                    <a:pt x="949" y="519"/>
                  </a:lnTo>
                  <a:lnTo>
                    <a:pt x="951" y="514"/>
                  </a:lnTo>
                  <a:lnTo>
                    <a:pt x="952" y="510"/>
                  </a:lnTo>
                  <a:lnTo>
                    <a:pt x="952" y="504"/>
                  </a:lnTo>
                  <a:lnTo>
                    <a:pt x="952" y="504"/>
                  </a:lnTo>
                  <a:lnTo>
                    <a:pt x="952" y="501"/>
                  </a:lnTo>
                  <a:lnTo>
                    <a:pt x="951" y="495"/>
                  </a:lnTo>
                  <a:lnTo>
                    <a:pt x="949" y="491"/>
                  </a:lnTo>
                  <a:lnTo>
                    <a:pt x="947" y="487"/>
                  </a:lnTo>
                  <a:lnTo>
                    <a:pt x="943" y="485"/>
                  </a:lnTo>
                  <a:lnTo>
                    <a:pt x="939" y="482"/>
                  </a:lnTo>
                  <a:lnTo>
                    <a:pt x="934" y="481"/>
                  </a:lnTo>
                  <a:lnTo>
                    <a:pt x="928" y="480"/>
                  </a:lnTo>
                  <a:lnTo>
                    <a:pt x="285" y="480"/>
                  </a:lnTo>
                  <a:lnTo>
                    <a:pt x="285" y="480"/>
                  </a:lnTo>
                  <a:lnTo>
                    <a:pt x="242" y="481"/>
                  </a:lnTo>
                  <a:lnTo>
                    <a:pt x="242" y="481"/>
                  </a:lnTo>
                  <a:lnTo>
                    <a:pt x="200" y="482"/>
                  </a:lnTo>
                  <a:lnTo>
                    <a:pt x="200" y="482"/>
                  </a:lnTo>
                  <a:lnTo>
                    <a:pt x="183" y="482"/>
                  </a:lnTo>
                  <a:lnTo>
                    <a:pt x="167" y="481"/>
                  </a:lnTo>
                  <a:lnTo>
                    <a:pt x="153" y="480"/>
                  </a:lnTo>
                  <a:lnTo>
                    <a:pt x="140" y="477"/>
                  </a:lnTo>
                  <a:lnTo>
                    <a:pt x="140" y="477"/>
                  </a:lnTo>
                  <a:lnTo>
                    <a:pt x="120" y="473"/>
                  </a:lnTo>
                  <a:lnTo>
                    <a:pt x="120" y="473"/>
                  </a:lnTo>
                  <a:lnTo>
                    <a:pt x="99" y="469"/>
                  </a:lnTo>
                  <a:lnTo>
                    <a:pt x="90" y="467"/>
                  </a:lnTo>
                  <a:lnTo>
                    <a:pt x="82" y="463"/>
                  </a:lnTo>
                  <a:lnTo>
                    <a:pt x="74" y="457"/>
                  </a:lnTo>
                  <a:lnTo>
                    <a:pt x="69" y="451"/>
                  </a:lnTo>
                  <a:lnTo>
                    <a:pt x="65" y="443"/>
                  </a:lnTo>
                  <a:lnTo>
                    <a:pt x="64" y="433"/>
                  </a:lnTo>
                  <a:lnTo>
                    <a:pt x="64" y="433"/>
                  </a:lnTo>
                  <a:lnTo>
                    <a:pt x="58" y="388"/>
                  </a:lnTo>
                  <a:lnTo>
                    <a:pt x="58" y="388"/>
                  </a:lnTo>
                  <a:lnTo>
                    <a:pt x="53" y="342"/>
                  </a:lnTo>
                  <a:lnTo>
                    <a:pt x="51" y="320"/>
                  </a:lnTo>
                  <a:lnTo>
                    <a:pt x="51" y="298"/>
                  </a:lnTo>
                  <a:lnTo>
                    <a:pt x="51" y="298"/>
                  </a:lnTo>
                  <a:lnTo>
                    <a:pt x="51" y="289"/>
                  </a:lnTo>
                  <a:lnTo>
                    <a:pt x="52" y="278"/>
                  </a:lnTo>
                  <a:lnTo>
                    <a:pt x="56" y="259"/>
                  </a:lnTo>
                  <a:lnTo>
                    <a:pt x="56" y="259"/>
                  </a:lnTo>
                  <a:lnTo>
                    <a:pt x="58" y="246"/>
                  </a:lnTo>
                  <a:lnTo>
                    <a:pt x="61" y="231"/>
                  </a:lnTo>
                  <a:lnTo>
                    <a:pt x="61" y="231"/>
                  </a:lnTo>
                  <a:lnTo>
                    <a:pt x="64" y="198"/>
                  </a:lnTo>
                  <a:lnTo>
                    <a:pt x="64" y="164"/>
                  </a:lnTo>
                  <a:lnTo>
                    <a:pt x="64" y="164"/>
                  </a:lnTo>
                  <a:lnTo>
                    <a:pt x="65" y="149"/>
                  </a:lnTo>
                  <a:lnTo>
                    <a:pt x="66" y="132"/>
                  </a:lnTo>
                  <a:lnTo>
                    <a:pt x="72" y="100"/>
                  </a:lnTo>
                  <a:lnTo>
                    <a:pt x="72" y="100"/>
                  </a:lnTo>
                  <a:lnTo>
                    <a:pt x="74" y="90"/>
                  </a:lnTo>
                  <a:lnTo>
                    <a:pt x="78" y="79"/>
                  </a:lnTo>
                  <a:lnTo>
                    <a:pt x="82" y="72"/>
                  </a:lnTo>
                  <a:lnTo>
                    <a:pt x="87" y="65"/>
                  </a:lnTo>
                  <a:lnTo>
                    <a:pt x="92" y="61"/>
                  </a:lnTo>
                  <a:lnTo>
                    <a:pt x="100" y="57"/>
                  </a:lnTo>
                  <a:lnTo>
                    <a:pt x="109" y="55"/>
                  </a:lnTo>
                  <a:lnTo>
                    <a:pt x="120" y="53"/>
                  </a:lnTo>
                  <a:lnTo>
                    <a:pt x="120" y="53"/>
                  </a:lnTo>
                  <a:lnTo>
                    <a:pt x="149" y="52"/>
                  </a:lnTo>
                  <a:lnTo>
                    <a:pt x="192" y="51"/>
                  </a:lnTo>
                  <a:lnTo>
                    <a:pt x="315" y="49"/>
                  </a:lnTo>
                  <a:lnTo>
                    <a:pt x="315" y="49"/>
                  </a:lnTo>
                  <a:lnTo>
                    <a:pt x="552" y="51"/>
                  </a:lnTo>
                  <a:lnTo>
                    <a:pt x="783" y="52"/>
                  </a:lnTo>
                  <a:lnTo>
                    <a:pt x="792" y="52"/>
                  </a:lnTo>
                  <a:lnTo>
                    <a:pt x="792" y="52"/>
                  </a:lnTo>
                  <a:lnTo>
                    <a:pt x="915" y="53"/>
                  </a:lnTo>
                  <a:lnTo>
                    <a:pt x="915" y="53"/>
                  </a:lnTo>
                  <a:lnTo>
                    <a:pt x="921" y="52"/>
                  </a:lnTo>
                  <a:lnTo>
                    <a:pt x="926" y="51"/>
                  </a:lnTo>
                  <a:lnTo>
                    <a:pt x="930" y="48"/>
                  </a:lnTo>
                  <a:lnTo>
                    <a:pt x="934" y="45"/>
                  </a:lnTo>
                  <a:lnTo>
                    <a:pt x="936" y="42"/>
                  </a:lnTo>
                  <a:lnTo>
                    <a:pt x="939" y="38"/>
                  </a:lnTo>
                  <a:lnTo>
                    <a:pt x="939" y="32"/>
                  </a:lnTo>
                  <a:lnTo>
                    <a:pt x="940" y="28"/>
                  </a:lnTo>
                  <a:lnTo>
                    <a:pt x="940" y="28"/>
                  </a:lnTo>
                  <a:lnTo>
                    <a:pt x="939" y="23"/>
                  </a:lnTo>
                  <a:lnTo>
                    <a:pt x="939" y="19"/>
                  </a:lnTo>
                  <a:lnTo>
                    <a:pt x="936" y="14"/>
                  </a:lnTo>
                  <a:lnTo>
                    <a:pt x="934" y="10"/>
                  </a:lnTo>
                  <a:lnTo>
                    <a:pt x="930" y="8"/>
                  </a:lnTo>
                  <a:lnTo>
                    <a:pt x="926" y="5"/>
                  </a:lnTo>
                  <a:lnTo>
                    <a:pt x="921" y="4"/>
                  </a:lnTo>
                  <a:lnTo>
                    <a:pt x="915" y="2"/>
                  </a:lnTo>
                  <a:lnTo>
                    <a:pt x="231" y="2"/>
                  </a:lnTo>
                  <a:lnTo>
                    <a:pt x="231" y="2"/>
                  </a:lnTo>
                  <a:lnTo>
                    <a:pt x="193" y="1"/>
                  </a:lnTo>
                  <a:lnTo>
                    <a:pt x="193" y="1"/>
                  </a:lnTo>
                  <a:lnTo>
                    <a:pt x="170" y="0"/>
                  </a:lnTo>
                  <a:lnTo>
                    <a:pt x="146" y="0"/>
                  </a:lnTo>
                  <a:lnTo>
                    <a:pt x="146" y="0"/>
                  </a:lnTo>
                  <a:lnTo>
                    <a:pt x="125" y="0"/>
                  </a:lnTo>
                  <a:lnTo>
                    <a:pt x="106" y="2"/>
                  </a:lnTo>
                  <a:lnTo>
                    <a:pt x="89" y="6"/>
                  </a:lnTo>
                  <a:lnTo>
                    <a:pt x="74" y="13"/>
                  </a:lnTo>
                  <a:lnTo>
                    <a:pt x="74" y="13"/>
                  </a:lnTo>
                  <a:lnTo>
                    <a:pt x="66" y="17"/>
                  </a:lnTo>
                  <a:lnTo>
                    <a:pt x="60" y="21"/>
                  </a:lnTo>
                  <a:lnTo>
                    <a:pt x="49" y="31"/>
                  </a:lnTo>
                  <a:lnTo>
                    <a:pt x="40" y="43"/>
                  </a:lnTo>
                  <a:lnTo>
                    <a:pt x="34" y="56"/>
                  </a:lnTo>
                  <a:lnTo>
                    <a:pt x="28" y="70"/>
                  </a:lnTo>
                  <a:lnTo>
                    <a:pt x="24" y="83"/>
                  </a:lnTo>
                  <a:lnTo>
                    <a:pt x="19" y="111"/>
                  </a:lnTo>
                  <a:lnTo>
                    <a:pt x="19" y="111"/>
                  </a:lnTo>
                  <a:lnTo>
                    <a:pt x="15" y="142"/>
                  </a:lnTo>
                  <a:lnTo>
                    <a:pt x="14" y="178"/>
                  </a:lnTo>
                  <a:lnTo>
                    <a:pt x="14" y="178"/>
                  </a:lnTo>
                  <a:lnTo>
                    <a:pt x="14" y="192"/>
                  </a:lnTo>
                  <a:lnTo>
                    <a:pt x="13" y="208"/>
                  </a:lnTo>
                  <a:lnTo>
                    <a:pt x="7" y="239"/>
                  </a:lnTo>
                  <a:lnTo>
                    <a:pt x="7" y="239"/>
                  </a:lnTo>
                  <a:lnTo>
                    <a:pt x="2" y="270"/>
                  </a:lnTo>
                  <a:lnTo>
                    <a:pt x="2" y="270"/>
                  </a:lnTo>
                  <a:lnTo>
                    <a:pt x="1" y="287"/>
                  </a:lnTo>
                  <a:lnTo>
                    <a:pt x="0" y="306"/>
                  </a:lnTo>
                  <a:lnTo>
                    <a:pt x="0" y="324"/>
                  </a:lnTo>
                  <a:lnTo>
                    <a:pt x="1" y="344"/>
                  </a:lnTo>
                  <a:lnTo>
                    <a:pt x="5" y="384"/>
                  </a:lnTo>
                  <a:lnTo>
                    <a:pt x="11" y="429"/>
                  </a:lnTo>
                  <a:lnTo>
                    <a:pt x="11" y="429"/>
                  </a:lnTo>
                  <a:lnTo>
                    <a:pt x="15" y="446"/>
                  </a:lnTo>
                  <a:lnTo>
                    <a:pt x="21" y="460"/>
                  </a:lnTo>
                  <a:lnTo>
                    <a:pt x="27" y="473"/>
                  </a:lnTo>
                  <a:lnTo>
                    <a:pt x="35" y="485"/>
                  </a:lnTo>
                  <a:lnTo>
                    <a:pt x="44" y="494"/>
                  </a:lnTo>
                  <a:lnTo>
                    <a:pt x="55" y="503"/>
                  </a:lnTo>
                  <a:lnTo>
                    <a:pt x="68" y="511"/>
                  </a:lnTo>
                  <a:lnTo>
                    <a:pt x="83" y="519"/>
                  </a:lnTo>
                  <a:lnTo>
                    <a:pt x="83" y="519"/>
                  </a:lnTo>
                  <a:lnTo>
                    <a:pt x="95" y="523"/>
                  </a:lnTo>
                  <a:lnTo>
                    <a:pt x="109" y="525"/>
                  </a:lnTo>
                  <a:lnTo>
                    <a:pt x="138" y="528"/>
                  </a:lnTo>
                  <a:lnTo>
                    <a:pt x="158" y="529"/>
                  </a:lnTo>
                  <a:lnTo>
                    <a:pt x="158" y="529"/>
                  </a:lnTo>
                  <a:lnTo>
                    <a:pt x="187" y="532"/>
                  </a:lnTo>
                  <a:lnTo>
                    <a:pt x="214" y="533"/>
                  </a:lnTo>
                  <a:lnTo>
                    <a:pt x="214" y="53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99" name="Freeform 558"/>
            <p:cNvSpPr/>
            <p:nvPr/>
          </p:nvSpPr>
          <p:spPr bwMode="auto">
            <a:xfrm>
              <a:off x="2501901" y="1965325"/>
              <a:ext cx="250825" cy="203200"/>
            </a:xfrm>
            <a:custGeom>
              <a:cxnLst>
                <a:cxn ang="0">
                  <a:pos x="617" y="510"/>
                </a:cxn>
                <a:cxn ang="0">
                  <a:pos x="633" y="497"/>
                </a:cxn>
                <a:cxn ang="0">
                  <a:pos x="636" y="485"/>
                </a:cxn>
                <a:cxn ang="0">
                  <a:pos x="632" y="473"/>
                </a:cxn>
                <a:cxn ang="0">
                  <a:pos x="586" y="407"/>
                </a:cxn>
                <a:cxn ang="0">
                  <a:pos x="513" y="303"/>
                </a:cxn>
                <a:cxn ang="0">
                  <a:pos x="480" y="267"/>
                </a:cxn>
                <a:cxn ang="0">
                  <a:pos x="412" y="191"/>
                </a:cxn>
                <a:cxn ang="0">
                  <a:pos x="365" y="133"/>
                </a:cxn>
                <a:cxn ang="0">
                  <a:pos x="330" y="90"/>
                </a:cxn>
                <a:cxn ang="0">
                  <a:pos x="292" y="52"/>
                </a:cxn>
                <a:cxn ang="0">
                  <a:pos x="255" y="30"/>
                </a:cxn>
                <a:cxn ang="0">
                  <a:pos x="195" y="8"/>
                </a:cxn>
                <a:cxn ang="0">
                  <a:pos x="132" y="0"/>
                </a:cxn>
                <a:cxn ang="0">
                  <a:pos x="92" y="4"/>
                </a:cxn>
                <a:cxn ang="0">
                  <a:pos x="55" y="14"/>
                </a:cxn>
                <a:cxn ang="0">
                  <a:pos x="26" y="36"/>
                </a:cxn>
                <a:cxn ang="0">
                  <a:pos x="9" y="68"/>
                </a:cxn>
                <a:cxn ang="0">
                  <a:pos x="0" y="118"/>
                </a:cxn>
                <a:cxn ang="0">
                  <a:pos x="3" y="195"/>
                </a:cxn>
                <a:cxn ang="0">
                  <a:pos x="5" y="240"/>
                </a:cxn>
                <a:cxn ang="0">
                  <a:pos x="8" y="251"/>
                </a:cxn>
                <a:cxn ang="0">
                  <a:pos x="17" y="261"/>
                </a:cxn>
                <a:cxn ang="0">
                  <a:pos x="31" y="264"/>
                </a:cxn>
                <a:cxn ang="0">
                  <a:pos x="41" y="263"/>
                </a:cxn>
                <a:cxn ang="0">
                  <a:pos x="51" y="255"/>
                </a:cxn>
                <a:cxn ang="0">
                  <a:pos x="56" y="240"/>
                </a:cxn>
                <a:cxn ang="0">
                  <a:pos x="54" y="196"/>
                </a:cxn>
                <a:cxn ang="0">
                  <a:pos x="50" y="148"/>
                </a:cxn>
                <a:cxn ang="0">
                  <a:pos x="55" y="102"/>
                </a:cxn>
                <a:cxn ang="0">
                  <a:pos x="67" y="76"/>
                </a:cxn>
                <a:cxn ang="0">
                  <a:pos x="89" y="57"/>
                </a:cxn>
                <a:cxn ang="0">
                  <a:pos x="113" y="52"/>
                </a:cxn>
                <a:cxn ang="0">
                  <a:pos x="145" y="52"/>
                </a:cxn>
                <a:cxn ang="0">
                  <a:pos x="186" y="57"/>
                </a:cxn>
                <a:cxn ang="0">
                  <a:pos x="235" y="76"/>
                </a:cxn>
                <a:cxn ang="0">
                  <a:pos x="263" y="95"/>
                </a:cxn>
                <a:cxn ang="0">
                  <a:pos x="300" y="137"/>
                </a:cxn>
                <a:cxn ang="0">
                  <a:pos x="315" y="157"/>
                </a:cxn>
                <a:cxn ang="0">
                  <a:pos x="411" y="264"/>
                </a:cxn>
                <a:cxn ang="0">
                  <a:pos x="489" y="353"/>
                </a:cxn>
                <a:cxn ang="0">
                  <a:pos x="546" y="435"/>
                </a:cxn>
                <a:cxn ang="0">
                  <a:pos x="589" y="501"/>
                </a:cxn>
                <a:cxn ang="0">
                  <a:pos x="598" y="509"/>
                </a:cxn>
                <a:cxn ang="0">
                  <a:pos x="610" y="511"/>
                </a:cxn>
              </a:cxnLst>
              <a:rect b="b" l="0" r="r" t="0"/>
              <a:pathLst>
                <a:path h="511" w="636">
                  <a:moveTo>
                    <a:pt x="610" y="511"/>
                  </a:moveTo>
                  <a:lnTo>
                    <a:pt x="610" y="511"/>
                  </a:lnTo>
                  <a:lnTo>
                    <a:pt x="617" y="510"/>
                  </a:lnTo>
                  <a:lnTo>
                    <a:pt x="624" y="507"/>
                  </a:lnTo>
                  <a:lnTo>
                    <a:pt x="629" y="503"/>
                  </a:lnTo>
                  <a:lnTo>
                    <a:pt x="633" y="497"/>
                  </a:lnTo>
                  <a:lnTo>
                    <a:pt x="633" y="497"/>
                  </a:lnTo>
                  <a:lnTo>
                    <a:pt x="636" y="492"/>
                  </a:lnTo>
                  <a:lnTo>
                    <a:pt x="636" y="485"/>
                  </a:lnTo>
                  <a:lnTo>
                    <a:pt x="634" y="480"/>
                  </a:lnTo>
                  <a:lnTo>
                    <a:pt x="632" y="473"/>
                  </a:lnTo>
                  <a:lnTo>
                    <a:pt x="632" y="473"/>
                  </a:lnTo>
                  <a:lnTo>
                    <a:pt x="608" y="439"/>
                  </a:lnTo>
                  <a:lnTo>
                    <a:pt x="586" y="407"/>
                  </a:lnTo>
                  <a:lnTo>
                    <a:pt x="586" y="407"/>
                  </a:lnTo>
                  <a:lnTo>
                    <a:pt x="563" y="373"/>
                  </a:lnTo>
                  <a:lnTo>
                    <a:pt x="539" y="337"/>
                  </a:lnTo>
                  <a:lnTo>
                    <a:pt x="513" y="303"/>
                  </a:lnTo>
                  <a:lnTo>
                    <a:pt x="500" y="288"/>
                  </a:lnTo>
                  <a:lnTo>
                    <a:pt x="485" y="272"/>
                  </a:lnTo>
                  <a:lnTo>
                    <a:pt x="480" y="267"/>
                  </a:lnTo>
                  <a:lnTo>
                    <a:pt x="480" y="267"/>
                  </a:lnTo>
                  <a:lnTo>
                    <a:pt x="434" y="217"/>
                  </a:lnTo>
                  <a:lnTo>
                    <a:pt x="412" y="191"/>
                  </a:lnTo>
                  <a:lnTo>
                    <a:pt x="390" y="165"/>
                  </a:lnTo>
                  <a:lnTo>
                    <a:pt x="390" y="165"/>
                  </a:lnTo>
                  <a:lnTo>
                    <a:pt x="365" y="133"/>
                  </a:lnTo>
                  <a:lnTo>
                    <a:pt x="365" y="133"/>
                  </a:lnTo>
                  <a:lnTo>
                    <a:pt x="348" y="111"/>
                  </a:lnTo>
                  <a:lnTo>
                    <a:pt x="330" y="90"/>
                  </a:lnTo>
                  <a:lnTo>
                    <a:pt x="311" y="69"/>
                  </a:lnTo>
                  <a:lnTo>
                    <a:pt x="301" y="61"/>
                  </a:lnTo>
                  <a:lnTo>
                    <a:pt x="292" y="52"/>
                  </a:lnTo>
                  <a:lnTo>
                    <a:pt x="292" y="52"/>
                  </a:lnTo>
                  <a:lnTo>
                    <a:pt x="273" y="40"/>
                  </a:lnTo>
                  <a:lnTo>
                    <a:pt x="255" y="30"/>
                  </a:lnTo>
                  <a:lnTo>
                    <a:pt x="235" y="21"/>
                  </a:lnTo>
                  <a:lnTo>
                    <a:pt x="216" y="13"/>
                  </a:lnTo>
                  <a:lnTo>
                    <a:pt x="195" y="8"/>
                  </a:lnTo>
                  <a:lnTo>
                    <a:pt x="174" y="2"/>
                  </a:lnTo>
                  <a:lnTo>
                    <a:pt x="153" y="0"/>
                  </a:lnTo>
                  <a:lnTo>
                    <a:pt x="132" y="0"/>
                  </a:lnTo>
                  <a:lnTo>
                    <a:pt x="132" y="0"/>
                  </a:lnTo>
                  <a:lnTo>
                    <a:pt x="111" y="0"/>
                  </a:lnTo>
                  <a:lnTo>
                    <a:pt x="92" y="4"/>
                  </a:lnTo>
                  <a:lnTo>
                    <a:pt x="73" y="8"/>
                  </a:lnTo>
                  <a:lnTo>
                    <a:pt x="55" y="14"/>
                  </a:lnTo>
                  <a:lnTo>
                    <a:pt x="55" y="14"/>
                  </a:lnTo>
                  <a:lnTo>
                    <a:pt x="43" y="21"/>
                  </a:lnTo>
                  <a:lnTo>
                    <a:pt x="34" y="29"/>
                  </a:lnTo>
                  <a:lnTo>
                    <a:pt x="26" y="36"/>
                  </a:lnTo>
                  <a:lnTo>
                    <a:pt x="18" y="46"/>
                  </a:lnTo>
                  <a:lnTo>
                    <a:pt x="13" y="56"/>
                  </a:lnTo>
                  <a:lnTo>
                    <a:pt x="9" y="68"/>
                  </a:lnTo>
                  <a:lnTo>
                    <a:pt x="5" y="80"/>
                  </a:lnTo>
                  <a:lnTo>
                    <a:pt x="3" y="91"/>
                  </a:lnTo>
                  <a:lnTo>
                    <a:pt x="0" y="118"/>
                  </a:lnTo>
                  <a:lnTo>
                    <a:pt x="0" y="144"/>
                  </a:lnTo>
                  <a:lnTo>
                    <a:pt x="1" y="170"/>
                  </a:lnTo>
                  <a:lnTo>
                    <a:pt x="3" y="195"/>
                  </a:lnTo>
                  <a:lnTo>
                    <a:pt x="3" y="195"/>
                  </a:lnTo>
                  <a:lnTo>
                    <a:pt x="5" y="220"/>
                  </a:lnTo>
                  <a:lnTo>
                    <a:pt x="5" y="240"/>
                  </a:lnTo>
                  <a:lnTo>
                    <a:pt x="5" y="240"/>
                  </a:lnTo>
                  <a:lnTo>
                    <a:pt x="7" y="246"/>
                  </a:lnTo>
                  <a:lnTo>
                    <a:pt x="8" y="251"/>
                  </a:lnTo>
                  <a:lnTo>
                    <a:pt x="11" y="255"/>
                  </a:lnTo>
                  <a:lnTo>
                    <a:pt x="13" y="259"/>
                  </a:lnTo>
                  <a:lnTo>
                    <a:pt x="17" y="261"/>
                  </a:lnTo>
                  <a:lnTo>
                    <a:pt x="22" y="263"/>
                  </a:lnTo>
                  <a:lnTo>
                    <a:pt x="26" y="264"/>
                  </a:lnTo>
                  <a:lnTo>
                    <a:pt x="31" y="264"/>
                  </a:lnTo>
                  <a:lnTo>
                    <a:pt x="31" y="264"/>
                  </a:lnTo>
                  <a:lnTo>
                    <a:pt x="35" y="264"/>
                  </a:lnTo>
                  <a:lnTo>
                    <a:pt x="41" y="263"/>
                  </a:lnTo>
                  <a:lnTo>
                    <a:pt x="45" y="261"/>
                  </a:lnTo>
                  <a:lnTo>
                    <a:pt x="48" y="259"/>
                  </a:lnTo>
                  <a:lnTo>
                    <a:pt x="51" y="255"/>
                  </a:lnTo>
                  <a:lnTo>
                    <a:pt x="54" y="251"/>
                  </a:lnTo>
                  <a:lnTo>
                    <a:pt x="55" y="246"/>
                  </a:lnTo>
                  <a:lnTo>
                    <a:pt x="56" y="240"/>
                  </a:lnTo>
                  <a:lnTo>
                    <a:pt x="56" y="240"/>
                  </a:lnTo>
                  <a:lnTo>
                    <a:pt x="55" y="220"/>
                  </a:lnTo>
                  <a:lnTo>
                    <a:pt x="54" y="196"/>
                  </a:lnTo>
                  <a:lnTo>
                    <a:pt x="54" y="196"/>
                  </a:lnTo>
                  <a:lnTo>
                    <a:pt x="51" y="171"/>
                  </a:lnTo>
                  <a:lnTo>
                    <a:pt x="50" y="148"/>
                  </a:lnTo>
                  <a:lnTo>
                    <a:pt x="51" y="124"/>
                  </a:lnTo>
                  <a:lnTo>
                    <a:pt x="52" y="112"/>
                  </a:lnTo>
                  <a:lnTo>
                    <a:pt x="55" y="102"/>
                  </a:lnTo>
                  <a:lnTo>
                    <a:pt x="58" y="93"/>
                  </a:lnTo>
                  <a:lnTo>
                    <a:pt x="62" y="84"/>
                  </a:lnTo>
                  <a:lnTo>
                    <a:pt x="67" y="76"/>
                  </a:lnTo>
                  <a:lnTo>
                    <a:pt x="72" y="68"/>
                  </a:lnTo>
                  <a:lnTo>
                    <a:pt x="80" y="63"/>
                  </a:lnTo>
                  <a:lnTo>
                    <a:pt x="89" y="57"/>
                  </a:lnTo>
                  <a:lnTo>
                    <a:pt x="99" y="53"/>
                  </a:lnTo>
                  <a:lnTo>
                    <a:pt x="113" y="52"/>
                  </a:lnTo>
                  <a:lnTo>
                    <a:pt x="113" y="52"/>
                  </a:lnTo>
                  <a:lnTo>
                    <a:pt x="132" y="51"/>
                  </a:lnTo>
                  <a:lnTo>
                    <a:pt x="132" y="51"/>
                  </a:lnTo>
                  <a:lnTo>
                    <a:pt x="145" y="52"/>
                  </a:lnTo>
                  <a:lnTo>
                    <a:pt x="158" y="53"/>
                  </a:lnTo>
                  <a:lnTo>
                    <a:pt x="173" y="55"/>
                  </a:lnTo>
                  <a:lnTo>
                    <a:pt x="186" y="57"/>
                  </a:lnTo>
                  <a:lnTo>
                    <a:pt x="211" y="65"/>
                  </a:lnTo>
                  <a:lnTo>
                    <a:pt x="235" y="76"/>
                  </a:lnTo>
                  <a:lnTo>
                    <a:pt x="235" y="76"/>
                  </a:lnTo>
                  <a:lnTo>
                    <a:pt x="246" y="81"/>
                  </a:lnTo>
                  <a:lnTo>
                    <a:pt x="255" y="87"/>
                  </a:lnTo>
                  <a:lnTo>
                    <a:pt x="263" y="95"/>
                  </a:lnTo>
                  <a:lnTo>
                    <a:pt x="271" y="103"/>
                  </a:lnTo>
                  <a:lnTo>
                    <a:pt x="285" y="120"/>
                  </a:lnTo>
                  <a:lnTo>
                    <a:pt x="300" y="137"/>
                  </a:lnTo>
                  <a:lnTo>
                    <a:pt x="300" y="137"/>
                  </a:lnTo>
                  <a:lnTo>
                    <a:pt x="315" y="157"/>
                  </a:lnTo>
                  <a:lnTo>
                    <a:pt x="315" y="157"/>
                  </a:lnTo>
                  <a:lnTo>
                    <a:pt x="362" y="212"/>
                  </a:lnTo>
                  <a:lnTo>
                    <a:pt x="411" y="264"/>
                  </a:lnTo>
                  <a:lnTo>
                    <a:pt x="411" y="264"/>
                  </a:lnTo>
                  <a:lnTo>
                    <a:pt x="468" y="328"/>
                  </a:lnTo>
                  <a:lnTo>
                    <a:pt x="468" y="328"/>
                  </a:lnTo>
                  <a:lnTo>
                    <a:pt x="489" y="353"/>
                  </a:lnTo>
                  <a:lnTo>
                    <a:pt x="509" y="380"/>
                  </a:lnTo>
                  <a:lnTo>
                    <a:pt x="527" y="408"/>
                  </a:lnTo>
                  <a:lnTo>
                    <a:pt x="546" y="435"/>
                  </a:lnTo>
                  <a:lnTo>
                    <a:pt x="546" y="435"/>
                  </a:lnTo>
                  <a:lnTo>
                    <a:pt x="566" y="468"/>
                  </a:lnTo>
                  <a:lnTo>
                    <a:pt x="589" y="501"/>
                  </a:lnTo>
                  <a:lnTo>
                    <a:pt x="589" y="501"/>
                  </a:lnTo>
                  <a:lnTo>
                    <a:pt x="593" y="505"/>
                  </a:lnTo>
                  <a:lnTo>
                    <a:pt x="598" y="509"/>
                  </a:lnTo>
                  <a:lnTo>
                    <a:pt x="603" y="510"/>
                  </a:lnTo>
                  <a:lnTo>
                    <a:pt x="610" y="511"/>
                  </a:lnTo>
                  <a:lnTo>
                    <a:pt x="610" y="51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00" name="Freeform 559"/>
            <p:cNvSpPr/>
            <p:nvPr/>
          </p:nvSpPr>
          <p:spPr bwMode="auto">
            <a:xfrm>
              <a:off x="2503488" y="2152650"/>
              <a:ext cx="250825" cy="217488"/>
            </a:xfrm>
            <a:custGeom>
              <a:cxnLst>
                <a:cxn ang="0">
                  <a:pos x="192" y="545"/>
                </a:cxn>
                <a:cxn ang="0">
                  <a:pos x="248" y="528"/>
                </a:cxn>
                <a:cxn ang="0">
                  <a:pos x="299" y="493"/>
                </a:cxn>
                <a:cxn ang="0">
                  <a:pos x="330" y="456"/>
                </a:cxn>
                <a:cxn ang="0">
                  <a:pos x="374" y="396"/>
                </a:cxn>
                <a:cxn ang="0">
                  <a:pos x="412" y="342"/>
                </a:cxn>
                <a:cxn ang="0">
                  <a:pos x="442" y="302"/>
                </a:cxn>
                <a:cxn ang="0">
                  <a:pos x="464" y="278"/>
                </a:cxn>
                <a:cxn ang="0">
                  <a:pos x="477" y="260"/>
                </a:cxn>
                <a:cxn ang="0">
                  <a:pos x="489" y="236"/>
                </a:cxn>
                <a:cxn ang="0">
                  <a:pos x="521" y="198"/>
                </a:cxn>
                <a:cxn ang="0">
                  <a:pos x="564" y="142"/>
                </a:cxn>
                <a:cxn ang="0">
                  <a:pos x="581" y="123"/>
                </a:cxn>
                <a:cxn ang="0">
                  <a:pos x="599" y="99"/>
                </a:cxn>
                <a:cxn ang="0">
                  <a:pos x="620" y="66"/>
                </a:cxn>
                <a:cxn ang="0">
                  <a:pos x="632" y="26"/>
                </a:cxn>
                <a:cxn ang="0">
                  <a:pos x="630" y="15"/>
                </a:cxn>
                <a:cxn ang="0">
                  <a:pos x="626" y="7"/>
                </a:cxn>
                <a:cxn ang="0">
                  <a:pos x="613" y="1"/>
                </a:cxn>
                <a:cxn ang="0">
                  <a:pos x="599" y="2"/>
                </a:cxn>
                <a:cxn ang="0">
                  <a:pos x="587" y="10"/>
                </a:cxn>
                <a:cxn ang="0">
                  <a:pos x="582" y="23"/>
                </a:cxn>
                <a:cxn ang="0">
                  <a:pos x="575" y="47"/>
                </a:cxn>
                <a:cxn ang="0">
                  <a:pos x="548" y="86"/>
                </a:cxn>
                <a:cxn ang="0">
                  <a:pos x="518" y="117"/>
                </a:cxn>
                <a:cxn ang="0">
                  <a:pos x="488" y="159"/>
                </a:cxn>
                <a:cxn ang="0">
                  <a:pos x="463" y="192"/>
                </a:cxn>
                <a:cxn ang="0">
                  <a:pos x="446" y="210"/>
                </a:cxn>
                <a:cxn ang="0">
                  <a:pos x="426" y="236"/>
                </a:cxn>
                <a:cxn ang="0">
                  <a:pos x="401" y="270"/>
                </a:cxn>
                <a:cxn ang="0">
                  <a:pos x="375" y="302"/>
                </a:cxn>
                <a:cxn ang="0">
                  <a:pos x="339" y="358"/>
                </a:cxn>
                <a:cxn ang="0">
                  <a:pos x="316" y="389"/>
                </a:cxn>
                <a:cxn ang="0">
                  <a:pos x="301" y="417"/>
                </a:cxn>
                <a:cxn ang="0">
                  <a:pos x="289" y="433"/>
                </a:cxn>
                <a:cxn ang="0">
                  <a:pos x="260" y="461"/>
                </a:cxn>
                <a:cxn ang="0">
                  <a:pos x="243" y="477"/>
                </a:cxn>
                <a:cxn ang="0">
                  <a:pos x="212" y="493"/>
                </a:cxn>
                <a:cxn ang="0">
                  <a:pos x="178" y="498"/>
                </a:cxn>
                <a:cxn ang="0">
                  <a:pos x="146" y="493"/>
                </a:cxn>
                <a:cxn ang="0">
                  <a:pos x="116" y="480"/>
                </a:cxn>
                <a:cxn ang="0">
                  <a:pos x="95" y="467"/>
                </a:cxn>
                <a:cxn ang="0">
                  <a:pos x="67" y="439"/>
                </a:cxn>
                <a:cxn ang="0">
                  <a:pos x="61" y="425"/>
                </a:cxn>
                <a:cxn ang="0">
                  <a:pos x="56" y="397"/>
                </a:cxn>
                <a:cxn ang="0">
                  <a:pos x="51" y="371"/>
                </a:cxn>
                <a:cxn ang="0">
                  <a:pos x="51" y="290"/>
                </a:cxn>
                <a:cxn ang="0">
                  <a:pos x="52" y="251"/>
                </a:cxn>
                <a:cxn ang="0">
                  <a:pos x="48" y="236"/>
                </a:cxn>
                <a:cxn ang="0">
                  <a:pos x="42" y="230"/>
                </a:cxn>
                <a:cxn ang="0">
                  <a:pos x="27" y="226"/>
                </a:cxn>
                <a:cxn ang="0">
                  <a:pos x="18" y="227"/>
                </a:cxn>
                <a:cxn ang="0">
                  <a:pos x="6" y="235"/>
                </a:cxn>
                <a:cxn ang="0">
                  <a:pos x="3" y="251"/>
                </a:cxn>
                <a:cxn ang="0">
                  <a:pos x="1" y="286"/>
                </a:cxn>
                <a:cxn ang="0">
                  <a:pos x="3" y="378"/>
                </a:cxn>
                <a:cxn ang="0">
                  <a:pos x="9" y="423"/>
                </a:cxn>
                <a:cxn ang="0">
                  <a:pos x="26" y="465"/>
                </a:cxn>
                <a:cxn ang="0">
                  <a:pos x="54" y="501"/>
                </a:cxn>
                <a:cxn ang="0">
                  <a:pos x="78" y="519"/>
                </a:cxn>
                <a:cxn ang="0">
                  <a:pos x="118" y="537"/>
                </a:cxn>
                <a:cxn ang="0">
                  <a:pos x="159" y="546"/>
                </a:cxn>
              </a:cxnLst>
              <a:rect b="b" l="0" r="r" t="0"/>
              <a:pathLst>
                <a:path h="546" w="632">
                  <a:moveTo>
                    <a:pt x="173" y="546"/>
                  </a:moveTo>
                  <a:lnTo>
                    <a:pt x="173" y="546"/>
                  </a:lnTo>
                  <a:lnTo>
                    <a:pt x="192" y="545"/>
                  </a:lnTo>
                  <a:lnTo>
                    <a:pt x="212" y="542"/>
                  </a:lnTo>
                  <a:lnTo>
                    <a:pt x="231" y="536"/>
                  </a:lnTo>
                  <a:lnTo>
                    <a:pt x="248" y="528"/>
                  </a:lnTo>
                  <a:lnTo>
                    <a:pt x="267" y="519"/>
                  </a:lnTo>
                  <a:lnTo>
                    <a:pt x="284" y="506"/>
                  </a:lnTo>
                  <a:lnTo>
                    <a:pt x="299" y="493"/>
                  </a:lnTo>
                  <a:lnTo>
                    <a:pt x="314" y="476"/>
                  </a:lnTo>
                  <a:lnTo>
                    <a:pt x="314" y="476"/>
                  </a:lnTo>
                  <a:lnTo>
                    <a:pt x="330" y="456"/>
                  </a:lnTo>
                  <a:lnTo>
                    <a:pt x="344" y="436"/>
                  </a:lnTo>
                  <a:lnTo>
                    <a:pt x="374" y="396"/>
                  </a:lnTo>
                  <a:lnTo>
                    <a:pt x="374" y="396"/>
                  </a:lnTo>
                  <a:lnTo>
                    <a:pt x="398" y="363"/>
                  </a:lnTo>
                  <a:lnTo>
                    <a:pt x="398" y="363"/>
                  </a:lnTo>
                  <a:lnTo>
                    <a:pt x="412" y="342"/>
                  </a:lnTo>
                  <a:lnTo>
                    <a:pt x="412" y="342"/>
                  </a:lnTo>
                  <a:lnTo>
                    <a:pt x="432" y="315"/>
                  </a:lnTo>
                  <a:lnTo>
                    <a:pt x="442" y="302"/>
                  </a:lnTo>
                  <a:lnTo>
                    <a:pt x="454" y="289"/>
                  </a:lnTo>
                  <a:lnTo>
                    <a:pt x="454" y="289"/>
                  </a:lnTo>
                  <a:lnTo>
                    <a:pt x="464" y="278"/>
                  </a:lnTo>
                  <a:lnTo>
                    <a:pt x="472" y="268"/>
                  </a:lnTo>
                  <a:lnTo>
                    <a:pt x="472" y="268"/>
                  </a:lnTo>
                  <a:lnTo>
                    <a:pt x="477" y="260"/>
                  </a:lnTo>
                  <a:lnTo>
                    <a:pt x="483" y="249"/>
                  </a:lnTo>
                  <a:lnTo>
                    <a:pt x="483" y="249"/>
                  </a:lnTo>
                  <a:lnTo>
                    <a:pt x="489" y="236"/>
                  </a:lnTo>
                  <a:lnTo>
                    <a:pt x="489" y="236"/>
                  </a:lnTo>
                  <a:lnTo>
                    <a:pt x="505" y="219"/>
                  </a:lnTo>
                  <a:lnTo>
                    <a:pt x="521" y="198"/>
                  </a:lnTo>
                  <a:lnTo>
                    <a:pt x="521" y="198"/>
                  </a:lnTo>
                  <a:lnTo>
                    <a:pt x="541" y="170"/>
                  </a:lnTo>
                  <a:lnTo>
                    <a:pt x="564" y="142"/>
                  </a:lnTo>
                  <a:lnTo>
                    <a:pt x="569" y="136"/>
                  </a:lnTo>
                  <a:lnTo>
                    <a:pt x="569" y="136"/>
                  </a:lnTo>
                  <a:lnTo>
                    <a:pt x="581" y="123"/>
                  </a:lnTo>
                  <a:lnTo>
                    <a:pt x="582" y="120"/>
                  </a:lnTo>
                  <a:lnTo>
                    <a:pt x="582" y="120"/>
                  </a:lnTo>
                  <a:lnTo>
                    <a:pt x="599" y="99"/>
                  </a:lnTo>
                  <a:lnTo>
                    <a:pt x="607" y="89"/>
                  </a:lnTo>
                  <a:lnTo>
                    <a:pt x="615" y="78"/>
                  </a:lnTo>
                  <a:lnTo>
                    <a:pt x="620" y="66"/>
                  </a:lnTo>
                  <a:lnTo>
                    <a:pt x="625" y="53"/>
                  </a:lnTo>
                  <a:lnTo>
                    <a:pt x="629" y="40"/>
                  </a:lnTo>
                  <a:lnTo>
                    <a:pt x="632" y="26"/>
                  </a:lnTo>
                  <a:lnTo>
                    <a:pt x="632" y="26"/>
                  </a:lnTo>
                  <a:lnTo>
                    <a:pt x="632" y="21"/>
                  </a:lnTo>
                  <a:lnTo>
                    <a:pt x="630" y="15"/>
                  </a:lnTo>
                  <a:lnTo>
                    <a:pt x="629" y="11"/>
                  </a:lnTo>
                  <a:lnTo>
                    <a:pt x="626" y="7"/>
                  </a:lnTo>
                  <a:lnTo>
                    <a:pt x="626" y="7"/>
                  </a:lnTo>
                  <a:lnTo>
                    <a:pt x="623" y="5"/>
                  </a:lnTo>
                  <a:lnTo>
                    <a:pt x="617" y="2"/>
                  </a:lnTo>
                  <a:lnTo>
                    <a:pt x="613" y="1"/>
                  </a:lnTo>
                  <a:lnTo>
                    <a:pt x="608" y="0"/>
                  </a:lnTo>
                  <a:lnTo>
                    <a:pt x="608" y="0"/>
                  </a:lnTo>
                  <a:lnTo>
                    <a:pt x="599" y="2"/>
                  </a:lnTo>
                  <a:lnTo>
                    <a:pt x="595" y="4"/>
                  </a:lnTo>
                  <a:lnTo>
                    <a:pt x="591" y="6"/>
                  </a:lnTo>
                  <a:lnTo>
                    <a:pt x="587" y="10"/>
                  </a:lnTo>
                  <a:lnTo>
                    <a:pt x="585" y="14"/>
                  </a:lnTo>
                  <a:lnTo>
                    <a:pt x="582" y="18"/>
                  </a:lnTo>
                  <a:lnTo>
                    <a:pt x="582" y="23"/>
                  </a:lnTo>
                  <a:lnTo>
                    <a:pt x="582" y="23"/>
                  </a:lnTo>
                  <a:lnTo>
                    <a:pt x="579" y="35"/>
                  </a:lnTo>
                  <a:lnTo>
                    <a:pt x="575" y="47"/>
                  </a:lnTo>
                  <a:lnTo>
                    <a:pt x="570" y="57"/>
                  </a:lnTo>
                  <a:lnTo>
                    <a:pt x="564" y="68"/>
                  </a:lnTo>
                  <a:lnTo>
                    <a:pt x="548" y="86"/>
                  </a:lnTo>
                  <a:lnTo>
                    <a:pt x="531" y="104"/>
                  </a:lnTo>
                  <a:lnTo>
                    <a:pt x="531" y="104"/>
                  </a:lnTo>
                  <a:lnTo>
                    <a:pt x="518" y="117"/>
                  </a:lnTo>
                  <a:lnTo>
                    <a:pt x="518" y="117"/>
                  </a:lnTo>
                  <a:lnTo>
                    <a:pt x="502" y="138"/>
                  </a:lnTo>
                  <a:lnTo>
                    <a:pt x="488" y="159"/>
                  </a:lnTo>
                  <a:lnTo>
                    <a:pt x="488" y="159"/>
                  </a:lnTo>
                  <a:lnTo>
                    <a:pt x="471" y="181"/>
                  </a:lnTo>
                  <a:lnTo>
                    <a:pt x="463" y="192"/>
                  </a:lnTo>
                  <a:lnTo>
                    <a:pt x="454" y="201"/>
                  </a:lnTo>
                  <a:lnTo>
                    <a:pt x="454" y="201"/>
                  </a:lnTo>
                  <a:lnTo>
                    <a:pt x="446" y="210"/>
                  </a:lnTo>
                  <a:lnTo>
                    <a:pt x="439" y="218"/>
                  </a:lnTo>
                  <a:lnTo>
                    <a:pt x="426" y="236"/>
                  </a:lnTo>
                  <a:lnTo>
                    <a:pt x="426" y="236"/>
                  </a:lnTo>
                  <a:lnTo>
                    <a:pt x="415" y="255"/>
                  </a:lnTo>
                  <a:lnTo>
                    <a:pt x="408" y="262"/>
                  </a:lnTo>
                  <a:lnTo>
                    <a:pt x="401" y="270"/>
                  </a:lnTo>
                  <a:lnTo>
                    <a:pt x="401" y="270"/>
                  </a:lnTo>
                  <a:lnTo>
                    <a:pt x="388" y="286"/>
                  </a:lnTo>
                  <a:lnTo>
                    <a:pt x="375" y="302"/>
                  </a:lnTo>
                  <a:lnTo>
                    <a:pt x="353" y="336"/>
                  </a:lnTo>
                  <a:lnTo>
                    <a:pt x="353" y="336"/>
                  </a:lnTo>
                  <a:lnTo>
                    <a:pt x="339" y="358"/>
                  </a:lnTo>
                  <a:lnTo>
                    <a:pt x="324" y="378"/>
                  </a:lnTo>
                  <a:lnTo>
                    <a:pt x="324" y="378"/>
                  </a:lnTo>
                  <a:lnTo>
                    <a:pt x="316" y="389"/>
                  </a:lnTo>
                  <a:lnTo>
                    <a:pt x="310" y="401"/>
                  </a:lnTo>
                  <a:lnTo>
                    <a:pt x="310" y="401"/>
                  </a:lnTo>
                  <a:lnTo>
                    <a:pt x="301" y="417"/>
                  </a:lnTo>
                  <a:lnTo>
                    <a:pt x="301" y="417"/>
                  </a:lnTo>
                  <a:lnTo>
                    <a:pt x="296" y="425"/>
                  </a:lnTo>
                  <a:lnTo>
                    <a:pt x="289" y="433"/>
                  </a:lnTo>
                  <a:lnTo>
                    <a:pt x="275" y="447"/>
                  </a:lnTo>
                  <a:lnTo>
                    <a:pt x="275" y="447"/>
                  </a:lnTo>
                  <a:lnTo>
                    <a:pt x="260" y="461"/>
                  </a:lnTo>
                  <a:lnTo>
                    <a:pt x="260" y="461"/>
                  </a:lnTo>
                  <a:lnTo>
                    <a:pt x="252" y="469"/>
                  </a:lnTo>
                  <a:lnTo>
                    <a:pt x="243" y="477"/>
                  </a:lnTo>
                  <a:lnTo>
                    <a:pt x="233" y="484"/>
                  </a:lnTo>
                  <a:lnTo>
                    <a:pt x="222" y="487"/>
                  </a:lnTo>
                  <a:lnTo>
                    <a:pt x="212" y="493"/>
                  </a:lnTo>
                  <a:lnTo>
                    <a:pt x="200" y="495"/>
                  </a:lnTo>
                  <a:lnTo>
                    <a:pt x="190" y="497"/>
                  </a:lnTo>
                  <a:lnTo>
                    <a:pt x="178" y="498"/>
                  </a:lnTo>
                  <a:lnTo>
                    <a:pt x="178" y="498"/>
                  </a:lnTo>
                  <a:lnTo>
                    <a:pt x="162" y="497"/>
                  </a:lnTo>
                  <a:lnTo>
                    <a:pt x="146" y="493"/>
                  </a:lnTo>
                  <a:lnTo>
                    <a:pt x="131" y="487"/>
                  </a:lnTo>
                  <a:lnTo>
                    <a:pt x="116" y="480"/>
                  </a:lnTo>
                  <a:lnTo>
                    <a:pt x="116" y="480"/>
                  </a:lnTo>
                  <a:lnTo>
                    <a:pt x="107" y="474"/>
                  </a:lnTo>
                  <a:lnTo>
                    <a:pt x="107" y="474"/>
                  </a:lnTo>
                  <a:lnTo>
                    <a:pt x="95" y="467"/>
                  </a:lnTo>
                  <a:lnTo>
                    <a:pt x="85" y="460"/>
                  </a:lnTo>
                  <a:lnTo>
                    <a:pt x="76" y="451"/>
                  </a:lnTo>
                  <a:lnTo>
                    <a:pt x="67" y="439"/>
                  </a:lnTo>
                  <a:lnTo>
                    <a:pt x="67" y="439"/>
                  </a:lnTo>
                  <a:lnTo>
                    <a:pt x="64" y="433"/>
                  </a:lnTo>
                  <a:lnTo>
                    <a:pt x="61" y="425"/>
                  </a:lnTo>
                  <a:lnTo>
                    <a:pt x="57" y="408"/>
                  </a:lnTo>
                  <a:lnTo>
                    <a:pt x="57" y="408"/>
                  </a:lnTo>
                  <a:lnTo>
                    <a:pt x="56" y="397"/>
                  </a:lnTo>
                  <a:lnTo>
                    <a:pt x="56" y="397"/>
                  </a:lnTo>
                  <a:lnTo>
                    <a:pt x="52" y="384"/>
                  </a:lnTo>
                  <a:lnTo>
                    <a:pt x="51" y="371"/>
                  </a:lnTo>
                  <a:lnTo>
                    <a:pt x="50" y="345"/>
                  </a:lnTo>
                  <a:lnTo>
                    <a:pt x="50" y="317"/>
                  </a:lnTo>
                  <a:lnTo>
                    <a:pt x="51" y="290"/>
                  </a:lnTo>
                  <a:lnTo>
                    <a:pt x="51" y="290"/>
                  </a:lnTo>
                  <a:lnTo>
                    <a:pt x="52" y="251"/>
                  </a:lnTo>
                  <a:lnTo>
                    <a:pt x="52" y="251"/>
                  </a:lnTo>
                  <a:lnTo>
                    <a:pt x="52" y="245"/>
                  </a:lnTo>
                  <a:lnTo>
                    <a:pt x="51" y="240"/>
                  </a:lnTo>
                  <a:lnTo>
                    <a:pt x="48" y="236"/>
                  </a:lnTo>
                  <a:lnTo>
                    <a:pt x="46" y="232"/>
                  </a:lnTo>
                  <a:lnTo>
                    <a:pt x="46" y="232"/>
                  </a:lnTo>
                  <a:lnTo>
                    <a:pt x="42" y="230"/>
                  </a:lnTo>
                  <a:lnTo>
                    <a:pt x="38" y="227"/>
                  </a:lnTo>
                  <a:lnTo>
                    <a:pt x="33" y="226"/>
                  </a:lnTo>
                  <a:lnTo>
                    <a:pt x="27" y="226"/>
                  </a:lnTo>
                  <a:lnTo>
                    <a:pt x="27" y="226"/>
                  </a:lnTo>
                  <a:lnTo>
                    <a:pt x="22" y="226"/>
                  </a:lnTo>
                  <a:lnTo>
                    <a:pt x="18" y="227"/>
                  </a:lnTo>
                  <a:lnTo>
                    <a:pt x="14" y="230"/>
                  </a:lnTo>
                  <a:lnTo>
                    <a:pt x="10" y="232"/>
                  </a:lnTo>
                  <a:lnTo>
                    <a:pt x="6" y="235"/>
                  </a:lnTo>
                  <a:lnTo>
                    <a:pt x="4" y="239"/>
                  </a:lnTo>
                  <a:lnTo>
                    <a:pt x="3" y="244"/>
                  </a:lnTo>
                  <a:lnTo>
                    <a:pt x="3" y="251"/>
                  </a:lnTo>
                  <a:lnTo>
                    <a:pt x="3" y="251"/>
                  </a:lnTo>
                  <a:lnTo>
                    <a:pt x="1" y="286"/>
                  </a:lnTo>
                  <a:lnTo>
                    <a:pt x="1" y="286"/>
                  </a:lnTo>
                  <a:lnTo>
                    <a:pt x="0" y="316"/>
                  </a:lnTo>
                  <a:lnTo>
                    <a:pt x="0" y="346"/>
                  </a:lnTo>
                  <a:lnTo>
                    <a:pt x="3" y="378"/>
                  </a:lnTo>
                  <a:lnTo>
                    <a:pt x="4" y="393"/>
                  </a:lnTo>
                  <a:lnTo>
                    <a:pt x="6" y="409"/>
                  </a:lnTo>
                  <a:lnTo>
                    <a:pt x="9" y="423"/>
                  </a:lnTo>
                  <a:lnTo>
                    <a:pt x="14" y="438"/>
                  </a:lnTo>
                  <a:lnTo>
                    <a:pt x="20" y="452"/>
                  </a:lnTo>
                  <a:lnTo>
                    <a:pt x="26" y="465"/>
                  </a:lnTo>
                  <a:lnTo>
                    <a:pt x="34" y="478"/>
                  </a:lnTo>
                  <a:lnTo>
                    <a:pt x="43" y="490"/>
                  </a:lnTo>
                  <a:lnTo>
                    <a:pt x="54" y="501"/>
                  </a:lnTo>
                  <a:lnTo>
                    <a:pt x="65" y="511"/>
                  </a:lnTo>
                  <a:lnTo>
                    <a:pt x="65" y="511"/>
                  </a:lnTo>
                  <a:lnTo>
                    <a:pt x="78" y="519"/>
                  </a:lnTo>
                  <a:lnTo>
                    <a:pt x="91" y="527"/>
                  </a:lnTo>
                  <a:lnTo>
                    <a:pt x="105" y="532"/>
                  </a:lnTo>
                  <a:lnTo>
                    <a:pt x="118" y="537"/>
                  </a:lnTo>
                  <a:lnTo>
                    <a:pt x="132" y="541"/>
                  </a:lnTo>
                  <a:lnTo>
                    <a:pt x="145" y="544"/>
                  </a:lnTo>
                  <a:lnTo>
                    <a:pt x="159" y="546"/>
                  </a:lnTo>
                  <a:lnTo>
                    <a:pt x="173" y="546"/>
                  </a:lnTo>
                  <a:lnTo>
                    <a:pt x="173" y="546"/>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grpSp>
      <p:grpSp>
        <p:nvGrpSpPr>
          <p:cNvPr id="101" name="PA_库_组合 100"/>
          <p:cNvGrpSpPr/>
          <p:nvPr>
            <p:custDataLst>
              <p:tags r:id="rId17"/>
            </p:custDataLst>
          </p:nvPr>
        </p:nvGrpSpPr>
        <p:grpSpPr>
          <a:xfrm>
            <a:off x="8751769" y="2302916"/>
            <a:ext cx="1022351" cy="1011768"/>
            <a:chOff x="3100388" y="1978025"/>
            <a:chExt cx="766763" cy="758826"/>
          </a:xfrm>
          <a:solidFill>
            <a:srgbClr val="FBA6A5"/>
          </a:solidFill>
        </p:grpSpPr>
        <p:sp>
          <p:nvSpPr>
            <p:cNvPr id="102" name="Freeform 560"/>
            <p:cNvSpPr/>
            <p:nvPr/>
          </p:nvSpPr>
          <p:spPr bwMode="auto">
            <a:xfrm>
              <a:off x="3306763" y="2555875"/>
              <a:ext cx="34925" cy="76200"/>
            </a:xfrm>
            <a:custGeom>
              <a:cxnLst>
                <a:cxn ang="0">
                  <a:pos x="77" y="3"/>
                </a:cxn>
                <a:cxn ang="0">
                  <a:pos x="77" y="3"/>
                </a:cxn>
                <a:cxn ang="0">
                  <a:pos x="54" y="47"/>
                </a:cxn>
                <a:cxn ang="0">
                  <a:pos x="31" y="93"/>
                </a:cxn>
                <a:cxn ang="0">
                  <a:pos x="22" y="115"/>
                </a:cxn>
                <a:cxn ang="0">
                  <a:pos x="13" y="139"/>
                </a:cxn>
                <a:cxn ang="0">
                  <a:pos x="5" y="164"/>
                </a:cxn>
                <a:cxn ang="0">
                  <a:pos x="0" y="187"/>
                </a:cxn>
                <a:cxn ang="0">
                  <a:pos x="0" y="187"/>
                </a:cxn>
                <a:cxn ang="0">
                  <a:pos x="0" y="190"/>
                </a:cxn>
                <a:cxn ang="0">
                  <a:pos x="1" y="191"/>
                </a:cxn>
                <a:cxn ang="0">
                  <a:pos x="5" y="194"/>
                </a:cxn>
                <a:cxn ang="0">
                  <a:pos x="6" y="194"/>
                </a:cxn>
                <a:cxn ang="0">
                  <a:pos x="9" y="194"/>
                </a:cxn>
                <a:cxn ang="0">
                  <a:pos x="10" y="192"/>
                </a:cxn>
                <a:cxn ang="0">
                  <a:pos x="12" y="190"/>
                </a:cxn>
                <a:cxn ang="0">
                  <a:pos x="12" y="190"/>
                </a:cxn>
                <a:cxn ang="0">
                  <a:pos x="17" y="166"/>
                </a:cxn>
                <a:cxn ang="0">
                  <a:pos x="23" y="143"/>
                </a:cxn>
                <a:cxn ang="0">
                  <a:pos x="33" y="120"/>
                </a:cxn>
                <a:cxn ang="0">
                  <a:pos x="42" y="97"/>
                </a:cxn>
                <a:cxn ang="0">
                  <a:pos x="64" y="52"/>
                </a:cxn>
                <a:cxn ang="0">
                  <a:pos x="86" y="9"/>
                </a:cxn>
                <a:cxn ang="0">
                  <a:pos x="86" y="9"/>
                </a:cxn>
                <a:cxn ang="0">
                  <a:pos x="88" y="7"/>
                </a:cxn>
                <a:cxn ang="0">
                  <a:pos x="88" y="4"/>
                </a:cxn>
                <a:cxn ang="0">
                  <a:pos x="85" y="1"/>
                </a:cxn>
                <a:cxn ang="0">
                  <a:pos x="80" y="0"/>
                </a:cxn>
                <a:cxn ang="0">
                  <a:pos x="78" y="1"/>
                </a:cxn>
                <a:cxn ang="0">
                  <a:pos x="77" y="3"/>
                </a:cxn>
                <a:cxn ang="0">
                  <a:pos x="77" y="3"/>
                </a:cxn>
              </a:cxnLst>
              <a:rect b="b" l="0" r="r" t="0"/>
              <a:pathLst>
                <a:path h="194" w="88">
                  <a:moveTo>
                    <a:pt x="77" y="3"/>
                  </a:moveTo>
                  <a:lnTo>
                    <a:pt x="77" y="3"/>
                  </a:lnTo>
                  <a:lnTo>
                    <a:pt x="54" y="47"/>
                  </a:lnTo>
                  <a:lnTo>
                    <a:pt x="31" y="93"/>
                  </a:lnTo>
                  <a:lnTo>
                    <a:pt x="22" y="115"/>
                  </a:lnTo>
                  <a:lnTo>
                    <a:pt x="13" y="139"/>
                  </a:lnTo>
                  <a:lnTo>
                    <a:pt x="5" y="164"/>
                  </a:lnTo>
                  <a:lnTo>
                    <a:pt x="0" y="187"/>
                  </a:lnTo>
                  <a:lnTo>
                    <a:pt x="0" y="187"/>
                  </a:lnTo>
                  <a:lnTo>
                    <a:pt x="0" y="190"/>
                  </a:lnTo>
                  <a:lnTo>
                    <a:pt x="1" y="191"/>
                  </a:lnTo>
                  <a:lnTo>
                    <a:pt x="5" y="194"/>
                  </a:lnTo>
                  <a:lnTo>
                    <a:pt x="6" y="194"/>
                  </a:lnTo>
                  <a:lnTo>
                    <a:pt x="9" y="194"/>
                  </a:lnTo>
                  <a:lnTo>
                    <a:pt x="10" y="192"/>
                  </a:lnTo>
                  <a:lnTo>
                    <a:pt x="12" y="190"/>
                  </a:lnTo>
                  <a:lnTo>
                    <a:pt x="12" y="190"/>
                  </a:lnTo>
                  <a:lnTo>
                    <a:pt x="17" y="166"/>
                  </a:lnTo>
                  <a:lnTo>
                    <a:pt x="23" y="143"/>
                  </a:lnTo>
                  <a:lnTo>
                    <a:pt x="33" y="120"/>
                  </a:lnTo>
                  <a:lnTo>
                    <a:pt x="42" y="97"/>
                  </a:lnTo>
                  <a:lnTo>
                    <a:pt x="64" y="52"/>
                  </a:lnTo>
                  <a:lnTo>
                    <a:pt x="86" y="9"/>
                  </a:lnTo>
                  <a:lnTo>
                    <a:pt x="86" y="9"/>
                  </a:lnTo>
                  <a:lnTo>
                    <a:pt x="88" y="7"/>
                  </a:lnTo>
                  <a:lnTo>
                    <a:pt x="88" y="4"/>
                  </a:lnTo>
                  <a:lnTo>
                    <a:pt x="85" y="1"/>
                  </a:lnTo>
                  <a:lnTo>
                    <a:pt x="80" y="0"/>
                  </a:lnTo>
                  <a:lnTo>
                    <a:pt x="78" y="1"/>
                  </a:lnTo>
                  <a:lnTo>
                    <a:pt x="77" y="3"/>
                  </a:lnTo>
                  <a:lnTo>
                    <a:pt x="77"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03" name="Freeform 561"/>
            <p:cNvSpPr/>
            <p:nvPr/>
          </p:nvSpPr>
          <p:spPr bwMode="auto">
            <a:xfrm>
              <a:off x="3319463" y="2565400"/>
              <a:ext cx="47625" cy="98425"/>
            </a:xfrm>
            <a:custGeom>
              <a:cxnLst>
                <a:cxn ang="0">
                  <a:pos x="108" y="3"/>
                </a:cxn>
                <a:cxn ang="0">
                  <a:pos x="108" y="3"/>
                </a:cxn>
                <a:cxn ang="0">
                  <a:pos x="102" y="12"/>
                </a:cxn>
                <a:cxn ang="0">
                  <a:pos x="95" y="23"/>
                </a:cxn>
                <a:cxn ang="0">
                  <a:pos x="89" y="33"/>
                </a:cxn>
                <a:cxn ang="0">
                  <a:pos x="84" y="45"/>
                </a:cxn>
                <a:cxn ang="0">
                  <a:pos x="84" y="45"/>
                </a:cxn>
                <a:cxn ang="0">
                  <a:pos x="65" y="85"/>
                </a:cxn>
                <a:cxn ang="0">
                  <a:pos x="47" y="126"/>
                </a:cxn>
                <a:cxn ang="0">
                  <a:pos x="47" y="126"/>
                </a:cxn>
                <a:cxn ang="0">
                  <a:pos x="34" y="155"/>
                </a:cxn>
                <a:cxn ang="0">
                  <a:pos x="20" y="182"/>
                </a:cxn>
                <a:cxn ang="0">
                  <a:pos x="13" y="196"/>
                </a:cxn>
                <a:cxn ang="0">
                  <a:pos x="8" y="211"/>
                </a:cxn>
                <a:cxn ang="0">
                  <a:pos x="3" y="227"/>
                </a:cxn>
                <a:cxn ang="0">
                  <a:pos x="0" y="242"/>
                </a:cxn>
                <a:cxn ang="0">
                  <a:pos x="0" y="242"/>
                </a:cxn>
                <a:cxn ang="0">
                  <a:pos x="0" y="245"/>
                </a:cxn>
                <a:cxn ang="0">
                  <a:pos x="1" y="246"/>
                </a:cxn>
                <a:cxn ang="0">
                  <a:pos x="4" y="247"/>
                </a:cxn>
                <a:cxn ang="0">
                  <a:pos x="5" y="247"/>
                </a:cxn>
                <a:cxn ang="0">
                  <a:pos x="9" y="246"/>
                </a:cxn>
                <a:cxn ang="0">
                  <a:pos x="10" y="245"/>
                </a:cxn>
                <a:cxn ang="0">
                  <a:pos x="12" y="242"/>
                </a:cxn>
                <a:cxn ang="0">
                  <a:pos x="12" y="242"/>
                </a:cxn>
                <a:cxn ang="0">
                  <a:pos x="14" y="228"/>
                </a:cxn>
                <a:cxn ang="0">
                  <a:pos x="18" y="213"/>
                </a:cxn>
                <a:cxn ang="0">
                  <a:pos x="23" y="199"/>
                </a:cxn>
                <a:cxn ang="0">
                  <a:pos x="30" y="185"/>
                </a:cxn>
                <a:cxn ang="0">
                  <a:pos x="43" y="159"/>
                </a:cxn>
                <a:cxn ang="0">
                  <a:pos x="57" y="131"/>
                </a:cxn>
                <a:cxn ang="0">
                  <a:pos x="57" y="131"/>
                </a:cxn>
                <a:cxn ang="0">
                  <a:pos x="71" y="101"/>
                </a:cxn>
                <a:cxn ang="0">
                  <a:pos x="84" y="68"/>
                </a:cxn>
                <a:cxn ang="0">
                  <a:pos x="90" y="53"/>
                </a:cxn>
                <a:cxn ang="0">
                  <a:pos x="98" y="38"/>
                </a:cxn>
                <a:cxn ang="0">
                  <a:pos x="107" y="24"/>
                </a:cxn>
                <a:cxn ang="0">
                  <a:pos x="116" y="11"/>
                </a:cxn>
                <a:cxn ang="0">
                  <a:pos x="116" y="11"/>
                </a:cxn>
                <a:cxn ang="0">
                  <a:pos x="118" y="8"/>
                </a:cxn>
                <a:cxn ang="0">
                  <a:pos x="118" y="6"/>
                </a:cxn>
                <a:cxn ang="0">
                  <a:pos x="116" y="3"/>
                </a:cxn>
                <a:cxn ang="0">
                  <a:pos x="114" y="2"/>
                </a:cxn>
                <a:cxn ang="0">
                  <a:pos x="112" y="0"/>
                </a:cxn>
                <a:cxn ang="0">
                  <a:pos x="110" y="2"/>
                </a:cxn>
                <a:cxn ang="0">
                  <a:pos x="108" y="3"/>
                </a:cxn>
                <a:cxn ang="0">
                  <a:pos x="108" y="3"/>
                </a:cxn>
              </a:cxnLst>
              <a:rect b="b" l="0" r="r" t="0"/>
              <a:pathLst>
                <a:path h="246" w="118">
                  <a:moveTo>
                    <a:pt x="108" y="3"/>
                  </a:moveTo>
                  <a:lnTo>
                    <a:pt x="108" y="3"/>
                  </a:lnTo>
                  <a:lnTo>
                    <a:pt x="102" y="12"/>
                  </a:lnTo>
                  <a:lnTo>
                    <a:pt x="95" y="23"/>
                  </a:lnTo>
                  <a:lnTo>
                    <a:pt x="89" y="33"/>
                  </a:lnTo>
                  <a:lnTo>
                    <a:pt x="84" y="45"/>
                  </a:lnTo>
                  <a:lnTo>
                    <a:pt x="84" y="45"/>
                  </a:lnTo>
                  <a:lnTo>
                    <a:pt x="65" y="85"/>
                  </a:lnTo>
                  <a:lnTo>
                    <a:pt x="47" y="126"/>
                  </a:lnTo>
                  <a:lnTo>
                    <a:pt x="47" y="126"/>
                  </a:lnTo>
                  <a:lnTo>
                    <a:pt x="34" y="155"/>
                  </a:lnTo>
                  <a:lnTo>
                    <a:pt x="20" y="182"/>
                  </a:lnTo>
                  <a:lnTo>
                    <a:pt x="13" y="196"/>
                  </a:lnTo>
                  <a:lnTo>
                    <a:pt x="8" y="211"/>
                  </a:lnTo>
                  <a:lnTo>
                    <a:pt x="3" y="227"/>
                  </a:lnTo>
                  <a:lnTo>
                    <a:pt x="0" y="242"/>
                  </a:lnTo>
                  <a:lnTo>
                    <a:pt x="0" y="242"/>
                  </a:lnTo>
                  <a:lnTo>
                    <a:pt x="0" y="245"/>
                  </a:lnTo>
                  <a:lnTo>
                    <a:pt x="1" y="246"/>
                  </a:lnTo>
                  <a:lnTo>
                    <a:pt x="4" y="247"/>
                  </a:lnTo>
                  <a:lnTo>
                    <a:pt x="5" y="247"/>
                  </a:lnTo>
                  <a:lnTo>
                    <a:pt x="9" y="246"/>
                  </a:lnTo>
                  <a:lnTo>
                    <a:pt x="10" y="245"/>
                  </a:lnTo>
                  <a:lnTo>
                    <a:pt x="12" y="242"/>
                  </a:lnTo>
                  <a:lnTo>
                    <a:pt x="12" y="242"/>
                  </a:lnTo>
                  <a:lnTo>
                    <a:pt x="14" y="228"/>
                  </a:lnTo>
                  <a:lnTo>
                    <a:pt x="18" y="213"/>
                  </a:lnTo>
                  <a:lnTo>
                    <a:pt x="23" y="199"/>
                  </a:lnTo>
                  <a:lnTo>
                    <a:pt x="30" y="185"/>
                  </a:lnTo>
                  <a:lnTo>
                    <a:pt x="43" y="159"/>
                  </a:lnTo>
                  <a:lnTo>
                    <a:pt x="57" y="131"/>
                  </a:lnTo>
                  <a:lnTo>
                    <a:pt x="57" y="131"/>
                  </a:lnTo>
                  <a:lnTo>
                    <a:pt x="71" y="101"/>
                  </a:lnTo>
                  <a:lnTo>
                    <a:pt x="84" y="68"/>
                  </a:lnTo>
                  <a:lnTo>
                    <a:pt x="90" y="53"/>
                  </a:lnTo>
                  <a:lnTo>
                    <a:pt x="98" y="38"/>
                  </a:lnTo>
                  <a:lnTo>
                    <a:pt x="107" y="24"/>
                  </a:lnTo>
                  <a:lnTo>
                    <a:pt x="116" y="11"/>
                  </a:lnTo>
                  <a:lnTo>
                    <a:pt x="116" y="11"/>
                  </a:lnTo>
                  <a:lnTo>
                    <a:pt x="118" y="8"/>
                  </a:lnTo>
                  <a:lnTo>
                    <a:pt x="118" y="6"/>
                  </a:lnTo>
                  <a:lnTo>
                    <a:pt x="116" y="3"/>
                  </a:lnTo>
                  <a:lnTo>
                    <a:pt x="114" y="2"/>
                  </a:lnTo>
                  <a:lnTo>
                    <a:pt x="112" y="0"/>
                  </a:lnTo>
                  <a:lnTo>
                    <a:pt x="110" y="2"/>
                  </a:lnTo>
                  <a:lnTo>
                    <a:pt x="108" y="3"/>
                  </a:lnTo>
                  <a:lnTo>
                    <a:pt x="108"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04" name="Freeform 562"/>
            <p:cNvSpPr/>
            <p:nvPr/>
          </p:nvSpPr>
          <p:spPr bwMode="auto">
            <a:xfrm>
              <a:off x="3328988" y="2595563"/>
              <a:ext cx="55563" cy="95250"/>
            </a:xfrm>
            <a:custGeom>
              <a:cxnLst>
                <a:cxn ang="0">
                  <a:pos x="131" y="2"/>
                </a:cxn>
                <a:cxn ang="0">
                  <a:pos x="131" y="2"/>
                </a:cxn>
                <a:cxn ang="0">
                  <a:pos x="119" y="14"/>
                </a:cxn>
                <a:cxn ang="0">
                  <a:pos x="109" y="27"/>
                </a:cxn>
                <a:cxn ang="0">
                  <a:pos x="91" y="54"/>
                </a:cxn>
                <a:cxn ang="0">
                  <a:pos x="74" y="82"/>
                </a:cxn>
                <a:cxn ang="0">
                  <a:pos x="58" y="112"/>
                </a:cxn>
                <a:cxn ang="0">
                  <a:pos x="31" y="172"/>
                </a:cxn>
                <a:cxn ang="0">
                  <a:pos x="16" y="202"/>
                </a:cxn>
                <a:cxn ang="0">
                  <a:pos x="0" y="231"/>
                </a:cxn>
                <a:cxn ang="0">
                  <a:pos x="0" y="231"/>
                </a:cxn>
                <a:cxn ang="0">
                  <a:pos x="0" y="233"/>
                </a:cxn>
                <a:cxn ang="0">
                  <a:pos x="0" y="236"/>
                </a:cxn>
                <a:cxn ang="0">
                  <a:pos x="3" y="238"/>
                </a:cxn>
                <a:cxn ang="0">
                  <a:pos x="7" y="240"/>
                </a:cxn>
                <a:cxn ang="0">
                  <a:pos x="10" y="238"/>
                </a:cxn>
                <a:cxn ang="0">
                  <a:pos x="11" y="237"/>
                </a:cxn>
                <a:cxn ang="0">
                  <a:pos x="11" y="237"/>
                </a:cxn>
                <a:cxn ang="0">
                  <a:pos x="25" y="207"/>
                </a:cxn>
                <a:cxn ang="0">
                  <a:pos x="40" y="178"/>
                </a:cxn>
                <a:cxn ang="0">
                  <a:pos x="67" y="118"/>
                </a:cxn>
                <a:cxn ang="0">
                  <a:pos x="83" y="89"/>
                </a:cxn>
                <a:cxn ang="0">
                  <a:pos x="99" y="61"/>
                </a:cxn>
                <a:cxn ang="0">
                  <a:pos x="118" y="34"/>
                </a:cxn>
                <a:cxn ang="0">
                  <a:pos x="129" y="21"/>
                </a:cxn>
                <a:cxn ang="0">
                  <a:pos x="139" y="10"/>
                </a:cxn>
                <a:cxn ang="0">
                  <a:pos x="139" y="10"/>
                </a:cxn>
                <a:cxn ang="0">
                  <a:pos x="140" y="7"/>
                </a:cxn>
                <a:cxn ang="0">
                  <a:pos x="140" y="6"/>
                </a:cxn>
                <a:cxn ang="0">
                  <a:pos x="139" y="2"/>
                </a:cxn>
                <a:cxn ang="0">
                  <a:pos x="135" y="0"/>
                </a:cxn>
                <a:cxn ang="0">
                  <a:pos x="133" y="0"/>
                </a:cxn>
                <a:cxn ang="0">
                  <a:pos x="131" y="2"/>
                </a:cxn>
                <a:cxn ang="0">
                  <a:pos x="131" y="2"/>
                </a:cxn>
              </a:cxnLst>
              <a:rect b="b" l="0" r="r" t="0"/>
              <a:pathLst>
                <a:path h="240" w="140">
                  <a:moveTo>
                    <a:pt x="131" y="2"/>
                  </a:moveTo>
                  <a:lnTo>
                    <a:pt x="131" y="2"/>
                  </a:lnTo>
                  <a:lnTo>
                    <a:pt x="119" y="14"/>
                  </a:lnTo>
                  <a:lnTo>
                    <a:pt x="109" y="27"/>
                  </a:lnTo>
                  <a:lnTo>
                    <a:pt x="91" y="54"/>
                  </a:lnTo>
                  <a:lnTo>
                    <a:pt x="74" y="82"/>
                  </a:lnTo>
                  <a:lnTo>
                    <a:pt x="58" y="112"/>
                  </a:lnTo>
                  <a:lnTo>
                    <a:pt x="31" y="172"/>
                  </a:lnTo>
                  <a:lnTo>
                    <a:pt x="16" y="202"/>
                  </a:lnTo>
                  <a:lnTo>
                    <a:pt x="0" y="231"/>
                  </a:lnTo>
                  <a:lnTo>
                    <a:pt x="0" y="231"/>
                  </a:lnTo>
                  <a:lnTo>
                    <a:pt x="0" y="233"/>
                  </a:lnTo>
                  <a:lnTo>
                    <a:pt x="0" y="236"/>
                  </a:lnTo>
                  <a:lnTo>
                    <a:pt x="3" y="238"/>
                  </a:lnTo>
                  <a:lnTo>
                    <a:pt x="7" y="240"/>
                  </a:lnTo>
                  <a:lnTo>
                    <a:pt x="10" y="238"/>
                  </a:lnTo>
                  <a:lnTo>
                    <a:pt x="11" y="237"/>
                  </a:lnTo>
                  <a:lnTo>
                    <a:pt x="11" y="237"/>
                  </a:lnTo>
                  <a:lnTo>
                    <a:pt x="25" y="207"/>
                  </a:lnTo>
                  <a:lnTo>
                    <a:pt x="40" y="178"/>
                  </a:lnTo>
                  <a:lnTo>
                    <a:pt x="67" y="118"/>
                  </a:lnTo>
                  <a:lnTo>
                    <a:pt x="83" y="89"/>
                  </a:lnTo>
                  <a:lnTo>
                    <a:pt x="99" y="61"/>
                  </a:lnTo>
                  <a:lnTo>
                    <a:pt x="118" y="34"/>
                  </a:lnTo>
                  <a:lnTo>
                    <a:pt x="129" y="21"/>
                  </a:lnTo>
                  <a:lnTo>
                    <a:pt x="139" y="10"/>
                  </a:lnTo>
                  <a:lnTo>
                    <a:pt x="139" y="10"/>
                  </a:lnTo>
                  <a:lnTo>
                    <a:pt x="140" y="7"/>
                  </a:lnTo>
                  <a:lnTo>
                    <a:pt x="140" y="6"/>
                  </a:lnTo>
                  <a:lnTo>
                    <a:pt x="139" y="2"/>
                  </a:lnTo>
                  <a:lnTo>
                    <a:pt x="135" y="0"/>
                  </a:lnTo>
                  <a:lnTo>
                    <a:pt x="133" y="0"/>
                  </a:lnTo>
                  <a:lnTo>
                    <a:pt x="131" y="2"/>
                  </a:lnTo>
                  <a:lnTo>
                    <a:pt x="131"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05" name="Freeform 563"/>
            <p:cNvSpPr/>
            <p:nvPr/>
          </p:nvSpPr>
          <p:spPr bwMode="auto">
            <a:xfrm>
              <a:off x="3352801" y="2620963"/>
              <a:ext cx="53975" cy="90488"/>
            </a:xfrm>
            <a:custGeom>
              <a:cxnLst>
                <a:cxn ang="0">
                  <a:pos x="124" y="1"/>
                </a:cxn>
                <a:cxn ang="0">
                  <a:pos x="124" y="1"/>
                </a:cxn>
                <a:cxn ang="0">
                  <a:pos x="104" y="24"/>
                </a:cxn>
                <a:cxn ang="0">
                  <a:pos x="86" y="47"/>
                </a:cxn>
                <a:cxn ang="0">
                  <a:pos x="86" y="47"/>
                </a:cxn>
                <a:cxn ang="0">
                  <a:pos x="78" y="58"/>
                </a:cxn>
                <a:cxn ang="0">
                  <a:pos x="72" y="70"/>
                </a:cxn>
                <a:cxn ang="0">
                  <a:pos x="60" y="96"/>
                </a:cxn>
                <a:cxn ang="0">
                  <a:pos x="60" y="96"/>
                </a:cxn>
                <a:cxn ang="0">
                  <a:pos x="30" y="155"/>
                </a:cxn>
                <a:cxn ang="0">
                  <a:pos x="1" y="215"/>
                </a:cxn>
                <a:cxn ang="0">
                  <a:pos x="1" y="215"/>
                </a:cxn>
                <a:cxn ang="0">
                  <a:pos x="0" y="218"/>
                </a:cxn>
                <a:cxn ang="0">
                  <a:pos x="1" y="221"/>
                </a:cxn>
                <a:cxn ang="0">
                  <a:pos x="4" y="223"/>
                </a:cxn>
                <a:cxn ang="0">
                  <a:pos x="5" y="224"/>
                </a:cxn>
                <a:cxn ang="0">
                  <a:pos x="7" y="224"/>
                </a:cxn>
                <a:cxn ang="0">
                  <a:pos x="9" y="223"/>
                </a:cxn>
                <a:cxn ang="0">
                  <a:pos x="10" y="222"/>
                </a:cxn>
                <a:cxn ang="0">
                  <a:pos x="10" y="222"/>
                </a:cxn>
                <a:cxn ang="0">
                  <a:pos x="35" y="170"/>
                </a:cxn>
                <a:cxn ang="0">
                  <a:pos x="60" y="119"/>
                </a:cxn>
                <a:cxn ang="0">
                  <a:pos x="60" y="119"/>
                </a:cxn>
                <a:cxn ang="0">
                  <a:pos x="68" y="104"/>
                </a:cxn>
                <a:cxn ang="0">
                  <a:pos x="75" y="90"/>
                </a:cxn>
                <a:cxn ang="0">
                  <a:pos x="92" y="62"/>
                </a:cxn>
                <a:cxn ang="0">
                  <a:pos x="111" y="35"/>
                </a:cxn>
                <a:cxn ang="0">
                  <a:pos x="132" y="10"/>
                </a:cxn>
                <a:cxn ang="0">
                  <a:pos x="132" y="10"/>
                </a:cxn>
                <a:cxn ang="0">
                  <a:pos x="133" y="7"/>
                </a:cxn>
                <a:cxn ang="0">
                  <a:pos x="133" y="5"/>
                </a:cxn>
                <a:cxn ang="0">
                  <a:pos x="130" y="1"/>
                </a:cxn>
                <a:cxn ang="0">
                  <a:pos x="129" y="0"/>
                </a:cxn>
                <a:cxn ang="0">
                  <a:pos x="128" y="0"/>
                </a:cxn>
                <a:cxn ang="0">
                  <a:pos x="125" y="0"/>
                </a:cxn>
                <a:cxn ang="0">
                  <a:pos x="124" y="1"/>
                </a:cxn>
                <a:cxn ang="0">
                  <a:pos x="124" y="1"/>
                </a:cxn>
              </a:cxnLst>
              <a:rect b="b" l="0" r="r" t="0"/>
              <a:pathLst>
                <a:path h="224" w="133">
                  <a:moveTo>
                    <a:pt x="124" y="1"/>
                  </a:moveTo>
                  <a:lnTo>
                    <a:pt x="124" y="1"/>
                  </a:lnTo>
                  <a:lnTo>
                    <a:pt x="104" y="24"/>
                  </a:lnTo>
                  <a:lnTo>
                    <a:pt x="86" y="47"/>
                  </a:lnTo>
                  <a:lnTo>
                    <a:pt x="86" y="47"/>
                  </a:lnTo>
                  <a:lnTo>
                    <a:pt x="78" y="58"/>
                  </a:lnTo>
                  <a:lnTo>
                    <a:pt x="72" y="70"/>
                  </a:lnTo>
                  <a:lnTo>
                    <a:pt x="60" y="96"/>
                  </a:lnTo>
                  <a:lnTo>
                    <a:pt x="60" y="96"/>
                  </a:lnTo>
                  <a:lnTo>
                    <a:pt x="30" y="155"/>
                  </a:lnTo>
                  <a:lnTo>
                    <a:pt x="1" y="215"/>
                  </a:lnTo>
                  <a:lnTo>
                    <a:pt x="1" y="215"/>
                  </a:lnTo>
                  <a:lnTo>
                    <a:pt x="0" y="218"/>
                  </a:lnTo>
                  <a:lnTo>
                    <a:pt x="1" y="221"/>
                  </a:lnTo>
                  <a:lnTo>
                    <a:pt x="4" y="223"/>
                  </a:lnTo>
                  <a:lnTo>
                    <a:pt x="5" y="224"/>
                  </a:lnTo>
                  <a:lnTo>
                    <a:pt x="7" y="224"/>
                  </a:lnTo>
                  <a:lnTo>
                    <a:pt x="9" y="223"/>
                  </a:lnTo>
                  <a:lnTo>
                    <a:pt x="10" y="222"/>
                  </a:lnTo>
                  <a:lnTo>
                    <a:pt x="10" y="222"/>
                  </a:lnTo>
                  <a:lnTo>
                    <a:pt x="35" y="170"/>
                  </a:lnTo>
                  <a:lnTo>
                    <a:pt x="60" y="119"/>
                  </a:lnTo>
                  <a:lnTo>
                    <a:pt x="60" y="119"/>
                  </a:lnTo>
                  <a:lnTo>
                    <a:pt x="68" y="104"/>
                  </a:lnTo>
                  <a:lnTo>
                    <a:pt x="75" y="90"/>
                  </a:lnTo>
                  <a:lnTo>
                    <a:pt x="92" y="62"/>
                  </a:lnTo>
                  <a:lnTo>
                    <a:pt x="111" y="35"/>
                  </a:lnTo>
                  <a:lnTo>
                    <a:pt x="132" y="10"/>
                  </a:lnTo>
                  <a:lnTo>
                    <a:pt x="132" y="10"/>
                  </a:lnTo>
                  <a:lnTo>
                    <a:pt x="133" y="7"/>
                  </a:lnTo>
                  <a:lnTo>
                    <a:pt x="133" y="5"/>
                  </a:lnTo>
                  <a:lnTo>
                    <a:pt x="130" y="1"/>
                  </a:lnTo>
                  <a:lnTo>
                    <a:pt x="129" y="0"/>
                  </a:lnTo>
                  <a:lnTo>
                    <a:pt x="128" y="0"/>
                  </a:lnTo>
                  <a:lnTo>
                    <a:pt x="125" y="0"/>
                  </a:lnTo>
                  <a:lnTo>
                    <a:pt x="124" y="1"/>
                  </a:lnTo>
                  <a:lnTo>
                    <a:pt x="124"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06" name="Freeform 564"/>
            <p:cNvSpPr/>
            <p:nvPr/>
          </p:nvSpPr>
          <p:spPr bwMode="auto">
            <a:xfrm>
              <a:off x="3382963" y="2638425"/>
              <a:ext cx="47625" cy="87313"/>
            </a:xfrm>
            <a:custGeom>
              <a:cxnLst>
                <a:cxn ang="0">
                  <a:pos x="109" y="3"/>
                </a:cxn>
                <a:cxn ang="0">
                  <a:pos x="109" y="3"/>
                </a:cxn>
                <a:cxn ang="0">
                  <a:pos x="103" y="15"/>
                </a:cxn>
                <a:cxn ang="0">
                  <a:pos x="95" y="27"/>
                </a:cxn>
                <a:cxn ang="0">
                  <a:pos x="88" y="37"/>
                </a:cxn>
                <a:cxn ang="0">
                  <a:pos x="82" y="49"/>
                </a:cxn>
                <a:cxn ang="0">
                  <a:pos x="82" y="49"/>
                </a:cxn>
                <a:cxn ang="0">
                  <a:pos x="55" y="108"/>
                </a:cxn>
                <a:cxn ang="0">
                  <a:pos x="55" y="108"/>
                </a:cxn>
                <a:cxn ang="0">
                  <a:pos x="41" y="134"/>
                </a:cxn>
                <a:cxn ang="0">
                  <a:pos x="27" y="160"/>
                </a:cxn>
                <a:cxn ang="0">
                  <a:pos x="12" y="186"/>
                </a:cxn>
                <a:cxn ang="0">
                  <a:pos x="6" y="200"/>
                </a:cxn>
                <a:cxn ang="0">
                  <a:pos x="2" y="214"/>
                </a:cxn>
                <a:cxn ang="0">
                  <a:pos x="2" y="214"/>
                </a:cxn>
                <a:cxn ang="0">
                  <a:pos x="0" y="216"/>
                </a:cxn>
                <a:cxn ang="0">
                  <a:pos x="2" y="219"/>
                </a:cxn>
                <a:cxn ang="0">
                  <a:pos x="6" y="221"/>
                </a:cxn>
                <a:cxn ang="0">
                  <a:pos x="10" y="220"/>
                </a:cxn>
                <a:cxn ang="0">
                  <a:pos x="11" y="219"/>
                </a:cxn>
                <a:cxn ang="0">
                  <a:pos x="12" y="217"/>
                </a:cxn>
                <a:cxn ang="0">
                  <a:pos x="12" y="217"/>
                </a:cxn>
                <a:cxn ang="0">
                  <a:pos x="17" y="203"/>
                </a:cxn>
                <a:cxn ang="0">
                  <a:pos x="23" y="190"/>
                </a:cxn>
                <a:cxn ang="0">
                  <a:pos x="36" y="164"/>
                </a:cxn>
                <a:cxn ang="0">
                  <a:pos x="51" y="139"/>
                </a:cxn>
                <a:cxn ang="0">
                  <a:pos x="65" y="113"/>
                </a:cxn>
                <a:cxn ang="0">
                  <a:pos x="65" y="113"/>
                </a:cxn>
                <a:cxn ang="0">
                  <a:pos x="75" y="92"/>
                </a:cxn>
                <a:cxn ang="0">
                  <a:pos x="84" y="71"/>
                </a:cxn>
                <a:cxn ang="0">
                  <a:pos x="84" y="71"/>
                </a:cxn>
                <a:cxn ang="0">
                  <a:pos x="92" y="55"/>
                </a:cxn>
                <a:cxn ang="0">
                  <a:pos x="101" y="40"/>
                </a:cxn>
                <a:cxn ang="0">
                  <a:pos x="110" y="25"/>
                </a:cxn>
                <a:cxn ang="0">
                  <a:pos x="118" y="10"/>
                </a:cxn>
                <a:cxn ang="0">
                  <a:pos x="118" y="10"/>
                </a:cxn>
                <a:cxn ang="0">
                  <a:pos x="118" y="7"/>
                </a:cxn>
                <a:cxn ang="0">
                  <a:pos x="118" y="4"/>
                </a:cxn>
                <a:cxn ang="0">
                  <a:pos x="116" y="2"/>
                </a:cxn>
                <a:cxn ang="0">
                  <a:pos x="114" y="0"/>
                </a:cxn>
                <a:cxn ang="0">
                  <a:pos x="112" y="0"/>
                </a:cxn>
                <a:cxn ang="0">
                  <a:pos x="110" y="2"/>
                </a:cxn>
                <a:cxn ang="0">
                  <a:pos x="109" y="3"/>
                </a:cxn>
                <a:cxn ang="0">
                  <a:pos x="109" y="3"/>
                </a:cxn>
              </a:cxnLst>
              <a:rect b="b" l="0" r="r" t="0"/>
              <a:pathLst>
                <a:path h="221" w="118">
                  <a:moveTo>
                    <a:pt x="109" y="3"/>
                  </a:moveTo>
                  <a:lnTo>
                    <a:pt x="109" y="3"/>
                  </a:lnTo>
                  <a:lnTo>
                    <a:pt x="103" y="15"/>
                  </a:lnTo>
                  <a:lnTo>
                    <a:pt x="95" y="27"/>
                  </a:lnTo>
                  <a:lnTo>
                    <a:pt x="88" y="37"/>
                  </a:lnTo>
                  <a:lnTo>
                    <a:pt x="82" y="49"/>
                  </a:lnTo>
                  <a:lnTo>
                    <a:pt x="82" y="49"/>
                  </a:lnTo>
                  <a:lnTo>
                    <a:pt x="55" y="108"/>
                  </a:lnTo>
                  <a:lnTo>
                    <a:pt x="55" y="108"/>
                  </a:lnTo>
                  <a:lnTo>
                    <a:pt x="41" y="134"/>
                  </a:lnTo>
                  <a:lnTo>
                    <a:pt x="27" y="160"/>
                  </a:lnTo>
                  <a:lnTo>
                    <a:pt x="12" y="186"/>
                  </a:lnTo>
                  <a:lnTo>
                    <a:pt x="6" y="200"/>
                  </a:lnTo>
                  <a:lnTo>
                    <a:pt x="2" y="214"/>
                  </a:lnTo>
                  <a:lnTo>
                    <a:pt x="2" y="214"/>
                  </a:lnTo>
                  <a:lnTo>
                    <a:pt x="0" y="216"/>
                  </a:lnTo>
                  <a:lnTo>
                    <a:pt x="2" y="219"/>
                  </a:lnTo>
                  <a:lnTo>
                    <a:pt x="6" y="221"/>
                  </a:lnTo>
                  <a:lnTo>
                    <a:pt x="10" y="220"/>
                  </a:lnTo>
                  <a:lnTo>
                    <a:pt x="11" y="219"/>
                  </a:lnTo>
                  <a:lnTo>
                    <a:pt x="12" y="217"/>
                  </a:lnTo>
                  <a:lnTo>
                    <a:pt x="12" y="217"/>
                  </a:lnTo>
                  <a:lnTo>
                    <a:pt x="17" y="203"/>
                  </a:lnTo>
                  <a:lnTo>
                    <a:pt x="23" y="190"/>
                  </a:lnTo>
                  <a:lnTo>
                    <a:pt x="36" y="164"/>
                  </a:lnTo>
                  <a:lnTo>
                    <a:pt x="51" y="139"/>
                  </a:lnTo>
                  <a:lnTo>
                    <a:pt x="65" y="113"/>
                  </a:lnTo>
                  <a:lnTo>
                    <a:pt x="65" y="113"/>
                  </a:lnTo>
                  <a:lnTo>
                    <a:pt x="75" y="92"/>
                  </a:lnTo>
                  <a:lnTo>
                    <a:pt x="84" y="71"/>
                  </a:lnTo>
                  <a:lnTo>
                    <a:pt x="84" y="71"/>
                  </a:lnTo>
                  <a:lnTo>
                    <a:pt x="92" y="55"/>
                  </a:lnTo>
                  <a:lnTo>
                    <a:pt x="101" y="40"/>
                  </a:lnTo>
                  <a:lnTo>
                    <a:pt x="110" y="25"/>
                  </a:lnTo>
                  <a:lnTo>
                    <a:pt x="118" y="10"/>
                  </a:lnTo>
                  <a:lnTo>
                    <a:pt x="118" y="10"/>
                  </a:lnTo>
                  <a:lnTo>
                    <a:pt x="118" y="7"/>
                  </a:lnTo>
                  <a:lnTo>
                    <a:pt x="118" y="4"/>
                  </a:lnTo>
                  <a:lnTo>
                    <a:pt x="116" y="2"/>
                  </a:lnTo>
                  <a:lnTo>
                    <a:pt x="114" y="0"/>
                  </a:lnTo>
                  <a:lnTo>
                    <a:pt x="112" y="0"/>
                  </a:lnTo>
                  <a:lnTo>
                    <a:pt x="110" y="2"/>
                  </a:lnTo>
                  <a:lnTo>
                    <a:pt x="109" y="3"/>
                  </a:lnTo>
                  <a:lnTo>
                    <a:pt x="109"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07" name="Freeform 565"/>
            <p:cNvSpPr/>
            <p:nvPr/>
          </p:nvSpPr>
          <p:spPr bwMode="auto">
            <a:xfrm>
              <a:off x="3438526" y="2533650"/>
              <a:ext cx="42863" cy="73025"/>
            </a:xfrm>
            <a:custGeom>
              <a:cxnLst>
                <a:cxn ang="0">
                  <a:pos x="97" y="2"/>
                </a:cxn>
                <a:cxn ang="0">
                  <a:pos x="97" y="2"/>
                </a:cxn>
                <a:cxn ang="0">
                  <a:pos x="82" y="22"/>
                </a:cxn>
                <a:cxn ang="0">
                  <a:pos x="68" y="41"/>
                </a:cxn>
                <a:cxn ang="0">
                  <a:pos x="55" y="62"/>
                </a:cxn>
                <a:cxn ang="0">
                  <a:pos x="43" y="85"/>
                </a:cxn>
                <a:cxn ang="0">
                  <a:pos x="21" y="129"/>
                </a:cxn>
                <a:cxn ang="0">
                  <a:pos x="1" y="173"/>
                </a:cxn>
                <a:cxn ang="0">
                  <a:pos x="1" y="173"/>
                </a:cxn>
                <a:cxn ang="0">
                  <a:pos x="0" y="176"/>
                </a:cxn>
                <a:cxn ang="0">
                  <a:pos x="1" y="179"/>
                </a:cxn>
                <a:cxn ang="0">
                  <a:pos x="4" y="181"/>
                </a:cxn>
                <a:cxn ang="0">
                  <a:pos x="5" y="183"/>
                </a:cxn>
                <a:cxn ang="0">
                  <a:pos x="8" y="183"/>
                </a:cxn>
                <a:cxn ang="0">
                  <a:pos x="9" y="181"/>
                </a:cxn>
                <a:cxn ang="0">
                  <a:pos x="10" y="180"/>
                </a:cxn>
                <a:cxn ang="0">
                  <a:pos x="10" y="180"/>
                </a:cxn>
                <a:cxn ang="0">
                  <a:pos x="31" y="136"/>
                </a:cxn>
                <a:cxn ang="0">
                  <a:pos x="52" y="91"/>
                </a:cxn>
                <a:cxn ang="0">
                  <a:pos x="64" y="70"/>
                </a:cxn>
                <a:cxn ang="0">
                  <a:pos x="77" y="49"/>
                </a:cxn>
                <a:cxn ang="0">
                  <a:pos x="90" y="30"/>
                </a:cxn>
                <a:cxn ang="0">
                  <a:pos x="104" y="10"/>
                </a:cxn>
                <a:cxn ang="0">
                  <a:pos x="104" y="10"/>
                </a:cxn>
                <a:cxn ang="0">
                  <a:pos x="106" y="7"/>
                </a:cxn>
                <a:cxn ang="0">
                  <a:pos x="106" y="5"/>
                </a:cxn>
                <a:cxn ang="0">
                  <a:pos x="104" y="1"/>
                </a:cxn>
                <a:cxn ang="0">
                  <a:pos x="103" y="0"/>
                </a:cxn>
                <a:cxn ang="0">
                  <a:pos x="100" y="0"/>
                </a:cxn>
                <a:cxn ang="0">
                  <a:pos x="99" y="0"/>
                </a:cxn>
                <a:cxn ang="0">
                  <a:pos x="97" y="2"/>
                </a:cxn>
                <a:cxn ang="0">
                  <a:pos x="97" y="2"/>
                </a:cxn>
              </a:cxnLst>
              <a:rect b="b" l="0" r="r" t="0"/>
              <a:pathLst>
                <a:path h="183" w="105">
                  <a:moveTo>
                    <a:pt x="97" y="2"/>
                  </a:moveTo>
                  <a:lnTo>
                    <a:pt x="97" y="2"/>
                  </a:lnTo>
                  <a:lnTo>
                    <a:pt x="82" y="22"/>
                  </a:lnTo>
                  <a:lnTo>
                    <a:pt x="68" y="41"/>
                  </a:lnTo>
                  <a:lnTo>
                    <a:pt x="55" y="62"/>
                  </a:lnTo>
                  <a:lnTo>
                    <a:pt x="43" y="85"/>
                  </a:lnTo>
                  <a:lnTo>
                    <a:pt x="21" y="129"/>
                  </a:lnTo>
                  <a:lnTo>
                    <a:pt x="1" y="173"/>
                  </a:lnTo>
                  <a:lnTo>
                    <a:pt x="1" y="173"/>
                  </a:lnTo>
                  <a:lnTo>
                    <a:pt x="0" y="176"/>
                  </a:lnTo>
                  <a:lnTo>
                    <a:pt x="1" y="179"/>
                  </a:lnTo>
                  <a:lnTo>
                    <a:pt x="4" y="181"/>
                  </a:lnTo>
                  <a:lnTo>
                    <a:pt x="5" y="183"/>
                  </a:lnTo>
                  <a:lnTo>
                    <a:pt x="8" y="183"/>
                  </a:lnTo>
                  <a:lnTo>
                    <a:pt x="9" y="181"/>
                  </a:lnTo>
                  <a:lnTo>
                    <a:pt x="10" y="180"/>
                  </a:lnTo>
                  <a:lnTo>
                    <a:pt x="10" y="180"/>
                  </a:lnTo>
                  <a:lnTo>
                    <a:pt x="31" y="136"/>
                  </a:lnTo>
                  <a:lnTo>
                    <a:pt x="52" y="91"/>
                  </a:lnTo>
                  <a:lnTo>
                    <a:pt x="64" y="70"/>
                  </a:lnTo>
                  <a:lnTo>
                    <a:pt x="77" y="49"/>
                  </a:lnTo>
                  <a:lnTo>
                    <a:pt x="90" y="30"/>
                  </a:lnTo>
                  <a:lnTo>
                    <a:pt x="104" y="10"/>
                  </a:lnTo>
                  <a:lnTo>
                    <a:pt x="104" y="10"/>
                  </a:lnTo>
                  <a:lnTo>
                    <a:pt x="106" y="7"/>
                  </a:lnTo>
                  <a:lnTo>
                    <a:pt x="106" y="5"/>
                  </a:lnTo>
                  <a:lnTo>
                    <a:pt x="104" y="1"/>
                  </a:lnTo>
                  <a:lnTo>
                    <a:pt x="103" y="0"/>
                  </a:lnTo>
                  <a:lnTo>
                    <a:pt x="100" y="0"/>
                  </a:lnTo>
                  <a:lnTo>
                    <a:pt x="99" y="0"/>
                  </a:lnTo>
                  <a:lnTo>
                    <a:pt x="97" y="2"/>
                  </a:lnTo>
                  <a:lnTo>
                    <a:pt x="97"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08" name="Freeform 566"/>
            <p:cNvSpPr/>
            <p:nvPr/>
          </p:nvSpPr>
          <p:spPr bwMode="auto">
            <a:xfrm>
              <a:off x="3425826" y="2533650"/>
              <a:ext cx="93663" cy="182563"/>
            </a:xfrm>
            <a:custGeom>
              <a:cxnLst>
                <a:cxn ang="0">
                  <a:pos x="225" y="5"/>
                </a:cxn>
                <a:cxn ang="0">
                  <a:pos x="221" y="19"/>
                </a:cxn>
                <a:cxn ang="0">
                  <a:pos x="216" y="22"/>
                </a:cxn>
                <a:cxn ang="0">
                  <a:pos x="213" y="26"/>
                </a:cxn>
                <a:cxn ang="0">
                  <a:pos x="202" y="52"/>
                </a:cxn>
                <a:cxn ang="0">
                  <a:pos x="196" y="68"/>
                </a:cxn>
                <a:cxn ang="0">
                  <a:pos x="170" y="114"/>
                </a:cxn>
                <a:cxn ang="0">
                  <a:pos x="137" y="167"/>
                </a:cxn>
                <a:cxn ang="0">
                  <a:pos x="104" y="222"/>
                </a:cxn>
                <a:cxn ang="0">
                  <a:pos x="73" y="277"/>
                </a:cxn>
                <a:cxn ang="0">
                  <a:pos x="46" y="333"/>
                </a:cxn>
                <a:cxn ang="0">
                  <a:pos x="34" y="362"/>
                </a:cxn>
                <a:cxn ang="0">
                  <a:pos x="13" y="422"/>
                </a:cxn>
                <a:cxn ang="0">
                  <a:pos x="1" y="451"/>
                </a:cxn>
                <a:cxn ang="0">
                  <a:pos x="0" y="455"/>
                </a:cxn>
                <a:cxn ang="0">
                  <a:pos x="5" y="459"/>
                </a:cxn>
                <a:cxn ang="0">
                  <a:pos x="9" y="459"/>
                </a:cxn>
                <a:cxn ang="0">
                  <a:pos x="10" y="456"/>
                </a:cxn>
                <a:cxn ang="0">
                  <a:pos x="32" y="403"/>
                </a:cxn>
                <a:cxn ang="0">
                  <a:pos x="52" y="348"/>
                </a:cxn>
                <a:cxn ang="0">
                  <a:pos x="68" y="311"/>
                </a:cxn>
                <a:cxn ang="0">
                  <a:pos x="106" y="243"/>
                </a:cxn>
                <a:cxn ang="0">
                  <a:pos x="125" y="209"/>
                </a:cxn>
                <a:cxn ang="0">
                  <a:pos x="196" y="93"/>
                </a:cxn>
                <a:cxn ang="0">
                  <a:pos x="209" y="65"/>
                </a:cxn>
                <a:cxn ang="0">
                  <a:pos x="221" y="38"/>
                </a:cxn>
                <a:cxn ang="0">
                  <a:pos x="230" y="22"/>
                </a:cxn>
                <a:cxn ang="0">
                  <a:pos x="235" y="5"/>
                </a:cxn>
                <a:cxn ang="0">
                  <a:pos x="235" y="2"/>
                </a:cxn>
                <a:cxn ang="0">
                  <a:pos x="233" y="0"/>
                </a:cxn>
                <a:cxn ang="0">
                  <a:pos x="226" y="1"/>
                </a:cxn>
                <a:cxn ang="0">
                  <a:pos x="225" y="5"/>
                </a:cxn>
              </a:cxnLst>
              <a:rect b="b" l="0" r="r" t="0"/>
              <a:pathLst>
                <a:path h="459" w="235">
                  <a:moveTo>
                    <a:pt x="225" y="5"/>
                  </a:moveTo>
                  <a:lnTo>
                    <a:pt x="225" y="5"/>
                  </a:lnTo>
                  <a:lnTo>
                    <a:pt x="222" y="16"/>
                  </a:lnTo>
                  <a:lnTo>
                    <a:pt x="221" y="19"/>
                  </a:lnTo>
                  <a:lnTo>
                    <a:pt x="220" y="21"/>
                  </a:lnTo>
                  <a:lnTo>
                    <a:pt x="216" y="22"/>
                  </a:lnTo>
                  <a:lnTo>
                    <a:pt x="214" y="23"/>
                  </a:lnTo>
                  <a:lnTo>
                    <a:pt x="213" y="26"/>
                  </a:lnTo>
                  <a:lnTo>
                    <a:pt x="213" y="26"/>
                  </a:lnTo>
                  <a:lnTo>
                    <a:pt x="202" y="52"/>
                  </a:lnTo>
                  <a:lnTo>
                    <a:pt x="202" y="52"/>
                  </a:lnTo>
                  <a:lnTo>
                    <a:pt x="196" y="68"/>
                  </a:lnTo>
                  <a:lnTo>
                    <a:pt x="188" y="84"/>
                  </a:lnTo>
                  <a:lnTo>
                    <a:pt x="170" y="114"/>
                  </a:lnTo>
                  <a:lnTo>
                    <a:pt x="170" y="114"/>
                  </a:lnTo>
                  <a:lnTo>
                    <a:pt x="137" y="167"/>
                  </a:lnTo>
                  <a:lnTo>
                    <a:pt x="104" y="222"/>
                  </a:lnTo>
                  <a:lnTo>
                    <a:pt x="104" y="222"/>
                  </a:lnTo>
                  <a:lnTo>
                    <a:pt x="89" y="250"/>
                  </a:lnTo>
                  <a:lnTo>
                    <a:pt x="73" y="277"/>
                  </a:lnTo>
                  <a:lnTo>
                    <a:pt x="59" y="305"/>
                  </a:lnTo>
                  <a:lnTo>
                    <a:pt x="46" y="333"/>
                  </a:lnTo>
                  <a:lnTo>
                    <a:pt x="46" y="333"/>
                  </a:lnTo>
                  <a:lnTo>
                    <a:pt x="34" y="362"/>
                  </a:lnTo>
                  <a:lnTo>
                    <a:pt x="23" y="392"/>
                  </a:lnTo>
                  <a:lnTo>
                    <a:pt x="13" y="422"/>
                  </a:lnTo>
                  <a:lnTo>
                    <a:pt x="1" y="451"/>
                  </a:lnTo>
                  <a:lnTo>
                    <a:pt x="1" y="451"/>
                  </a:lnTo>
                  <a:lnTo>
                    <a:pt x="0" y="454"/>
                  </a:lnTo>
                  <a:lnTo>
                    <a:pt x="0" y="455"/>
                  </a:lnTo>
                  <a:lnTo>
                    <a:pt x="2" y="459"/>
                  </a:lnTo>
                  <a:lnTo>
                    <a:pt x="5" y="459"/>
                  </a:lnTo>
                  <a:lnTo>
                    <a:pt x="8" y="459"/>
                  </a:lnTo>
                  <a:lnTo>
                    <a:pt x="9" y="459"/>
                  </a:lnTo>
                  <a:lnTo>
                    <a:pt x="10" y="456"/>
                  </a:lnTo>
                  <a:lnTo>
                    <a:pt x="10" y="456"/>
                  </a:lnTo>
                  <a:lnTo>
                    <a:pt x="22" y="430"/>
                  </a:lnTo>
                  <a:lnTo>
                    <a:pt x="32" y="403"/>
                  </a:lnTo>
                  <a:lnTo>
                    <a:pt x="42" y="375"/>
                  </a:lnTo>
                  <a:lnTo>
                    <a:pt x="52" y="348"/>
                  </a:lnTo>
                  <a:lnTo>
                    <a:pt x="52" y="348"/>
                  </a:lnTo>
                  <a:lnTo>
                    <a:pt x="68" y="311"/>
                  </a:lnTo>
                  <a:lnTo>
                    <a:pt x="86" y="277"/>
                  </a:lnTo>
                  <a:lnTo>
                    <a:pt x="106" y="243"/>
                  </a:lnTo>
                  <a:lnTo>
                    <a:pt x="125" y="209"/>
                  </a:lnTo>
                  <a:lnTo>
                    <a:pt x="125" y="209"/>
                  </a:lnTo>
                  <a:lnTo>
                    <a:pt x="161" y="152"/>
                  </a:lnTo>
                  <a:lnTo>
                    <a:pt x="196" y="93"/>
                  </a:lnTo>
                  <a:lnTo>
                    <a:pt x="196" y="93"/>
                  </a:lnTo>
                  <a:lnTo>
                    <a:pt x="209" y="65"/>
                  </a:lnTo>
                  <a:lnTo>
                    <a:pt x="221" y="38"/>
                  </a:lnTo>
                  <a:lnTo>
                    <a:pt x="221" y="38"/>
                  </a:lnTo>
                  <a:lnTo>
                    <a:pt x="225" y="30"/>
                  </a:lnTo>
                  <a:lnTo>
                    <a:pt x="230" y="22"/>
                  </a:lnTo>
                  <a:lnTo>
                    <a:pt x="234" y="14"/>
                  </a:lnTo>
                  <a:lnTo>
                    <a:pt x="235" y="5"/>
                  </a:lnTo>
                  <a:lnTo>
                    <a:pt x="235" y="5"/>
                  </a:lnTo>
                  <a:lnTo>
                    <a:pt x="235" y="2"/>
                  </a:lnTo>
                  <a:lnTo>
                    <a:pt x="234" y="1"/>
                  </a:lnTo>
                  <a:lnTo>
                    <a:pt x="233" y="0"/>
                  </a:lnTo>
                  <a:lnTo>
                    <a:pt x="230" y="0"/>
                  </a:lnTo>
                  <a:lnTo>
                    <a:pt x="226" y="1"/>
                  </a:lnTo>
                  <a:lnTo>
                    <a:pt x="225" y="2"/>
                  </a:lnTo>
                  <a:lnTo>
                    <a:pt x="225" y="5"/>
                  </a:lnTo>
                  <a:lnTo>
                    <a:pt x="225"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09" name="Freeform 567"/>
            <p:cNvSpPr/>
            <p:nvPr/>
          </p:nvSpPr>
          <p:spPr bwMode="auto">
            <a:xfrm>
              <a:off x="3451226" y="2587625"/>
              <a:ext cx="73025" cy="128588"/>
            </a:xfrm>
            <a:custGeom>
              <a:cxnLst>
                <a:cxn ang="0">
                  <a:pos x="173" y="2"/>
                </a:cxn>
                <a:cxn ang="0">
                  <a:pos x="173" y="2"/>
                </a:cxn>
                <a:cxn ang="0">
                  <a:pos x="167" y="17"/>
                </a:cxn>
                <a:cxn ang="0">
                  <a:pos x="162" y="33"/>
                </a:cxn>
                <a:cxn ang="0">
                  <a:pos x="162" y="33"/>
                </a:cxn>
                <a:cxn ang="0">
                  <a:pos x="152" y="51"/>
                </a:cxn>
                <a:cxn ang="0">
                  <a:pos x="141" y="70"/>
                </a:cxn>
                <a:cxn ang="0">
                  <a:pos x="141" y="70"/>
                </a:cxn>
                <a:cxn ang="0">
                  <a:pos x="131" y="89"/>
                </a:cxn>
                <a:cxn ang="0">
                  <a:pos x="120" y="107"/>
                </a:cxn>
                <a:cxn ang="0">
                  <a:pos x="97" y="144"/>
                </a:cxn>
                <a:cxn ang="0">
                  <a:pos x="97" y="144"/>
                </a:cxn>
                <a:cxn ang="0">
                  <a:pos x="69" y="186"/>
                </a:cxn>
                <a:cxn ang="0">
                  <a:pos x="43" y="227"/>
                </a:cxn>
                <a:cxn ang="0">
                  <a:pos x="31" y="248"/>
                </a:cxn>
                <a:cxn ang="0">
                  <a:pos x="19" y="271"/>
                </a:cxn>
                <a:cxn ang="0">
                  <a:pos x="9" y="293"/>
                </a:cxn>
                <a:cxn ang="0">
                  <a:pos x="1" y="316"/>
                </a:cxn>
                <a:cxn ang="0">
                  <a:pos x="1" y="316"/>
                </a:cxn>
                <a:cxn ang="0">
                  <a:pos x="0" y="319"/>
                </a:cxn>
                <a:cxn ang="0">
                  <a:pos x="1" y="320"/>
                </a:cxn>
                <a:cxn ang="0">
                  <a:pos x="2" y="322"/>
                </a:cxn>
                <a:cxn ang="0">
                  <a:pos x="4" y="323"/>
                </a:cxn>
                <a:cxn ang="0">
                  <a:pos x="9" y="323"/>
                </a:cxn>
                <a:cxn ang="0">
                  <a:pos x="10" y="322"/>
                </a:cxn>
                <a:cxn ang="0">
                  <a:pos x="12" y="319"/>
                </a:cxn>
                <a:cxn ang="0">
                  <a:pos x="12" y="319"/>
                </a:cxn>
                <a:cxn ang="0">
                  <a:pos x="21" y="297"/>
                </a:cxn>
                <a:cxn ang="0">
                  <a:pos x="30" y="274"/>
                </a:cxn>
                <a:cxn ang="0">
                  <a:pos x="42" y="252"/>
                </a:cxn>
                <a:cxn ang="0">
                  <a:pos x="53" y="231"/>
                </a:cxn>
                <a:cxn ang="0">
                  <a:pos x="80" y="189"/>
                </a:cxn>
                <a:cxn ang="0">
                  <a:pos x="106" y="149"/>
                </a:cxn>
                <a:cxn ang="0">
                  <a:pos x="106" y="149"/>
                </a:cxn>
                <a:cxn ang="0">
                  <a:pos x="129" y="114"/>
                </a:cxn>
                <a:cxn ang="0">
                  <a:pos x="150" y="76"/>
                </a:cxn>
                <a:cxn ang="0">
                  <a:pos x="150" y="76"/>
                </a:cxn>
                <a:cxn ang="0">
                  <a:pos x="159" y="59"/>
                </a:cxn>
                <a:cxn ang="0">
                  <a:pos x="167" y="42"/>
                </a:cxn>
                <a:cxn ang="0">
                  <a:pos x="182" y="9"/>
                </a:cxn>
                <a:cxn ang="0">
                  <a:pos x="182" y="9"/>
                </a:cxn>
                <a:cxn ang="0">
                  <a:pos x="183" y="6"/>
                </a:cxn>
                <a:cxn ang="0">
                  <a:pos x="183" y="4"/>
                </a:cxn>
                <a:cxn ang="0">
                  <a:pos x="180" y="1"/>
                </a:cxn>
                <a:cxn ang="0">
                  <a:pos x="178" y="0"/>
                </a:cxn>
                <a:cxn ang="0">
                  <a:pos x="175" y="0"/>
                </a:cxn>
                <a:cxn ang="0">
                  <a:pos x="174" y="1"/>
                </a:cxn>
                <a:cxn ang="0">
                  <a:pos x="173" y="2"/>
                </a:cxn>
                <a:cxn ang="0">
                  <a:pos x="173" y="2"/>
                </a:cxn>
              </a:cxnLst>
              <a:rect b="b" l="0" r="r" t="0"/>
              <a:pathLst>
                <a:path h="323" w="183">
                  <a:moveTo>
                    <a:pt x="173" y="2"/>
                  </a:moveTo>
                  <a:lnTo>
                    <a:pt x="173" y="2"/>
                  </a:lnTo>
                  <a:lnTo>
                    <a:pt x="167" y="17"/>
                  </a:lnTo>
                  <a:lnTo>
                    <a:pt x="162" y="33"/>
                  </a:lnTo>
                  <a:lnTo>
                    <a:pt x="162" y="33"/>
                  </a:lnTo>
                  <a:lnTo>
                    <a:pt x="152" y="51"/>
                  </a:lnTo>
                  <a:lnTo>
                    <a:pt x="141" y="70"/>
                  </a:lnTo>
                  <a:lnTo>
                    <a:pt x="141" y="70"/>
                  </a:lnTo>
                  <a:lnTo>
                    <a:pt x="131" y="89"/>
                  </a:lnTo>
                  <a:lnTo>
                    <a:pt x="120" y="107"/>
                  </a:lnTo>
                  <a:lnTo>
                    <a:pt x="97" y="144"/>
                  </a:lnTo>
                  <a:lnTo>
                    <a:pt x="97" y="144"/>
                  </a:lnTo>
                  <a:lnTo>
                    <a:pt x="69" y="186"/>
                  </a:lnTo>
                  <a:lnTo>
                    <a:pt x="43" y="227"/>
                  </a:lnTo>
                  <a:lnTo>
                    <a:pt x="31" y="248"/>
                  </a:lnTo>
                  <a:lnTo>
                    <a:pt x="19" y="271"/>
                  </a:lnTo>
                  <a:lnTo>
                    <a:pt x="9" y="293"/>
                  </a:lnTo>
                  <a:lnTo>
                    <a:pt x="1" y="316"/>
                  </a:lnTo>
                  <a:lnTo>
                    <a:pt x="1" y="316"/>
                  </a:lnTo>
                  <a:lnTo>
                    <a:pt x="0" y="319"/>
                  </a:lnTo>
                  <a:lnTo>
                    <a:pt x="1" y="320"/>
                  </a:lnTo>
                  <a:lnTo>
                    <a:pt x="2" y="322"/>
                  </a:lnTo>
                  <a:lnTo>
                    <a:pt x="4" y="323"/>
                  </a:lnTo>
                  <a:lnTo>
                    <a:pt x="9" y="323"/>
                  </a:lnTo>
                  <a:lnTo>
                    <a:pt x="10" y="322"/>
                  </a:lnTo>
                  <a:lnTo>
                    <a:pt x="12" y="319"/>
                  </a:lnTo>
                  <a:lnTo>
                    <a:pt x="12" y="319"/>
                  </a:lnTo>
                  <a:lnTo>
                    <a:pt x="21" y="297"/>
                  </a:lnTo>
                  <a:lnTo>
                    <a:pt x="30" y="274"/>
                  </a:lnTo>
                  <a:lnTo>
                    <a:pt x="42" y="252"/>
                  </a:lnTo>
                  <a:lnTo>
                    <a:pt x="53" y="231"/>
                  </a:lnTo>
                  <a:lnTo>
                    <a:pt x="80" y="189"/>
                  </a:lnTo>
                  <a:lnTo>
                    <a:pt x="106" y="149"/>
                  </a:lnTo>
                  <a:lnTo>
                    <a:pt x="106" y="149"/>
                  </a:lnTo>
                  <a:lnTo>
                    <a:pt x="129" y="114"/>
                  </a:lnTo>
                  <a:lnTo>
                    <a:pt x="150" y="76"/>
                  </a:lnTo>
                  <a:lnTo>
                    <a:pt x="150" y="76"/>
                  </a:lnTo>
                  <a:lnTo>
                    <a:pt x="159" y="59"/>
                  </a:lnTo>
                  <a:lnTo>
                    <a:pt x="167" y="42"/>
                  </a:lnTo>
                  <a:lnTo>
                    <a:pt x="182" y="9"/>
                  </a:lnTo>
                  <a:lnTo>
                    <a:pt x="182" y="9"/>
                  </a:lnTo>
                  <a:lnTo>
                    <a:pt x="183" y="6"/>
                  </a:lnTo>
                  <a:lnTo>
                    <a:pt x="183" y="4"/>
                  </a:lnTo>
                  <a:lnTo>
                    <a:pt x="180" y="1"/>
                  </a:lnTo>
                  <a:lnTo>
                    <a:pt x="178" y="0"/>
                  </a:lnTo>
                  <a:lnTo>
                    <a:pt x="175" y="0"/>
                  </a:lnTo>
                  <a:lnTo>
                    <a:pt x="174" y="1"/>
                  </a:lnTo>
                  <a:lnTo>
                    <a:pt x="173" y="2"/>
                  </a:lnTo>
                  <a:lnTo>
                    <a:pt x="173"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0" name="Freeform 568"/>
            <p:cNvSpPr/>
            <p:nvPr/>
          </p:nvSpPr>
          <p:spPr bwMode="auto">
            <a:xfrm>
              <a:off x="3473451" y="2630488"/>
              <a:ext cx="50800" cy="84138"/>
            </a:xfrm>
            <a:custGeom>
              <a:cxnLst>
                <a:cxn ang="0">
                  <a:pos x="116" y="3"/>
                </a:cxn>
                <a:cxn ang="0">
                  <a:pos x="116" y="3"/>
                </a:cxn>
                <a:cxn ang="0">
                  <a:pos x="109" y="13"/>
                </a:cxn>
                <a:cxn ang="0">
                  <a:pos x="102" y="25"/>
                </a:cxn>
                <a:cxn ang="0">
                  <a:pos x="97" y="37"/>
                </a:cxn>
                <a:cxn ang="0">
                  <a:pos x="91" y="48"/>
                </a:cxn>
                <a:cxn ang="0">
                  <a:pos x="91" y="48"/>
                </a:cxn>
                <a:cxn ang="0">
                  <a:pos x="75" y="76"/>
                </a:cxn>
                <a:cxn ang="0">
                  <a:pos x="59" y="105"/>
                </a:cxn>
                <a:cxn ang="0">
                  <a:pos x="59" y="105"/>
                </a:cxn>
                <a:cxn ang="0">
                  <a:pos x="42" y="128"/>
                </a:cxn>
                <a:cxn ang="0">
                  <a:pos x="27" y="153"/>
                </a:cxn>
                <a:cxn ang="0">
                  <a:pos x="19" y="166"/>
                </a:cxn>
                <a:cxn ang="0">
                  <a:pos x="11" y="179"/>
                </a:cxn>
                <a:cxn ang="0">
                  <a:pos x="6" y="192"/>
                </a:cxn>
                <a:cxn ang="0">
                  <a:pos x="0" y="205"/>
                </a:cxn>
                <a:cxn ang="0">
                  <a:pos x="0" y="205"/>
                </a:cxn>
                <a:cxn ang="0">
                  <a:pos x="0" y="208"/>
                </a:cxn>
                <a:cxn ang="0">
                  <a:pos x="2" y="209"/>
                </a:cxn>
                <a:cxn ang="0">
                  <a:pos x="4" y="212"/>
                </a:cxn>
                <a:cxn ang="0">
                  <a:pos x="8" y="212"/>
                </a:cxn>
                <a:cxn ang="0">
                  <a:pos x="11" y="211"/>
                </a:cxn>
                <a:cxn ang="0">
                  <a:pos x="12" y="208"/>
                </a:cxn>
                <a:cxn ang="0">
                  <a:pos x="12" y="208"/>
                </a:cxn>
                <a:cxn ang="0">
                  <a:pos x="16" y="195"/>
                </a:cxn>
                <a:cxn ang="0">
                  <a:pos x="23" y="183"/>
                </a:cxn>
                <a:cxn ang="0">
                  <a:pos x="29" y="170"/>
                </a:cxn>
                <a:cxn ang="0">
                  <a:pos x="37" y="158"/>
                </a:cxn>
                <a:cxn ang="0">
                  <a:pos x="68" y="110"/>
                </a:cxn>
                <a:cxn ang="0">
                  <a:pos x="68" y="110"/>
                </a:cxn>
                <a:cxn ang="0">
                  <a:pos x="83" y="85"/>
                </a:cxn>
                <a:cxn ang="0">
                  <a:pos x="96" y="59"/>
                </a:cxn>
                <a:cxn ang="0">
                  <a:pos x="110" y="33"/>
                </a:cxn>
                <a:cxn ang="0">
                  <a:pos x="117" y="20"/>
                </a:cxn>
                <a:cxn ang="0">
                  <a:pos x="125" y="8"/>
                </a:cxn>
                <a:cxn ang="0">
                  <a:pos x="125" y="8"/>
                </a:cxn>
                <a:cxn ang="0">
                  <a:pos x="126" y="5"/>
                </a:cxn>
                <a:cxn ang="0">
                  <a:pos x="126" y="4"/>
                </a:cxn>
                <a:cxn ang="0">
                  <a:pos x="125" y="3"/>
                </a:cxn>
                <a:cxn ang="0">
                  <a:pos x="123" y="1"/>
                </a:cxn>
                <a:cxn ang="0">
                  <a:pos x="119" y="0"/>
                </a:cxn>
                <a:cxn ang="0">
                  <a:pos x="117" y="0"/>
                </a:cxn>
                <a:cxn ang="0">
                  <a:pos x="116" y="3"/>
                </a:cxn>
                <a:cxn ang="0">
                  <a:pos x="116" y="3"/>
                </a:cxn>
              </a:cxnLst>
              <a:rect b="b" l="0" r="r" t="0"/>
              <a:pathLst>
                <a:path h="211" w="125">
                  <a:moveTo>
                    <a:pt x="116" y="3"/>
                  </a:moveTo>
                  <a:lnTo>
                    <a:pt x="116" y="3"/>
                  </a:lnTo>
                  <a:lnTo>
                    <a:pt x="109" y="13"/>
                  </a:lnTo>
                  <a:lnTo>
                    <a:pt x="102" y="25"/>
                  </a:lnTo>
                  <a:lnTo>
                    <a:pt x="97" y="37"/>
                  </a:lnTo>
                  <a:lnTo>
                    <a:pt x="91" y="48"/>
                  </a:lnTo>
                  <a:lnTo>
                    <a:pt x="91" y="48"/>
                  </a:lnTo>
                  <a:lnTo>
                    <a:pt x="75" y="76"/>
                  </a:lnTo>
                  <a:lnTo>
                    <a:pt x="59" y="105"/>
                  </a:lnTo>
                  <a:lnTo>
                    <a:pt x="59" y="105"/>
                  </a:lnTo>
                  <a:lnTo>
                    <a:pt x="42" y="128"/>
                  </a:lnTo>
                  <a:lnTo>
                    <a:pt x="27" y="153"/>
                  </a:lnTo>
                  <a:lnTo>
                    <a:pt x="19" y="166"/>
                  </a:lnTo>
                  <a:lnTo>
                    <a:pt x="11" y="179"/>
                  </a:lnTo>
                  <a:lnTo>
                    <a:pt x="6" y="192"/>
                  </a:lnTo>
                  <a:lnTo>
                    <a:pt x="0" y="205"/>
                  </a:lnTo>
                  <a:lnTo>
                    <a:pt x="0" y="205"/>
                  </a:lnTo>
                  <a:lnTo>
                    <a:pt x="0" y="208"/>
                  </a:lnTo>
                  <a:lnTo>
                    <a:pt x="2" y="209"/>
                  </a:lnTo>
                  <a:lnTo>
                    <a:pt x="4" y="212"/>
                  </a:lnTo>
                  <a:lnTo>
                    <a:pt x="8" y="212"/>
                  </a:lnTo>
                  <a:lnTo>
                    <a:pt x="11" y="211"/>
                  </a:lnTo>
                  <a:lnTo>
                    <a:pt x="12" y="208"/>
                  </a:lnTo>
                  <a:lnTo>
                    <a:pt x="12" y="208"/>
                  </a:lnTo>
                  <a:lnTo>
                    <a:pt x="16" y="195"/>
                  </a:lnTo>
                  <a:lnTo>
                    <a:pt x="23" y="183"/>
                  </a:lnTo>
                  <a:lnTo>
                    <a:pt x="29" y="170"/>
                  </a:lnTo>
                  <a:lnTo>
                    <a:pt x="37" y="158"/>
                  </a:lnTo>
                  <a:lnTo>
                    <a:pt x="68" y="110"/>
                  </a:lnTo>
                  <a:lnTo>
                    <a:pt x="68" y="110"/>
                  </a:lnTo>
                  <a:lnTo>
                    <a:pt x="83" y="85"/>
                  </a:lnTo>
                  <a:lnTo>
                    <a:pt x="96" y="59"/>
                  </a:lnTo>
                  <a:lnTo>
                    <a:pt x="110" y="33"/>
                  </a:lnTo>
                  <a:lnTo>
                    <a:pt x="117" y="20"/>
                  </a:lnTo>
                  <a:lnTo>
                    <a:pt x="125" y="8"/>
                  </a:lnTo>
                  <a:lnTo>
                    <a:pt x="125" y="8"/>
                  </a:lnTo>
                  <a:lnTo>
                    <a:pt x="126" y="5"/>
                  </a:lnTo>
                  <a:lnTo>
                    <a:pt x="126" y="4"/>
                  </a:lnTo>
                  <a:lnTo>
                    <a:pt x="125" y="3"/>
                  </a:lnTo>
                  <a:lnTo>
                    <a:pt x="123" y="1"/>
                  </a:lnTo>
                  <a:lnTo>
                    <a:pt x="119" y="0"/>
                  </a:lnTo>
                  <a:lnTo>
                    <a:pt x="117" y="0"/>
                  </a:lnTo>
                  <a:lnTo>
                    <a:pt x="116" y="3"/>
                  </a:lnTo>
                  <a:lnTo>
                    <a:pt x="116"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1" name="Freeform 569"/>
            <p:cNvSpPr/>
            <p:nvPr/>
          </p:nvSpPr>
          <p:spPr bwMode="auto">
            <a:xfrm>
              <a:off x="3130551" y="2265363"/>
              <a:ext cx="30163" cy="57150"/>
            </a:xfrm>
            <a:custGeom>
              <a:cxnLst>
                <a:cxn ang="0">
                  <a:pos x="66" y="3"/>
                </a:cxn>
                <a:cxn ang="0">
                  <a:pos x="66" y="3"/>
                </a:cxn>
                <a:cxn ang="0">
                  <a:pos x="55" y="18"/>
                </a:cxn>
                <a:cxn ang="0">
                  <a:pos x="45" y="34"/>
                </a:cxn>
                <a:cxn ang="0">
                  <a:pos x="26" y="69"/>
                </a:cxn>
                <a:cxn ang="0">
                  <a:pos x="26" y="69"/>
                </a:cxn>
                <a:cxn ang="0">
                  <a:pos x="18" y="86"/>
                </a:cxn>
                <a:cxn ang="0">
                  <a:pos x="9" y="103"/>
                </a:cxn>
                <a:cxn ang="0">
                  <a:pos x="3" y="120"/>
                </a:cxn>
                <a:cxn ang="0">
                  <a:pos x="1" y="130"/>
                </a:cxn>
                <a:cxn ang="0">
                  <a:pos x="0" y="140"/>
                </a:cxn>
                <a:cxn ang="0">
                  <a:pos x="0" y="140"/>
                </a:cxn>
                <a:cxn ang="0">
                  <a:pos x="0" y="141"/>
                </a:cxn>
                <a:cxn ang="0">
                  <a:pos x="1" y="144"/>
                </a:cxn>
                <a:cxn ang="0">
                  <a:pos x="3" y="145"/>
                </a:cxn>
                <a:cxn ang="0">
                  <a:pos x="5" y="145"/>
                </a:cxn>
                <a:cxn ang="0">
                  <a:pos x="9" y="144"/>
                </a:cxn>
                <a:cxn ang="0">
                  <a:pos x="11" y="141"/>
                </a:cxn>
                <a:cxn ang="0">
                  <a:pos x="11" y="140"/>
                </a:cxn>
                <a:cxn ang="0">
                  <a:pos x="11" y="140"/>
                </a:cxn>
                <a:cxn ang="0">
                  <a:pos x="12" y="131"/>
                </a:cxn>
                <a:cxn ang="0">
                  <a:pos x="15" y="123"/>
                </a:cxn>
                <a:cxn ang="0">
                  <a:pos x="21" y="106"/>
                </a:cxn>
                <a:cxn ang="0">
                  <a:pos x="37" y="75"/>
                </a:cxn>
                <a:cxn ang="0">
                  <a:pos x="37" y="75"/>
                </a:cxn>
                <a:cxn ang="0">
                  <a:pos x="54" y="42"/>
                </a:cxn>
                <a:cxn ang="0">
                  <a:pos x="63" y="25"/>
                </a:cxn>
                <a:cxn ang="0">
                  <a:pos x="75" y="11"/>
                </a:cxn>
                <a:cxn ang="0">
                  <a:pos x="75" y="11"/>
                </a:cxn>
                <a:cxn ang="0">
                  <a:pos x="75" y="8"/>
                </a:cxn>
                <a:cxn ang="0">
                  <a:pos x="76" y="5"/>
                </a:cxn>
                <a:cxn ang="0">
                  <a:pos x="73" y="1"/>
                </a:cxn>
                <a:cxn ang="0">
                  <a:pos x="72" y="1"/>
                </a:cxn>
                <a:cxn ang="0">
                  <a:pos x="69" y="0"/>
                </a:cxn>
                <a:cxn ang="0">
                  <a:pos x="68" y="0"/>
                </a:cxn>
                <a:cxn ang="0">
                  <a:pos x="66" y="3"/>
                </a:cxn>
                <a:cxn ang="0">
                  <a:pos x="66" y="3"/>
                </a:cxn>
              </a:cxnLst>
              <a:rect b="b" l="0" r="r" t="0"/>
              <a:pathLst>
                <a:path h="145" w="76">
                  <a:moveTo>
                    <a:pt x="66" y="3"/>
                  </a:moveTo>
                  <a:lnTo>
                    <a:pt x="66" y="3"/>
                  </a:lnTo>
                  <a:lnTo>
                    <a:pt x="55" y="18"/>
                  </a:lnTo>
                  <a:lnTo>
                    <a:pt x="45" y="34"/>
                  </a:lnTo>
                  <a:lnTo>
                    <a:pt x="26" y="69"/>
                  </a:lnTo>
                  <a:lnTo>
                    <a:pt x="26" y="69"/>
                  </a:lnTo>
                  <a:lnTo>
                    <a:pt x="18" y="86"/>
                  </a:lnTo>
                  <a:lnTo>
                    <a:pt x="9" y="103"/>
                  </a:lnTo>
                  <a:lnTo>
                    <a:pt x="3" y="120"/>
                  </a:lnTo>
                  <a:lnTo>
                    <a:pt x="1" y="130"/>
                  </a:lnTo>
                  <a:lnTo>
                    <a:pt x="0" y="140"/>
                  </a:lnTo>
                  <a:lnTo>
                    <a:pt x="0" y="140"/>
                  </a:lnTo>
                  <a:lnTo>
                    <a:pt x="0" y="141"/>
                  </a:lnTo>
                  <a:lnTo>
                    <a:pt x="1" y="144"/>
                  </a:lnTo>
                  <a:lnTo>
                    <a:pt x="3" y="145"/>
                  </a:lnTo>
                  <a:lnTo>
                    <a:pt x="5" y="145"/>
                  </a:lnTo>
                  <a:lnTo>
                    <a:pt x="9" y="144"/>
                  </a:lnTo>
                  <a:lnTo>
                    <a:pt x="11" y="141"/>
                  </a:lnTo>
                  <a:lnTo>
                    <a:pt x="11" y="140"/>
                  </a:lnTo>
                  <a:lnTo>
                    <a:pt x="11" y="140"/>
                  </a:lnTo>
                  <a:lnTo>
                    <a:pt x="12" y="131"/>
                  </a:lnTo>
                  <a:lnTo>
                    <a:pt x="15" y="123"/>
                  </a:lnTo>
                  <a:lnTo>
                    <a:pt x="21" y="106"/>
                  </a:lnTo>
                  <a:lnTo>
                    <a:pt x="37" y="75"/>
                  </a:lnTo>
                  <a:lnTo>
                    <a:pt x="37" y="75"/>
                  </a:lnTo>
                  <a:lnTo>
                    <a:pt x="54" y="42"/>
                  </a:lnTo>
                  <a:lnTo>
                    <a:pt x="63" y="25"/>
                  </a:lnTo>
                  <a:lnTo>
                    <a:pt x="75" y="11"/>
                  </a:lnTo>
                  <a:lnTo>
                    <a:pt x="75" y="11"/>
                  </a:lnTo>
                  <a:lnTo>
                    <a:pt x="75" y="8"/>
                  </a:lnTo>
                  <a:lnTo>
                    <a:pt x="76" y="5"/>
                  </a:lnTo>
                  <a:lnTo>
                    <a:pt x="73" y="1"/>
                  </a:lnTo>
                  <a:lnTo>
                    <a:pt x="72" y="1"/>
                  </a:lnTo>
                  <a:lnTo>
                    <a:pt x="69" y="0"/>
                  </a:lnTo>
                  <a:lnTo>
                    <a:pt x="68" y="0"/>
                  </a:lnTo>
                  <a:lnTo>
                    <a:pt x="66" y="3"/>
                  </a:lnTo>
                  <a:lnTo>
                    <a:pt x="66"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2" name="Freeform 570"/>
            <p:cNvSpPr/>
            <p:nvPr/>
          </p:nvSpPr>
          <p:spPr bwMode="auto">
            <a:xfrm>
              <a:off x="3179763" y="2255838"/>
              <a:ext cx="30163" cy="46038"/>
            </a:xfrm>
            <a:custGeom>
              <a:cxnLst>
                <a:cxn ang="0">
                  <a:pos x="65" y="2"/>
                </a:cxn>
                <a:cxn ang="0">
                  <a:pos x="65" y="2"/>
                </a:cxn>
                <a:cxn ang="0">
                  <a:pos x="56" y="14"/>
                </a:cxn>
                <a:cxn ang="0">
                  <a:pos x="47" y="26"/>
                </a:cxn>
                <a:cxn ang="0">
                  <a:pos x="39" y="36"/>
                </a:cxn>
                <a:cxn ang="0">
                  <a:pos x="31" y="50"/>
                </a:cxn>
                <a:cxn ang="0">
                  <a:pos x="31" y="50"/>
                </a:cxn>
                <a:cxn ang="0">
                  <a:pos x="23" y="64"/>
                </a:cxn>
                <a:cxn ang="0">
                  <a:pos x="14" y="77"/>
                </a:cxn>
                <a:cxn ang="0">
                  <a:pos x="6" y="91"/>
                </a:cxn>
                <a:cxn ang="0">
                  <a:pos x="0" y="107"/>
                </a:cxn>
                <a:cxn ang="0">
                  <a:pos x="0" y="107"/>
                </a:cxn>
                <a:cxn ang="0">
                  <a:pos x="0" y="110"/>
                </a:cxn>
                <a:cxn ang="0">
                  <a:pos x="0" y="111"/>
                </a:cxn>
                <a:cxn ang="0">
                  <a:pos x="4" y="114"/>
                </a:cxn>
                <a:cxn ang="0">
                  <a:pos x="8" y="114"/>
                </a:cxn>
                <a:cxn ang="0">
                  <a:pos x="9" y="112"/>
                </a:cxn>
                <a:cxn ang="0">
                  <a:pos x="10" y="110"/>
                </a:cxn>
                <a:cxn ang="0">
                  <a:pos x="10" y="110"/>
                </a:cxn>
                <a:cxn ang="0">
                  <a:pos x="13" y="102"/>
                </a:cxn>
                <a:cxn ang="0">
                  <a:pos x="17" y="95"/>
                </a:cxn>
                <a:cxn ang="0">
                  <a:pos x="25" y="82"/>
                </a:cxn>
                <a:cxn ang="0">
                  <a:pos x="34" y="69"/>
                </a:cxn>
                <a:cxn ang="0">
                  <a:pos x="40" y="55"/>
                </a:cxn>
                <a:cxn ang="0">
                  <a:pos x="40" y="55"/>
                </a:cxn>
                <a:cxn ang="0">
                  <a:pos x="44" y="48"/>
                </a:cxn>
                <a:cxn ang="0">
                  <a:pos x="48" y="42"/>
                </a:cxn>
                <a:cxn ang="0">
                  <a:pos x="57" y="31"/>
                </a:cxn>
                <a:cxn ang="0">
                  <a:pos x="66" y="19"/>
                </a:cxn>
                <a:cxn ang="0">
                  <a:pos x="74" y="9"/>
                </a:cxn>
                <a:cxn ang="0">
                  <a:pos x="74" y="9"/>
                </a:cxn>
                <a:cxn ang="0">
                  <a:pos x="76" y="6"/>
                </a:cxn>
                <a:cxn ang="0">
                  <a:pos x="76" y="4"/>
                </a:cxn>
                <a:cxn ang="0">
                  <a:pos x="73" y="1"/>
                </a:cxn>
                <a:cxn ang="0">
                  <a:pos x="69" y="0"/>
                </a:cxn>
                <a:cxn ang="0">
                  <a:pos x="66" y="1"/>
                </a:cxn>
                <a:cxn ang="0">
                  <a:pos x="65" y="2"/>
                </a:cxn>
                <a:cxn ang="0">
                  <a:pos x="65" y="2"/>
                </a:cxn>
              </a:cxnLst>
              <a:rect b="b" l="0" r="r" t="0"/>
              <a:pathLst>
                <a:path h="114" w="76">
                  <a:moveTo>
                    <a:pt x="65" y="2"/>
                  </a:moveTo>
                  <a:lnTo>
                    <a:pt x="65" y="2"/>
                  </a:lnTo>
                  <a:lnTo>
                    <a:pt x="56" y="14"/>
                  </a:lnTo>
                  <a:lnTo>
                    <a:pt x="47" y="26"/>
                  </a:lnTo>
                  <a:lnTo>
                    <a:pt x="39" y="36"/>
                  </a:lnTo>
                  <a:lnTo>
                    <a:pt x="31" y="50"/>
                  </a:lnTo>
                  <a:lnTo>
                    <a:pt x="31" y="50"/>
                  </a:lnTo>
                  <a:lnTo>
                    <a:pt x="23" y="64"/>
                  </a:lnTo>
                  <a:lnTo>
                    <a:pt x="14" y="77"/>
                  </a:lnTo>
                  <a:lnTo>
                    <a:pt x="6" y="91"/>
                  </a:lnTo>
                  <a:lnTo>
                    <a:pt x="0" y="107"/>
                  </a:lnTo>
                  <a:lnTo>
                    <a:pt x="0" y="107"/>
                  </a:lnTo>
                  <a:lnTo>
                    <a:pt x="0" y="110"/>
                  </a:lnTo>
                  <a:lnTo>
                    <a:pt x="0" y="111"/>
                  </a:lnTo>
                  <a:lnTo>
                    <a:pt x="4" y="114"/>
                  </a:lnTo>
                  <a:lnTo>
                    <a:pt x="8" y="114"/>
                  </a:lnTo>
                  <a:lnTo>
                    <a:pt x="9" y="112"/>
                  </a:lnTo>
                  <a:lnTo>
                    <a:pt x="10" y="110"/>
                  </a:lnTo>
                  <a:lnTo>
                    <a:pt x="10" y="110"/>
                  </a:lnTo>
                  <a:lnTo>
                    <a:pt x="13" y="102"/>
                  </a:lnTo>
                  <a:lnTo>
                    <a:pt x="17" y="95"/>
                  </a:lnTo>
                  <a:lnTo>
                    <a:pt x="25" y="82"/>
                  </a:lnTo>
                  <a:lnTo>
                    <a:pt x="34" y="69"/>
                  </a:lnTo>
                  <a:lnTo>
                    <a:pt x="40" y="55"/>
                  </a:lnTo>
                  <a:lnTo>
                    <a:pt x="40" y="55"/>
                  </a:lnTo>
                  <a:lnTo>
                    <a:pt x="44" y="48"/>
                  </a:lnTo>
                  <a:lnTo>
                    <a:pt x="48" y="42"/>
                  </a:lnTo>
                  <a:lnTo>
                    <a:pt x="57" y="31"/>
                  </a:lnTo>
                  <a:lnTo>
                    <a:pt x="66" y="19"/>
                  </a:lnTo>
                  <a:lnTo>
                    <a:pt x="74" y="9"/>
                  </a:lnTo>
                  <a:lnTo>
                    <a:pt x="74" y="9"/>
                  </a:lnTo>
                  <a:lnTo>
                    <a:pt x="76" y="6"/>
                  </a:lnTo>
                  <a:lnTo>
                    <a:pt x="76" y="4"/>
                  </a:lnTo>
                  <a:lnTo>
                    <a:pt x="73" y="1"/>
                  </a:lnTo>
                  <a:lnTo>
                    <a:pt x="69" y="0"/>
                  </a:lnTo>
                  <a:lnTo>
                    <a:pt x="66" y="1"/>
                  </a:lnTo>
                  <a:lnTo>
                    <a:pt x="65" y="2"/>
                  </a:lnTo>
                  <a:lnTo>
                    <a:pt x="65"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3" name="Freeform 571"/>
            <p:cNvSpPr/>
            <p:nvPr/>
          </p:nvSpPr>
          <p:spPr bwMode="auto">
            <a:xfrm>
              <a:off x="3227388" y="2262188"/>
              <a:ext cx="19050" cy="31750"/>
            </a:xfrm>
            <a:custGeom>
              <a:cxnLst>
                <a:cxn ang="0">
                  <a:pos x="36" y="3"/>
                </a:cxn>
                <a:cxn ang="0">
                  <a:pos x="36" y="3"/>
                </a:cxn>
                <a:cxn ang="0">
                  <a:pos x="30" y="11"/>
                </a:cxn>
                <a:cxn ang="0">
                  <a:pos x="27" y="20"/>
                </a:cxn>
                <a:cxn ang="0">
                  <a:pos x="23" y="29"/>
                </a:cxn>
                <a:cxn ang="0">
                  <a:pos x="17" y="38"/>
                </a:cxn>
                <a:cxn ang="0">
                  <a:pos x="17" y="38"/>
                </a:cxn>
                <a:cxn ang="0">
                  <a:pos x="7" y="55"/>
                </a:cxn>
                <a:cxn ang="0">
                  <a:pos x="3" y="64"/>
                </a:cxn>
                <a:cxn ang="0">
                  <a:pos x="0" y="73"/>
                </a:cxn>
                <a:cxn ang="0">
                  <a:pos x="0" y="73"/>
                </a:cxn>
                <a:cxn ang="0">
                  <a:pos x="0" y="76"/>
                </a:cxn>
                <a:cxn ang="0">
                  <a:pos x="0" y="79"/>
                </a:cxn>
                <a:cxn ang="0">
                  <a:pos x="4" y="80"/>
                </a:cxn>
                <a:cxn ang="0">
                  <a:pos x="8" y="80"/>
                </a:cxn>
                <a:cxn ang="0">
                  <a:pos x="10" y="79"/>
                </a:cxn>
                <a:cxn ang="0">
                  <a:pos x="11" y="76"/>
                </a:cxn>
                <a:cxn ang="0">
                  <a:pos x="11" y="76"/>
                </a:cxn>
                <a:cxn ang="0">
                  <a:pos x="15" y="68"/>
                </a:cxn>
                <a:cxn ang="0">
                  <a:pos x="19" y="59"/>
                </a:cxn>
                <a:cxn ang="0">
                  <a:pos x="28" y="43"/>
                </a:cxn>
                <a:cxn ang="0">
                  <a:pos x="28" y="43"/>
                </a:cxn>
                <a:cxn ang="0">
                  <a:pos x="32" y="36"/>
                </a:cxn>
                <a:cxn ang="0">
                  <a:pos x="36" y="26"/>
                </a:cxn>
                <a:cxn ang="0">
                  <a:pos x="38" y="19"/>
                </a:cxn>
                <a:cxn ang="0">
                  <a:pos x="44" y="11"/>
                </a:cxn>
                <a:cxn ang="0">
                  <a:pos x="44" y="11"/>
                </a:cxn>
                <a:cxn ang="0">
                  <a:pos x="45" y="8"/>
                </a:cxn>
                <a:cxn ang="0">
                  <a:pos x="46" y="7"/>
                </a:cxn>
                <a:cxn ang="0">
                  <a:pos x="44" y="3"/>
                </a:cxn>
                <a:cxn ang="0">
                  <a:pos x="40" y="0"/>
                </a:cxn>
                <a:cxn ang="0">
                  <a:pos x="38" y="2"/>
                </a:cxn>
                <a:cxn ang="0">
                  <a:pos x="36" y="3"/>
                </a:cxn>
                <a:cxn ang="0">
                  <a:pos x="36" y="3"/>
                </a:cxn>
              </a:cxnLst>
              <a:rect b="b" l="0" r="r" t="0"/>
              <a:pathLst>
                <a:path h="80" w="46">
                  <a:moveTo>
                    <a:pt x="36" y="3"/>
                  </a:moveTo>
                  <a:lnTo>
                    <a:pt x="36" y="3"/>
                  </a:lnTo>
                  <a:lnTo>
                    <a:pt x="30" y="11"/>
                  </a:lnTo>
                  <a:lnTo>
                    <a:pt x="27" y="20"/>
                  </a:lnTo>
                  <a:lnTo>
                    <a:pt x="23" y="29"/>
                  </a:lnTo>
                  <a:lnTo>
                    <a:pt x="17" y="38"/>
                  </a:lnTo>
                  <a:lnTo>
                    <a:pt x="17" y="38"/>
                  </a:lnTo>
                  <a:lnTo>
                    <a:pt x="7" y="55"/>
                  </a:lnTo>
                  <a:lnTo>
                    <a:pt x="3" y="64"/>
                  </a:lnTo>
                  <a:lnTo>
                    <a:pt x="0" y="73"/>
                  </a:lnTo>
                  <a:lnTo>
                    <a:pt x="0" y="73"/>
                  </a:lnTo>
                  <a:lnTo>
                    <a:pt x="0" y="76"/>
                  </a:lnTo>
                  <a:lnTo>
                    <a:pt x="0" y="79"/>
                  </a:lnTo>
                  <a:lnTo>
                    <a:pt x="4" y="80"/>
                  </a:lnTo>
                  <a:lnTo>
                    <a:pt x="8" y="80"/>
                  </a:lnTo>
                  <a:lnTo>
                    <a:pt x="10" y="79"/>
                  </a:lnTo>
                  <a:lnTo>
                    <a:pt x="11" y="76"/>
                  </a:lnTo>
                  <a:lnTo>
                    <a:pt x="11" y="76"/>
                  </a:lnTo>
                  <a:lnTo>
                    <a:pt x="15" y="68"/>
                  </a:lnTo>
                  <a:lnTo>
                    <a:pt x="19" y="59"/>
                  </a:lnTo>
                  <a:lnTo>
                    <a:pt x="28" y="43"/>
                  </a:lnTo>
                  <a:lnTo>
                    <a:pt x="28" y="43"/>
                  </a:lnTo>
                  <a:lnTo>
                    <a:pt x="32" y="36"/>
                  </a:lnTo>
                  <a:lnTo>
                    <a:pt x="36" y="26"/>
                  </a:lnTo>
                  <a:lnTo>
                    <a:pt x="38" y="19"/>
                  </a:lnTo>
                  <a:lnTo>
                    <a:pt x="44" y="11"/>
                  </a:lnTo>
                  <a:lnTo>
                    <a:pt x="44" y="11"/>
                  </a:lnTo>
                  <a:lnTo>
                    <a:pt x="45" y="8"/>
                  </a:lnTo>
                  <a:lnTo>
                    <a:pt x="46" y="7"/>
                  </a:lnTo>
                  <a:lnTo>
                    <a:pt x="44" y="3"/>
                  </a:lnTo>
                  <a:lnTo>
                    <a:pt x="40" y="0"/>
                  </a:lnTo>
                  <a:lnTo>
                    <a:pt x="38" y="2"/>
                  </a:lnTo>
                  <a:lnTo>
                    <a:pt x="36" y="3"/>
                  </a:lnTo>
                  <a:lnTo>
                    <a:pt x="36"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4" name="Freeform 572"/>
            <p:cNvSpPr/>
            <p:nvPr/>
          </p:nvSpPr>
          <p:spPr bwMode="auto">
            <a:xfrm>
              <a:off x="3259138" y="2259013"/>
              <a:ext cx="25400" cy="44450"/>
            </a:xfrm>
            <a:custGeom>
              <a:cxnLst>
                <a:cxn ang="0">
                  <a:pos x="50" y="2"/>
                </a:cxn>
                <a:cxn ang="0">
                  <a:pos x="50" y="2"/>
                </a:cxn>
                <a:cxn ang="0">
                  <a:pos x="42" y="15"/>
                </a:cxn>
                <a:cxn ang="0">
                  <a:pos x="33" y="28"/>
                </a:cxn>
                <a:cxn ang="0">
                  <a:pos x="26" y="42"/>
                </a:cxn>
                <a:cxn ang="0">
                  <a:pos x="20" y="56"/>
                </a:cxn>
                <a:cxn ang="0">
                  <a:pos x="20" y="56"/>
                </a:cxn>
                <a:cxn ang="0">
                  <a:pos x="15" y="73"/>
                </a:cxn>
                <a:cxn ang="0">
                  <a:pos x="11" y="81"/>
                </a:cxn>
                <a:cxn ang="0">
                  <a:pos x="7" y="89"/>
                </a:cxn>
                <a:cxn ang="0">
                  <a:pos x="7" y="89"/>
                </a:cxn>
                <a:cxn ang="0">
                  <a:pos x="3" y="95"/>
                </a:cxn>
                <a:cxn ang="0">
                  <a:pos x="0" y="103"/>
                </a:cxn>
                <a:cxn ang="0">
                  <a:pos x="0" y="103"/>
                </a:cxn>
                <a:cxn ang="0">
                  <a:pos x="0" y="106"/>
                </a:cxn>
                <a:cxn ang="0">
                  <a:pos x="1" y="107"/>
                </a:cxn>
                <a:cxn ang="0">
                  <a:pos x="4" y="110"/>
                </a:cxn>
                <a:cxn ang="0">
                  <a:pos x="7" y="110"/>
                </a:cxn>
                <a:cxn ang="0">
                  <a:pos x="9" y="110"/>
                </a:cxn>
                <a:cxn ang="0">
                  <a:pos x="11" y="108"/>
                </a:cxn>
                <a:cxn ang="0">
                  <a:pos x="11" y="106"/>
                </a:cxn>
                <a:cxn ang="0">
                  <a:pos x="11" y="106"/>
                </a:cxn>
                <a:cxn ang="0">
                  <a:pos x="15" y="96"/>
                </a:cxn>
                <a:cxn ang="0">
                  <a:pos x="18" y="86"/>
                </a:cxn>
                <a:cxn ang="0">
                  <a:pos x="24" y="76"/>
                </a:cxn>
                <a:cxn ang="0">
                  <a:pos x="28" y="66"/>
                </a:cxn>
                <a:cxn ang="0">
                  <a:pos x="28" y="66"/>
                </a:cxn>
                <a:cxn ang="0">
                  <a:pos x="34" y="51"/>
                </a:cxn>
                <a:cxn ang="0">
                  <a:pos x="42" y="36"/>
                </a:cxn>
                <a:cxn ang="0">
                  <a:pos x="51" y="22"/>
                </a:cxn>
                <a:cxn ang="0">
                  <a:pos x="60" y="8"/>
                </a:cxn>
                <a:cxn ang="0">
                  <a:pos x="60" y="8"/>
                </a:cxn>
                <a:cxn ang="0">
                  <a:pos x="62" y="6"/>
                </a:cxn>
                <a:cxn ang="0">
                  <a:pos x="62" y="4"/>
                </a:cxn>
                <a:cxn ang="0">
                  <a:pos x="60" y="2"/>
                </a:cxn>
                <a:cxn ang="0">
                  <a:pos x="59" y="1"/>
                </a:cxn>
                <a:cxn ang="0">
                  <a:pos x="54" y="0"/>
                </a:cxn>
                <a:cxn ang="0">
                  <a:pos x="52" y="1"/>
                </a:cxn>
                <a:cxn ang="0">
                  <a:pos x="50" y="2"/>
                </a:cxn>
                <a:cxn ang="0">
                  <a:pos x="50" y="2"/>
                </a:cxn>
              </a:cxnLst>
              <a:rect b="b" l="0" r="r" t="0"/>
              <a:pathLst>
                <a:path h="110" w="62">
                  <a:moveTo>
                    <a:pt x="50" y="2"/>
                  </a:moveTo>
                  <a:lnTo>
                    <a:pt x="50" y="2"/>
                  </a:lnTo>
                  <a:lnTo>
                    <a:pt x="42" y="15"/>
                  </a:lnTo>
                  <a:lnTo>
                    <a:pt x="33" y="28"/>
                  </a:lnTo>
                  <a:lnTo>
                    <a:pt x="26" y="42"/>
                  </a:lnTo>
                  <a:lnTo>
                    <a:pt x="20" y="56"/>
                  </a:lnTo>
                  <a:lnTo>
                    <a:pt x="20" y="56"/>
                  </a:lnTo>
                  <a:lnTo>
                    <a:pt x="15" y="73"/>
                  </a:lnTo>
                  <a:lnTo>
                    <a:pt x="11" y="81"/>
                  </a:lnTo>
                  <a:lnTo>
                    <a:pt x="7" y="89"/>
                  </a:lnTo>
                  <a:lnTo>
                    <a:pt x="7" y="89"/>
                  </a:lnTo>
                  <a:lnTo>
                    <a:pt x="3" y="95"/>
                  </a:lnTo>
                  <a:lnTo>
                    <a:pt x="0" y="103"/>
                  </a:lnTo>
                  <a:lnTo>
                    <a:pt x="0" y="103"/>
                  </a:lnTo>
                  <a:lnTo>
                    <a:pt x="0" y="106"/>
                  </a:lnTo>
                  <a:lnTo>
                    <a:pt x="1" y="107"/>
                  </a:lnTo>
                  <a:lnTo>
                    <a:pt x="4" y="110"/>
                  </a:lnTo>
                  <a:lnTo>
                    <a:pt x="7" y="110"/>
                  </a:lnTo>
                  <a:lnTo>
                    <a:pt x="9" y="110"/>
                  </a:lnTo>
                  <a:lnTo>
                    <a:pt x="11" y="108"/>
                  </a:lnTo>
                  <a:lnTo>
                    <a:pt x="11" y="106"/>
                  </a:lnTo>
                  <a:lnTo>
                    <a:pt x="11" y="106"/>
                  </a:lnTo>
                  <a:lnTo>
                    <a:pt x="15" y="96"/>
                  </a:lnTo>
                  <a:lnTo>
                    <a:pt x="18" y="86"/>
                  </a:lnTo>
                  <a:lnTo>
                    <a:pt x="24" y="76"/>
                  </a:lnTo>
                  <a:lnTo>
                    <a:pt x="28" y="66"/>
                  </a:lnTo>
                  <a:lnTo>
                    <a:pt x="28" y="66"/>
                  </a:lnTo>
                  <a:lnTo>
                    <a:pt x="34" y="51"/>
                  </a:lnTo>
                  <a:lnTo>
                    <a:pt x="42" y="36"/>
                  </a:lnTo>
                  <a:lnTo>
                    <a:pt x="51" y="22"/>
                  </a:lnTo>
                  <a:lnTo>
                    <a:pt x="60" y="8"/>
                  </a:lnTo>
                  <a:lnTo>
                    <a:pt x="60" y="8"/>
                  </a:lnTo>
                  <a:lnTo>
                    <a:pt x="62" y="6"/>
                  </a:lnTo>
                  <a:lnTo>
                    <a:pt x="62" y="4"/>
                  </a:lnTo>
                  <a:lnTo>
                    <a:pt x="60" y="2"/>
                  </a:lnTo>
                  <a:lnTo>
                    <a:pt x="59" y="1"/>
                  </a:lnTo>
                  <a:lnTo>
                    <a:pt x="54" y="0"/>
                  </a:lnTo>
                  <a:lnTo>
                    <a:pt x="52" y="1"/>
                  </a:lnTo>
                  <a:lnTo>
                    <a:pt x="50" y="2"/>
                  </a:lnTo>
                  <a:lnTo>
                    <a:pt x="50"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5" name="Freeform 573"/>
            <p:cNvSpPr/>
            <p:nvPr/>
          </p:nvSpPr>
          <p:spPr bwMode="auto">
            <a:xfrm>
              <a:off x="3284538" y="2274888"/>
              <a:ext cx="22225" cy="42863"/>
            </a:xfrm>
            <a:custGeom>
              <a:cxnLst>
                <a:cxn ang="0">
                  <a:pos x="45" y="1"/>
                </a:cxn>
                <a:cxn ang="0">
                  <a:pos x="45" y="1"/>
                </a:cxn>
                <a:cxn ang="0">
                  <a:pos x="38" y="10"/>
                </a:cxn>
                <a:cxn ang="0">
                  <a:pos x="34" y="19"/>
                </a:cxn>
                <a:cxn ang="0">
                  <a:pos x="32" y="30"/>
                </a:cxn>
                <a:cxn ang="0">
                  <a:pos x="29" y="40"/>
                </a:cxn>
                <a:cxn ang="0">
                  <a:pos x="29" y="40"/>
                </a:cxn>
                <a:cxn ang="0">
                  <a:pos x="26" y="48"/>
                </a:cxn>
                <a:cxn ang="0">
                  <a:pos x="24" y="56"/>
                </a:cxn>
                <a:cxn ang="0">
                  <a:pos x="16" y="72"/>
                </a:cxn>
                <a:cxn ang="0">
                  <a:pos x="8" y="87"/>
                </a:cxn>
                <a:cxn ang="0">
                  <a:pos x="0" y="103"/>
                </a:cxn>
                <a:cxn ang="0">
                  <a:pos x="0" y="103"/>
                </a:cxn>
                <a:cxn ang="0">
                  <a:pos x="0" y="106"/>
                </a:cxn>
                <a:cxn ang="0">
                  <a:pos x="2" y="107"/>
                </a:cxn>
                <a:cxn ang="0">
                  <a:pos x="3" y="108"/>
                </a:cxn>
                <a:cxn ang="0">
                  <a:pos x="4" y="110"/>
                </a:cxn>
                <a:cxn ang="0">
                  <a:pos x="8" y="110"/>
                </a:cxn>
                <a:cxn ang="0">
                  <a:pos x="11" y="108"/>
                </a:cxn>
                <a:cxn ang="0">
                  <a:pos x="12" y="106"/>
                </a:cxn>
                <a:cxn ang="0">
                  <a:pos x="12" y="106"/>
                </a:cxn>
                <a:cxn ang="0">
                  <a:pos x="24" y="81"/>
                </a:cxn>
                <a:cxn ang="0">
                  <a:pos x="36" y="56"/>
                </a:cxn>
                <a:cxn ang="0">
                  <a:pos x="36" y="56"/>
                </a:cxn>
                <a:cxn ang="0">
                  <a:pos x="39" y="44"/>
                </a:cxn>
                <a:cxn ang="0">
                  <a:pos x="42" y="32"/>
                </a:cxn>
                <a:cxn ang="0">
                  <a:pos x="46" y="21"/>
                </a:cxn>
                <a:cxn ang="0">
                  <a:pos x="49" y="14"/>
                </a:cxn>
                <a:cxn ang="0">
                  <a:pos x="53" y="9"/>
                </a:cxn>
                <a:cxn ang="0">
                  <a:pos x="53" y="9"/>
                </a:cxn>
                <a:cxn ang="0">
                  <a:pos x="54" y="7"/>
                </a:cxn>
                <a:cxn ang="0">
                  <a:pos x="54" y="5"/>
                </a:cxn>
                <a:cxn ang="0">
                  <a:pos x="51" y="1"/>
                </a:cxn>
                <a:cxn ang="0">
                  <a:pos x="50" y="0"/>
                </a:cxn>
                <a:cxn ang="0">
                  <a:pos x="49" y="0"/>
                </a:cxn>
                <a:cxn ang="0">
                  <a:pos x="46" y="0"/>
                </a:cxn>
                <a:cxn ang="0">
                  <a:pos x="45" y="1"/>
                </a:cxn>
                <a:cxn ang="0">
                  <a:pos x="45" y="1"/>
                </a:cxn>
              </a:cxnLst>
              <a:rect b="b" l="0" r="r" t="0"/>
              <a:pathLst>
                <a:path h="110" w="54">
                  <a:moveTo>
                    <a:pt x="45" y="1"/>
                  </a:moveTo>
                  <a:lnTo>
                    <a:pt x="45" y="1"/>
                  </a:lnTo>
                  <a:lnTo>
                    <a:pt x="38" y="10"/>
                  </a:lnTo>
                  <a:lnTo>
                    <a:pt x="34" y="19"/>
                  </a:lnTo>
                  <a:lnTo>
                    <a:pt x="32" y="30"/>
                  </a:lnTo>
                  <a:lnTo>
                    <a:pt x="29" y="40"/>
                  </a:lnTo>
                  <a:lnTo>
                    <a:pt x="29" y="40"/>
                  </a:lnTo>
                  <a:lnTo>
                    <a:pt x="26" y="48"/>
                  </a:lnTo>
                  <a:lnTo>
                    <a:pt x="24" y="56"/>
                  </a:lnTo>
                  <a:lnTo>
                    <a:pt x="16" y="72"/>
                  </a:lnTo>
                  <a:lnTo>
                    <a:pt x="8" y="87"/>
                  </a:lnTo>
                  <a:lnTo>
                    <a:pt x="0" y="103"/>
                  </a:lnTo>
                  <a:lnTo>
                    <a:pt x="0" y="103"/>
                  </a:lnTo>
                  <a:lnTo>
                    <a:pt x="0" y="106"/>
                  </a:lnTo>
                  <a:lnTo>
                    <a:pt x="2" y="107"/>
                  </a:lnTo>
                  <a:lnTo>
                    <a:pt x="3" y="108"/>
                  </a:lnTo>
                  <a:lnTo>
                    <a:pt x="4" y="110"/>
                  </a:lnTo>
                  <a:lnTo>
                    <a:pt x="8" y="110"/>
                  </a:lnTo>
                  <a:lnTo>
                    <a:pt x="11" y="108"/>
                  </a:lnTo>
                  <a:lnTo>
                    <a:pt x="12" y="106"/>
                  </a:lnTo>
                  <a:lnTo>
                    <a:pt x="12" y="106"/>
                  </a:lnTo>
                  <a:lnTo>
                    <a:pt x="24" y="81"/>
                  </a:lnTo>
                  <a:lnTo>
                    <a:pt x="36" y="56"/>
                  </a:lnTo>
                  <a:lnTo>
                    <a:pt x="36" y="56"/>
                  </a:lnTo>
                  <a:lnTo>
                    <a:pt x="39" y="44"/>
                  </a:lnTo>
                  <a:lnTo>
                    <a:pt x="42" y="32"/>
                  </a:lnTo>
                  <a:lnTo>
                    <a:pt x="46" y="21"/>
                  </a:lnTo>
                  <a:lnTo>
                    <a:pt x="49" y="14"/>
                  </a:lnTo>
                  <a:lnTo>
                    <a:pt x="53" y="9"/>
                  </a:lnTo>
                  <a:lnTo>
                    <a:pt x="53" y="9"/>
                  </a:lnTo>
                  <a:lnTo>
                    <a:pt x="54" y="7"/>
                  </a:lnTo>
                  <a:lnTo>
                    <a:pt x="54" y="5"/>
                  </a:lnTo>
                  <a:lnTo>
                    <a:pt x="51" y="1"/>
                  </a:lnTo>
                  <a:lnTo>
                    <a:pt x="50" y="0"/>
                  </a:lnTo>
                  <a:lnTo>
                    <a:pt x="49" y="0"/>
                  </a:lnTo>
                  <a:lnTo>
                    <a:pt x="46" y="0"/>
                  </a:lnTo>
                  <a:lnTo>
                    <a:pt x="45" y="1"/>
                  </a:lnTo>
                  <a:lnTo>
                    <a:pt x="45"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6" name="Freeform 574"/>
            <p:cNvSpPr/>
            <p:nvPr/>
          </p:nvSpPr>
          <p:spPr bwMode="auto">
            <a:xfrm>
              <a:off x="3311526" y="2287588"/>
              <a:ext cx="26988" cy="50800"/>
            </a:xfrm>
            <a:custGeom>
              <a:cxnLst>
                <a:cxn ang="0">
                  <a:pos x="57" y="2"/>
                </a:cxn>
                <a:cxn ang="0">
                  <a:pos x="57" y="2"/>
                </a:cxn>
                <a:cxn ang="0">
                  <a:pos x="42" y="31"/>
                </a:cxn>
                <a:cxn ang="0">
                  <a:pos x="27" y="58"/>
                </a:cxn>
                <a:cxn ang="0">
                  <a:pos x="0" y="117"/>
                </a:cxn>
                <a:cxn ang="0">
                  <a:pos x="0" y="117"/>
                </a:cxn>
                <a:cxn ang="0">
                  <a:pos x="0" y="119"/>
                </a:cxn>
                <a:cxn ang="0">
                  <a:pos x="0" y="121"/>
                </a:cxn>
                <a:cxn ang="0">
                  <a:pos x="2" y="124"/>
                </a:cxn>
                <a:cxn ang="0">
                  <a:pos x="5" y="125"/>
                </a:cxn>
                <a:cxn ang="0">
                  <a:pos x="6" y="125"/>
                </a:cxn>
                <a:cxn ang="0">
                  <a:pos x="9" y="124"/>
                </a:cxn>
                <a:cxn ang="0">
                  <a:pos x="10" y="123"/>
                </a:cxn>
                <a:cxn ang="0">
                  <a:pos x="10" y="123"/>
                </a:cxn>
                <a:cxn ang="0">
                  <a:pos x="38" y="65"/>
                </a:cxn>
                <a:cxn ang="0">
                  <a:pos x="52" y="36"/>
                </a:cxn>
                <a:cxn ang="0">
                  <a:pos x="68" y="9"/>
                </a:cxn>
                <a:cxn ang="0">
                  <a:pos x="68" y="9"/>
                </a:cxn>
                <a:cxn ang="0">
                  <a:pos x="68" y="6"/>
                </a:cxn>
                <a:cxn ang="0">
                  <a:pos x="68" y="4"/>
                </a:cxn>
                <a:cxn ang="0">
                  <a:pos x="65" y="1"/>
                </a:cxn>
                <a:cxn ang="0">
                  <a:pos x="61" y="0"/>
                </a:cxn>
                <a:cxn ang="0">
                  <a:pos x="59" y="1"/>
                </a:cxn>
                <a:cxn ang="0">
                  <a:pos x="57" y="2"/>
                </a:cxn>
                <a:cxn ang="0">
                  <a:pos x="57" y="2"/>
                </a:cxn>
              </a:cxnLst>
              <a:rect b="b" l="0" r="r" t="0"/>
              <a:pathLst>
                <a:path h="125" w="68">
                  <a:moveTo>
                    <a:pt x="57" y="2"/>
                  </a:moveTo>
                  <a:lnTo>
                    <a:pt x="57" y="2"/>
                  </a:lnTo>
                  <a:lnTo>
                    <a:pt x="42" y="31"/>
                  </a:lnTo>
                  <a:lnTo>
                    <a:pt x="27" y="58"/>
                  </a:lnTo>
                  <a:lnTo>
                    <a:pt x="0" y="117"/>
                  </a:lnTo>
                  <a:lnTo>
                    <a:pt x="0" y="117"/>
                  </a:lnTo>
                  <a:lnTo>
                    <a:pt x="0" y="119"/>
                  </a:lnTo>
                  <a:lnTo>
                    <a:pt x="0" y="121"/>
                  </a:lnTo>
                  <a:lnTo>
                    <a:pt x="2" y="124"/>
                  </a:lnTo>
                  <a:lnTo>
                    <a:pt x="5" y="125"/>
                  </a:lnTo>
                  <a:lnTo>
                    <a:pt x="6" y="125"/>
                  </a:lnTo>
                  <a:lnTo>
                    <a:pt x="9" y="124"/>
                  </a:lnTo>
                  <a:lnTo>
                    <a:pt x="10" y="123"/>
                  </a:lnTo>
                  <a:lnTo>
                    <a:pt x="10" y="123"/>
                  </a:lnTo>
                  <a:lnTo>
                    <a:pt x="38" y="65"/>
                  </a:lnTo>
                  <a:lnTo>
                    <a:pt x="52" y="36"/>
                  </a:lnTo>
                  <a:lnTo>
                    <a:pt x="68" y="9"/>
                  </a:lnTo>
                  <a:lnTo>
                    <a:pt x="68" y="9"/>
                  </a:lnTo>
                  <a:lnTo>
                    <a:pt x="68" y="6"/>
                  </a:lnTo>
                  <a:lnTo>
                    <a:pt x="68" y="4"/>
                  </a:lnTo>
                  <a:lnTo>
                    <a:pt x="65" y="1"/>
                  </a:lnTo>
                  <a:lnTo>
                    <a:pt x="61" y="0"/>
                  </a:lnTo>
                  <a:lnTo>
                    <a:pt x="59" y="1"/>
                  </a:lnTo>
                  <a:lnTo>
                    <a:pt x="57" y="2"/>
                  </a:lnTo>
                  <a:lnTo>
                    <a:pt x="57"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7" name="Freeform 575"/>
            <p:cNvSpPr/>
            <p:nvPr/>
          </p:nvSpPr>
          <p:spPr bwMode="auto">
            <a:xfrm>
              <a:off x="3346451" y="2263775"/>
              <a:ext cx="34925" cy="61913"/>
            </a:xfrm>
            <a:custGeom>
              <a:cxnLst>
                <a:cxn ang="0">
                  <a:pos x="80" y="4"/>
                </a:cxn>
                <a:cxn ang="0">
                  <a:pos x="80" y="4"/>
                </a:cxn>
                <a:cxn ang="0">
                  <a:pos x="77" y="14"/>
                </a:cxn>
                <a:cxn ang="0">
                  <a:pos x="72" y="23"/>
                </a:cxn>
                <a:cxn ang="0">
                  <a:pos x="63" y="41"/>
                </a:cxn>
                <a:cxn ang="0">
                  <a:pos x="51" y="58"/>
                </a:cxn>
                <a:cxn ang="0">
                  <a:pos x="38" y="76"/>
                </a:cxn>
                <a:cxn ang="0">
                  <a:pos x="26" y="93"/>
                </a:cxn>
                <a:cxn ang="0">
                  <a:pos x="15" y="110"/>
                </a:cxn>
                <a:cxn ang="0">
                  <a:pos x="6" y="129"/>
                </a:cxn>
                <a:cxn ang="0">
                  <a:pos x="3" y="139"/>
                </a:cxn>
                <a:cxn ang="0">
                  <a:pos x="0" y="148"/>
                </a:cxn>
                <a:cxn ang="0">
                  <a:pos x="0" y="148"/>
                </a:cxn>
                <a:cxn ang="0">
                  <a:pos x="0" y="151"/>
                </a:cxn>
                <a:cxn ang="0">
                  <a:pos x="2" y="154"/>
                </a:cxn>
                <a:cxn ang="0">
                  <a:pos x="3" y="155"/>
                </a:cxn>
                <a:cxn ang="0">
                  <a:pos x="6" y="156"/>
                </a:cxn>
                <a:cxn ang="0">
                  <a:pos x="9" y="156"/>
                </a:cxn>
                <a:cxn ang="0">
                  <a:pos x="9" y="156"/>
                </a:cxn>
                <a:cxn ang="0">
                  <a:pos x="13" y="155"/>
                </a:cxn>
                <a:cxn ang="0">
                  <a:pos x="15" y="152"/>
                </a:cxn>
                <a:cxn ang="0">
                  <a:pos x="15" y="148"/>
                </a:cxn>
                <a:cxn ang="0">
                  <a:pos x="12" y="146"/>
                </a:cxn>
                <a:cxn ang="0">
                  <a:pos x="12" y="146"/>
                </a:cxn>
                <a:cxn ang="0">
                  <a:pos x="16" y="137"/>
                </a:cxn>
                <a:cxn ang="0">
                  <a:pos x="20" y="127"/>
                </a:cxn>
                <a:cxn ang="0">
                  <a:pos x="29" y="109"/>
                </a:cxn>
                <a:cxn ang="0">
                  <a:pos x="40" y="93"/>
                </a:cxn>
                <a:cxn ang="0">
                  <a:pos x="51" y="76"/>
                </a:cxn>
                <a:cxn ang="0">
                  <a:pos x="63" y="59"/>
                </a:cxn>
                <a:cxn ang="0">
                  <a:pos x="75" y="42"/>
                </a:cxn>
                <a:cxn ang="0">
                  <a:pos x="84" y="25"/>
                </a:cxn>
                <a:cxn ang="0">
                  <a:pos x="88" y="16"/>
                </a:cxn>
                <a:cxn ang="0">
                  <a:pos x="91" y="7"/>
                </a:cxn>
                <a:cxn ang="0">
                  <a:pos x="91" y="7"/>
                </a:cxn>
                <a:cxn ang="0">
                  <a:pos x="92" y="4"/>
                </a:cxn>
                <a:cxn ang="0">
                  <a:pos x="91" y="3"/>
                </a:cxn>
                <a:cxn ang="0">
                  <a:pos x="87" y="0"/>
                </a:cxn>
                <a:cxn ang="0">
                  <a:pos x="83" y="0"/>
                </a:cxn>
                <a:cxn ang="0">
                  <a:pos x="81" y="2"/>
                </a:cxn>
                <a:cxn ang="0">
                  <a:pos x="80" y="4"/>
                </a:cxn>
                <a:cxn ang="0">
                  <a:pos x="80" y="4"/>
                </a:cxn>
              </a:cxnLst>
              <a:rect b="b" l="0" r="r" t="0"/>
              <a:pathLst>
                <a:path h="156" w="92">
                  <a:moveTo>
                    <a:pt x="80" y="4"/>
                  </a:moveTo>
                  <a:lnTo>
                    <a:pt x="80" y="4"/>
                  </a:lnTo>
                  <a:lnTo>
                    <a:pt x="77" y="14"/>
                  </a:lnTo>
                  <a:lnTo>
                    <a:pt x="72" y="23"/>
                  </a:lnTo>
                  <a:lnTo>
                    <a:pt x="63" y="41"/>
                  </a:lnTo>
                  <a:lnTo>
                    <a:pt x="51" y="58"/>
                  </a:lnTo>
                  <a:lnTo>
                    <a:pt x="38" y="76"/>
                  </a:lnTo>
                  <a:lnTo>
                    <a:pt x="26" y="93"/>
                  </a:lnTo>
                  <a:lnTo>
                    <a:pt x="15" y="110"/>
                  </a:lnTo>
                  <a:lnTo>
                    <a:pt x="6" y="129"/>
                  </a:lnTo>
                  <a:lnTo>
                    <a:pt x="3" y="139"/>
                  </a:lnTo>
                  <a:lnTo>
                    <a:pt x="0" y="148"/>
                  </a:lnTo>
                  <a:lnTo>
                    <a:pt x="0" y="148"/>
                  </a:lnTo>
                  <a:lnTo>
                    <a:pt x="0" y="151"/>
                  </a:lnTo>
                  <a:lnTo>
                    <a:pt x="2" y="154"/>
                  </a:lnTo>
                  <a:lnTo>
                    <a:pt x="3" y="155"/>
                  </a:lnTo>
                  <a:lnTo>
                    <a:pt x="6" y="156"/>
                  </a:lnTo>
                  <a:lnTo>
                    <a:pt x="9" y="156"/>
                  </a:lnTo>
                  <a:lnTo>
                    <a:pt x="9" y="156"/>
                  </a:lnTo>
                  <a:lnTo>
                    <a:pt x="13" y="155"/>
                  </a:lnTo>
                  <a:lnTo>
                    <a:pt x="15" y="152"/>
                  </a:lnTo>
                  <a:lnTo>
                    <a:pt x="15" y="148"/>
                  </a:lnTo>
                  <a:lnTo>
                    <a:pt x="12" y="146"/>
                  </a:lnTo>
                  <a:lnTo>
                    <a:pt x="12" y="146"/>
                  </a:lnTo>
                  <a:lnTo>
                    <a:pt x="16" y="137"/>
                  </a:lnTo>
                  <a:lnTo>
                    <a:pt x="20" y="127"/>
                  </a:lnTo>
                  <a:lnTo>
                    <a:pt x="29" y="109"/>
                  </a:lnTo>
                  <a:lnTo>
                    <a:pt x="40" y="93"/>
                  </a:lnTo>
                  <a:lnTo>
                    <a:pt x="51" y="76"/>
                  </a:lnTo>
                  <a:lnTo>
                    <a:pt x="63" y="59"/>
                  </a:lnTo>
                  <a:lnTo>
                    <a:pt x="75" y="42"/>
                  </a:lnTo>
                  <a:lnTo>
                    <a:pt x="84" y="25"/>
                  </a:lnTo>
                  <a:lnTo>
                    <a:pt x="88" y="16"/>
                  </a:lnTo>
                  <a:lnTo>
                    <a:pt x="91" y="7"/>
                  </a:lnTo>
                  <a:lnTo>
                    <a:pt x="91" y="7"/>
                  </a:lnTo>
                  <a:lnTo>
                    <a:pt x="92" y="4"/>
                  </a:lnTo>
                  <a:lnTo>
                    <a:pt x="91" y="3"/>
                  </a:lnTo>
                  <a:lnTo>
                    <a:pt x="87" y="0"/>
                  </a:lnTo>
                  <a:lnTo>
                    <a:pt x="83" y="0"/>
                  </a:lnTo>
                  <a:lnTo>
                    <a:pt x="81" y="2"/>
                  </a:lnTo>
                  <a:lnTo>
                    <a:pt x="80" y="4"/>
                  </a:lnTo>
                  <a:lnTo>
                    <a:pt x="80"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8" name="Freeform 576"/>
            <p:cNvSpPr/>
            <p:nvPr/>
          </p:nvSpPr>
          <p:spPr bwMode="auto">
            <a:xfrm>
              <a:off x="3406776" y="2251075"/>
              <a:ext cx="26988" cy="46038"/>
            </a:xfrm>
            <a:custGeom>
              <a:cxnLst>
                <a:cxn ang="0">
                  <a:pos x="54" y="3"/>
                </a:cxn>
                <a:cxn ang="0">
                  <a:pos x="54" y="3"/>
                </a:cxn>
                <a:cxn ang="0">
                  <a:pos x="47" y="16"/>
                </a:cxn>
                <a:cxn ang="0">
                  <a:pos x="39" y="28"/>
                </a:cxn>
                <a:cxn ang="0">
                  <a:pos x="27" y="54"/>
                </a:cxn>
                <a:cxn ang="0">
                  <a:pos x="14" y="80"/>
                </a:cxn>
                <a:cxn ang="0">
                  <a:pos x="1" y="106"/>
                </a:cxn>
                <a:cxn ang="0">
                  <a:pos x="1" y="106"/>
                </a:cxn>
                <a:cxn ang="0">
                  <a:pos x="0" y="109"/>
                </a:cxn>
                <a:cxn ang="0">
                  <a:pos x="0" y="110"/>
                </a:cxn>
                <a:cxn ang="0">
                  <a:pos x="3" y="114"/>
                </a:cxn>
                <a:cxn ang="0">
                  <a:pos x="6" y="114"/>
                </a:cxn>
                <a:cxn ang="0">
                  <a:pos x="9" y="114"/>
                </a:cxn>
                <a:cxn ang="0">
                  <a:pos x="10" y="111"/>
                </a:cxn>
                <a:cxn ang="0">
                  <a:pos x="10" y="111"/>
                </a:cxn>
                <a:cxn ang="0">
                  <a:pos x="25" y="86"/>
                </a:cxn>
                <a:cxn ang="0">
                  <a:pos x="37" y="60"/>
                </a:cxn>
                <a:cxn ang="0">
                  <a:pos x="50" y="34"/>
                </a:cxn>
                <a:cxn ang="0">
                  <a:pos x="56" y="21"/>
                </a:cxn>
                <a:cxn ang="0">
                  <a:pos x="64" y="9"/>
                </a:cxn>
                <a:cxn ang="0">
                  <a:pos x="64" y="9"/>
                </a:cxn>
                <a:cxn ang="0">
                  <a:pos x="65" y="7"/>
                </a:cxn>
                <a:cxn ang="0">
                  <a:pos x="64" y="4"/>
                </a:cxn>
                <a:cxn ang="0">
                  <a:pos x="61" y="1"/>
                </a:cxn>
                <a:cxn ang="0">
                  <a:pos x="58" y="0"/>
                </a:cxn>
                <a:cxn ang="0">
                  <a:pos x="56" y="1"/>
                </a:cxn>
                <a:cxn ang="0">
                  <a:pos x="54" y="3"/>
                </a:cxn>
                <a:cxn ang="0">
                  <a:pos x="54" y="3"/>
                </a:cxn>
              </a:cxnLst>
              <a:rect b="b" l="0" r="r" t="0"/>
              <a:pathLst>
                <a:path h="114" w="65">
                  <a:moveTo>
                    <a:pt x="54" y="3"/>
                  </a:moveTo>
                  <a:lnTo>
                    <a:pt x="54" y="3"/>
                  </a:lnTo>
                  <a:lnTo>
                    <a:pt x="47" y="16"/>
                  </a:lnTo>
                  <a:lnTo>
                    <a:pt x="39" y="28"/>
                  </a:lnTo>
                  <a:lnTo>
                    <a:pt x="27" y="54"/>
                  </a:lnTo>
                  <a:lnTo>
                    <a:pt x="14" y="80"/>
                  </a:lnTo>
                  <a:lnTo>
                    <a:pt x="1" y="106"/>
                  </a:lnTo>
                  <a:lnTo>
                    <a:pt x="1" y="106"/>
                  </a:lnTo>
                  <a:lnTo>
                    <a:pt x="0" y="109"/>
                  </a:lnTo>
                  <a:lnTo>
                    <a:pt x="0" y="110"/>
                  </a:lnTo>
                  <a:lnTo>
                    <a:pt x="3" y="114"/>
                  </a:lnTo>
                  <a:lnTo>
                    <a:pt x="6" y="114"/>
                  </a:lnTo>
                  <a:lnTo>
                    <a:pt x="9" y="114"/>
                  </a:lnTo>
                  <a:lnTo>
                    <a:pt x="10" y="111"/>
                  </a:lnTo>
                  <a:lnTo>
                    <a:pt x="10" y="111"/>
                  </a:lnTo>
                  <a:lnTo>
                    <a:pt x="25" y="86"/>
                  </a:lnTo>
                  <a:lnTo>
                    <a:pt x="37" y="60"/>
                  </a:lnTo>
                  <a:lnTo>
                    <a:pt x="50" y="34"/>
                  </a:lnTo>
                  <a:lnTo>
                    <a:pt x="56" y="21"/>
                  </a:lnTo>
                  <a:lnTo>
                    <a:pt x="64" y="9"/>
                  </a:lnTo>
                  <a:lnTo>
                    <a:pt x="64" y="9"/>
                  </a:lnTo>
                  <a:lnTo>
                    <a:pt x="65" y="7"/>
                  </a:lnTo>
                  <a:lnTo>
                    <a:pt x="64" y="4"/>
                  </a:lnTo>
                  <a:lnTo>
                    <a:pt x="61" y="1"/>
                  </a:lnTo>
                  <a:lnTo>
                    <a:pt x="58" y="0"/>
                  </a:lnTo>
                  <a:lnTo>
                    <a:pt x="56" y="1"/>
                  </a:lnTo>
                  <a:lnTo>
                    <a:pt x="54" y="3"/>
                  </a:lnTo>
                  <a:lnTo>
                    <a:pt x="54"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9" name="Freeform 577"/>
            <p:cNvSpPr/>
            <p:nvPr/>
          </p:nvSpPr>
          <p:spPr bwMode="auto">
            <a:xfrm>
              <a:off x="3451226" y="2247900"/>
              <a:ext cx="15875" cy="34925"/>
            </a:xfrm>
            <a:custGeom>
              <a:cxnLst>
                <a:cxn ang="0">
                  <a:pos x="30" y="4"/>
                </a:cxn>
                <a:cxn ang="0">
                  <a:pos x="30" y="4"/>
                </a:cxn>
                <a:cxn ang="0">
                  <a:pos x="21" y="22"/>
                </a:cxn>
                <a:cxn ang="0">
                  <a:pos x="12" y="41"/>
                </a:cxn>
                <a:cxn ang="0">
                  <a:pos x="4" y="60"/>
                </a:cxn>
                <a:cxn ang="0">
                  <a:pos x="1" y="71"/>
                </a:cxn>
                <a:cxn ang="0">
                  <a:pos x="0" y="81"/>
                </a:cxn>
                <a:cxn ang="0">
                  <a:pos x="0" y="81"/>
                </a:cxn>
                <a:cxn ang="0">
                  <a:pos x="0" y="84"/>
                </a:cxn>
                <a:cxn ang="0">
                  <a:pos x="0" y="85"/>
                </a:cxn>
                <a:cxn ang="0">
                  <a:pos x="4" y="88"/>
                </a:cxn>
                <a:cxn ang="0">
                  <a:pos x="7" y="88"/>
                </a:cxn>
                <a:cxn ang="0">
                  <a:pos x="8" y="88"/>
                </a:cxn>
                <a:cxn ang="0">
                  <a:pos x="9" y="87"/>
                </a:cxn>
                <a:cxn ang="0">
                  <a:pos x="11" y="84"/>
                </a:cxn>
                <a:cxn ang="0">
                  <a:pos x="11" y="84"/>
                </a:cxn>
                <a:cxn ang="0">
                  <a:pos x="16" y="64"/>
                </a:cxn>
                <a:cxn ang="0">
                  <a:pos x="22" y="46"/>
                </a:cxn>
                <a:cxn ang="0">
                  <a:pos x="32" y="28"/>
                </a:cxn>
                <a:cxn ang="0">
                  <a:pos x="41" y="9"/>
                </a:cxn>
                <a:cxn ang="0">
                  <a:pos x="41" y="9"/>
                </a:cxn>
                <a:cxn ang="0">
                  <a:pos x="41" y="7"/>
                </a:cxn>
                <a:cxn ang="0">
                  <a:pos x="41" y="4"/>
                </a:cxn>
                <a:cxn ang="0">
                  <a:pos x="38" y="2"/>
                </a:cxn>
                <a:cxn ang="0">
                  <a:pos x="34" y="0"/>
                </a:cxn>
                <a:cxn ang="0">
                  <a:pos x="32" y="2"/>
                </a:cxn>
                <a:cxn ang="0">
                  <a:pos x="30" y="4"/>
                </a:cxn>
                <a:cxn ang="0">
                  <a:pos x="30" y="4"/>
                </a:cxn>
              </a:cxnLst>
              <a:rect b="b" l="0" r="r" t="0"/>
              <a:pathLst>
                <a:path h="88" w="41">
                  <a:moveTo>
                    <a:pt x="30" y="4"/>
                  </a:moveTo>
                  <a:lnTo>
                    <a:pt x="30" y="4"/>
                  </a:lnTo>
                  <a:lnTo>
                    <a:pt x="21" y="22"/>
                  </a:lnTo>
                  <a:lnTo>
                    <a:pt x="12" y="41"/>
                  </a:lnTo>
                  <a:lnTo>
                    <a:pt x="4" y="60"/>
                  </a:lnTo>
                  <a:lnTo>
                    <a:pt x="1" y="71"/>
                  </a:lnTo>
                  <a:lnTo>
                    <a:pt x="0" y="81"/>
                  </a:lnTo>
                  <a:lnTo>
                    <a:pt x="0" y="81"/>
                  </a:lnTo>
                  <a:lnTo>
                    <a:pt x="0" y="84"/>
                  </a:lnTo>
                  <a:lnTo>
                    <a:pt x="0" y="85"/>
                  </a:lnTo>
                  <a:lnTo>
                    <a:pt x="4" y="88"/>
                  </a:lnTo>
                  <a:lnTo>
                    <a:pt x="7" y="88"/>
                  </a:lnTo>
                  <a:lnTo>
                    <a:pt x="8" y="88"/>
                  </a:lnTo>
                  <a:lnTo>
                    <a:pt x="9" y="87"/>
                  </a:lnTo>
                  <a:lnTo>
                    <a:pt x="11" y="84"/>
                  </a:lnTo>
                  <a:lnTo>
                    <a:pt x="11" y="84"/>
                  </a:lnTo>
                  <a:lnTo>
                    <a:pt x="16" y="64"/>
                  </a:lnTo>
                  <a:lnTo>
                    <a:pt x="22" y="46"/>
                  </a:lnTo>
                  <a:lnTo>
                    <a:pt x="32" y="28"/>
                  </a:lnTo>
                  <a:lnTo>
                    <a:pt x="41" y="9"/>
                  </a:lnTo>
                  <a:lnTo>
                    <a:pt x="41" y="9"/>
                  </a:lnTo>
                  <a:lnTo>
                    <a:pt x="41" y="7"/>
                  </a:lnTo>
                  <a:lnTo>
                    <a:pt x="41" y="4"/>
                  </a:lnTo>
                  <a:lnTo>
                    <a:pt x="38" y="2"/>
                  </a:lnTo>
                  <a:lnTo>
                    <a:pt x="34" y="0"/>
                  </a:lnTo>
                  <a:lnTo>
                    <a:pt x="32" y="2"/>
                  </a:lnTo>
                  <a:lnTo>
                    <a:pt x="30" y="4"/>
                  </a:lnTo>
                  <a:lnTo>
                    <a:pt x="30"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20" name="Freeform 578"/>
            <p:cNvSpPr/>
            <p:nvPr/>
          </p:nvSpPr>
          <p:spPr bwMode="auto">
            <a:xfrm>
              <a:off x="3489326" y="2241550"/>
              <a:ext cx="19050" cy="36513"/>
            </a:xfrm>
            <a:custGeom>
              <a:cxnLst>
                <a:cxn ang="0">
                  <a:pos x="38" y="5"/>
                </a:cxn>
                <a:cxn ang="0">
                  <a:pos x="38" y="5"/>
                </a:cxn>
                <a:cxn ang="0">
                  <a:pos x="38" y="12"/>
                </a:cxn>
                <a:cxn ang="0">
                  <a:pos x="36" y="17"/>
                </a:cxn>
                <a:cxn ang="0">
                  <a:pos x="32" y="26"/>
                </a:cxn>
                <a:cxn ang="0">
                  <a:pos x="19" y="46"/>
                </a:cxn>
                <a:cxn ang="0">
                  <a:pos x="19" y="46"/>
                </a:cxn>
                <a:cxn ang="0">
                  <a:pos x="8" y="67"/>
                </a:cxn>
                <a:cxn ang="0">
                  <a:pos x="4" y="77"/>
                </a:cxn>
                <a:cxn ang="0">
                  <a:pos x="0" y="88"/>
                </a:cxn>
                <a:cxn ang="0">
                  <a:pos x="0" y="88"/>
                </a:cxn>
                <a:cxn ang="0">
                  <a:pos x="0" y="90"/>
                </a:cxn>
                <a:cxn ang="0">
                  <a:pos x="2" y="91"/>
                </a:cxn>
                <a:cxn ang="0">
                  <a:pos x="6" y="94"/>
                </a:cxn>
                <a:cxn ang="0">
                  <a:pos x="9" y="94"/>
                </a:cxn>
                <a:cxn ang="0">
                  <a:pos x="11" y="93"/>
                </a:cxn>
                <a:cxn ang="0">
                  <a:pos x="12" y="90"/>
                </a:cxn>
                <a:cxn ang="0">
                  <a:pos x="12" y="90"/>
                </a:cxn>
                <a:cxn ang="0">
                  <a:pos x="16" y="78"/>
                </a:cxn>
                <a:cxn ang="0">
                  <a:pos x="21" y="64"/>
                </a:cxn>
                <a:cxn ang="0">
                  <a:pos x="28" y="51"/>
                </a:cxn>
                <a:cxn ang="0">
                  <a:pos x="36" y="40"/>
                </a:cxn>
                <a:cxn ang="0">
                  <a:pos x="36" y="40"/>
                </a:cxn>
                <a:cxn ang="0">
                  <a:pos x="42" y="33"/>
                </a:cxn>
                <a:cxn ang="0">
                  <a:pos x="46" y="23"/>
                </a:cxn>
                <a:cxn ang="0">
                  <a:pos x="49" y="14"/>
                </a:cxn>
                <a:cxn ang="0">
                  <a:pos x="50" y="5"/>
                </a:cxn>
                <a:cxn ang="0">
                  <a:pos x="50" y="5"/>
                </a:cxn>
                <a:cxn ang="0">
                  <a:pos x="50" y="3"/>
                </a:cxn>
                <a:cxn ang="0">
                  <a:pos x="49" y="1"/>
                </a:cxn>
                <a:cxn ang="0">
                  <a:pos x="47" y="0"/>
                </a:cxn>
                <a:cxn ang="0">
                  <a:pos x="45" y="0"/>
                </a:cxn>
                <a:cxn ang="0">
                  <a:pos x="41" y="1"/>
                </a:cxn>
                <a:cxn ang="0">
                  <a:pos x="40" y="3"/>
                </a:cxn>
                <a:cxn ang="0">
                  <a:pos x="38" y="5"/>
                </a:cxn>
                <a:cxn ang="0">
                  <a:pos x="38" y="5"/>
                </a:cxn>
              </a:cxnLst>
              <a:rect b="b" l="0" r="r" t="0"/>
              <a:pathLst>
                <a:path h="94" w="50">
                  <a:moveTo>
                    <a:pt x="38" y="5"/>
                  </a:moveTo>
                  <a:lnTo>
                    <a:pt x="38" y="5"/>
                  </a:lnTo>
                  <a:lnTo>
                    <a:pt x="38" y="12"/>
                  </a:lnTo>
                  <a:lnTo>
                    <a:pt x="36" y="17"/>
                  </a:lnTo>
                  <a:lnTo>
                    <a:pt x="32" y="26"/>
                  </a:lnTo>
                  <a:lnTo>
                    <a:pt x="19" y="46"/>
                  </a:lnTo>
                  <a:lnTo>
                    <a:pt x="19" y="46"/>
                  </a:lnTo>
                  <a:lnTo>
                    <a:pt x="8" y="67"/>
                  </a:lnTo>
                  <a:lnTo>
                    <a:pt x="4" y="77"/>
                  </a:lnTo>
                  <a:lnTo>
                    <a:pt x="0" y="88"/>
                  </a:lnTo>
                  <a:lnTo>
                    <a:pt x="0" y="88"/>
                  </a:lnTo>
                  <a:lnTo>
                    <a:pt x="0" y="90"/>
                  </a:lnTo>
                  <a:lnTo>
                    <a:pt x="2" y="91"/>
                  </a:lnTo>
                  <a:lnTo>
                    <a:pt x="6" y="94"/>
                  </a:lnTo>
                  <a:lnTo>
                    <a:pt x="9" y="94"/>
                  </a:lnTo>
                  <a:lnTo>
                    <a:pt x="11" y="93"/>
                  </a:lnTo>
                  <a:lnTo>
                    <a:pt x="12" y="90"/>
                  </a:lnTo>
                  <a:lnTo>
                    <a:pt x="12" y="90"/>
                  </a:lnTo>
                  <a:lnTo>
                    <a:pt x="16" y="78"/>
                  </a:lnTo>
                  <a:lnTo>
                    <a:pt x="21" y="64"/>
                  </a:lnTo>
                  <a:lnTo>
                    <a:pt x="28" y="51"/>
                  </a:lnTo>
                  <a:lnTo>
                    <a:pt x="36" y="40"/>
                  </a:lnTo>
                  <a:lnTo>
                    <a:pt x="36" y="40"/>
                  </a:lnTo>
                  <a:lnTo>
                    <a:pt x="42" y="33"/>
                  </a:lnTo>
                  <a:lnTo>
                    <a:pt x="46" y="23"/>
                  </a:lnTo>
                  <a:lnTo>
                    <a:pt x="49" y="14"/>
                  </a:lnTo>
                  <a:lnTo>
                    <a:pt x="50" y="5"/>
                  </a:lnTo>
                  <a:lnTo>
                    <a:pt x="50" y="5"/>
                  </a:lnTo>
                  <a:lnTo>
                    <a:pt x="50" y="3"/>
                  </a:lnTo>
                  <a:lnTo>
                    <a:pt x="49" y="1"/>
                  </a:lnTo>
                  <a:lnTo>
                    <a:pt x="47" y="0"/>
                  </a:lnTo>
                  <a:lnTo>
                    <a:pt x="45" y="0"/>
                  </a:lnTo>
                  <a:lnTo>
                    <a:pt x="41" y="1"/>
                  </a:lnTo>
                  <a:lnTo>
                    <a:pt x="40" y="3"/>
                  </a:lnTo>
                  <a:lnTo>
                    <a:pt x="38" y="5"/>
                  </a:lnTo>
                  <a:lnTo>
                    <a:pt x="38"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21" name="Freeform 579"/>
            <p:cNvSpPr/>
            <p:nvPr/>
          </p:nvSpPr>
          <p:spPr bwMode="auto">
            <a:xfrm>
              <a:off x="3519488" y="2247900"/>
              <a:ext cx="14288" cy="34925"/>
            </a:xfrm>
            <a:custGeom>
              <a:cxnLst>
                <a:cxn ang="0">
                  <a:pos x="28" y="5"/>
                </a:cxn>
                <a:cxn ang="0">
                  <a:pos x="28" y="5"/>
                </a:cxn>
                <a:cxn ang="0">
                  <a:pos x="25" y="14"/>
                </a:cxn>
                <a:cxn ang="0">
                  <a:pos x="22" y="24"/>
                </a:cxn>
                <a:cxn ang="0">
                  <a:pos x="17" y="34"/>
                </a:cxn>
                <a:cxn ang="0">
                  <a:pos x="15" y="43"/>
                </a:cxn>
                <a:cxn ang="0">
                  <a:pos x="15" y="43"/>
                </a:cxn>
                <a:cxn ang="0">
                  <a:pos x="8" y="64"/>
                </a:cxn>
                <a:cxn ang="0">
                  <a:pos x="2" y="83"/>
                </a:cxn>
                <a:cxn ang="0">
                  <a:pos x="2" y="83"/>
                </a:cxn>
                <a:cxn ang="0">
                  <a:pos x="0" y="86"/>
                </a:cxn>
                <a:cxn ang="0">
                  <a:pos x="2" y="87"/>
                </a:cxn>
                <a:cxn ang="0">
                  <a:pos x="5" y="90"/>
                </a:cxn>
                <a:cxn ang="0">
                  <a:pos x="9" y="90"/>
                </a:cxn>
                <a:cxn ang="0">
                  <a:pos x="11" y="89"/>
                </a:cxn>
                <a:cxn ang="0">
                  <a:pos x="12" y="86"/>
                </a:cxn>
                <a:cxn ang="0">
                  <a:pos x="12" y="86"/>
                </a:cxn>
                <a:cxn ang="0">
                  <a:pos x="20" y="64"/>
                </a:cxn>
                <a:cxn ang="0">
                  <a:pos x="28" y="40"/>
                </a:cxn>
                <a:cxn ang="0">
                  <a:pos x="28" y="40"/>
                </a:cxn>
                <a:cxn ang="0">
                  <a:pos x="30" y="31"/>
                </a:cxn>
                <a:cxn ang="0">
                  <a:pos x="34" y="23"/>
                </a:cxn>
                <a:cxn ang="0">
                  <a:pos x="37" y="14"/>
                </a:cxn>
                <a:cxn ang="0">
                  <a:pos x="38" y="5"/>
                </a:cxn>
                <a:cxn ang="0">
                  <a:pos x="38" y="5"/>
                </a:cxn>
                <a:cxn ang="0">
                  <a:pos x="38" y="2"/>
                </a:cxn>
                <a:cxn ang="0">
                  <a:pos x="37" y="1"/>
                </a:cxn>
                <a:cxn ang="0">
                  <a:pos x="36" y="0"/>
                </a:cxn>
                <a:cxn ang="0">
                  <a:pos x="33" y="0"/>
                </a:cxn>
                <a:cxn ang="0">
                  <a:pos x="29" y="1"/>
                </a:cxn>
                <a:cxn ang="0">
                  <a:pos x="28" y="2"/>
                </a:cxn>
                <a:cxn ang="0">
                  <a:pos x="28" y="5"/>
                </a:cxn>
                <a:cxn ang="0">
                  <a:pos x="28" y="5"/>
                </a:cxn>
              </a:cxnLst>
              <a:rect b="b" l="0" r="r" t="0"/>
              <a:pathLst>
                <a:path h="90" w="38">
                  <a:moveTo>
                    <a:pt x="28" y="5"/>
                  </a:moveTo>
                  <a:lnTo>
                    <a:pt x="28" y="5"/>
                  </a:lnTo>
                  <a:lnTo>
                    <a:pt x="25" y="14"/>
                  </a:lnTo>
                  <a:lnTo>
                    <a:pt x="22" y="24"/>
                  </a:lnTo>
                  <a:lnTo>
                    <a:pt x="17" y="34"/>
                  </a:lnTo>
                  <a:lnTo>
                    <a:pt x="15" y="43"/>
                  </a:lnTo>
                  <a:lnTo>
                    <a:pt x="15" y="43"/>
                  </a:lnTo>
                  <a:lnTo>
                    <a:pt x="8" y="64"/>
                  </a:lnTo>
                  <a:lnTo>
                    <a:pt x="2" y="83"/>
                  </a:lnTo>
                  <a:lnTo>
                    <a:pt x="2" y="83"/>
                  </a:lnTo>
                  <a:lnTo>
                    <a:pt x="0" y="86"/>
                  </a:lnTo>
                  <a:lnTo>
                    <a:pt x="2" y="87"/>
                  </a:lnTo>
                  <a:lnTo>
                    <a:pt x="5" y="90"/>
                  </a:lnTo>
                  <a:lnTo>
                    <a:pt x="9" y="90"/>
                  </a:lnTo>
                  <a:lnTo>
                    <a:pt x="11" y="89"/>
                  </a:lnTo>
                  <a:lnTo>
                    <a:pt x="12" y="86"/>
                  </a:lnTo>
                  <a:lnTo>
                    <a:pt x="12" y="86"/>
                  </a:lnTo>
                  <a:lnTo>
                    <a:pt x="20" y="64"/>
                  </a:lnTo>
                  <a:lnTo>
                    <a:pt x="28" y="40"/>
                  </a:lnTo>
                  <a:lnTo>
                    <a:pt x="28" y="40"/>
                  </a:lnTo>
                  <a:lnTo>
                    <a:pt x="30" y="31"/>
                  </a:lnTo>
                  <a:lnTo>
                    <a:pt x="34" y="23"/>
                  </a:lnTo>
                  <a:lnTo>
                    <a:pt x="37" y="14"/>
                  </a:lnTo>
                  <a:lnTo>
                    <a:pt x="38" y="5"/>
                  </a:lnTo>
                  <a:lnTo>
                    <a:pt x="38" y="5"/>
                  </a:lnTo>
                  <a:lnTo>
                    <a:pt x="38" y="2"/>
                  </a:lnTo>
                  <a:lnTo>
                    <a:pt x="37" y="1"/>
                  </a:lnTo>
                  <a:lnTo>
                    <a:pt x="36" y="0"/>
                  </a:lnTo>
                  <a:lnTo>
                    <a:pt x="33" y="0"/>
                  </a:lnTo>
                  <a:lnTo>
                    <a:pt x="29" y="1"/>
                  </a:lnTo>
                  <a:lnTo>
                    <a:pt x="28" y="2"/>
                  </a:lnTo>
                  <a:lnTo>
                    <a:pt x="28" y="5"/>
                  </a:lnTo>
                  <a:lnTo>
                    <a:pt x="28"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22" name="Freeform 580"/>
            <p:cNvSpPr/>
            <p:nvPr/>
          </p:nvSpPr>
          <p:spPr bwMode="auto">
            <a:xfrm>
              <a:off x="3568701" y="2252663"/>
              <a:ext cx="17463" cy="36513"/>
            </a:xfrm>
            <a:custGeom>
              <a:cxnLst>
                <a:cxn ang="0">
                  <a:pos x="36" y="1"/>
                </a:cxn>
                <a:cxn ang="0">
                  <a:pos x="36" y="1"/>
                </a:cxn>
                <a:cxn ang="0">
                  <a:pos x="35" y="0"/>
                </a:cxn>
                <a:cxn ang="0">
                  <a:pos x="32" y="0"/>
                </a:cxn>
                <a:cxn ang="0">
                  <a:pos x="29" y="3"/>
                </a:cxn>
                <a:cxn ang="0">
                  <a:pos x="27" y="4"/>
                </a:cxn>
                <a:cxn ang="0">
                  <a:pos x="27" y="7"/>
                </a:cxn>
                <a:cxn ang="0">
                  <a:pos x="27" y="8"/>
                </a:cxn>
                <a:cxn ang="0">
                  <a:pos x="29" y="10"/>
                </a:cxn>
                <a:cxn ang="0">
                  <a:pos x="29" y="10"/>
                </a:cxn>
                <a:cxn ang="0">
                  <a:pos x="30" y="13"/>
                </a:cxn>
                <a:cxn ang="0">
                  <a:pos x="30" y="17"/>
                </a:cxn>
                <a:cxn ang="0">
                  <a:pos x="26" y="26"/>
                </a:cxn>
                <a:cxn ang="0">
                  <a:pos x="17" y="43"/>
                </a:cxn>
                <a:cxn ang="0">
                  <a:pos x="17" y="43"/>
                </a:cxn>
                <a:cxn ang="0">
                  <a:pos x="8" y="63"/>
                </a:cxn>
                <a:cxn ang="0">
                  <a:pos x="4" y="73"/>
                </a:cxn>
                <a:cxn ang="0">
                  <a:pos x="1" y="84"/>
                </a:cxn>
                <a:cxn ang="0">
                  <a:pos x="1" y="84"/>
                </a:cxn>
                <a:cxn ang="0">
                  <a:pos x="0" y="86"/>
                </a:cxn>
                <a:cxn ang="0">
                  <a:pos x="1" y="89"/>
                </a:cxn>
                <a:cxn ang="0">
                  <a:pos x="5" y="92"/>
                </a:cxn>
                <a:cxn ang="0">
                  <a:pos x="9" y="90"/>
                </a:cxn>
                <a:cxn ang="0">
                  <a:pos x="10" y="89"/>
                </a:cxn>
                <a:cxn ang="0">
                  <a:pos x="12" y="88"/>
                </a:cxn>
                <a:cxn ang="0">
                  <a:pos x="12" y="88"/>
                </a:cxn>
                <a:cxn ang="0">
                  <a:pos x="15" y="73"/>
                </a:cxn>
                <a:cxn ang="0">
                  <a:pos x="22" y="59"/>
                </a:cxn>
                <a:cxn ang="0">
                  <a:pos x="29" y="44"/>
                </a:cxn>
                <a:cxn ang="0">
                  <a:pos x="36" y="31"/>
                </a:cxn>
                <a:cxn ang="0">
                  <a:pos x="36" y="31"/>
                </a:cxn>
                <a:cxn ang="0">
                  <a:pos x="39" y="25"/>
                </a:cxn>
                <a:cxn ang="0">
                  <a:pos x="42" y="16"/>
                </a:cxn>
                <a:cxn ang="0">
                  <a:pos x="42" y="12"/>
                </a:cxn>
                <a:cxn ang="0">
                  <a:pos x="40" y="8"/>
                </a:cxn>
                <a:cxn ang="0">
                  <a:pos x="39" y="5"/>
                </a:cxn>
                <a:cxn ang="0">
                  <a:pos x="36" y="1"/>
                </a:cxn>
                <a:cxn ang="0">
                  <a:pos x="36" y="1"/>
                </a:cxn>
              </a:cxnLst>
              <a:rect b="b" l="0" r="r" t="0"/>
              <a:pathLst>
                <a:path h="92" w="42">
                  <a:moveTo>
                    <a:pt x="36" y="1"/>
                  </a:moveTo>
                  <a:lnTo>
                    <a:pt x="36" y="1"/>
                  </a:lnTo>
                  <a:lnTo>
                    <a:pt x="35" y="0"/>
                  </a:lnTo>
                  <a:lnTo>
                    <a:pt x="32" y="0"/>
                  </a:lnTo>
                  <a:lnTo>
                    <a:pt x="29" y="3"/>
                  </a:lnTo>
                  <a:lnTo>
                    <a:pt x="27" y="4"/>
                  </a:lnTo>
                  <a:lnTo>
                    <a:pt x="27" y="7"/>
                  </a:lnTo>
                  <a:lnTo>
                    <a:pt x="27" y="8"/>
                  </a:lnTo>
                  <a:lnTo>
                    <a:pt x="29" y="10"/>
                  </a:lnTo>
                  <a:lnTo>
                    <a:pt x="29" y="10"/>
                  </a:lnTo>
                  <a:lnTo>
                    <a:pt x="30" y="13"/>
                  </a:lnTo>
                  <a:lnTo>
                    <a:pt x="30" y="17"/>
                  </a:lnTo>
                  <a:lnTo>
                    <a:pt x="26" y="26"/>
                  </a:lnTo>
                  <a:lnTo>
                    <a:pt x="17" y="43"/>
                  </a:lnTo>
                  <a:lnTo>
                    <a:pt x="17" y="43"/>
                  </a:lnTo>
                  <a:lnTo>
                    <a:pt x="8" y="63"/>
                  </a:lnTo>
                  <a:lnTo>
                    <a:pt x="4" y="73"/>
                  </a:lnTo>
                  <a:lnTo>
                    <a:pt x="1" y="84"/>
                  </a:lnTo>
                  <a:lnTo>
                    <a:pt x="1" y="84"/>
                  </a:lnTo>
                  <a:lnTo>
                    <a:pt x="0" y="86"/>
                  </a:lnTo>
                  <a:lnTo>
                    <a:pt x="1" y="89"/>
                  </a:lnTo>
                  <a:lnTo>
                    <a:pt x="5" y="92"/>
                  </a:lnTo>
                  <a:lnTo>
                    <a:pt x="9" y="90"/>
                  </a:lnTo>
                  <a:lnTo>
                    <a:pt x="10" y="89"/>
                  </a:lnTo>
                  <a:lnTo>
                    <a:pt x="12" y="88"/>
                  </a:lnTo>
                  <a:lnTo>
                    <a:pt x="12" y="88"/>
                  </a:lnTo>
                  <a:lnTo>
                    <a:pt x="15" y="73"/>
                  </a:lnTo>
                  <a:lnTo>
                    <a:pt x="22" y="59"/>
                  </a:lnTo>
                  <a:lnTo>
                    <a:pt x="29" y="44"/>
                  </a:lnTo>
                  <a:lnTo>
                    <a:pt x="36" y="31"/>
                  </a:lnTo>
                  <a:lnTo>
                    <a:pt x="36" y="31"/>
                  </a:lnTo>
                  <a:lnTo>
                    <a:pt x="39" y="25"/>
                  </a:lnTo>
                  <a:lnTo>
                    <a:pt x="42" y="16"/>
                  </a:lnTo>
                  <a:lnTo>
                    <a:pt x="42" y="12"/>
                  </a:lnTo>
                  <a:lnTo>
                    <a:pt x="40" y="8"/>
                  </a:lnTo>
                  <a:lnTo>
                    <a:pt x="39" y="5"/>
                  </a:lnTo>
                  <a:lnTo>
                    <a:pt x="36" y="1"/>
                  </a:lnTo>
                  <a:lnTo>
                    <a:pt x="36"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23" name="Freeform 581"/>
            <p:cNvSpPr/>
            <p:nvPr/>
          </p:nvSpPr>
          <p:spPr bwMode="auto">
            <a:xfrm>
              <a:off x="3614738" y="2270125"/>
              <a:ext cx="26988" cy="57150"/>
            </a:xfrm>
            <a:custGeom>
              <a:cxnLst>
                <a:cxn ang="0">
                  <a:pos x="56" y="4"/>
                </a:cxn>
                <a:cxn ang="0">
                  <a:pos x="56" y="4"/>
                </a:cxn>
                <a:cxn ang="0">
                  <a:pos x="55" y="13"/>
                </a:cxn>
                <a:cxn ang="0">
                  <a:pos x="51" y="21"/>
                </a:cxn>
                <a:cxn ang="0">
                  <a:pos x="43" y="38"/>
                </a:cxn>
                <a:cxn ang="0">
                  <a:pos x="26" y="70"/>
                </a:cxn>
                <a:cxn ang="0">
                  <a:pos x="26" y="70"/>
                </a:cxn>
                <a:cxn ang="0">
                  <a:pos x="9" y="104"/>
                </a:cxn>
                <a:cxn ang="0">
                  <a:pos x="3" y="122"/>
                </a:cxn>
                <a:cxn ang="0">
                  <a:pos x="1" y="129"/>
                </a:cxn>
                <a:cxn ang="0">
                  <a:pos x="0" y="139"/>
                </a:cxn>
                <a:cxn ang="0">
                  <a:pos x="0" y="139"/>
                </a:cxn>
                <a:cxn ang="0">
                  <a:pos x="0" y="141"/>
                </a:cxn>
                <a:cxn ang="0">
                  <a:pos x="1" y="142"/>
                </a:cxn>
                <a:cxn ang="0">
                  <a:pos x="3" y="144"/>
                </a:cxn>
                <a:cxn ang="0">
                  <a:pos x="5" y="145"/>
                </a:cxn>
                <a:cxn ang="0">
                  <a:pos x="9" y="142"/>
                </a:cxn>
                <a:cxn ang="0">
                  <a:pos x="10" y="141"/>
                </a:cxn>
                <a:cxn ang="0">
                  <a:pos x="10" y="139"/>
                </a:cxn>
                <a:cxn ang="0">
                  <a:pos x="10" y="139"/>
                </a:cxn>
                <a:cxn ang="0">
                  <a:pos x="12" y="132"/>
                </a:cxn>
                <a:cxn ang="0">
                  <a:pos x="13" y="127"/>
                </a:cxn>
                <a:cxn ang="0">
                  <a:pos x="17" y="119"/>
                </a:cxn>
                <a:cxn ang="0">
                  <a:pos x="22" y="112"/>
                </a:cxn>
                <a:cxn ang="0">
                  <a:pos x="26" y="102"/>
                </a:cxn>
                <a:cxn ang="0">
                  <a:pos x="26" y="102"/>
                </a:cxn>
                <a:cxn ang="0">
                  <a:pos x="34" y="80"/>
                </a:cxn>
                <a:cxn ang="0">
                  <a:pos x="44" y="59"/>
                </a:cxn>
                <a:cxn ang="0">
                  <a:pos x="44" y="59"/>
                </a:cxn>
                <a:cxn ang="0">
                  <a:pos x="57" y="34"/>
                </a:cxn>
                <a:cxn ang="0">
                  <a:pos x="64" y="21"/>
                </a:cxn>
                <a:cxn ang="0">
                  <a:pos x="68" y="8"/>
                </a:cxn>
                <a:cxn ang="0">
                  <a:pos x="68" y="8"/>
                </a:cxn>
                <a:cxn ang="0">
                  <a:pos x="68" y="5"/>
                </a:cxn>
                <a:cxn ang="0">
                  <a:pos x="67" y="2"/>
                </a:cxn>
                <a:cxn ang="0">
                  <a:pos x="64" y="0"/>
                </a:cxn>
                <a:cxn ang="0">
                  <a:pos x="60" y="1"/>
                </a:cxn>
                <a:cxn ang="0">
                  <a:pos x="57" y="2"/>
                </a:cxn>
                <a:cxn ang="0">
                  <a:pos x="56" y="4"/>
                </a:cxn>
                <a:cxn ang="0">
                  <a:pos x="56" y="4"/>
                </a:cxn>
              </a:cxnLst>
              <a:rect b="b" l="0" r="r" t="0"/>
              <a:pathLst>
                <a:path h="145" w="68">
                  <a:moveTo>
                    <a:pt x="56" y="4"/>
                  </a:moveTo>
                  <a:lnTo>
                    <a:pt x="56" y="4"/>
                  </a:lnTo>
                  <a:lnTo>
                    <a:pt x="55" y="13"/>
                  </a:lnTo>
                  <a:lnTo>
                    <a:pt x="51" y="21"/>
                  </a:lnTo>
                  <a:lnTo>
                    <a:pt x="43" y="38"/>
                  </a:lnTo>
                  <a:lnTo>
                    <a:pt x="26" y="70"/>
                  </a:lnTo>
                  <a:lnTo>
                    <a:pt x="26" y="70"/>
                  </a:lnTo>
                  <a:lnTo>
                    <a:pt x="9" y="104"/>
                  </a:lnTo>
                  <a:lnTo>
                    <a:pt x="3" y="122"/>
                  </a:lnTo>
                  <a:lnTo>
                    <a:pt x="1" y="129"/>
                  </a:lnTo>
                  <a:lnTo>
                    <a:pt x="0" y="139"/>
                  </a:lnTo>
                  <a:lnTo>
                    <a:pt x="0" y="139"/>
                  </a:lnTo>
                  <a:lnTo>
                    <a:pt x="0" y="141"/>
                  </a:lnTo>
                  <a:lnTo>
                    <a:pt x="1" y="142"/>
                  </a:lnTo>
                  <a:lnTo>
                    <a:pt x="3" y="144"/>
                  </a:lnTo>
                  <a:lnTo>
                    <a:pt x="5" y="145"/>
                  </a:lnTo>
                  <a:lnTo>
                    <a:pt x="9" y="142"/>
                  </a:lnTo>
                  <a:lnTo>
                    <a:pt x="10" y="141"/>
                  </a:lnTo>
                  <a:lnTo>
                    <a:pt x="10" y="139"/>
                  </a:lnTo>
                  <a:lnTo>
                    <a:pt x="10" y="139"/>
                  </a:lnTo>
                  <a:lnTo>
                    <a:pt x="12" y="132"/>
                  </a:lnTo>
                  <a:lnTo>
                    <a:pt x="13" y="127"/>
                  </a:lnTo>
                  <a:lnTo>
                    <a:pt x="17" y="119"/>
                  </a:lnTo>
                  <a:lnTo>
                    <a:pt x="22" y="112"/>
                  </a:lnTo>
                  <a:lnTo>
                    <a:pt x="26" y="102"/>
                  </a:lnTo>
                  <a:lnTo>
                    <a:pt x="26" y="102"/>
                  </a:lnTo>
                  <a:lnTo>
                    <a:pt x="34" y="80"/>
                  </a:lnTo>
                  <a:lnTo>
                    <a:pt x="44" y="59"/>
                  </a:lnTo>
                  <a:lnTo>
                    <a:pt x="44" y="59"/>
                  </a:lnTo>
                  <a:lnTo>
                    <a:pt x="57" y="34"/>
                  </a:lnTo>
                  <a:lnTo>
                    <a:pt x="64" y="21"/>
                  </a:lnTo>
                  <a:lnTo>
                    <a:pt x="68" y="8"/>
                  </a:lnTo>
                  <a:lnTo>
                    <a:pt x="68" y="8"/>
                  </a:lnTo>
                  <a:lnTo>
                    <a:pt x="68" y="5"/>
                  </a:lnTo>
                  <a:lnTo>
                    <a:pt x="67" y="2"/>
                  </a:lnTo>
                  <a:lnTo>
                    <a:pt x="64" y="0"/>
                  </a:lnTo>
                  <a:lnTo>
                    <a:pt x="60" y="1"/>
                  </a:lnTo>
                  <a:lnTo>
                    <a:pt x="57" y="2"/>
                  </a:lnTo>
                  <a:lnTo>
                    <a:pt x="56" y="4"/>
                  </a:lnTo>
                  <a:lnTo>
                    <a:pt x="56"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24" name="Freeform 582"/>
            <p:cNvSpPr/>
            <p:nvPr/>
          </p:nvSpPr>
          <p:spPr bwMode="auto">
            <a:xfrm>
              <a:off x="3595688" y="2268538"/>
              <a:ext cx="17463" cy="26988"/>
            </a:xfrm>
            <a:custGeom>
              <a:cxnLst>
                <a:cxn ang="0">
                  <a:pos x="38" y="0"/>
                </a:cxn>
                <a:cxn ang="0">
                  <a:pos x="38" y="0"/>
                </a:cxn>
                <a:cxn ang="0">
                  <a:pos x="32" y="4"/>
                </a:cxn>
                <a:cxn ang="0">
                  <a:pos x="28" y="9"/>
                </a:cxn>
                <a:cxn ang="0">
                  <a:pos x="22" y="16"/>
                </a:cxn>
                <a:cxn ang="0">
                  <a:pos x="20" y="22"/>
                </a:cxn>
                <a:cxn ang="0">
                  <a:pos x="20" y="22"/>
                </a:cxn>
                <a:cxn ang="0">
                  <a:pos x="11" y="42"/>
                </a:cxn>
                <a:cxn ang="0">
                  <a:pos x="7" y="51"/>
                </a:cxn>
                <a:cxn ang="0">
                  <a:pos x="0" y="60"/>
                </a:cxn>
                <a:cxn ang="0">
                  <a:pos x="0" y="60"/>
                </a:cxn>
                <a:cxn ang="0">
                  <a:pos x="0" y="63"/>
                </a:cxn>
                <a:cxn ang="0">
                  <a:pos x="0" y="64"/>
                </a:cxn>
                <a:cxn ang="0">
                  <a:pos x="1" y="67"/>
                </a:cxn>
                <a:cxn ang="0">
                  <a:pos x="3" y="68"/>
                </a:cxn>
                <a:cxn ang="0">
                  <a:pos x="7" y="68"/>
                </a:cxn>
                <a:cxn ang="0">
                  <a:pos x="9" y="68"/>
                </a:cxn>
                <a:cxn ang="0">
                  <a:pos x="11" y="65"/>
                </a:cxn>
                <a:cxn ang="0">
                  <a:pos x="11" y="65"/>
                </a:cxn>
                <a:cxn ang="0">
                  <a:pos x="18" y="52"/>
                </a:cxn>
                <a:cxn ang="0">
                  <a:pos x="25" y="39"/>
                </a:cxn>
                <a:cxn ang="0">
                  <a:pos x="25" y="39"/>
                </a:cxn>
                <a:cxn ang="0">
                  <a:pos x="32" y="23"/>
                </a:cxn>
                <a:cxn ang="0">
                  <a:pos x="35" y="16"/>
                </a:cxn>
                <a:cxn ang="0">
                  <a:pos x="38" y="13"/>
                </a:cxn>
                <a:cxn ang="0">
                  <a:pos x="42" y="12"/>
                </a:cxn>
                <a:cxn ang="0">
                  <a:pos x="42" y="12"/>
                </a:cxn>
                <a:cxn ang="0">
                  <a:pos x="43" y="10"/>
                </a:cxn>
                <a:cxn ang="0">
                  <a:pos x="45" y="9"/>
                </a:cxn>
                <a:cxn ang="0">
                  <a:pos x="45" y="4"/>
                </a:cxn>
                <a:cxn ang="0">
                  <a:pos x="43" y="1"/>
                </a:cxn>
                <a:cxn ang="0">
                  <a:pos x="41" y="0"/>
                </a:cxn>
                <a:cxn ang="0">
                  <a:pos x="38" y="0"/>
                </a:cxn>
                <a:cxn ang="0">
                  <a:pos x="38" y="0"/>
                </a:cxn>
              </a:cxnLst>
              <a:rect b="b" l="0" r="r" t="0"/>
              <a:pathLst>
                <a:path h="68" w="45">
                  <a:moveTo>
                    <a:pt x="38" y="0"/>
                  </a:moveTo>
                  <a:lnTo>
                    <a:pt x="38" y="0"/>
                  </a:lnTo>
                  <a:lnTo>
                    <a:pt x="32" y="4"/>
                  </a:lnTo>
                  <a:lnTo>
                    <a:pt x="28" y="9"/>
                  </a:lnTo>
                  <a:lnTo>
                    <a:pt x="22" y="16"/>
                  </a:lnTo>
                  <a:lnTo>
                    <a:pt x="20" y="22"/>
                  </a:lnTo>
                  <a:lnTo>
                    <a:pt x="20" y="22"/>
                  </a:lnTo>
                  <a:lnTo>
                    <a:pt x="11" y="42"/>
                  </a:lnTo>
                  <a:lnTo>
                    <a:pt x="7" y="51"/>
                  </a:lnTo>
                  <a:lnTo>
                    <a:pt x="0" y="60"/>
                  </a:lnTo>
                  <a:lnTo>
                    <a:pt x="0" y="60"/>
                  </a:lnTo>
                  <a:lnTo>
                    <a:pt x="0" y="63"/>
                  </a:lnTo>
                  <a:lnTo>
                    <a:pt x="0" y="64"/>
                  </a:lnTo>
                  <a:lnTo>
                    <a:pt x="1" y="67"/>
                  </a:lnTo>
                  <a:lnTo>
                    <a:pt x="3" y="68"/>
                  </a:lnTo>
                  <a:lnTo>
                    <a:pt x="7" y="68"/>
                  </a:lnTo>
                  <a:lnTo>
                    <a:pt x="9" y="68"/>
                  </a:lnTo>
                  <a:lnTo>
                    <a:pt x="11" y="65"/>
                  </a:lnTo>
                  <a:lnTo>
                    <a:pt x="11" y="65"/>
                  </a:lnTo>
                  <a:lnTo>
                    <a:pt x="18" y="52"/>
                  </a:lnTo>
                  <a:lnTo>
                    <a:pt x="25" y="39"/>
                  </a:lnTo>
                  <a:lnTo>
                    <a:pt x="25" y="39"/>
                  </a:lnTo>
                  <a:lnTo>
                    <a:pt x="32" y="23"/>
                  </a:lnTo>
                  <a:lnTo>
                    <a:pt x="35" y="16"/>
                  </a:lnTo>
                  <a:lnTo>
                    <a:pt x="38" y="13"/>
                  </a:lnTo>
                  <a:lnTo>
                    <a:pt x="42" y="12"/>
                  </a:lnTo>
                  <a:lnTo>
                    <a:pt x="42" y="12"/>
                  </a:lnTo>
                  <a:lnTo>
                    <a:pt x="43" y="10"/>
                  </a:lnTo>
                  <a:lnTo>
                    <a:pt x="45" y="9"/>
                  </a:lnTo>
                  <a:lnTo>
                    <a:pt x="45" y="4"/>
                  </a:lnTo>
                  <a:lnTo>
                    <a:pt x="43" y="1"/>
                  </a:lnTo>
                  <a:lnTo>
                    <a:pt x="41" y="0"/>
                  </a:lnTo>
                  <a:lnTo>
                    <a:pt x="38" y="0"/>
                  </a:lnTo>
                  <a:lnTo>
                    <a:pt x="38"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25" name="Freeform 583"/>
            <p:cNvSpPr/>
            <p:nvPr/>
          </p:nvSpPr>
          <p:spPr bwMode="auto">
            <a:xfrm>
              <a:off x="3648076" y="2266950"/>
              <a:ext cx="30163" cy="61913"/>
            </a:xfrm>
            <a:custGeom>
              <a:cxnLst>
                <a:cxn ang="0">
                  <a:pos x="65" y="3"/>
                </a:cxn>
                <a:cxn ang="0">
                  <a:pos x="65" y="3"/>
                </a:cxn>
                <a:cxn ang="0">
                  <a:pos x="60" y="9"/>
                </a:cxn>
                <a:cxn ang="0">
                  <a:pos x="55" y="17"/>
                </a:cxn>
                <a:cxn ang="0">
                  <a:pos x="47" y="35"/>
                </a:cxn>
                <a:cxn ang="0">
                  <a:pos x="39" y="54"/>
                </a:cxn>
                <a:cxn ang="0">
                  <a:pos x="31" y="72"/>
                </a:cxn>
                <a:cxn ang="0">
                  <a:pos x="31" y="72"/>
                </a:cxn>
                <a:cxn ang="0">
                  <a:pos x="14" y="110"/>
                </a:cxn>
                <a:cxn ang="0">
                  <a:pos x="6" y="130"/>
                </a:cxn>
                <a:cxn ang="0">
                  <a:pos x="0" y="149"/>
                </a:cxn>
                <a:cxn ang="0">
                  <a:pos x="0" y="149"/>
                </a:cxn>
                <a:cxn ang="0">
                  <a:pos x="0" y="152"/>
                </a:cxn>
                <a:cxn ang="0">
                  <a:pos x="0" y="154"/>
                </a:cxn>
                <a:cxn ang="0">
                  <a:pos x="4" y="156"/>
                </a:cxn>
                <a:cxn ang="0">
                  <a:pos x="7" y="156"/>
                </a:cxn>
                <a:cxn ang="0">
                  <a:pos x="9" y="154"/>
                </a:cxn>
                <a:cxn ang="0">
                  <a:pos x="10" y="152"/>
                </a:cxn>
                <a:cxn ang="0">
                  <a:pos x="10" y="152"/>
                </a:cxn>
                <a:cxn ang="0">
                  <a:pos x="17" y="133"/>
                </a:cxn>
                <a:cxn ang="0">
                  <a:pos x="23" y="114"/>
                </a:cxn>
                <a:cxn ang="0">
                  <a:pos x="41" y="77"/>
                </a:cxn>
                <a:cxn ang="0">
                  <a:pos x="41" y="77"/>
                </a:cxn>
                <a:cxn ang="0">
                  <a:pos x="48" y="60"/>
                </a:cxn>
                <a:cxn ang="0">
                  <a:pos x="56" y="42"/>
                </a:cxn>
                <a:cxn ang="0">
                  <a:pos x="64" y="25"/>
                </a:cxn>
                <a:cxn ang="0">
                  <a:pos x="68" y="17"/>
                </a:cxn>
                <a:cxn ang="0">
                  <a:pos x="74" y="10"/>
                </a:cxn>
                <a:cxn ang="0">
                  <a:pos x="74" y="10"/>
                </a:cxn>
                <a:cxn ang="0">
                  <a:pos x="75" y="8"/>
                </a:cxn>
                <a:cxn ang="0">
                  <a:pos x="75" y="5"/>
                </a:cxn>
                <a:cxn ang="0">
                  <a:pos x="73" y="3"/>
                </a:cxn>
                <a:cxn ang="0">
                  <a:pos x="70" y="0"/>
                </a:cxn>
                <a:cxn ang="0">
                  <a:pos x="68" y="0"/>
                </a:cxn>
                <a:cxn ang="0">
                  <a:pos x="65" y="3"/>
                </a:cxn>
                <a:cxn ang="0">
                  <a:pos x="65" y="3"/>
                </a:cxn>
              </a:cxnLst>
              <a:rect b="b" l="0" r="r" t="0"/>
              <a:pathLst>
                <a:path h="156" w="75">
                  <a:moveTo>
                    <a:pt x="65" y="3"/>
                  </a:moveTo>
                  <a:lnTo>
                    <a:pt x="65" y="3"/>
                  </a:lnTo>
                  <a:lnTo>
                    <a:pt x="60" y="9"/>
                  </a:lnTo>
                  <a:lnTo>
                    <a:pt x="55" y="17"/>
                  </a:lnTo>
                  <a:lnTo>
                    <a:pt x="47" y="35"/>
                  </a:lnTo>
                  <a:lnTo>
                    <a:pt x="39" y="54"/>
                  </a:lnTo>
                  <a:lnTo>
                    <a:pt x="31" y="72"/>
                  </a:lnTo>
                  <a:lnTo>
                    <a:pt x="31" y="72"/>
                  </a:lnTo>
                  <a:lnTo>
                    <a:pt x="14" y="110"/>
                  </a:lnTo>
                  <a:lnTo>
                    <a:pt x="6" y="130"/>
                  </a:lnTo>
                  <a:lnTo>
                    <a:pt x="0" y="149"/>
                  </a:lnTo>
                  <a:lnTo>
                    <a:pt x="0" y="149"/>
                  </a:lnTo>
                  <a:lnTo>
                    <a:pt x="0" y="152"/>
                  </a:lnTo>
                  <a:lnTo>
                    <a:pt x="0" y="154"/>
                  </a:lnTo>
                  <a:lnTo>
                    <a:pt x="4" y="156"/>
                  </a:lnTo>
                  <a:lnTo>
                    <a:pt x="7" y="156"/>
                  </a:lnTo>
                  <a:lnTo>
                    <a:pt x="9" y="154"/>
                  </a:lnTo>
                  <a:lnTo>
                    <a:pt x="10" y="152"/>
                  </a:lnTo>
                  <a:lnTo>
                    <a:pt x="10" y="152"/>
                  </a:lnTo>
                  <a:lnTo>
                    <a:pt x="17" y="133"/>
                  </a:lnTo>
                  <a:lnTo>
                    <a:pt x="23" y="114"/>
                  </a:lnTo>
                  <a:lnTo>
                    <a:pt x="41" y="77"/>
                  </a:lnTo>
                  <a:lnTo>
                    <a:pt x="41" y="77"/>
                  </a:lnTo>
                  <a:lnTo>
                    <a:pt x="48" y="60"/>
                  </a:lnTo>
                  <a:lnTo>
                    <a:pt x="56" y="42"/>
                  </a:lnTo>
                  <a:lnTo>
                    <a:pt x="64" y="25"/>
                  </a:lnTo>
                  <a:lnTo>
                    <a:pt x="68" y="17"/>
                  </a:lnTo>
                  <a:lnTo>
                    <a:pt x="74" y="10"/>
                  </a:lnTo>
                  <a:lnTo>
                    <a:pt x="74" y="10"/>
                  </a:lnTo>
                  <a:lnTo>
                    <a:pt x="75" y="8"/>
                  </a:lnTo>
                  <a:lnTo>
                    <a:pt x="75" y="5"/>
                  </a:lnTo>
                  <a:lnTo>
                    <a:pt x="73" y="3"/>
                  </a:lnTo>
                  <a:lnTo>
                    <a:pt x="70" y="0"/>
                  </a:lnTo>
                  <a:lnTo>
                    <a:pt x="68" y="0"/>
                  </a:lnTo>
                  <a:lnTo>
                    <a:pt x="65" y="3"/>
                  </a:lnTo>
                  <a:lnTo>
                    <a:pt x="65"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26" name="Freeform 584"/>
            <p:cNvSpPr/>
            <p:nvPr/>
          </p:nvSpPr>
          <p:spPr bwMode="auto">
            <a:xfrm>
              <a:off x="3698876" y="2268538"/>
              <a:ext cx="17463" cy="38100"/>
            </a:xfrm>
            <a:custGeom>
              <a:cxnLst>
                <a:cxn ang="0">
                  <a:pos x="30" y="6"/>
                </a:cxn>
                <a:cxn ang="0">
                  <a:pos x="30" y="6"/>
                </a:cxn>
                <a:cxn ang="0">
                  <a:pos x="28" y="17"/>
                </a:cxn>
                <a:cxn ang="0">
                  <a:pos x="25" y="27"/>
                </a:cxn>
                <a:cxn ang="0">
                  <a:pos x="17" y="48"/>
                </a:cxn>
                <a:cxn ang="0">
                  <a:pos x="17" y="48"/>
                </a:cxn>
                <a:cxn ang="0">
                  <a:pos x="9" y="68"/>
                </a:cxn>
                <a:cxn ang="0">
                  <a:pos x="9" y="68"/>
                </a:cxn>
                <a:cxn ang="0">
                  <a:pos x="7" y="76"/>
                </a:cxn>
                <a:cxn ang="0">
                  <a:pos x="3" y="85"/>
                </a:cxn>
                <a:cxn ang="0">
                  <a:pos x="3" y="85"/>
                </a:cxn>
                <a:cxn ang="0">
                  <a:pos x="0" y="86"/>
                </a:cxn>
                <a:cxn ang="0">
                  <a:pos x="0" y="88"/>
                </a:cxn>
                <a:cxn ang="0">
                  <a:pos x="0" y="93"/>
                </a:cxn>
                <a:cxn ang="0">
                  <a:pos x="4" y="95"/>
                </a:cxn>
                <a:cxn ang="0">
                  <a:pos x="5" y="95"/>
                </a:cxn>
                <a:cxn ang="0">
                  <a:pos x="8" y="94"/>
                </a:cxn>
                <a:cxn ang="0">
                  <a:pos x="8" y="94"/>
                </a:cxn>
                <a:cxn ang="0">
                  <a:pos x="11" y="93"/>
                </a:cxn>
                <a:cxn ang="0">
                  <a:pos x="12" y="90"/>
                </a:cxn>
                <a:cxn ang="0">
                  <a:pos x="14" y="85"/>
                </a:cxn>
                <a:cxn ang="0">
                  <a:pos x="14" y="85"/>
                </a:cxn>
                <a:cxn ang="0">
                  <a:pos x="20" y="73"/>
                </a:cxn>
                <a:cxn ang="0">
                  <a:pos x="24" y="60"/>
                </a:cxn>
                <a:cxn ang="0">
                  <a:pos x="24" y="60"/>
                </a:cxn>
                <a:cxn ang="0">
                  <a:pos x="34" y="34"/>
                </a:cxn>
                <a:cxn ang="0">
                  <a:pos x="39" y="20"/>
                </a:cxn>
                <a:cxn ang="0">
                  <a:pos x="42" y="6"/>
                </a:cxn>
                <a:cxn ang="0">
                  <a:pos x="42" y="6"/>
                </a:cxn>
                <a:cxn ang="0">
                  <a:pos x="41" y="4"/>
                </a:cxn>
                <a:cxn ang="0">
                  <a:pos x="41" y="1"/>
                </a:cxn>
                <a:cxn ang="0">
                  <a:pos x="38" y="1"/>
                </a:cxn>
                <a:cxn ang="0">
                  <a:pos x="37" y="0"/>
                </a:cxn>
                <a:cxn ang="0">
                  <a:pos x="33" y="1"/>
                </a:cxn>
                <a:cxn ang="0">
                  <a:pos x="30" y="4"/>
                </a:cxn>
                <a:cxn ang="0">
                  <a:pos x="30" y="6"/>
                </a:cxn>
                <a:cxn ang="0">
                  <a:pos x="30" y="6"/>
                </a:cxn>
              </a:cxnLst>
              <a:rect b="b" l="0" r="r" t="0"/>
              <a:pathLst>
                <a:path h="95" w="42">
                  <a:moveTo>
                    <a:pt x="30" y="6"/>
                  </a:moveTo>
                  <a:lnTo>
                    <a:pt x="30" y="6"/>
                  </a:lnTo>
                  <a:lnTo>
                    <a:pt x="28" y="17"/>
                  </a:lnTo>
                  <a:lnTo>
                    <a:pt x="25" y="27"/>
                  </a:lnTo>
                  <a:lnTo>
                    <a:pt x="17" y="48"/>
                  </a:lnTo>
                  <a:lnTo>
                    <a:pt x="17" y="48"/>
                  </a:lnTo>
                  <a:lnTo>
                    <a:pt x="9" y="68"/>
                  </a:lnTo>
                  <a:lnTo>
                    <a:pt x="9" y="68"/>
                  </a:lnTo>
                  <a:lnTo>
                    <a:pt x="7" y="76"/>
                  </a:lnTo>
                  <a:lnTo>
                    <a:pt x="3" y="85"/>
                  </a:lnTo>
                  <a:lnTo>
                    <a:pt x="3" y="85"/>
                  </a:lnTo>
                  <a:lnTo>
                    <a:pt x="0" y="86"/>
                  </a:lnTo>
                  <a:lnTo>
                    <a:pt x="0" y="88"/>
                  </a:lnTo>
                  <a:lnTo>
                    <a:pt x="0" y="93"/>
                  </a:lnTo>
                  <a:lnTo>
                    <a:pt x="4" y="95"/>
                  </a:lnTo>
                  <a:lnTo>
                    <a:pt x="5" y="95"/>
                  </a:lnTo>
                  <a:lnTo>
                    <a:pt x="8" y="94"/>
                  </a:lnTo>
                  <a:lnTo>
                    <a:pt x="8" y="94"/>
                  </a:lnTo>
                  <a:lnTo>
                    <a:pt x="11" y="93"/>
                  </a:lnTo>
                  <a:lnTo>
                    <a:pt x="12" y="90"/>
                  </a:lnTo>
                  <a:lnTo>
                    <a:pt x="14" y="85"/>
                  </a:lnTo>
                  <a:lnTo>
                    <a:pt x="14" y="85"/>
                  </a:lnTo>
                  <a:lnTo>
                    <a:pt x="20" y="73"/>
                  </a:lnTo>
                  <a:lnTo>
                    <a:pt x="24" y="60"/>
                  </a:lnTo>
                  <a:lnTo>
                    <a:pt x="24" y="60"/>
                  </a:lnTo>
                  <a:lnTo>
                    <a:pt x="34" y="34"/>
                  </a:lnTo>
                  <a:lnTo>
                    <a:pt x="39" y="20"/>
                  </a:lnTo>
                  <a:lnTo>
                    <a:pt x="42" y="6"/>
                  </a:lnTo>
                  <a:lnTo>
                    <a:pt x="42" y="6"/>
                  </a:lnTo>
                  <a:lnTo>
                    <a:pt x="41" y="4"/>
                  </a:lnTo>
                  <a:lnTo>
                    <a:pt x="41" y="1"/>
                  </a:lnTo>
                  <a:lnTo>
                    <a:pt x="38" y="1"/>
                  </a:lnTo>
                  <a:lnTo>
                    <a:pt x="37" y="0"/>
                  </a:lnTo>
                  <a:lnTo>
                    <a:pt x="33" y="1"/>
                  </a:lnTo>
                  <a:lnTo>
                    <a:pt x="30" y="4"/>
                  </a:lnTo>
                  <a:lnTo>
                    <a:pt x="30" y="6"/>
                  </a:lnTo>
                  <a:lnTo>
                    <a:pt x="30" y="6"/>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27" name="Freeform 585"/>
            <p:cNvSpPr/>
            <p:nvPr/>
          </p:nvSpPr>
          <p:spPr bwMode="auto">
            <a:xfrm>
              <a:off x="3736976" y="2259013"/>
              <a:ext cx="17463" cy="36513"/>
            </a:xfrm>
            <a:custGeom>
              <a:cxnLst>
                <a:cxn ang="0">
                  <a:pos x="36" y="4"/>
                </a:cxn>
                <a:cxn ang="0">
                  <a:pos x="36" y="4"/>
                </a:cxn>
                <a:cxn ang="0">
                  <a:pos x="26" y="25"/>
                </a:cxn>
                <a:cxn ang="0">
                  <a:pos x="19" y="45"/>
                </a:cxn>
                <a:cxn ang="0">
                  <a:pos x="19" y="45"/>
                </a:cxn>
                <a:cxn ang="0">
                  <a:pos x="12" y="65"/>
                </a:cxn>
                <a:cxn ang="0">
                  <a:pos x="8" y="74"/>
                </a:cxn>
                <a:cxn ang="0">
                  <a:pos x="6" y="78"/>
                </a:cxn>
                <a:cxn ang="0">
                  <a:pos x="3" y="81"/>
                </a:cxn>
                <a:cxn ang="0">
                  <a:pos x="3" y="81"/>
                </a:cxn>
                <a:cxn ang="0">
                  <a:pos x="0" y="83"/>
                </a:cxn>
                <a:cxn ang="0">
                  <a:pos x="0" y="85"/>
                </a:cxn>
                <a:cxn ang="0">
                  <a:pos x="2" y="87"/>
                </a:cxn>
                <a:cxn ang="0">
                  <a:pos x="2" y="89"/>
                </a:cxn>
                <a:cxn ang="0">
                  <a:pos x="6" y="90"/>
                </a:cxn>
                <a:cxn ang="0">
                  <a:pos x="8" y="90"/>
                </a:cxn>
                <a:cxn ang="0">
                  <a:pos x="11" y="89"/>
                </a:cxn>
                <a:cxn ang="0">
                  <a:pos x="11" y="89"/>
                </a:cxn>
                <a:cxn ang="0">
                  <a:pos x="17" y="82"/>
                </a:cxn>
                <a:cxn ang="0">
                  <a:pos x="21" y="73"/>
                </a:cxn>
                <a:cxn ang="0">
                  <a:pos x="25" y="64"/>
                </a:cxn>
                <a:cxn ang="0">
                  <a:pos x="28" y="55"/>
                </a:cxn>
                <a:cxn ang="0">
                  <a:pos x="28" y="55"/>
                </a:cxn>
                <a:cxn ang="0">
                  <a:pos x="32" y="43"/>
                </a:cxn>
                <a:cxn ang="0">
                  <a:pos x="37" y="31"/>
                </a:cxn>
                <a:cxn ang="0">
                  <a:pos x="46" y="6"/>
                </a:cxn>
                <a:cxn ang="0">
                  <a:pos x="46" y="6"/>
                </a:cxn>
                <a:cxn ang="0">
                  <a:pos x="46" y="4"/>
                </a:cxn>
                <a:cxn ang="0">
                  <a:pos x="46" y="2"/>
                </a:cxn>
                <a:cxn ang="0">
                  <a:pos x="45" y="1"/>
                </a:cxn>
                <a:cxn ang="0">
                  <a:pos x="42" y="0"/>
                </a:cxn>
                <a:cxn ang="0">
                  <a:pos x="38" y="0"/>
                </a:cxn>
                <a:cxn ang="0">
                  <a:pos x="37" y="1"/>
                </a:cxn>
                <a:cxn ang="0">
                  <a:pos x="36" y="4"/>
                </a:cxn>
                <a:cxn ang="0">
                  <a:pos x="36" y="4"/>
                </a:cxn>
              </a:cxnLst>
              <a:rect b="b" l="0" r="r" t="0"/>
              <a:pathLst>
                <a:path h="90" w="46">
                  <a:moveTo>
                    <a:pt x="36" y="4"/>
                  </a:moveTo>
                  <a:lnTo>
                    <a:pt x="36" y="4"/>
                  </a:lnTo>
                  <a:lnTo>
                    <a:pt x="26" y="25"/>
                  </a:lnTo>
                  <a:lnTo>
                    <a:pt x="19" y="45"/>
                  </a:lnTo>
                  <a:lnTo>
                    <a:pt x="19" y="45"/>
                  </a:lnTo>
                  <a:lnTo>
                    <a:pt x="12" y="65"/>
                  </a:lnTo>
                  <a:lnTo>
                    <a:pt x="8" y="74"/>
                  </a:lnTo>
                  <a:lnTo>
                    <a:pt x="6" y="78"/>
                  </a:lnTo>
                  <a:lnTo>
                    <a:pt x="3" y="81"/>
                  </a:lnTo>
                  <a:lnTo>
                    <a:pt x="3" y="81"/>
                  </a:lnTo>
                  <a:lnTo>
                    <a:pt x="0" y="83"/>
                  </a:lnTo>
                  <a:lnTo>
                    <a:pt x="0" y="85"/>
                  </a:lnTo>
                  <a:lnTo>
                    <a:pt x="2" y="87"/>
                  </a:lnTo>
                  <a:lnTo>
                    <a:pt x="2" y="89"/>
                  </a:lnTo>
                  <a:lnTo>
                    <a:pt x="6" y="90"/>
                  </a:lnTo>
                  <a:lnTo>
                    <a:pt x="8" y="90"/>
                  </a:lnTo>
                  <a:lnTo>
                    <a:pt x="11" y="89"/>
                  </a:lnTo>
                  <a:lnTo>
                    <a:pt x="11" y="89"/>
                  </a:lnTo>
                  <a:lnTo>
                    <a:pt x="17" y="82"/>
                  </a:lnTo>
                  <a:lnTo>
                    <a:pt x="21" y="73"/>
                  </a:lnTo>
                  <a:lnTo>
                    <a:pt x="25" y="64"/>
                  </a:lnTo>
                  <a:lnTo>
                    <a:pt x="28" y="55"/>
                  </a:lnTo>
                  <a:lnTo>
                    <a:pt x="28" y="55"/>
                  </a:lnTo>
                  <a:lnTo>
                    <a:pt x="32" y="43"/>
                  </a:lnTo>
                  <a:lnTo>
                    <a:pt x="37" y="31"/>
                  </a:lnTo>
                  <a:lnTo>
                    <a:pt x="46" y="6"/>
                  </a:lnTo>
                  <a:lnTo>
                    <a:pt x="46" y="6"/>
                  </a:lnTo>
                  <a:lnTo>
                    <a:pt x="46" y="4"/>
                  </a:lnTo>
                  <a:lnTo>
                    <a:pt x="46" y="2"/>
                  </a:lnTo>
                  <a:lnTo>
                    <a:pt x="45" y="1"/>
                  </a:lnTo>
                  <a:lnTo>
                    <a:pt x="42" y="0"/>
                  </a:lnTo>
                  <a:lnTo>
                    <a:pt x="38" y="0"/>
                  </a:lnTo>
                  <a:lnTo>
                    <a:pt x="37" y="1"/>
                  </a:lnTo>
                  <a:lnTo>
                    <a:pt x="36" y="4"/>
                  </a:lnTo>
                  <a:lnTo>
                    <a:pt x="36"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28" name="Freeform 586"/>
            <p:cNvSpPr/>
            <p:nvPr/>
          </p:nvSpPr>
          <p:spPr bwMode="auto">
            <a:xfrm>
              <a:off x="3775076" y="2259013"/>
              <a:ext cx="14288" cy="36513"/>
            </a:xfrm>
            <a:custGeom>
              <a:cxnLst>
                <a:cxn ang="0">
                  <a:pos x="27" y="2"/>
                </a:cxn>
                <a:cxn ang="0">
                  <a:pos x="27" y="2"/>
                </a:cxn>
                <a:cxn ang="0">
                  <a:pos x="22" y="14"/>
                </a:cxn>
                <a:cxn ang="0">
                  <a:pos x="18" y="26"/>
                </a:cxn>
                <a:cxn ang="0">
                  <a:pos x="12" y="49"/>
                </a:cxn>
                <a:cxn ang="0">
                  <a:pos x="12" y="49"/>
                </a:cxn>
                <a:cxn ang="0">
                  <a:pos x="9" y="59"/>
                </a:cxn>
                <a:cxn ang="0">
                  <a:pos x="5" y="66"/>
                </a:cxn>
                <a:cxn ang="0">
                  <a:pos x="1" y="76"/>
                </a:cxn>
                <a:cxn ang="0">
                  <a:pos x="0" y="85"/>
                </a:cxn>
                <a:cxn ang="0">
                  <a:pos x="0" y="85"/>
                </a:cxn>
                <a:cxn ang="0">
                  <a:pos x="0" y="87"/>
                </a:cxn>
                <a:cxn ang="0">
                  <a:pos x="1" y="89"/>
                </a:cxn>
                <a:cxn ang="0">
                  <a:pos x="5" y="90"/>
                </a:cxn>
                <a:cxn ang="0">
                  <a:pos x="9" y="89"/>
                </a:cxn>
                <a:cxn ang="0">
                  <a:pos x="10" y="87"/>
                </a:cxn>
                <a:cxn ang="0">
                  <a:pos x="12" y="85"/>
                </a:cxn>
                <a:cxn ang="0">
                  <a:pos x="12" y="85"/>
                </a:cxn>
                <a:cxn ang="0">
                  <a:pos x="13" y="77"/>
                </a:cxn>
                <a:cxn ang="0">
                  <a:pos x="15" y="68"/>
                </a:cxn>
                <a:cxn ang="0">
                  <a:pos x="22" y="52"/>
                </a:cxn>
                <a:cxn ang="0">
                  <a:pos x="22" y="52"/>
                </a:cxn>
                <a:cxn ang="0">
                  <a:pos x="30" y="30"/>
                </a:cxn>
                <a:cxn ang="0">
                  <a:pos x="32" y="19"/>
                </a:cxn>
                <a:cxn ang="0">
                  <a:pos x="38" y="8"/>
                </a:cxn>
                <a:cxn ang="0">
                  <a:pos x="38" y="8"/>
                </a:cxn>
                <a:cxn ang="0">
                  <a:pos x="38" y="5"/>
                </a:cxn>
                <a:cxn ang="0">
                  <a:pos x="38" y="4"/>
                </a:cxn>
                <a:cxn ang="0">
                  <a:pos x="35" y="0"/>
                </a:cxn>
                <a:cxn ang="0">
                  <a:pos x="32" y="0"/>
                </a:cxn>
                <a:cxn ang="0">
                  <a:pos x="31" y="0"/>
                </a:cxn>
                <a:cxn ang="0">
                  <a:pos x="29" y="0"/>
                </a:cxn>
                <a:cxn ang="0">
                  <a:pos x="27" y="2"/>
                </a:cxn>
                <a:cxn ang="0">
                  <a:pos x="27" y="2"/>
                </a:cxn>
              </a:cxnLst>
              <a:rect b="b" l="0" r="r" t="0"/>
              <a:pathLst>
                <a:path h="90" w="38">
                  <a:moveTo>
                    <a:pt x="27" y="2"/>
                  </a:moveTo>
                  <a:lnTo>
                    <a:pt x="27" y="2"/>
                  </a:lnTo>
                  <a:lnTo>
                    <a:pt x="22" y="14"/>
                  </a:lnTo>
                  <a:lnTo>
                    <a:pt x="18" y="26"/>
                  </a:lnTo>
                  <a:lnTo>
                    <a:pt x="12" y="49"/>
                  </a:lnTo>
                  <a:lnTo>
                    <a:pt x="12" y="49"/>
                  </a:lnTo>
                  <a:lnTo>
                    <a:pt x="9" y="59"/>
                  </a:lnTo>
                  <a:lnTo>
                    <a:pt x="5" y="66"/>
                  </a:lnTo>
                  <a:lnTo>
                    <a:pt x="1" y="76"/>
                  </a:lnTo>
                  <a:lnTo>
                    <a:pt x="0" y="85"/>
                  </a:lnTo>
                  <a:lnTo>
                    <a:pt x="0" y="85"/>
                  </a:lnTo>
                  <a:lnTo>
                    <a:pt x="0" y="87"/>
                  </a:lnTo>
                  <a:lnTo>
                    <a:pt x="1" y="89"/>
                  </a:lnTo>
                  <a:lnTo>
                    <a:pt x="5" y="90"/>
                  </a:lnTo>
                  <a:lnTo>
                    <a:pt x="9" y="89"/>
                  </a:lnTo>
                  <a:lnTo>
                    <a:pt x="10" y="87"/>
                  </a:lnTo>
                  <a:lnTo>
                    <a:pt x="12" y="85"/>
                  </a:lnTo>
                  <a:lnTo>
                    <a:pt x="12" y="85"/>
                  </a:lnTo>
                  <a:lnTo>
                    <a:pt x="13" y="77"/>
                  </a:lnTo>
                  <a:lnTo>
                    <a:pt x="15" y="68"/>
                  </a:lnTo>
                  <a:lnTo>
                    <a:pt x="22" y="52"/>
                  </a:lnTo>
                  <a:lnTo>
                    <a:pt x="22" y="52"/>
                  </a:lnTo>
                  <a:lnTo>
                    <a:pt x="30" y="30"/>
                  </a:lnTo>
                  <a:lnTo>
                    <a:pt x="32" y="19"/>
                  </a:lnTo>
                  <a:lnTo>
                    <a:pt x="38" y="8"/>
                  </a:lnTo>
                  <a:lnTo>
                    <a:pt x="38" y="8"/>
                  </a:lnTo>
                  <a:lnTo>
                    <a:pt x="38" y="5"/>
                  </a:lnTo>
                  <a:lnTo>
                    <a:pt x="38" y="4"/>
                  </a:lnTo>
                  <a:lnTo>
                    <a:pt x="35" y="0"/>
                  </a:lnTo>
                  <a:lnTo>
                    <a:pt x="32" y="0"/>
                  </a:lnTo>
                  <a:lnTo>
                    <a:pt x="31" y="0"/>
                  </a:lnTo>
                  <a:lnTo>
                    <a:pt x="29" y="0"/>
                  </a:lnTo>
                  <a:lnTo>
                    <a:pt x="27" y="2"/>
                  </a:lnTo>
                  <a:lnTo>
                    <a:pt x="27"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29" name="Freeform 587"/>
            <p:cNvSpPr/>
            <p:nvPr/>
          </p:nvSpPr>
          <p:spPr bwMode="auto">
            <a:xfrm>
              <a:off x="3797301" y="2268538"/>
              <a:ext cx="14288" cy="31750"/>
            </a:xfrm>
            <a:custGeom>
              <a:cxnLst>
                <a:cxn ang="0">
                  <a:pos x="23" y="3"/>
                </a:cxn>
                <a:cxn ang="0">
                  <a:pos x="23" y="3"/>
                </a:cxn>
                <a:cxn ang="0">
                  <a:pos x="16" y="22"/>
                </a:cxn>
                <a:cxn ang="0">
                  <a:pos x="12" y="32"/>
                </a:cxn>
                <a:cxn ang="0">
                  <a:pos x="11" y="42"/>
                </a:cxn>
                <a:cxn ang="0">
                  <a:pos x="11" y="42"/>
                </a:cxn>
                <a:cxn ang="0">
                  <a:pos x="9" y="50"/>
                </a:cxn>
                <a:cxn ang="0">
                  <a:pos x="7" y="58"/>
                </a:cxn>
                <a:cxn ang="0">
                  <a:pos x="3" y="64"/>
                </a:cxn>
                <a:cxn ang="0">
                  <a:pos x="0" y="72"/>
                </a:cxn>
                <a:cxn ang="0">
                  <a:pos x="0" y="72"/>
                </a:cxn>
                <a:cxn ang="0">
                  <a:pos x="0" y="75"/>
                </a:cxn>
                <a:cxn ang="0">
                  <a:pos x="0" y="76"/>
                </a:cxn>
                <a:cxn ang="0">
                  <a:pos x="4" y="79"/>
                </a:cxn>
                <a:cxn ang="0">
                  <a:pos x="8" y="79"/>
                </a:cxn>
                <a:cxn ang="0">
                  <a:pos x="9" y="77"/>
                </a:cxn>
                <a:cxn ang="0">
                  <a:pos x="11" y="75"/>
                </a:cxn>
                <a:cxn ang="0">
                  <a:pos x="11" y="75"/>
                </a:cxn>
                <a:cxn ang="0">
                  <a:pos x="15" y="70"/>
                </a:cxn>
                <a:cxn ang="0">
                  <a:pos x="17" y="63"/>
                </a:cxn>
                <a:cxn ang="0">
                  <a:pos x="17" y="63"/>
                </a:cxn>
                <a:cxn ang="0">
                  <a:pos x="21" y="55"/>
                </a:cxn>
                <a:cxn ang="0">
                  <a:pos x="23" y="47"/>
                </a:cxn>
                <a:cxn ang="0">
                  <a:pos x="23" y="47"/>
                </a:cxn>
                <a:cxn ang="0">
                  <a:pos x="24" y="37"/>
                </a:cxn>
                <a:cxn ang="0">
                  <a:pos x="28" y="26"/>
                </a:cxn>
                <a:cxn ang="0">
                  <a:pos x="34" y="7"/>
                </a:cxn>
                <a:cxn ang="0">
                  <a:pos x="34" y="7"/>
                </a:cxn>
                <a:cxn ang="0">
                  <a:pos x="34" y="4"/>
                </a:cxn>
                <a:cxn ang="0">
                  <a:pos x="33" y="2"/>
                </a:cxn>
                <a:cxn ang="0">
                  <a:pos x="30" y="0"/>
                </a:cxn>
                <a:cxn ang="0">
                  <a:pos x="26" y="0"/>
                </a:cxn>
                <a:cxn ang="0">
                  <a:pos x="24" y="2"/>
                </a:cxn>
                <a:cxn ang="0">
                  <a:pos x="23" y="3"/>
                </a:cxn>
                <a:cxn ang="0">
                  <a:pos x="23" y="3"/>
                </a:cxn>
              </a:cxnLst>
              <a:rect b="b" l="0" r="r" t="0"/>
              <a:pathLst>
                <a:path h="79" w="34">
                  <a:moveTo>
                    <a:pt x="23" y="3"/>
                  </a:moveTo>
                  <a:lnTo>
                    <a:pt x="23" y="3"/>
                  </a:lnTo>
                  <a:lnTo>
                    <a:pt x="16" y="22"/>
                  </a:lnTo>
                  <a:lnTo>
                    <a:pt x="12" y="32"/>
                  </a:lnTo>
                  <a:lnTo>
                    <a:pt x="11" y="42"/>
                  </a:lnTo>
                  <a:lnTo>
                    <a:pt x="11" y="42"/>
                  </a:lnTo>
                  <a:lnTo>
                    <a:pt x="9" y="50"/>
                  </a:lnTo>
                  <a:lnTo>
                    <a:pt x="7" y="58"/>
                  </a:lnTo>
                  <a:lnTo>
                    <a:pt x="3" y="64"/>
                  </a:lnTo>
                  <a:lnTo>
                    <a:pt x="0" y="72"/>
                  </a:lnTo>
                  <a:lnTo>
                    <a:pt x="0" y="72"/>
                  </a:lnTo>
                  <a:lnTo>
                    <a:pt x="0" y="75"/>
                  </a:lnTo>
                  <a:lnTo>
                    <a:pt x="0" y="76"/>
                  </a:lnTo>
                  <a:lnTo>
                    <a:pt x="4" y="79"/>
                  </a:lnTo>
                  <a:lnTo>
                    <a:pt x="8" y="79"/>
                  </a:lnTo>
                  <a:lnTo>
                    <a:pt x="9" y="77"/>
                  </a:lnTo>
                  <a:lnTo>
                    <a:pt x="11" y="75"/>
                  </a:lnTo>
                  <a:lnTo>
                    <a:pt x="11" y="75"/>
                  </a:lnTo>
                  <a:lnTo>
                    <a:pt x="15" y="70"/>
                  </a:lnTo>
                  <a:lnTo>
                    <a:pt x="17" y="63"/>
                  </a:lnTo>
                  <a:lnTo>
                    <a:pt x="17" y="63"/>
                  </a:lnTo>
                  <a:lnTo>
                    <a:pt x="21" y="55"/>
                  </a:lnTo>
                  <a:lnTo>
                    <a:pt x="23" y="47"/>
                  </a:lnTo>
                  <a:lnTo>
                    <a:pt x="23" y="47"/>
                  </a:lnTo>
                  <a:lnTo>
                    <a:pt x="24" y="37"/>
                  </a:lnTo>
                  <a:lnTo>
                    <a:pt x="28" y="26"/>
                  </a:lnTo>
                  <a:lnTo>
                    <a:pt x="34" y="7"/>
                  </a:lnTo>
                  <a:lnTo>
                    <a:pt x="34" y="7"/>
                  </a:lnTo>
                  <a:lnTo>
                    <a:pt x="34" y="4"/>
                  </a:lnTo>
                  <a:lnTo>
                    <a:pt x="33" y="2"/>
                  </a:lnTo>
                  <a:lnTo>
                    <a:pt x="30" y="0"/>
                  </a:lnTo>
                  <a:lnTo>
                    <a:pt x="26" y="0"/>
                  </a:lnTo>
                  <a:lnTo>
                    <a:pt x="24" y="2"/>
                  </a:lnTo>
                  <a:lnTo>
                    <a:pt x="23" y="3"/>
                  </a:lnTo>
                  <a:lnTo>
                    <a:pt x="23"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30" name="Freeform 588"/>
            <p:cNvSpPr/>
            <p:nvPr/>
          </p:nvSpPr>
          <p:spPr bwMode="auto">
            <a:xfrm>
              <a:off x="3100388" y="2054225"/>
              <a:ext cx="760413" cy="293688"/>
            </a:xfrm>
            <a:custGeom>
              <a:cxnLst>
                <a:cxn ang="0">
                  <a:pos x="1909" y="649"/>
                </a:cxn>
                <a:cxn ang="0">
                  <a:pos x="1902" y="606"/>
                </a:cxn>
                <a:cxn ang="0">
                  <a:pos x="1898" y="561"/>
                </a:cxn>
                <a:cxn ang="0">
                  <a:pos x="1870" y="489"/>
                </a:cxn>
                <a:cxn ang="0">
                  <a:pos x="1813" y="386"/>
                </a:cxn>
                <a:cxn ang="0">
                  <a:pos x="1717" y="256"/>
                </a:cxn>
                <a:cxn ang="0">
                  <a:pos x="1627" y="177"/>
                </a:cxn>
                <a:cxn ang="0">
                  <a:pos x="1513" y="113"/>
                </a:cxn>
                <a:cxn ang="0">
                  <a:pos x="1346" y="52"/>
                </a:cxn>
                <a:cxn ang="0">
                  <a:pos x="1224" y="24"/>
                </a:cxn>
                <a:cxn ang="0">
                  <a:pos x="1144" y="9"/>
                </a:cxn>
                <a:cxn ang="0">
                  <a:pos x="952" y="0"/>
                </a:cxn>
                <a:cxn ang="0">
                  <a:pos x="817" y="4"/>
                </a:cxn>
                <a:cxn ang="0">
                  <a:pos x="639" y="26"/>
                </a:cxn>
                <a:cxn ang="0">
                  <a:pos x="520" y="60"/>
                </a:cxn>
                <a:cxn ang="0">
                  <a:pos x="429" y="103"/>
                </a:cxn>
                <a:cxn ang="0">
                  <a:pos x="298" y="187"/>
                </a:cxn>
                <a:cxn ang="0">
                  <a:pos x="238" y="232"/>
                </a:cxn>
                <a:cxn ang="0">
                  <a:pos x="157" y="315"/>
                </a:cxn>
                <a:cxn ang="0">
                  <a:pos x="77" y="421"/>
                </a:cxn>
                <a:cxn ang="0">
                  <a:pos x="43" y="491"/>
                </a:cxn>
                <a:cxn ang="0">
                  <a:pos x="17" y="598"/>
                </a:cxn>
                <a:cxn ang="0">
                  <a:pos x="0" y="716"/>
                </a:cxn>
                <a:cxn ang="0">
                  <a:pos x="11" y="734"/>
                </a:cxn>
                <a:cxn ang="0">
                  <a:pos x="35" y="736"/>
                </a:cxn>
                <a:cxn ang="0">
                  <a:pos x="44" y="722"/>
                </a:cxn>
                <a:cxn ang="0">
                  <a:pos x="55" y="632"/>
                </a:cxn>
                <a:cxn ang="0">
                  <a:pos x="66" y="564"/>
                </a:cxn>
                <a:cxn ang="0">
                  <a:pos x="109" y="460"/>
                </a:cxn>
                <a:cxn ang="0">
                  <a:pos x="138" y="413"/>
                </a:cxn>
                <a:cxn ang="0">
                  <a:pos x="200" y="340"/>
                </a:cxn>
                <a:cxn ang="0">
                  <a:pos x="239" y="292"/>
                </a:cxn>
                <a:cxn ang="0">
                  <a:pos x="303" y="237"/>
                </a:cxn>
                <a:cxn ang="0">
                  <a:pos x="350" y="208"/>
                </a:cxn>
                <a:cxn ang="0">
                  <a:pos x="439" y="149"/>
                </a:cxn>
                <a:cxn ang="0">
                  <a:pos x="550" y="100"/>
                </a:cxn>
                <a:cxn ang="0">
                  <a:pos x="629" y="75"/>
                </a:cxn>
                <a:cxn ang="0">
                  <a:pos x="750" y="59"/>
                </a:cxn>
                <a:cxn ang="0">
                  <a:pos x="907" y="46"/>
                </a:cxn>
                <a:cxn ang="0">
                  <a:pos x="1071" y="50"/>
                </a:cxn>
                <a:cxn ang="0">
                  <a:pos x="1232" y="72"/>
                </a:cxn>
                <a:cxn ang="0">
                  <a:pos x="1387" y="119"/>
                </a:cxn>
                <a:cxn ang="0">
                  <a:pos x="1538" y="181"/>
                </a:cxn>
                <a:cxn ang="0">
                  <a:pos x="1592" y="209"/>
                </a:cxn>
                <a:cxn ang="0">
                  <a:pos x="1653" y="258"/>
                </a:cxn>
                <a:cxn ang="0">
                  <a:pos x="1739" y="364"/>
                </a:cxn>
                <a:cxn ang="0">
                  <a:pos x="1818" y="491"/>
                </a:cxn>
                <a:cxn ang="0">
                  <a:pos x="1845" y="547"/>
                </a:cxn>
                <a:cxn ang="0">
                  <a:pos x="1858" y="621"/>
                </a:cxn>
                <a:cxn ang="0">
                  <a:pos x="1870" y="680"/>
                </a:cxn>
                <a:cxn ang="0">
                  <a:pos x="1873" y="706"/>
                </a:cxn>
                <a:cxn ang="0">
                  <a:pos x="1883" y="719"/>
                </a:cxn>
                <a:cxn ang="0">
                  <a:pos x="1907" y="719"/>
                </a:cxn>
                <a:cxn ang="0">
                  <a:pos x="1917" y="706"/>
                </a:cxn>
                <a:cxn ang="0">
                  <a:pos x="1917" y="688"/>
                </a:cxn>
              </a:cxnLst>
              <a:rect b="b" l="0" r="r" t="0"/>
              <a:pathLst>
                <a:path h="739" w="1917">
                  <a:moveTo>
                    <a:pt x="1917" y="688"/>
                  </a:moveTo>
                  <a:lnTo>
                    <a:pt x="1917" y="688"/>
                  </a:lnTo>
                  <a:lnTo>
                    <a:pt x="1915" y="668"/>
                  </a:lnTo>
                  <a:lnTo>
                    <a:pt x="1909" y="649"/>
                  </a:lnTo>
                  <a:lnTo>
                    <a:pt x="1909" y="649"/>
                  </a:lnTo>
                  <a:lnTo>
                    <a:pt x="1907" y="638"/>
                  </a:lnTo>
                  <a:lnTo>
                    <a:pt x="1904" y="628"/>
                  </a:lnTo>
                  <a:lnTo>
                    <a:pt x="1902" y="606"/>
                  </a:lnTo>
                  <a:lnTo>
                    <a:pt x="1900" y="583"/>
                  </a:lnTo>
                  <a:lnTo>
                    <a:pt x="1899" y="573"/>
                  </a:lnTo>
                  <a:lnTo>
                    <a:pt x="1898" y="561"/>
                  </a:lnTo>
                  <a:lnTo>
                    <a:pt x="1898" y="561"/>
                  </a:lnTo>
                  <a:lnTo>
                    <a:pt x="1892" y="543"/>
                  </a:lnTo>
                  <a:lnTo>
                    <a:pt x="1886" y="525"/>
                  </a:lnTo>
                  <a:lnTo>
                    <a:pt x="1878" y="506"/>
                  </a:lnTo>
                  <a:lnTo>
                    <a:pt x="1870" y="489"/>
                  </a:lnTo>
                  <a:lnTo>
                    <a:pt x="1852" y="454"/>
                  </a:lnTo>
                  <a:lnTo>
                    <a:pt x="1834" y="420"/>
                  </a:lnTo>
                  <a:lnTo>
                    <a:pt x="1834" y="420"/>
                  </a:lnTo>
                  <a:lnTo>
                    <a:pt x="1813" y="386"/>
                  </a:lnTo>
                  <a:lnTo>
                    <a:pt x="1792" y="352"/>
                  </a:lnTo>
                  <a:lnTo>
                    <a:pt x="1768" y="319"/>
                  </a:lnTo>
                  <a:lnTo>
                    <a:pt x="1743" y="287"/>
                  </a:lnTo>
                  <a:lnTo>
                    <a:pt x="1717" y="256"/>
                  </a:lnTo>
                  <a:lnTo>
                    <a:pt x="1690" y="228"/>
                  </a:lnTo>
                  <a:lnTo>
                    <a:pt x="1660" y="202"/>
                  </a:lnTo>
                  <a:lnTo>
                    <a:pt x="1643" y="188"/>
                  </a:lnTo>
                  <a:lnTo>
                    <a:pt x="1627" y="177"/>
                  </a:lnTo>
                  <a:lnTo>
                    <a:pt x="1627" y="177"/>
                  </a:lnTo>
                  <a:lnTo>
                    <a:pt x="1592" y="154"/>
                  </a:lnTo>
                  <a:lnTo>
                    <a:pt x="1554" y="134"/>
                  </a:lnTo>
                  <a:lnTo>
                    <a:pt x="1513" y="113"/>
                  </a:lnTo>
                  <a:lnTo>
                    <a:pt x="1471" y="94"/>
                  </a:lnTo>
                  <a:lnTo>
                    <a:pt x="1429" y="79"/>
                  </a:lnTo>
                  <a:lnTo>
                    <a:pt x="1387" y="64"/>
                  </a:lnTo>
                  <a:lnTo>
                    <a:pt x="1346" y="52"/>
                  </a:lnTo>
                  <a:lnTo>
                    <a:pt x="1304" y="43"/>
                  </a:lnTo>
                  <a:lnTo>
                    <a:pt x="1304" y="43"/>
                  </a:lnTo>
                  <a:lnTo>
                    <a:pt x="1264" y="34"/>
                  </a:lnTo>
                  <a:lnTo>
                    <a:pt x="1224" y="24"/>
                  </a:lnTo>
                  <a:lnTo>
                    <a:pt x="1185" y="16"/>
                  </a:lnTo>
                  <a:lnTo>
                    <a:pt x="1164" y="12"/>
                  </a:lnTo>
                  <a:lnTo>
                    <a:pt x="1144" y="9"/>
                  </a:lnTo>
                  <a:lnTo>
                    <a:pt x="1144" y="9"/>
                  </a:lnTo>
                  <a:lnTo>
                    <a:pt x="1096" y="5"/>
                  </a:lnTo>
                  <a:lnTo>
                    <a:pt x="1047" y="3"/>
                  </a:lnTo>
                  <a:lnTo>
                    <a:pt x="999" y="1"/>
                  </a:lnTo>
                  <a:lnTo>
                    <a:pt x="952" y="0"/>
                  </a:lnTo>
                  <a:lnTo>
                    <a:pt x="952" y="0"/>
                  </a:lnTo>
                  <a:lnTo>
                    <a:pt x="907" y="1"/>
                  </a:lnTo>
                  <a:lnTo>
                    <a:pt x="862" y="3"/>
                  </a:lnTo>
                  <a:lnTo>
                    <a:pt x="817" y="4"/>
                  </a:lnTo>
                  <a:lnTo>
                    <a:pt x="773" y="8"/>
                  </a:lnTo>
                  <a:lnTo>
                    <a:pt x="727" y="13"/>
                  </a:lnTo>
                  <a:lnTo>
                    <a:pt x="682" y="18"/>
                  </a:lnTo>
                  <a:lnTo>
                    <a:pt x="639" y="26"/>
                  </a:lnTo>
                  <a:lnTo>
                    <a:pt x="595" y="37"/>
                  </a:lnTo>
                  <a:lnTo>
                    <a:pt x="595" y="37"/>
                  </a:lnTo>
                  <a:lnTo>
                    <a:pt x="557" y="47"/>
                  </a:lnTo>
                  <a:lnTo>
                    <a:pt x="520" y="60"/>
                  </a:lnTo>
                  <a:lnTo>
                    <a:pt x="484" y="76"/>
                  </a:lnTo>
                  <a:lnTo>
                    <a:pt x="448" y="93"/>
                  </a:lnTo>
                  <a:lnTo>
                    <a:pt x="448" y="93"/>
                  </a:lnTo>
                  <a:lnTo>
                    <a:pt x="429" y="103"/>
                  </a:lnTo>
                  <a:lnTo>
                    <a:pt x="409" y="114"/>
                  </a:lnTo>
                  <a:lnTo>
                    <a:pt x="372" y="139"/>
                  </a:lnTo>
                  <a:lnTo>
                    <a:pt x="336" y="164"/>
                  </a:lnTo>
                  <a:lnTo>
                    <a:pt x="298" y="187"/>
                  </a:lnTo>
                  <a:lnTo>
                    <a:pt x="298" y="187"/>
                  </a:lnTo>
                  <a:lnTo>
                    <a:pt x="282" y="198"/>
                  </a:lnTo>
                  <a:lnTo>
                    <a:pt x="266" y="208"/>
                  </a:lnTo>
                  <a:lnTo>
                    <a:pt x="238" y="232"/>
                  </a:lnTo>
                  <a:lnTo>
                    <a:pt x="211" y="256"/>
                  </a:lnTo>
                  <a:lnTo>
                    <a:pt x="185" y="283"/>
                  </a:lnTo>
                  <a:lnTo>
                    <a:pt x="185" y="283"/>
                  </a:lnTo>
                  <a:lnTo>
                    <a:pt x="157" y="315"/>
                  </a:lnTo>
                  <a:lnTo>
                    <a:pt x="129" y="349"/>
                  </a:lnTo>
                  <a:lnTo>
                    <a:pt x="102" y="386"/>
                  </a:lnTo>
                  <a:lnTo>
                    <a:pt x="77" y="421"/>
                  </a:lnTo>
                  <a:lnTo>
                    <a:pt x="77" y="421"/>
                  </a:lnTo>
                  <a:lnTo>
                    <a:pt x="68" y="438"/>
                  </a:lnTo>
                  <a:lnTo>
                    <a:pt x="58" y="457"/>
                  </a:lnTo>
                  <a:lnTo>
                    <a:pt x="51" y="474"/>
                  </a:lnTo>
                  <a:lnTo>
                    <a:pt x="43" y="491"/>
                  </a:lnTo>
                  <a:lnTo>
                    <a:pt x="36" y="509"/>
                  </a:lnTo>
                  <a:lnTo>
                    <a:pt x="31" y="526"/>
                  </a:lnTo>
                  <a:lnTo>
                    <a:pt x="23" y="561"/>
                  </a:lnTo>
                  <a:lnTo>
                    <a:pt x="17" y="598"/>
                  </a:lnTo>
                  <a:lnTo>
                    <a:pt x="10" y="634"/>
                  </a:lnTo>
                  <a:lnTo>
                    <a:pt x="1" y="710"/>
                  </a:lnTo>
                  <a:lnTo>
                    <a:pt x="1" y="710"/>
                  </a:lnTo>
                  <a:lnTo>
                    <a:pt x="0" y="716"/>
                  </a:lnTo>
                  <a:lnTo>
                    <a:pt x="1" y="721"/>
                  </a:lnTo>
                  <a:lnTo>
                    <a:pt x="2" y="725"/>
                  </a:lnTo>
                  <a:lnTo>
                    <a:pt x="5" y="729"/>
                  </a:lnTo>
                  <a:lnTo>
                    <a:pt x="11" y="734"/>
                  </a:lnTo>
                  <a:lnTo>
                    <a:pt x="19" y="738"/>
                  </a:lnTo>
                  <a:lnTo>
                    <a:pt x="27" y="739"/>
                  </a:lnTo>
                  <a:lnTo>
                    <a:pt x="31" y="738"/>
                  </a:lnTo>
                  <a:lnTo>
                    <a:pt x="35" y="736"/>
                  </a:lnTo>
                  <a:lnTo>
                    <a:pt x="39" y="734"/>
                  </a:lnTo>
                  <a:lnTo>
                    <a:pt x="41" y="731"/>
                  </a:lnTo>
                  <a:lnTo>
                    <a:pt x="43" y="727"/>
                  </a:lnTo>
                  <a:lnTo>
                    <a:pt x="44" y="722"/>
                  </a:lnTo>
                  <a:lnTo>
                    <a:pt x="44" y="722"/>
                  </a:lnTo>
                  <a:lnTo>
                    <a:pt x="48" y="692"/>
                  </a:lnTo>
                  <a:lnTo>
                    <a:pt x="51" y="662"/>
                  </a:lnTo>
                  <a:lnTo>
                    <a:pt x="55" y="632"/>
                  </a:lnTo>
                  <a:lnTo>
                    <a:pt x="58" y="600"/>
                  </a:lnTo>
                  <a:lnTo>
                    <a:pt x="58" y="600"/>
                  </a:lnTo>
                  <a:lnTo>
                    <a:pt x="61" y="582"/>
                  </a:lnTo>
                  <a:lnTo>
                    <a:pt x="66" y="564"/>
                  </a:lnTo>
                  <a:lnTo>
                    <a:pt x="72" y="547"/>
                  </a:lnTo>
                  <a:lnTo>
                    <a:pt x="78" y="528"/>
                  </a:lnTo>
                  <a:lnTo>
                    <a:pt x="94" y="494"/>
                  </a:lnTo>
                  <a:lnTo>
                    <a:pt x="109" y="460"/>
                  </a:lnTo>
                  <a:lnTo>
                    <a:pt x="109" y="460"/>
                  </a:lnTo>
                  <a:lnTo>
                    <a:pt x="117" y="443"/>
                  </a:lnTo>
                  <a:lnTo>
                    <a:pt x="128" y="428"/>
                  </a:lnTo>
                  <a:lnTo>
                    <a:pt x="138" y="413"/>
                  </a:lnTo>
                  <a:lnTo>
                    <a:pt x="151" y="398"/>
                  </a:lnTo>
                  <a:lnTo>
                    <a:pt x="176" y="369"/>
                  </a:lnTo>
                  <a:lnTo>
                    <a:pt x="188" y="355"/>
                  </a:lnTo>
                  <a:lnTo>
                    <a:pt x="200" y="340"/>
                  </a:lnTo>
                  <a:lnTo>
                    <a:pt x="200" y="340"/>
                  </a:lnTo>
                  <a:lnTo>
                    <a:pt x="211" y="324"/>
                  </a:lnTo>
                  <a:lnTo>
                    <a:pt x="225" y="307"/>
                  </a:lnTo>
                  <a:lnTo>
                    <a:pt x="239" y="292"/>
                  </a:lnTo>
                  <a:lnTo>
                    <a:pt x="253" y="277"/>
                  </a:lnTo>
                  <a:lnTo>
                    <a:pt x="269" y="263"/>
                  </a:lnTo>
                  <a:lnTo>
                    <a:pt x="286" y="249"/>
                  </a:lnTo>
                  <a:lnTo>
                    <a:pt x="303" y="237"/>
                  </a:lnTo>
                  <a:lnTo>
                    <a:pt x="320" y="226"/>
                  </a:lnTo>
                  <a:lnTo>
                    <a:pt x="320" y="226"/>
                  </a:lnTo>
                  <a:lnTo>
                    <a:pt x="336" y="217"/>
                  </a:lnTo>
                  <a:lnTo>
                    <a:pt x="350" y="208"/>
                  </a:lnTo>
                  <a:lnTo>
                    <a:pt x="379" y="187"/>
                  </a:lnTo>
                  <a:lnTo>
                    <a:pt x="409" y="166"/>
                  </a:lnTo>
                  <a:lnTo>
                    <a:pt x="423" y="157"/>
                  </a:lnTo>
                  <a:lnTo>
                    <a:pt x="439" y="149"/>
                  </a:lnTo>
                  <a:lnTo>
                    <a:pt x="439" y="149"/>
                  </a:lnTo>
                  <a:lnTo>
                    <a:pt x="476" y="131"/>
                  </a:lnTo>
                  <a:lnTo>
                    <a:pt x="512" y="115"/>
                  </a:lnTo>
                  <a:lnTo>
                    <a:pt x="550" y="100"/>
                  </a:lnTo>
                  <a:lnTo>
                    <a:pt x="590" y="85"/>
                  </a:lnTo>
                  <a:lnTo>
                    <a:pt x="590" y="85"/>
                  </a:lnTo>
                  <a:lnTo>
                    <a:pt x="609" y="80"/>
                  </a:lnTo>
                  <a:lnTo>
                    <a:pt x="629" y="75"/>
                  </a:lnTo>
                  <a:lnTo>
                    <a:pt x="648" y="71"/>
                  </a:lnTo>
                  <a:lnTo>
                    <a:pt x="669" y="68"/>
                  </a:lnTo>
                  <a:lnTo>
                    <a:pt x="710" y="63"/>
                  </a:lnTo>
                  <a:lnTo>
                    <a:pt x="750" y="59"/>
                  </a:lnTo>
                  <a:lnTo>
                    <a:pt x="750" y="59"/>
                  </a:lnTo>
                  <a:lnTo>
                    <a:pt x="829" y="51"/>
                  </a:lnTo>
                  <a:lnTo>
                    <a:pt x="868" y="47"/>
                  </a:lnTo>
                  <a:lnTo>
                    <a:pt x="907" y="46"/>
                  </a:lnTo>
                  <a:lnTo>
                    <a:pt x="907" y="46"/>
                  </a:lnTo>
                  <a:lnTo>
                    <a:pt x="988" y="47"/>
                  </a:lnTo>
                  <a:lnTo>
                    <a:pt x="1030" y="47"/>
                  </a:lnTo>
                  <a:lnTo>
                    <a:pt x="1071" y="50"/>
                  </a:lnTo>
                  <a:lnTo>
                    <a:pt x="1111" y="52"/>
                  </a:lnTo>
                  <a:lnTo>
                    <a:pt x="1152" y="56"/>
                  </a:lnTo>
                  <a:lnTo>
                    <a:pt x="1193" y="63"/>
                  </a:lnTo>
                  <a:lnTo>
                    <a:pt x="1232" y="72"/>
                  </a:lnTo>
                  <a:lnTo>
                    <a:pt x="1232" y="72"/>
                  </a:lnTo>
                  <a:lnTo>
                    <a:pt x="1312" y="94"/>
                  </a:lnTo>
                  <a:lnTo>
                    <a:pt x="1350" y="106"/>
                  </a:lnTo>
                  <a:lnTo>
                    <a:pt x="1387" y="119"/>
                  </a:lnTo>
                  <a:lnTo>
                    <a:pt x="1425" y="132"/>
                  </a:lnTo>
                  <a:lnTo>
                    <a:pt x="1463" y="147"/>
                  </a:lnTo>
                  <a:lnTo>
                    <a:pt x="1500" y="162"/>
                  </a:lnTo>
                  <a:lnTo>
                    <a:pt x="1538" y="181"/>
                  </a:lnTo>
                  <a:lnTo>
                    <a:pt x="1538" y="181"/>
                  </a:lnTo>
                  <a:lnTo>
                    <a:pt x="1558" y="190"/>
                  </a:lnTo>
                  <a:lnTo>
                    <a:pt x="1575" y="199"/>
                  </a:lnTo>
                  <a:lnTo>
                    <a:pt x="1592" y="209"/>
                  </a:lnTo>
                  <a:lnTo>
                    <a:pt x="1609" y="221"/>
                  </a:lnTo>
                  <a:lnTo>
                    <a:pt x="1624" y="233"/>
                  </a:lnTo>
                  <a:lnTo>
                    <a:pt x="1639" y="245"/>
                  </a:lnTo>
                  <a:lnTo>
                    <a:pt x="1653" y="258"/>
                  </a:lnTo>
                  <a:lnTo>
                    <a:pt x="1666" y="272"/>
                  </a:lnTo>
                  <a:lnTo>
                    <a:pt x="1692" y="300"/>
                  </a:lnTo>
                  <a:lnTo>
                    <a:pt x="1717" y="331"/>
                  </a:lnTo>
                  <a:lnTo>
                    <a:pt x="1739" y="364"/>
                  </a:lnTo>
                  <a:lnTo>
                    <a:pt x="1762" y="398"/>
                  </a:lnTo>
                  <a:lnTo>
                    <a:pt x="1762" y="398"/>
                  </a:lnTo>
                  <a:lnTo>
                    <a:pt x="1799" y="459"/>
                  </a:lnTo>
                  <a:lnTo>
                    <a:pt x="1818" y="491"/>
                  </a:lnTo>
                  <a:lnTo>
                    <a:pt x="1835" y="522"/>
                  </a:lnTo>
                  <a:lnTo>
                    <a:pt x="1835" y="522"/>
                  </a:lnTo>
                  <a:lnTo>
                    <a:pt x="1840" y="534"/>
                  </a:lnTo>
                  <a:lnTo>
                    <a:pt x="1845" y="547"/>
                  </a:lnTo>
                  <a:lnTo>
                    <a:pt x="1852" y="570"/>
                  </a:lnTo>
                  <a:lnTo>
                    <a:pt x="1856" y="595"/>
                  </a:lnTo>
                  <a:lnTo>
                    <a:pt x="1858" y="621"/>
                  </a:lnTo>
                  <a:lnTo>
                    <a:pt x="1858" y="621"/>
                  </a:lnTo>
                  <a:lnTo>
                    <a:pt x="1858" y="632"/>
                  </a:lnTo>
                  <a:lnTo>
                    <a:pt x="1861" y="641"/>
                  </a:lnTo>
                  <a:lnTo>
                    <a:pt x="1865" y="661"/>
                  </a:lnTo>
                  <a:lnTo>
                    <a:pt x="1870" y="680"/>
                  </a:lnTo>
                  <a:lnTo>
                    <a:pt x="1871" y="691"/>
                  </a:lnTo>
                  <a:lnTo>
                    <a:pt x="1873" y="701"/>
                  </a:lnTo>
                  <a:lnTo>
                    <a:pt x="1873" y="701"/>
                  </a:lnTo>
                  <a:lnTo>
                    <a:pt x="1873" y="706"/>
                  </a:lnTo>
                  <a:lnTo>
                    <a:pt x="1874" y="710"/>
                  </a:lnTo>
                  <a:lnTo>
                    <a:pt x="1877" y="714"/>
                  </a:lnTo>
                  <a:lnTo>
                    <a:pt x="1879" y="718"/>
                  </a:lnTo>
                  <a:lnTo>
                    <a:pt x="1883" y="719"/>
                  </a:lnTo>
                  <a:lnTo>
                    <a:pt x="1887" y="722"/>
                  </a:lnTo>
                  <a:lnTo>
                    <a:pt x="1895" y="723"/>
                  </a:lnTo>
                  <a:lnTo>
                    <a:pt x="1903" y="722"/>
                  </a:lnTo>
                  <a:lnTo>
                    <a:pt x="1907" y="719"/>
                  </a:lnTo>
                  <a:lnTo>
                    <a:pt x="1911" y="718"/>
                  </a:lnTo>
                  <a:lnTo>
                    <a:pt x="1913" y="714"/>
                  </a:lnTo>
                  <a:lnTo>
                    <a:pt x="1916" y="710"/>
                  </a:lnTo>
                  <a:lnTo>
                    <a:pt x="1917" y="706"/>
                  </a:lnTo>
                  <a:lnTo>
                    <a:pt x="1917" y="701"/>
                  </a:lnTo>
                  <a:lnTo>
                    <a:pt x="1917" y="693"/>
                  </a:lnTo>
                  <a:lnTo>
                    <a:pt x="1917" y="693"/>
                  </a:lnTo>
                  <a:lnTo>
                    <a:pt x="1917" y="688"/>
                  </a:lnTo>
                  <a:lnTo>
                    <a:pt x="1917" y="688"/>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31" name="Freeform 589"/>
            <p:cNvSpPr/>
            <p:nvPr/>
          </p:nvSpPr>
          <p:spPr bwMode="auto">
            <a:xfrm>
              <a:off x="3100388" y="2273300"/>
              <a:ext cx="766763" cy="79375"/>
            </a:xfrm>
            <a:custGeom>
              <a:cxnLst>
                <a:cxn ang="0">
                  <a:pos x="1837" y="85"/>
                </a:cxn>
                <a:cxn ang="0">
                  <a:pos x="1750" y="52"/>
                </a:cxn>
                <a:cxn ang="0">
                  <a:pos x="1652" y="40"/>
                </a:cxn>
                <a:cxn ang="0">
                  <a:pos x="1504" y="57"/>
                </a:cxn>
                <a:cxn ang="0">
                  <a:pos x="1433" y="81"/>
                </a:cxn>
                <a:cxn ang="0">
                  <a:pos x="1355" y="148"/>
                </a:cxn>
                <a:cxn ang="0">
                  <a:pos x="1304" y="93"/>
                </a:cxn>
                <a:cxn ang="0">
                  <a:pos x="1212" y="31"/>
                </a:cxn>
                <a:cxn ang="0">
                  <a:pos x="1142" y="5"/>
                </a:cxn>
                <a:cxn ang="0">
                  <a:pos x="996" y="2"/>
                </a:cxn>
                <a:cxn ang="0">
                  <a:pos x="909" y="8"/>
                </a:cxn>
                <a:cxn ang="0">
                  <a:pos x="803" y="32"/>
                </a:cxn>
                <a:cxn ang="0">
                  <a:pos x="714" y="56"/>
                </a:cxn>
                <a:cxn ang="0">
                  <a:pos x="626" y="103"/>
                </a:cxn>
                <a:cxn ang="0">
                  <a:pos x="565" y="131"/>
                </a:cxn>
                <a:cxn ang="0">
                  <a:pos x="485" y="81"/>
                </a:cxn>
                <a:cxn ang="0">
                  <a:pos x="397" y="51"/>
                </a:cxn>
                <a:cxn ang="0">
                  <a:pos x="300" y="44"/>
                </a:cxn>
                <a:cxn ang="0">
                  <a:pos x="201" y="52"/>
                </a:cxn>
                <a:cxn ang="0">
                  <a:pos x="117" y="86"/>
                </a:cxn>
                <a:cxn ang="0">
                  <a:pos x="32" y="137"/>
                </a:cxn>
                <a:cxn ang="0">
                  <a:pos x="3" y="145"/>
                </a:cxn>
                <a:cxn ang="0">
                  <a:pos x="1" y="188"/>
                </a:cxn>
                <a:cxn ang="0">
                  <a:pos x="26" y="202"/>
                </a:cxn>
                <a:cxn ang="0">
                  <a:pos x="89" y="159"/>
                </a:cxn>
                <a:cxn ang="0">
                  <a:pos x="175" y="108"/>
                </a:cxn>
                <a:cxn ang="0">
                  <a:pos x="282" y="91"/>
                </a:cxn>
                <a:cxn ang="0">
                  <a:pos x="379" y="94"/>
                </a:cxn>
                <a:cxn ang="0">
                  <a:pos x="468" y="123"/>
                </a:cxn>
                <a:cxn ang="0">
                  <a:pos x="548" y="175"/>
                </a:cxn>
                <a:cxn ang="0">
                  <a:pos x="567" y="196"/>
                </a:cxn>
                <a:cxn ang="0">
                  <a:pos x="601" y="195"/>
                </a:cxn>
                <a:cxn ang="0">
                  <a:pos x="609" y="176"/>
                </a:cxn>
                <a:cxn ang="0">
                  <a:pos x="668" y="132"/>
                </a:cxn>
                <a:cxn ang="0">
                  <a:pos x="770" y="85"/>
                </a:cxn>
                <a:cxn ang="0">
                  <a:pos x="889" y="55"/>
                </a:cxn>
                <a:cxn ang="0">
                  <a:pos x="952" y="48"/>
                </a:cxn>
                <a:cxn ang="0">
                  <a:pos x="1076" y="48"/>
                </a:cxn>
                <a:cxn ang="0">
                  <a:pos x="1149" y="53"/>
                </a:cxn>
                <a:cxn ang="0">
                  <a:pos x="1237" y="100"/>
                </a:cxn>
                <a:cxn ang="0">
                  <a:pos x="1305" y="159"/>
                </a:cxn>
                <a:cxn ang="0">
                  <a:pos x="1352" y="195"/>
                </a:cxn>
                <a:cxn ang="0">
                  <a:pos x="1363" y="196"/>
                </a:cxn>
                <a:cxn ang="0">
                  <a:pos x="1367" y="195"/>
                </a:cxn>
                <a:cxn ang="0">
                  <a:pos x="1374" y="192"/>
                </a:cxn>
                <a:cxn ang="0">
                  <a:pos x="1378" y="189"/>
                </a:cxn>
                <a:cxn ang="0">
                  <a:pos x="1431" y="140"/>
                </a:cxn>
                <a:cxn ang="0">
                  <a:pos x="1492" y="106"/>
                </a:cxn>
                <a:cxn ang="0">
                  <a:pos x="1631" y="87"/>
                </a:cxn>
                <a:cxn ang="0">
                  <a:pos x="1722" y="91"/>
                </a:cxn>
                <a:cxn ang="0">
                  <a:pos x="1806" y="120"/>
                </a:cxn>
                <a:cxn ang="0">
                  <a:pos x="1903" y="180"/>
                </a:cxn>
                <a:cxn ang="0">
                  <a:pos x="1922" y="178"/>
                </a:cxn>
                <a:cxn ang="0">
                  <a:pos x="1928" y="145"/>
                </a:cxn>
              </a:cxnLst>
              <a:rect b="b" l="0" r="r" t="0"/>
              <a:pathLst>
                <a:path h="201" w="1931">
                  <a:moveTo>
                    <a:pt x="1921" y="138"/>
                  </a:moveTo>
                  <a:lnTo>
                    <a:pt x="1921" y="138"/>
                  </a:lnTo>
                  <a:lnTo>
                    <a:pt x="1888" y="115"/>
                  </a:lnTo>
                  <a:lnTo>
                    <a:pt x="1856" y="94"/>
                  </a:lnTo>
                  <a:lnTo>
                    <a:pt x="1837" y="85"/>
                  </a:lnTo>
                  <a:lnTo>
                    <a:pt x="1820" y="77"/>
                  </a:lnTo>
                  <a:lnTo>
                    <a:pt x="1803" y="69"/>
                  </a:lnTo>
                  <a:lnTo>
                    <a:pt x="1785" y="62"/>
                  </a:lnTo>
                  <a:lnTo>
                    <a:pt x="1768" y="57"/>
                  </a:lnTo>
                  <a:lnTo>
                    <a:pt x="1750" y="52"/>
                  </a:lnTo>
                  <a:lnTo>
                    <a:pt x="1730" y="48"/>
                  </a:lnTo>
                  <a:lnTo>
                    <a:pt x="1712" y="44"/>
                  </a:lnTo>
                  <a:lnTo>
                    <a:pt x="1692" y="43"/>
                  </a:lnTo>
                  <a:lnTo>
                    <a:pt x="1673" y="42"/>
                  </a:lnTo>
                  <a:lnTo>
                    <a:pt x="1652" y="40"/>
                  </a:lnTo>
                  <a:lnTo>
                    <a:pt x="1631" y="42"/>
                  </a:lnTo>
                  <a:lnTo>
                    <a:pt x="1631" y="42"/>
                  </a:lnTo>
                  <a:lnTo>
                    <a:pt x="1589" y="44"/>
                  </a:lnTo>
                  <a:lnTo>
                    <a:pt x="1546" y="49"/>
                  </a:lnTo>
                  <a:lnTo>
                    <a:pt x="1504" y="57"/>
                  </a:lnTo>
                  <a:lnTo>
                    <a:pt x="1483" y="61"/>
                  </a:lnTo>
                  <a:lnTo>
                    <a:pt x="1462" y="66"/>
                  </a:lnTo>
                  <a:lnTo>
                    <a:pt x="1462" y="66"/>
                  </a:lnTo>
                  <a:lnTo>
                    <a:pt x="1448" y="73"/>
                  </a:lnTo>
                  <a:lnTo>
                    <a:pt x="1433" y="81"/>
                  </a:lnTo>
                  <a:lnTo>
                    <a:pt x="1419" y="90"/>
                  </a:lnTo>
                  <a:lnTo>
                    <a:pt x="1404" y="100"/>
                  </a:lnTo>
                  <a:lnTo>
                    <a:pt x="1391" y="112"/>
                  </a:lnTo>
                  <a:lnTo>
                    <a:pt x="1378" y="124"/>
                  </a:lnTo>
                  <a:lnTo>
                    <a:pt x="1355" y="148"/>
                  </a:lnTo>
                  <a:lnTo>
                    <a:pt x="1355" y="148"/>
                  </a:lnTo>
                  <a:lnTo>
                    <a:pt x="1348" y="141"/>
                  </a:lnTo>
                  <a:lnTo>
                    <a:pt x="1339" y="133"/>
                  </a:lnTo>
                  <a:lnTo>
                    <a:pt x="1321" y="112"/>
                  </a:lnTo>
                  <a:lnTo>
                    <a:pt x="1304" y="93"/>
                  </a:lnTo>
                  <a:lnTo>
                    <a:pt x="1296" y="85"/>
                  </a:lnTo>
                  <a:lnTo>
                    <a:pt x="1289" y="79"/>
                  </a:lnTo>
                  <a:lnTo>
                    <a:pt x="1289" y="79"/>
                  </a:lnTo>
                  <a:lnTo>
                    <a:pt x="1238" y="47"/>
                  </a:lnTo>
                  <a:lnTo>
                    <a:pt x="1212" y="31"/>
                  </a:lnTo>
                  <a:lnTo>
                    <a:pt x="1186" y="18"/>
                  </a:lnTo>
                  <a:lnTo>
                    <a:pt x="1186" y="18"/>
                  </a:lnTo>
                  <a:lnTo>
                    <a:pt x="1172" y="13"/>
                  </a:lnTo>
                  <a:lnTo>
                    <a:pt x="1157" y="8"/>
                  </a:lnTo>
                  <a:lnTo>
                    <a:pt x="1142" y="5"/>
                  </a:lnTo>
                  <a:lnTo>
                    <a:pt x="1127" y="2"/>
                  </a:lnTo>
                  <a:lnTo>
                    <a:pt x="1094" y="0"/>
                  </a:lnTo>
                  <a:lnTo>
                    <a:pt x="1062" y="0"/>
                  </a:lnTo>
                  <a:lnTo>
                    <a:pt x="1029" y="1"/>
                  </a:lnTo>
                  <a:lnTo>
                    <a:pt x="996" y="2"/>
                  </a:lnTo>
                  <a:lnTo>
                    <a:pt x="965" y="5"/>
                  </a:lnTo>
                  <a:lnTo>
                    <a:pt x="935" y="5"/>
                  </a:lnTo>
                  <a:lnTo>
                    <a:pt x="935" y="5"/>
                  </a:lnTo>
                  <a:lnTo>
                    <a:pt x="922" y="6"/>
                  </a:lnTo>
                  <a:lnTo>
                    <a:pt x="909" y="8"/>
                  </a:lnTo>
                  <a:lnTo>
                    <a:pt x="883" y="11"/>
                  </a:lnTo>
                  <a:lnTo>
                    <a:pt x="858" y="18"/>
                  </a:lnTo>
                  <a:lnTo>
                    <a:pt x="833" y="25"/>
                  </a:lnTo>
                  <a:lnTo>
                    <a:pt x="833" y="25"/>
                  </a:lnTo>
                  <a:lnTo>
                    <a:pt x="803" y="32"/>
                  </a:lnTo>
                  <a:lnTo>
                    <a:pt x="773" y="38"/>
                  </a:lnTo>
                  <a:lnTo>
                    <a:pt x="757" y="40"/>
                  </a:lnTo>
                  <a:lnTo>
                    <a:pt x="743" y="44"/>
                  </a:lnTo>
                  <a:lnTo>
                    <a:pt x="728" y="49"/>
                  </a:lnTo>
                  <a:lnTo>
                    <a:pt x="714" y="56"/>
                  </a:lnTo>
                  <a:lnTo>
                    <a:pt x="714" y="56"/>
                  </a:lnTo>
                  <a:lnTo>
                    <a:pt x="681" y="72"/>
                  </a:lnTo>
                  <a:lnTo>
                    <a:pt x="663" y="81"/>
                  </a:lnTo>
                  <a:lnTo>
                    <a:pt x="644" y="91"/>
                  </a:lnTo>
                  <a:lnTo>
                    <a:pt x="626" y="103"/>
                  </a:lnTo>
                  <a:lnTo>
                    <a:pt x="609" y="115"/>
                  </a:lnTo>
                  <a:lnTo>
                    <a:pt x="593" y="129"/>
                  </a:lnTo>
                  <a:lnTo>
                    <a:pt x="579" y="144"/>
                  </a:lnTo>
                  <a:lnTo>
                    <a:pt x="579" y="144"/>
                  </a:lnTo>
                  <a:lnTo>
                    <a:pt x="565" y="131"/>
                  </a:lnTo>
                  <a:lnTo>
                    <a:pt x="549" y="119"/>
                  </a:lnTo>
                  <a:lnTo>
                    <a:pt x="533" y="108"/>
                  </a:lnTo>
                  <a:lnTo>
                    <a:pt x="518" y="98"/>
                  </a:lnTo>
                  <a:lnTo>
                    <a:pt x="502" y="89"/>
                  </a:lnTo>
                  <a:lnTo>
                    <a:pt x="485" y="81"/>
                  </a:lnTo>
                  <a:lnTo>
                    <a:pt x="468" y="73"/>
                  </a:lnTo>
                  <a:lnTo>
                    <a:pt x="451" y="66"/>
                  </a:lnTo>
                  <a:lnTo>
                    <a:pt x="433" y="60"/>
                  </a:lnTo>
                  <a:lnTo>
                    <a:pt x="416" y="55"/>
                  </a:lnTo>
                  <a:lnTo>
                    <a:pt x="397" y="51"/>
                  </a:lnTo>
                  <a:lnTo>
                    <a:pt x="379" y="48"/>
                  </a:lnTo>
                  <a:lnTo>
                    <a:pt x="359" y="45"/>
                  </a:lnTo>
                  <a:lnTo>
                    <a:pt x="341" y="44"/>
                  </a:lnTo>
                  <a:lnTo>
                    <a:pt x="321" y="44"/>
                  </a:lnTo>
                  <a:lnTo>
                    <a:pt x="300" y="44"/>
                  </a:lnTo>
                  <a:lnTo>
                    <a:pt x="300" y="44"/>
                  </a:lnTo>
                  <a:lnTo>
                    <a:pt x="262" y="45"/>
                  </a:lnTo>
                  <a:lnTo>
                    <a:pt x="242" y="47"/>
                  </a:lnTo>
                  <a:lnTo>
                    <a:pt x="222" y="49"/>
                  </a:lnTo>
                  <a:lnTo>
                    <a:pt x="201" y="52"/>
                  </a:lnTo>
                  <a:lnTo>
                    <a:pt x="181" y="56"/>
                  </a:lnTo>
                  <a:lnTo>
                    <a:pt x="162" y="62"/>
                  </a:lnTo>
                  <a:lnTo>
                    <a:pt x="145" y="70"/>
                  </a:lnTo>
                  <a:lnTo>
                    <a:pt x="145" y="70"/>
                  </a:lnTo>
                  <a:lnTo>
                    <a:pt x="117" y="86"/>
                  </a:lnTo>
                  <a:lnTo>
                    <a:pt x="90" y="103"/>
                  </a:lnTo>
                  <a:lnTo>
                    <a:pt x="64" y="121"/>
                  </a:lnTo>
                  <a:lnTo>
                    <a:pt x="38" y="141"/>
                  </a:lnTo>
                  <a:lnTo>
                    <a:pt x="38" y="141"/>
                  </a:lnTo>
                  <a:lnTo>
                    <a:pt x="32" y="137"/>
                  </a:lnTo>
                  <a:lnTo>
                    <a:pt x="26" y="136"/>
                  </a:lnTo>
                  <a:lnTo>
                    <a:pt x="19" y="136"/>
                  </a:lnTo>
                  <a:lnTo>
                    <a:pt x="14" y="137"/>
                  </a:lnTo>
                  <a:lnTo>
                    <a:pt x="7" y="140"/>
                  </a:lnTo>
                  <a:lnTo>
                    <a:pt x="3" y="145"/>
                  </a:lnTo>
                  <a:lnTo>
                    <a:pt x="1" y="150"/>
                  </a:lnTo>
                  <a:lnTo>
                    <a:pt x="0" y="158"/>
                  </a:lnTo>
                  <a:lnTo>
                    <a:pt x="0" y="180"/>
                  </a:lnTo>
                  <a:lnTo>
                    <a:pt x="0" y="180"/>
                  </a:lnTo>
                  <a:lnTo>
                    <a:pt x="1" y="188"/>
                  </a:lnTo>
                  <a:lnTo>
                    <a:pt x="3" y="193"/>
                  </a:lnTo>
                  <a:lnTo>
                    <a:pt x="7" y="199"/>
                  </a:lnTo>
                  <a:lnTo>
                    <a:pt x="14" y="201"/>
                  </a:lnTo>
                  <a:lnTo>
                    <a:pt x="19" y="202"/>
                  </a:lnTo>
                  <a:lnTo>
                    <a:pt x="26" y="202"/>
                  </a:lnTo>
                  <a:lnTo>
                    <a:pt x="32" y="200"/>
                  </a:lnTo>
                  <a:lnTo>
                    <a:pt x="39" y="196"/>
                  </a:lnTo>
                  <a:lnTo>
                    <a:pt x="39" y="196"/>
                  </a:lnTo>
                  <a:lnTo>
                    <a:pt x="64" y="178"/>
                  </a:lnTo>
                  <a:lnTo>
                    <a:pt x="89" y="159"/>
                  </a:lnTo>
                  <a:lnTo>
                    <a:pt x="113" y="141"/>
                  </a:lnTo>
                  <a:lnTo>
                    <a:pt x="141" y="124"/>
                  </a:lnTo>
                  <a:lnTo>
                    <a:pt x="141" y="124"/>
                  </a:lnTo>
                  <a:lnTo>
                    <a:pt x="158" y="116"/>
                  </a:lnTo>
                  <a:lnTo>
                    <a:pt x="175" y="108"/>
                  </a:lnTo>
                  <a:lnTo>
                    <a:pt x="192" y="104"/>
                  </a:lnTo>
                  <a:lnTo>
                    <a:pt x="209" y="100"/>
                  </a:lnTo>
                  <a:lnTo>
                    <a:pt x="245" y="95"/>
                  </a:lnTo>
                  <a:lnTo>
                    <a:pt x="282" y="91"/>
                  </a:lnTo>
                  <a:lnTo>
                    <a:pt x="282" y="91"/>
                  </a:lnTo>
                  <a:lnTo>
                    <a:pt x="303" y="90"/>
                  </a:lnTo>
                  <a:lnTo>
                    <a:pt x="323" y="89"/>
                  </a:lnTo>
                  <a:lnTo>
                    <a:pt x="341" y="90"/>
                  </a:lnTo>
                  <a:lnTo>
                    <a:pt x="361" y="91"/>
                  </a:lnTo>
                  <a:lnTo>
                    <a:pt x="379" y="94"/>
                  </a:lnTo>
                  <a:lnTo>
                    <a:pt x="397" y="98"/>
                  </a:lnTo>
                  <a:lnTo>
                    <a:pt x="416" y="102"/>
                  </a:lnTo>
                  <a:lnTo>
                    <a:pt x="434" y="108"/>
                  </a:lnTo>
                  <a:lnTo>
                    <a:pt x="451" y="115"/>
                  </a:lnTo>
                  <a:lnTo>
                    <a:pt x="468" y="123"/>
                  </a:lnTo>
                  <a:lnTo>
                    <a:pt x="485" y="131"/>
                  </a:lnTo>
                  <a:lnTo>
                    <a:pt x="501" y="141"/>
                  </a:lnTo>
                  <a:lnTo>
                    <a:pt x="516" y="151"/>
                  </a:lnTo>
                  <a:lnTo>
                    <a:pt x="532" y="163"/>
                  </a:lnTo>
                  <a:lnTo>
                    <a:pt x="548" y="175"/>
                  </a:lnTo>
                  <a:lnTo>
                    <a:pt x="562" y="189"/>
                  </a:lnTo>
                  <a:lnTo>
                    <a:pt x="562" y="189"/>
                  </a:lnTo>
                  <a:lnTo>
                    <a:pt x="563" y="191"/>
                  </a:lnTo>
                  <a:lnTo>
                    <a:pt x="563" y="191"/>
                  </a:lnTo>
                  <a:lnTo>
                    <a:pt x="567" y="196"/>
                  </a:lnTo>
                  <a:lnTo>
                    <a:pt x="574" y="200"/>
                  </a:lnTo>
                  <a:lnTo>
                    <a:pt x="580" y="202"/>
                  </a:lnTo>
                  <a:lnTo>
                    <a:pt x="587" y="201"/>
                  </a:lnTo>
                  <a:lnTo>
                    <a:pt x="595" y="200"/>
                  </a:lnTo>
                  <a:lnTo>
                    <a:pt x="601" y="195"/>
                  </a:lnTo>
                  <a:lnTo>
                    <a:pt x="607" y="189"/>
                  </a:lnTo>
                  <a:lnTo>
                    <a:pt x="608" y="185"/>
                  </a:lnTo>
                  <a:lnTo>
                    <a:pt x="608" y="180"/>
                  </a:lnTo>
                  <a:lnTo>
                    <a:pt x="608" y="180"/>
                  </a:lnTo>
                  <a:lnTo>
                    <a:pt x="609" y="176"/>
                  </a:lnTo>
                  <a:lnTo>
                    <a:pt x="612" y="172"/>
                  </a:lnTo>
                  <a:lnTo>
                    <a:pt x="620" y="165"/>
                  </a:lnTo>
                  <a:lnTo>
                    <a:pt x="630" y="157"/>
                  </a:lnTo>
                  <a:lnTo>
                    <a:pt x="642" y="148"/>
                  </a:lnTo>
                  <a:lnTo>
                    <a:pt x="668" y="132"/>
                  </a:lnTo>
                  <a:lnTo>
                    <a:pt x="688" y="121"/>
                  </a:lnTo>
                  <a:lnTo>
                    <a:pt x="688" y="121"/>
                  </a:lnTo>
                  <a:lnTo>
                    <a:pt x="715" y="107"/>
                  </a:lnTo>
                  <a:lnTo>
                    <a:pt x="741" y="94"/>
                  </a:lnTo>
                  <a:lnTo>
                    <a:pt x="770" y="85"/>
                  </a:lnTo>
                  <a:lnTo>
                    <a:pt x="799" y="77"/>
                  </a:lnTo>
                  <a:lnTo>
                    <a:pt x="799" y="77"/>
                  </a:lnTo>
                  <a:lnTo>
                    <a:pt x="845" y="68"/>
                  </a:lnTo>
                  <a:lnTo>
                    <a:pt x="867" y="61"/>
                  </a:lnTo>
                  <a:lnTo>
                    <a:pt x="889" y="55"/>
                  </a:lnTo>
                  <a:lnTo>
                    <a:pt x="889" y="55"/>
                  </a:lnTo>
                  <a:lnTo>
                    <a:pt x="903" y="51"/>
                  </a:lnTo>
                  <a:lnTo>
                    <a:pt x="919" y="49"/>
                  </a:lnTo>
                  <a:lnTo>
                    <a:pt x="935" y="48"/>
                  </a:lnTo>
                  <a:lnTo>
                    <a:pt x="952" y="48"/>
                  </a:lnTo>
                  <a:lnTo>
                    <a:pt x="985" y="49"/>
                  </a:lnTo>
                  <a:lnTo>
                    <a:pt x="1016" y="51"/>
                  </a:lnTo>
                  <a:lnTo>
                    <a:pt x="1016" y="51"/>
                  </a:lnTo>
                  <a:lnTo>
                    <a:pt x="1046" y="49"/>
                  </a:lnTo>
                  <a:lnTo>
                    <a:pt x="1076" y="48"/>
                  </a:lnTo>
                  <a:lnTo>
                    <a:pt x="1106" y="48"/>
                  </a:lnTo>
                  <a:lnTo>
                    <a:pt x="1121" y="48"/>
                  </a:lnTo>
                  <a:lnTo>
                    <a:pt x="1135" y="51"/>
                  </a:lnTo>
                  <a:lnTo>
                    <a:pt x="1135" y="51"/>
                  </a:lnTo>
                  <a:lnTo>
                    <a:pt x="1149" y="53"/>
                  </a:lnTo>
                  <a:lnTo>
                    <a:pt x="1162" y="57"/>
                  </a:lnTo>
                  <a:lnTo>
                    <a:pt x="1176" y="64"/>
                  </a:lnTo>
                  <a:lnTo>
                    <a:pt x="1189" y="70"/>
                  </a:lnTo>
                  <a:lnTo>
                    <a:pt x="1213" y="85"/>
                  </a:lnTo>
                  <a:lnTo>
                    <a:pt x="1237" y="100"/>
                  </a:lnTo>
                  <a:lnTo>
                    <a:pt x="1237" y="100"/>
                  </a:lnTo>
                  <a:lnTo>
                    <a:pt x="1250" y="108"/>
                  </a:lnTo>
                  <a:lnTo>
                    <a:pt x="1262" y="117"/>
                  </a:lnTo>
                  <a:lnTo>
                    <a:pt x="1284" y="137"/>
                  </a:lnTo>
                  <a:lnTo>
                    <a:pt x="1305" y="159"/>
                  </a:lnTo>
                  <a:lnTo>
                    <a:pt x="1327" y="180"/>
                  </a:lnTo>
                  <a:lnTo>
                    <a:pt x="1327" y="180"/>
                  </a:lnTo>
                  <a:lnTo>
                    <a:pt x="1335" y="188"/>
                  </a:lnTo>
                  <a:lnTo>
                    <a:pt x="1343" y="192"/>
                  </a:lnTo>
                  <a:lnTo>
                    <a:pt x="1352" y="195"/>
                  </a:lnTo>
                  <a:lnTo>
                    <a:pt x="1361" y="196"/>
                  </a:lnTo>
                  <a:lnTo>
                    <a:pt x="1361" y="196"/>
                  </a:lnTo>
                  <a:lnTo>
                    <a:pt x="1361" y="196"/>
                  </a:lnTo>
                  <a:lnTo>
                    <a:pt x="1361" y="196"/>
                  </a:lnTo>
                  <a:lnTo>
                    <a:pt x="1363" y="196"/>
                  </a:lnTo>
                  <a:lnTo>
                    <a:pt x="1363" y="196"/>
                  </a:lnTo>
                  <a:lnTo>
                    <a:pt x="1363" y="196"/>
                  </a:lnTo>
                  <a:lnTo>
                    <a:pt x="1363" y="196"/>
                  </a:lnTo>
                  <a:lnTo>
                    <a:pt x="1367" y="195"/>
                  </a:lnTo>
                  <a:lnTo>
                    <a:pt x="1367" y="195"/>
                  </a:lnTo>
                  <a:lnTo>
                    <a:pt x="1368" y="195"/>
                  </a:lnTo>
                  <a:lnTo>
                    <a:pt x="1368" y="195"/>
                  </a:lnTo>
                  <a:lnTo>
                    <a:pt x="1370" y="195"/>
                  </a:lnTo>
                  <a:lnTo>
                    <a:pt x="1370" y="195"/>
                  </a:lnTo>
                  <a:lnTo>
                    <a:pt x="1374" y="192"/>
                  </a:lnTo>
                  <a:lnTo>
                    <a:pt x="1374" y="192"/>
                  </a:lnTo>
                  <a:lnTo>
                    <a:pt x="1374" y="192"/>
                  </a:lnTo>
                  <a:lnTo>
                    <a:pt x="1374" y="192"/>
                  </a:lnTo>
                  <a:lnTo>
                    <a:pt x="1378" y="189"/>
                  </a:lnTo>
                  <a:lnTo>
                    <a:pt x="1378" y="189"/>
                  </a:lnTo>
                  <a:lnTo>
                    <a:pt x="1378" y="189"/>
                  </a:lnTo>
                  <a:lnTo>
                    <a:pt x="1378" y="189"/>
                  </a:lnTo>
                  <a:lnTo>
                    <a:pt x="1403" y="163"/>
                  </a:lnTo>
                  <a:lnTo>
                    <a:pt x="1416" y="151"/>
                  </a:lnTo>
                  <a:lnTo>
                    <a:pt x="1431" y="140"/>
                  </a:lnTo>
                  <a:lnTo>
                    <a:pt x="1445" y="129"/>
                  </a:lnTo>
                  <a:lnTo>
                    <a:pt x="1459" y="120"/>
                  </a:lnTo>
                  <a:lnTo>
                    <a:pt x="1475" y="112"/>
                  </a:lnTo>
                  <a:lnTo>
                    <a:pt x="1492" y="106"/>
                  </a:lnTo>
                  <a:lnTo>
                    <a:pt x="1492" y="106"/>
                  </a:lnTo>
                  <a:lnTo>
                    <a:pt x="1509" y="102"/>
                  </a:lnTo>
                  <a:lnTo>
                    <a:pt x="1526" y="98"/>
                  </a:lnTo>
                  <a:lnTo>
                    <a:pt x="1561" y="94"/>
                  </a:lnTo>
                  <a:lnTo>
                    <a:pt x="1631" y="87"/>
                  </a:lnTo>
                  <a:lnTo>
                    <a:pt x="1631" y="87"/>
                  </a:lnTo>
                  <a:lnTo>
                    <a:pt x="1650" y="86"/>
                  </a:lnTo>
                  <a:lnTo>
                    <a:pt x="1669" y="85"/>
                  </a:lnTo>
                  <a:lnTo>
                    <a:pt x="1687" y="86"/>
                  </a:lnTo>
                  <a:lnTo>
                    <a:pt x="1705" y="89"/>
                  </a:lnTo>
                  <a:lnTo>
                    <a:pt x="1722" y="91"/>
                  </a:lnTo>
                  <a:lnTo>
                    <a:pt x="1739" y="95"/>
                  </a:lnTo>
                  <a:lnTo>
                    <a:pt x="1758" y="100"/>
                  </a:lnTo>
                  <a:lnTo>
                    <a:pt x="1773" y="106"/>
                  </a:lnTo>
                  <a:lnTo>
                    <a:pt x="1790" y="112"/>
                  </a:lnTo>
                  <a:lnTo>
                    <a:pt x="1806" y="120"/>
                  </a:lnTo>
                  <a:lnTo>
                    <a:pt x="1839" y="137"/>
                  </a:lnTo>
                  <a:lnTo>
                    <a:pt x="1869" y="155"/>
                  </a:lnTo>
                  <a:lnTo>
                    <a:pt x="1899" y="178"/>
                  </a:lnTo>
                  <a:lnTo>
                    <a:pt x="1899" y="178"/>
                  </a:lnTo>
                  <a:lnTo>
                    <a:pt x="1903" y="180"/>
                  </a:lnTo>
                  <a:lnTo>
                    <a:pt x="1907" y="182"/>
                  </a:lnTo>
                  <a:lnTo>
                    <a:pt x="1912" y="182"/>
                  </a:lnTo>
                  <a:lnTo>
                    <a:pt x="1916" y="182"/>
                  </a:lnTo>
                  <a:lnTo>
                    <a:pt x="1919" y="180"/>
                  </a:lnTo>
                  <a:lnTo>
                    <a:pt x="1922" y="178"/>
                  </a:lnTo>
                  <a:lnTo>
                    <a:pt x="1928" y="171"/>
                  </a:lnTo>
                  <a:lnTo>
                    <a:pt x="1930" y="163"/>
                  </a:lnTo>
                  <a:lnTo>
                    <a:pt x="1932" y="154"/>
                  </a:lnTo>
                  <a:lnTo>
                    <a:pt x="1930" y="150"/>
                  </a:lnTo>
                  <a:lnTo>
                    <a:pt x="1928" y="145"/>
                  </a:lnTo>
                  <a:lnTo>
                    <a:pt x="1925" y="141"/>
                  </a:lnTo>
                  <a:lnTo>
                    <a:pt x="1921" y="138"/>
                  </a:lnTo>
                  <a:lnTo>
                    <a:pt x="1921" y="138"/>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32" name="Freeform 590"/>
            <p:cNvSpPr/>
            <p:nvPr/>
          </p:nvSpPr>
          <p:spPr bwMode="auto">
            <a:xfrm>
              <a:off x="3433763" y="1978025"/>
              <a:ext cx="61913" cy="88900"/>
            </a:xfrm>
            <a:custGeom>
              <a:cxnLst>
                <a:cxn ang="0">
                  <a:pos x="144" y="179"/>
                </a:cxn>
                <a:cxn ang="0">
                  <a:pos x="152" y="189"/>
                </a:cxn>
                <a:cxn ang="0">
                  <a:pos x="152" y="177"/>
                </a:cxn>
                <a:cxn ang="0">
                  <a:pos x="153" y="149"/>
                </a:cxn>
                <a:cxn ang="0">
                  <a:pos x="154" y="127"/>
                </a:cxn>
                <a:cxn ang="0">
                  <a:pos x="153" y="105"/>
                </a:cxn>
                <a:cxn ang="0">
                  <a:pos x="152" y="96"/>
                </a:cxn>
                <a:cxn ang="0">
                  <a:pos x="148" y="77"/>
                </a:cxn>
                <a:cxn ang="0">
                  <a:pos x="146" y="67"/>
                </a:cxn>
                <a:cxn ang="0">
                  <a:pos x="148" y="47"/>
                </a:cxn>
                <a:cxn ang="0">
                  <a:pos x="146" y="41"/>
                </a:cxn>
                <a:cxn ang="0">
                  <a:pos x="140" y="28"/>
                </a:cxn>
                <a:cxn ang="0">
                  <a:pos x="131" y="17"/>
                </a:cxn>
                <a:cxn ang="0">
                  <a:pos x="120" y="9"/>
                </a:cxn>
                <a:cxn ang="0">
                  <a:pos x="107" y="4"/>
                </a:cxn>
                <a:cxn ang="0">
                  <a:pos x="81" y="0"/>
                </a:cxn>
                <a:cxn ang="0">
                  <a:pos x="48" y="4"/>
                </a:cxn>
                <a:cxn ang="0">
                  <a:pos x="20" y="15"/>
                </a:cxn>
                <a:cxn ang="0">
                  <a:pos x="9" y="22"/>
                </a:cxn>
                <a:cxn ang="0">
                  <a:pos x="3" y="33"/>
                </a:cxn>
                <a:cxn ang="0">
                  <a:pos x="1" y="42"/>
                </a:cxn>
                <a:cxn ang="0">
                  <a:pos x="0" y="67"/>
                </a:cxn>
                <a:cxn ang="0">
                  <a:pos x="3" y="101"/>
                </a:cxn>
                <a:cxn ang="0">
                  <a:pos x="3" y="149"/>
                </a:cxn>
                <a:cxn ang="0">
                  <a:pos x="3" y="199"/>
                </a:cxn>
                <a:cxn ang="0">
                  <a:pos x="4" y="209"/>
                </a:cxn>
                <a:cxn ang="0">
                  <a:pos x="9" y="216"/>
                </a:cxn>
                <a:cxn ang="0">
                  <a:pos x="17" y="220"/>
                </a:cxn>
                <a:cxn ang="0">
                  <a:pos x="34" y="220"/>
                </a:cxn>
                <a:cxn ang="0">
                  <a:pos x="41" y="216"/>
                </a:cxn>
                <a:cxn ang="0">
                  <a:pos x="46" y="209"/>
                </a:cxn>
                <a:cxn ang="0">
                  <a:pos x="48" y="199"/>
                </a:cxn>
                <a:cxn ang="0">
                  <a:pos x="48" y="138"/>
                </a:cxn>
                <a:cxn ang="0">
                  <a:pos x="46" y="75"/>
                </a:cxn>
                <a:cxn ang="0">
                  <a:pos x="46" y="63"/>
                </a:cxn>
                <a:cxn ang="0">
                  <a:pos x="43" y="55"/>
                </a:cxn>
                <a:cxn ang="0">
                  <a:pos x="42" y="56"/>
                </a:cxn>
                <a:cxn ang="0">
                  <a:pos x="55" y="51"/>
                </a:cxn>
                <a:cxn ang="0">
                  <a:pos x="69" y="49"/>
                </a:cxn>
                <a:cxn ang="0">
                  <a:pos x="94" y="49"/>
                </a:cxn>
                <a:cxn ang="0">
                  <a:pos x="98" y="50"/>
                </a:cxn>
                <a:cxn ang="0">
                  <a:pos x="102" y="56"/>
                </a:cxn>
                <a:cxn ang="0">
                  <a:pos x="102" y="70"/>
                </a:cxn>
                <a:cxn ang="0">
                  <a:pos x="102" y="77"/>
                </a:cxn>
                <a:cxn ang="0">
                  <a:pos x="106" y="100"/>
                </a:cxn>
                <a:cxn ang="0">
                  <a:pos x="109" y="121"/>
                </a:cxn>
                <a:cxn ang="0">
                  <a:pos x="106" y="157"/>
                </a:cxn>
                <a:cxn ang="0">
                  <a:pos x="105" y="173"/>
                </a:cxn>
                <a:cxn ang="0">
                  <a:pos x="107" y="199"/>
                </a:cxn>
                <a:cxn ang="0">
                  <a:pos x="114" y="213"/>
                </a:cxn>
                <a:cxn ang="0">
                  <a:pos x="120" y="219"/>
                </a:cxn>
                <a:cxn ang="0">
                  <a:pos x="129" y="223"/>
                </a:cxn>
                <a:cxn ang="0">
                  <a:pos x="137" y="221"/>
                </a:cxn>
                <a:cxn ang="0">
                  <a:pos x="145" y="217"/>
                </a:cxn>
                <a:cxn ang="0">
                  <a:pos x="153" y="203"/>
                </a:cxn>
                <a:cxn ang="0">
                  <a:pos x="154" y="195"/>
                </a:cxn>
                <a:cxn ang="0">
                  <a:pos x="150" y="186"/>
                </a:cxn>
                <a:cxn ang="0">
                  <a:pos x="144" y="179"/>
                </a:cxn>
              </a:cxnLst>
              <a:rect b="b" l="0" r="r" t="0"/>
              <a:pathLst>
                <a:path h="223" w="154">
                  <a:moveTo>
                    <a:pt x="144" y="179"/>
                  </a:moveTo>
                  <a:lnTo>
                    <a:pt x="144" y="179"/>
                  </a:lnTo>
                  <a:lnTo>
                    <a:pt x="150" y="185"/>
                  </a:lnTo>
                  <a:lnTo>
                    <a:pt x="152" y="189"/>
                  </a:lnTo>
                  <a:lnTo>
                    <a:pt x="152" y="186"/>
                  </a:lnTo>
                  <a:lnTo>
                    <a:pt x="152" y="177"/>
                  </a:lnTo>
                  <a:lnTo>
                    <a:pt x="152" y="177"/>
                  </a:lnTo>
                  <a:lnTo>
                    <a:pt x="153" y="149"/>
                  </a:lnTo>
                  <a:lnTo>
                    <a:pt x="153" y="149"/>
                  </a:lnTo>
                  <a:lnTo>
                    <a:pt x="154" y="127"/>
                  </a:lnTo>
                  <a:lnTo>
                    <a:pt x="154" y="117"/>
                  </a:lnTo>
                  <a:lnTo>
                    <a:pt x="153" y="105"/>
                  </a:lnTo>
                  <a:lnTo>
                    <a:pt x="153" y="105"/>
                  </a:lnTo>
                  <a:lnTo>
                    <a:pt x="152" y="96"/>
                  </a:lnTo>
                  <a:lnTo>
                    <a:pt x="149" y="87"/>
                  </a:lnTo>
                  <a:lnTo>
                    <a:pt x="148" y="77"/>
                  </a:lnTo>
                  <a:lnTo>
                    <a:pt x="146" y="67"/>
                  </a:lnTo>
                  <a:lnTo>
                    <a:pt x="146" y="67"/>
                  </a:lnTo>
                  <a:lnTo>
                    <a:pt x="148" y="54"/>
                  </a:lnTo>
                  <a:lnTo>
                    <a:pt x="148" y="47"/>
                  </a:lnTo>
                  <a:lnTo>
                    <a:pt x="146" y="41"/>
                  </a:lnTo>
                  <a:lnTo>
                    <a:pt x="146" y="41"/>
                  </a:lnTo>
                  <a:lnTo>
                    <a:pt x="144" y="34"/>
                  </a:lnTo>
                  <a:lnTo>
                    <a:pt x="140" y="28"/>
                  </a:lnTo>
                  <a:lnTo>
                    <a:pt x="136" y="22"/>
                  </a:lnTo>
                  <a:lnTo>
                    <a:pt x="131" y="17"/>
                  </a:lnTo>
                  <a:lnTo>
                    <a:pt x="126" y="13"/>
                  </a:lnTo>
                  <a:lnTo>
                    <a:pt x="120" y="9"/>
                  </a:lnTo>
                  <a:lnTo>
                    <a:pt x="107" y="4"/>
                  </a:lnTo>
                  <a:lnTo>
                    <a:pt x="107" y="4"/>
                  </a:lnTo>
                  <a:lnTo>
                    <a:pt x="95" y="2"/>
                  </a:lnTo>
                  <a:lnTo>
                    <a:pt x="81" y="0"/>
                  </a:lnTo>
                  <a:lnTo>
                    <a:pt x="65" y="2"/>
                  </a:lnTo>
                  <a:lnTo>
                    <a:pt x="48" y="4"/>
                  </a:lnTo>
                  <a:lnTo>
                    <a:pt x="34" y="8"/>
                  </a:lnTo>
                  <a:lnTo>
                    <a:pt x="20" y="15"/>
                  </a:lnTo>
                  <a:lnTo>
                    <a:pt x="14" y="19"/>
                  </a:lnTo>
                  <a:lnTo>
                    <a:pt x="9" y="22"/>
                  </a:lnTo>
                  <a:lnTo>
                    <a:pt x="5" y="28"/>
                  </a:lnTo>
                  <a:lnTo>
                    <a:pt x="3" y="33"/>
                  </a:lnTo>
                  <a:lnTo>
                    <a:pt x="3" y="33"/>
                  </a:lnTo>
                  <a:lnTo>
                    <a:pt x="1" y="42"/>
                  </a:lnTo>
                  <a:lnTo>
                    <a:pt x="0" y="50"/>
                  </a:lnTo>
                  <a:lnTo>
                    <a:pt x="0" y="67"/>
                  </a:lnTo>
                  <a:lnTo>
                    <a:pt x="3" y="101"/>
                  </a:lnTo>
                  <a:lnTo>
                    <a:pt x="3" y="101"/>
                  </a:lnTo>
                  <a:lnTo>
                    <a:pt x="3" y="124"/>
                  </a:lnTo>
                  <a:lnTo>
                    <a:pt x="3" y="149"/>
                  </a:lnTo>
                  <a:lnTo>
                    <a:pt x="3" y="199"/>
                  </a:lnTo>
                  <a:lnTo>
                    <a:pt x="3" y="199"/>
                  </a:lnTo>
                  <a:lnTo>
                    <a:pt x="3" y="204"/>
                  </a:lnTo>
                  <a:lnTo>
                    <a:pt x="4" y="209"/>
                  </a:lnTo>
                  <a:lnTo>
                    <a:pt x="7" y="213"/>
                  </a:lnTo>
                  <a:lnTo>
                    <a:pt x="9" y="216"/>
                  </a:lnTo>
                  <a:lnTo>
                    <a:pt x="13" y="219"/>
                  </a:lnTo>
                  <a:lnTo>
                    <a:pt x="17" y="220"/>
                  </a:lnTo>
                  <a:lnTo>
                    <a:pt x="25" y="221"/>
                  </a:lnTo>
                  <a:lnTo>
                    <a:pt x="34" y="220"/>
                  </a:lnTo>
                  <a:lnTo>
                    <a:pt x="38" y="219"/>
                  </a:lnTo>
                  <a:lnTo>
                    <a:pt x="41" y="216"/>
                  </a:lnTo>
                  <a:lnTo>
                    <a:pt x="44" y="213"/>
                  </a:lnTo>
                  <a:lnTo>
                    <a:pt x="46" y="209"/>
                  </a:lnTo>
                  <a:lnTo>
                    <a:pt x="47" y="204"/>
                  </a:lnTo>
                  <a:lnTo>
                    <a:pt x="48" y="199"/>
                  </a:lnTo>
                  <a:lnTo>
                    <a:pt x="48" y="199"/>
                  </a:lnTo>
                  <a:lnTo>
                    <a:pt x="48" y="138"/>
                  </a:lnTo>
                  <a:lnTo>
                    <a:pt x="48" y="106"/>
                  </a:lnTo>
                  <a:lnTo>
                    <a:pt x="46" y="75"/>
                  </a:lnTo>
                  <a:lnTo>
                    <a:pt x="46" y="75"/>
                  </a:lnTo>
                  <a:lnTo>
                    <a:pt x="46" y="63"/>
                  </a:lnTo>
                  <a:lnTo>
                    <a:pt x="44" y="56"/>
                  </a:lnTo>
                  <a:lnTo>
                    <a:pt x="43" y="55"/>
                  </a:lnTo>
                  <a:lnTo>
                    <a:pt x="42" y="56"/>
                  </a:lnTo>
                  <a:lnTo>
                    <a:pt x="42" y="56"/>
                  </a:lnTo>
                  <a:lnTo>
                    <a:pt x="47" y="53"/>
                  </a:lnTo>
                  <a:lnTo>
                    <a:pt x="55" y="51"/>
                  </a:lnTo>
                  <a:lnTo>
                    <a:pt x="69" y="49"/>
                  </a:lnTo>
                  <a:lnTo>
                    <a:pt x="69" y="49"/>
                  </a:lnTo>
                  <a:lnTo>
                    <a:pt x="81" y="47"/>
                  </a:lnTo>
                  <a:lnTo>
                    <a:pt x="94" y="49"/>
                  </a:lnTo>
                  <a:lnTo>
                    <a:pt x="94" y="49"/>
                  </a:lnTo>
                  <a:lnTo>
                    <a:pt x="98" y="50"/>
                  </a:lnTo>
                  <a:lnTo>
                    <a:pt x="101" y="53"/>
                  </a:lnTo>
                  <a:lnTo>
                    <a:pt x="102" y="56"/>
                  </a:lnTo>
                  <a:lnTo>
                    <a:pt x="102" y="60"/>
                  </a:lnTo>
                  <a:lnTo>
                    <a:pt x="102" y="70"/>
                  </a:lnTo>
                  <a:lnTo>
                    <a:pt x="102" y="77"/>
                  </a:lnTo>
                  <a:lnTo>
                    <a:pt x="102" y="77"/>
                  </a:lnTo>
                  <a:lnTo>
                    <a:pt x="103" y="89"/>
                  </a:lnTo>
                  <a:lnTo>
                    <a:pt x="106" y="100"/>
                  </a:lnTo>
                  <a:lnTo>
                    <a:pt x="109" y="110"/>
                  </a:lnTo>
                  <a:lnTo>
                    <a:pt x="109" y="121"/>
                  </a:lnTo>
                  <a:lnTo>
                    <a:pt x="109" y="121"/>
                  </a:lnTo>
                  <a:lnTo>
                    <a:pt x="106" y="157"/>
                  </a:lnTo>
                  <a:lnTo>
                    <a:pt x="106" y="157"/>
                  </a:lnTo>
                  <a:lnTo>
                    <a:pt x="105" y="173"/>
                  </a:lnTo>
                  <a:lnTo>
                    <a:pt x="106" y="191"/>
                  </a:lnTo>
                  <a:lnTo>
                    <a:pt x="107" y="199"/>
                  </a:lnTo>
                  <a:lnTo>
                    <a:pt x="110" y="207"/>
                  </a:lnTo>
                  <a:lnTo>
                    <a:pt x="114" y="213"/>
                  </a:lnTo>
                  <a:lnTo>
                    <a:pt x="120" y="219"/>
                  </a:lnTo>
                  <a:lnTo>
                    <a:pt x="120" y="219"/>
                  </a:lnTo>
                  <a:lnTo>
                    <a:pt x="126" y="221"/>
                  </a:lnTo>
                  <a:lnTo>
                    <a:pt x="129" y="223"/>
                  </a:lnTo>
                  <a:lnTo>
                    <a:pt x="133" y="223"/>
                  </a:lnTo>
                  <a:lnTo>
                    <a:pt x="137" y="221"/>
                  </a:lnTo>
                  <a:lnTo>
                    <a:pt x="141" y="220"/>
                  </a:lnTo>
                  <a:lnTo>
                    <a:pt x="145" y="217"/>
                  </a:lnTo>
                  <a:lnTo>
                    <a:pt x="150" y="211"/>
                  </a:lnTo>
                  <a:lnTo>
                    <a:pt x="153" y="203"/>
                  </a:lnTo>
                  <a:lnTo>
                    <a:pt x="154" y="199"/>
                  </a:lnTo>
                  <a:lnTo>
                    <a:pt x="154" y="195"/>
                  </a:lnTo>
                  <a:lnTo>
                    <a:pt x="153" y="191"/>
                  </a:lnTo>
                  <a:lnTo>
                    <a:pt x="150" y="186"/>
                  </a:lnTo>
                  <a:lnTo>
                    <a:pt x="148" y="183"/>
                  </a:lnTo>
                  <a:lnTo>
                    <a:pt x="144" y="179"/>
                  </a:lnTo>
                  <a:lnTo>
                    <a:pt x="144" y="179"/>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33" name="Freeform 591"/>
            <p:cNvSpPr/>
            <p:nvPr/>
          </p:nvSpPr>
          <p:spPr bwMode="auto">
            <a:xfrm>
              <a:off x="3444876" y="2281238"/>
              <a:ext cx="20638" cy="241300"/>
            </a:xfrm>
            <a:custGeom>
              <a:cxnLst>
                <a:cxn ang="0">
                  <a:pos x="52" y="578"/>
                </a:cxn>
                <a:cxn ang="0">
                  <a:pos x="52" y="578"/>
                </a:cxn>
                <a:cxn ang="0">
                  <a:pos x="50" y="549"/>
                </a:cxn>
                <a:cxn ang="0">
                  <a:pos x="47" y="519"/>
                </a:cxn>
                <a:cxn ang="0">
                  <a:pos x="46" y="489"/>
                </a:cxn>
                <a:cxn ang="0">
                  <a:pos x="46" y="459"/>
                </a:cxn>
                <a:cxn ang="0">
                  <a:pos x="46" y="400"/>
                </a:cxn>
                <a:cxn ang="0">
                  <a:pos x="46" y="340"/>
                </a:cxn>
                <a:cxn ang="0">
                  <a:pos x="46" y="21"/>
                </a:cxn>
                <a:cxn ang="0">
                  <a:pos x="46" y="21"/>
                </a:cxn>
                <a:cxn ang="0">
                  <a:pos x="46" y="16"/>
                </a:cxn>
                <a:cxn ang="0">
                  <a:pos x="44" y="12"/>
                </a:cxn>
                <a:cxn ang="0">
                  <a:pos x="42" y="8"/>
                </a:cxn>
                <a:cxn ang="0">
                  <a:pos x="39" y="5"/>
                </a:cxn>
                <a:cxn ang="0">
                  <a:pos x="35" y="3"/>
                </a:cxn>
                <a:cxn ang="0">
                  <a:pos x="31" y="1"/>
                </a:cxn>
                <a:cxn ang="0">
                  <a:pos x="23" y="0"/>
                </a:cxn>
                <a:cxn ang="0">
                  <a:pos x="14" y="1"/>
                </a:cxn>
                <a:cxn ang="0">
                  <a:pos x="10" y="3"/>
                </a:cxn>
                <a:cxn ang="0">
                  <a:pos x="8" y="5"/>
                </a:cxn>
                <a:cxn ang="0">
                  <a:pos x="5" y="8"/>
                </a:cxn>
                <a:cxn ang="0">
                  <a:pos x="2" y="12"/>
                </a:cxn>
                <a:cxn ang="0">
                  <a:pos x="1" y="16"/>
                </a:cxn>
                <a:cxn ang="0">
                  <a:pos x="0" y="21"/>
                </a:cxn>
                <a:cxn ang="0">
                  <a:pos x="0" y="340"/>
                </a:cxn>
                <a:cxn ang="0">
                  <a:pos x="0" y="340"/>
                </a:cxn>
                <a:cxn ang="0">
                  <a:pos x="0" y="403"/>
                </a:cxn>
                <a:cxn ang="0">
                  <a:pos x="0" y="466"/>
                </a:cxn>
                <a:cxn ang="0">
                  <a:pos x="1" y="497"/>
                </a:cxn>
                <a:cxn ang="0">
                  <a:pos x="2" y="528"/>
                </a:cxn>
                <a:cxn ang="0">
                  <a:pos x="5" y="560"/>
                </a:cxn>
                <a:cxn ang="0">
                  <a:pos x="9" y="591"/>
                </a:cxn>
                <a:cxn ang="0">
                  <a:pos x="9" y="591"/>
                </a:cxn>
                <a:cxn ang="0">
                  <a:pos x="10" y="595"/>
                </a:cxn>
                <a:cxn ang="0">
                  <a:pos x="12" y="600"/>
                </a:cxn>
                <a:cxn ang="0">
                  <a:pos x="14" y="603"/>
                </a:cxn>
                <a:cxn ang="0">
                  <a:pos x="18" y="605"/>
                </a:cxn>
                <a:cxn ang="0">
                  <a:pos x="22" y="607"/>
                </a:cxn>
                <a:cxn ang="0">
                  <a:pos x="26" y="607"/>
                </a:cxn>
                <a:cxn ang="0">
                  <a:pos x="34" y="607"/>
                </a:cxn>
                <a:cxn ang="0">
                  <a:pos x="42" y="603"/>
                </a:cxn>
                <a:cxn ang="0">
                  <a:pos x="48" y="596"/>
                </a:cxn>
                <a:cxn ang="0">
                  <a:pos x="51" y="592"/>
                </a:cxn>
                <a:cxn ang="0">
                  <a:pos x="52" y="588"/>
                </a:cxn>
                <a:cxn ang="0">
                  <a:pos x="53" y="583"/>
                </a:cxn>
                <a:cxn ang="0">
                  <a:pos x="52" y="578"/>
                </a:cxn>
                <a:cxn ang="0">
                  <a:pos x="52" y="578"/>
                </a:cxn>
              </a:cxnLst>
              <a:rect b="b" l="0" r="r" t="0"/>
              <a:pathLst>
                <a:path h="607" w="52">
                  <a:moveTo>
                    <a:pt x="52" y="578"/>
                  </a:moveTo>
                  <a:lnTo>
                    <a:pt x="52" y="578"/>
                  </a:lnTo>
                  <a:lnTo>
                    <a:pt x="50" y="549"/>
                  </a:lnTo>
                  <a:lnTo>
                    <a:pt x="47" y="519"/>
                  </a:lnTo>
                  <a:lnTo>
                    <a:pt x="46" y="489"/>
                  </a:lnTo>
                  <a:lnTo>
                    <a:pt x="46" y="459"/>
                  </a:lnTo>
                  <a:lnTo>
                    <a:pt x="46" y="400"/>
                  </a:lnTo>
                  <a:lnTo>
                    <a:pt x="46" y="340"/>
                  </a:lnTo>
                  <a:lnTo>
                    <a:pt x="46" y="21"/>
                  </a:lnTo>
                  <a:lnTo>
                    <a:pt x="46" y="21"/>
                  </a:lnTo>
                  <a:lnTo>
                    <a:pt x="46" y="16"/>
                  </a:lnTo>
                  <a:lnTo>
                    <a:pt x="44" y="12"/>
                  </a:lnTo>
                  <a:lnTo>
                    <a:pt x="42" y="8"/>
                  </a:lnTo>
                  <a:lnTo>
                    <a:pt x="39" y="5"/>
                  </a:lnTo>
                  <a:lnTo>
                    <a:pt x="35" y="3"/>
                  </a:lnTo>
                  <a:lnTo>
                    <a:pt x="31" y="1"/>
                  </a:lnTo>
                  <a:lnTo>
                    <a:pt x="23" y="0"/>
                  </a:lnTo>
                  <a:lnTo>
                    <a:pt x="14" y="1"/>
                  </a:lnTo>
                  <a:lnTo>
                    <a:pt x="10" y="3"/>
                  </a:lnTo>
                  <a:lnTo>
                    <a:pt x="8" y="5"/>
                  </a:lnTo>
                  <a:lnTo>
                    <a:pt x="5" y="8"/>
                  </a:lnTo>
                  <a:lnTo>
                    <a:pt x="2" y="12"/>
                  </a:lnTo>
                  <a:lnTo>
                    <a:pt x="1" y="16"/>
                  </a:lnTo>
                  <a:lnTo>
                    <a:pt x="0" y="21"/>
                  </a:lnTo>
                  <a:lnTo>
                    <a:pt x="0" y="340"/>
                  </a:lnTo>
                  <a:lnTo>
                    <a:pt x="0" y="340"/>
                  </a:lnTo>
                  <a:lnTo>
                    <a:pt x="0" y="403"/>
                  </a:lnTo>
                  <a:lnTo>
                    <a:pt x="0" y="466"/>
                  </a:lnTo>
                  <a:lnTo>
                    <a:pt x="1" y="497"/>
                  </a:lnTo>
                  <a:lnTo>
                    <a:pt x="2" y="528"/>
                  </a:lnTo>
                  <a:lnTo>
                    <a:pt x="5" y="560"/>
                  </a:lnTo>
                  <a:lnTo>
                    <a:pt x="9" y="591"/>
                  </a:lnTo>
                  <a:lnTo>
                    <a:pt x="9" y="591"/>
                  </a:lnTo>
                  <a:lnTo>
                    <a:pt x="10" y="595"/>
                  </a:lnTo>
                  <a:lnTo>
                    <a:pt x="12" y="600"/>
                  </a:lnTo>
                  <a:lnTo>
                    <a:pt x="14" y="603"/>
                  </a:lnTo>
                  <a:lnTo>
                    <a:pt x="18" y="605"/>
                  </a:lnTo>
                  <a:lnTo>
                    <a:pt x="22" y="607"/>
                  </a:lnTo>
                  <a:lnTo>
                    <a:pt x="26" y="607"/>
                  </a:lnTo>
                  <a:lnTo>
                    <a:pt x="34" y="607"/>
                  </a:lnTo>
                  <a:lnTo>
                    <a:pt x="42" y="603"/>
                  </a:lnTo>
                  <a:lnTo>
                    <a:pt x="48" y="596"/>
                  </a:lnTo>
                  <a:lnTo>
                    <a:pt x="51" y="592"/>
                  </a:lnTo>
                  <a:lnTo>
                    <a:pt x="52" y="588"/>
                  </a:lnTo>
                  <a:lnTo>
                    <a:pt x="53" y="583"/>
                  </a:lnTo>
                  <a:lnTo>
                    <a:pt x="52" y="578"/>
                  </a:lnTo>
                  <a:lnTo>
                    <a:pt x="52" y="578"/>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34" name="Freeform 592"/>
            <p:cNvSpPr/>
            <p:nvPr/>
          </p:nvSpPr>
          <p:spPr bwMode="auto">
            <a:xfrm>
              <a:off x="3487738" y="2274888"/>
              <a:ext cx="20638" cy="250825"/>
            </a:xfrm>
            <a:custGeom>
              <a:cxnLst>
                <a:cxn ang="0">
                  <a:pos x="48" y="351"/>
                </a:cxn>
                <a:cxn ang="0">
                  <a:pos x="48" y="351"/>
                </a:cxn>
                <a:cxn ang="0">
                  <a:pos x="49" y="309"/>
                </a:cxn>
                <a:cxn ang="0">
                  <a:pos x="51" y="268"/>
                </a:cxn>
                <a:cxn ang="0">
                  <a:pos x="51" y="186"/>
                </a:cxn>
                <a:cxn ang="0">
                  <a:pos x="51" y="22"/>
                </a:cxn>
                <a:cxn ang="0">
                  <a:pos x="51" y="22"/>
                </a:cxn>
                <a:cxn ang="0">
                  <a:pos x="49" y="17"/>
                </a:cxn>
                <a:cxn ang="0">
                  <a:pos x="48" y="12"/>
                </a:cxn>
                <a:cxn ang="0">
                  <a:pos x="45" y="8"/>
                </a:cxn>
                <a:cxn ang="0">
                  <a:pos x="43" y="5"/>
                </a:cxn>
                <a:cxn ang="0">
                  <a:pos x="39" y="3"/>
                </a:cxn>
                <a:cxn ang="0">
                  <a:pos x="35" y="2"/>
                </a:cxn>
                <a:cxn ang="0">
                  <a:pos x="27" y="0"/>
                </a:cxn>
                <a:cxn ang="0">
                  <a:pos x="19" y="2"/>
                </a:cxn>
                <a:cxn ang="0">
                  <a:pos x="15" y="3"/>
                </a:cxn>
                <a:cxn ang="0">
                  <a:pos x="11" y="5"/>
                </a:cxn>
                <a:cxn ang="0">
                  <a:pos x="9" y="8"/>
                </a:cxn>
                <a:cxn ang="0">
                  <a:pos x="6" y="12"/>
                </a:cxn>
                <a:cxn ang="0">
                  <a:pos x="5" y="17"/>
                </a:cxn>
                <a:cxn ang="0">
                  <a:pos x="5" y="22"/>
                </a:cxn>
                <a:cxn ang="0">
                  <a:pos x="5" y="22"/>
                </a:cxn>
                <a:cxn ang="0">
                  <a:pos x="5" y="186"/>
                </a:cxn>
                <a:cxn ang="0">
                  <a:pos x="5" y="268"/>
                </a:cxn>
                <a:cxn ang="0">
                  <a:pos x="4" y="309"/>
                </a:cxn>
                <a:cxn ang="0">
                  <a:pos x="2" y="351"/>
                </a:cxn>
                <a:cxn ang="0">
                  <a:pos x="2" y="351"/>
                </a:cxn>
                <a:cxn ang="0">
                  <a:pos x="1" y="383"/>
                </a:cxn>
                <a:cxn ang="0">
                  <a:pos x="0" y="415"/>
                </a:cxn>
                <a:cxn ang="0">
                  <a:pos x="1" y="479"/>
                </a:cxn>
                <a:cxn ang="0">
                  <a:pos x="4" y="543"/>
                </a:cxn>
                <a:cxn ang="0">
                  <a:pos x="5" y="608"/>
                </a:cxn>
                <a:cxn ang="0">
                  <a:pos x="5" y="608"/>
                </a:cxn>
                <a:cxn ang="0">
                  <a:pos x="5" y="614"/>
                </a:cxn>
                <a:cxn ang="0">
                  <a:pos x="6" y="618"/>
                </a:cxn>
                <a:cxn ang="0">
                  <a:pos x="9" y="621"/>
                </a:cxn>
                <a:cxn ang="0">
                  <a:pos x="11" y="625"/>
                </a:cxn>
                <a:cxn ang="0">
                  <a:pos x="15" y="627"/>
                </a:cxn>
                <a:cxn ang="0">
                  <a:pos x="19" y="629"/>
                </a:cxn>
                <a:cxn ang="0">
                  <a:pos x="27" y="631"/>
                </a:cxn>
                <a:cxn ang="0">
                  <a:pos x="35" y="629"/>
                </a:cxn>
                <a:cxn ang="0">
                  <a:pos x="39" y="627"/>
                </a:cxn>
                <a:cxn ang="0">
                  <a:pos x="43" y="625"/>
                </a:cxn>
                <a:cxn ang="0">
                  <a:pos x="45" y="621"/>
                </a:cxn>
                <a:cxn ang="0">
                  <a:pos x="48" y="618"/>
                </a:cxn>
                <a:cxn ang="0">
                  <a:pos x="49" y="614"/>
                </a:cxn>
                <a:cxn ang="0">
                  <a:pos x="51" y="608"/>
                </a:cxn>
                <a:cxn ang="0">
                  <a:pos x="51" y="601"/>
                </a:cxn>
                <a:cxn ang="0">
                  <a:pos x="51" y="601"/>
                </a:cxn>
                <a:cxn ang="0">
                  <a:pos x="49" y="599"/>
                </a:cxn>
                <a:cxn ang="0">
                  <a:pos x="49" y="599"/>
                </a:cxn>
                <a:cxn ang="0">
                  <a:pos x="48" y="538"/>
                </a:cxn>
                <a:cxn ang="0">
                  <a:pos x="47" y="475"/>
                </a:cxn>
                <a:cxn ang="0">
                  <a:pos x="45" y="414"/>
                </a:cxn>
                <a:cxn ang="0">
                  <a:pos x="45" y="382"/>
                </a:cxn>
                <a:cxn ang="0">
                  <a:pos x="48" y="351"/>
                </a:cxn>
                <a:cxn ang="0">
                  <a:pos x="48" y="351"/>
                </a:cxn>
              </a:cxnLst>
              <a:rect b="b" l="0" r="r" t="0"/>
              <a:pathLst>
                <a:path h="631" w="51">
                  <a:moveTo>
                    <a:pt x="48" y="351"/>
                  </a:moveTo>
                  <a:lnTo>
                    <a:pt x="48" y="351"/>
                  </a:lnTo>
                  <a:lnTo>
                    <a:pt x="49" y="309"/>
                  </a:lnTo>
                  <a:lnTo>
                    <a:pt x="51" y="268"/>
                  </a:lnTo>
                  <a:lnTo>
                    <a:pt x="51" y="186"/>
                  </a:lnTo>
                  <a:lnTo>
                    <a:pt x="51" y="22"/>
                  </a:lnTo>
                  <a:lnTo>
                    <a:pt x="51" y="22"/>
                  </a:lnTo>
                  <a:lnTo>
                    <a:pt x="49" y="17"/>
                  </a:lnTo>
                  <a:lnTo>
                    <a:pt x="48" y="12"/>
                  </a:lnTo>
                  <a:lnTo>
                    <a:pt x="45" y="8"/>
                  </a:lnTo>
                  <a:lnTo>
                    <a:pt x="43" y="5"/>
                  </a:lnTo>
                  <a:lnTo>
                    <a:pt x="39" y="3"/>
                  </a:lnTo>
                  <a:lnTo>
                    <a:pt x="35" y="2"/>
                  </a:lnTo>
                  <a:lnTo>
                    <a:pt x="27" y="0"/>
                  </a:lnTo>
                  <a:lnTo>
                    <a:pt x="19" y="2"/>
                  </a:lnTo>
                  <a:lnTo>
                    <a:pt x="15" y="3"/>
                  </a:lnTo>
                  <a:lnTo>
                    <a:pt x="11" y="5"/>
                  </a:lnTo>
                  <a:lnTo>
                    <a:pt x="9" y="8"/>
                  </a:lnTo>
                  <a:lnTo>
                    <a:pt x="6" y="12"/>
                  </a:lnTo>
                  <a:lnTo>
                    <a:pt x="5" y="17"/>
                  </a:lnTo>
                  <a:lnTo>
                    <a:pt x="5" y="22"/>
                  </a:lnTo>
                  <a:lnTo>
                    <a:pt x="5" y="22"/>
                  </a:lnTo>
                  <a:lnTo>
                    <a:pt x="5" y="186"/>
                  </a:lnTo>
                  <a:lnTo>
                    <a:pt x="5" y="268"/>
                  </a:lnTo>
                  <a:lnTo>
                    <a:pt x="4" y="309"/>
                  </a:lnTo>
                  <a:lnTo>
                    <a:pt x="2" y="351"/>
                  </a:lnTo>
                  <a:lnTo>
                    <a:pt x="2" y="351"/>
                  </a:lnTo>
                  <a:lnTo>
                    <a:pt x="1" y="383"/>
                  </a:lnTo>
                  <a:lnTo>
                    <a:pt x="0" y="415"/>
                  </a:lnTo>
                  <a:lnTo>
                    <a:pt x="1" y="479"/>
                  </a:lnTo>
                  <a:lnTo>
                    <a:pt x="4" y="543"/>
                  </a:lnTo>
                  <a:lnTo>
                    <a:pt x="5" y="608"/>
                  </a:lnTo>
                  <a:lnTo>
                    <a:pt x="5" y="608"/>
                  </a:lnTo>
                  <a:lnTo>
                    <a:pt x="5" y="614"/>
                  </a:lnTo>
                  <a:lnTo>
                    <a:pt x="6" y="618"/>
                  </a:lnTo>
                  <a:lnTo>
                    <a:pt x="9" y="621"/>
                  </a:lnTo>
                  <a:lnTo>
                    <a:pt x="11" y="625"/>
                  </a:lnTo>
                  <a:lnTo>
                    <a:pt x="15" y="627"/>
                  </a:lnTo>
                  <a:lnTo>
                    <a:pt x="19" y="629"/>
                  </a:lnTo>
                  <a:lnTo>
                    <a:pt x="27" y="631"/>
                  </a:lnTo>
                  <a:lnTo>
                    <a:pt x="35" y="629"/>
                  </a:lnTo>
                  <a:lnTo>
                    <a:pt x="39" y="627"/>
                  </a:lnTo>
                  <a:lnTo>
                    <a:pt x="43" y="625"/>
                  </a:lnTo>
                  <a:lnTo>
                    <a:pt x="45" y="621"/>
                  </a:lnTo>
                  <a:lnTo>
                    <a:pt x="48" y="618"/>
                  </a:lnTo>
                  <a:lnTo>
                    <a:pt x="49" y="614"/>
                  </a:lnTo>
                  <a:lnTo>
                    <a:pt x="51" y="608"/>
                  </a:lnTo>
                  <a:lnTo>
                    <a:pt x="51" y="601"/>
                  </a:lnTo>
                  <a:lnTo>
                    <a:pt x="51" y="601"/>
                  </a:lnTo>
                  <a:lnTo>
                    <a:pt x="49" y="599"/>
                  </a:lnTo>
                  <a:lnTo>
                    <a:pt x="49" y="599"/>
                  </a:lnTo>
                  <a:lnTo>
                    <a:pt x="48" y="538"/>
                  </a:lnTo>
                  <a:lnTo>
                    <a:pt x="47" y="475"/>
                  </a:lnTo>
                  <a:lnTo>
                    <a:pt x="45" y="414"/>
                  </a:lnTo>
                  <a:lnTo>
                    <a:pt x="45" y="382"/>
                  </a:lnTo>
                  <a:lnTo>
                    <a:pt x="48" y="351"/>
                  </a:lnTo>
                  <a:lnTo>
                    <a:pt x="48" y="35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35" name="Freeform 593"/>
            <p:cNvSpPr>
              <a:spLocks noEditPoints="1"/>
            </p:cNvSpPr>
            <p:nvPr/>
          </p:nvSpPr>
          <p:spPr bwMode="auto">
            <a:xfrm>
              <a:off x="3290888" y="2516188"/>
              <a:ext cx="247650" cy="220663"/>
            </a:xfrm>
            <a:custGeom>
              <a:cxnLst>
                <a:cxn ang="0">
                  <a:pos x="620" y="66"/>
                </a:cxn>
                <a:cxn ang="0">
                  <a:pos x="597" y="23"/>
                </a:cxn>
                <a:cxn ang="0">
                  <a:pos x="577" y="10"/>
                </a:cxn>
                <a:cxn ang="0">
                  <a:pos x="370" y="0"/>
                </a:cxn>
                <a:cxn ang="0">
                  <a:pos x="349" y="19"/>
                </a:cxn>
                <a:cxn ang="0">
                  <a:pos x="348" y="76"/>
                </a:cxn>
                <a:cxn ang="0">
                  <a:pos x="358" y="160"/>
                </a:cxn>
                <a:cxn ang="0">
                  <a:pos x="348" y="246"/>
                </a:cxn>
                <a:cxn ang="0">
                  <a:pos x="315" y="268"/>
                </a:cxn>
                <a:cxn ang="0">
                  <a:pos x="278" y="259"/>
                </a:cxn>
                <a:cxn ang="0">
                  <a:pos x="261" y="212"/>
                </a:cxn>
                <a:cxn ang="0">
                  <a:pos x="253" y="153"/>
                </a:cxn>
                <a:cxn ang="0">
                  <a:pos x="229" y="108"/>
                </a:cxn>
                <a:cxn ang="0">
                  <a:pos x="154" y="63"/>
                </a:cxn>
                <a:cxn ang="0">
                  <a:pos x="90" y="62"/>
                </a:cxn>
                <a:cxn ang="0">
                  <a:pos x="34" y="91"/>
                </a:cxn>
                <a:cxn ang="0">
                  <a:pos x="4" y="147"/>
                </a:cxn>
                <a:cxn ang="0">
                  <a:pos x="7" y="275"/>
                </a:cxn>
                <a:cxn ang="0">
                  <a:pos x="18" y="353"/>
                </a:cxn>
                <a:cxn ang="0">
                  <a:pos x="65" y="448"/>
                </a:cxn>
                <a:cxn ang="0">
                  <a:pos x="117" y="496"/>
                </a:cxn>
                <a:cxn ang="0">
                  <a:pos x="195" y="533"/>
                </a:cxn>
                <a:cxn ang="0">
                  <a:pos x="350" y="555"/>
                </a:cxn>
                <a:cxn ang="0">
                  <a:pos x="435" y="543"/>
                </a:cxn>
                <a:cxn ang="0">
                  <a:pos x="524" y="492"/>
                </a:cxn>
                <a:cxn ang="0">
                  <a:pos x="605" y="401"/>
                </a:cxn>
                <a:cxn ang="0">
                  <a:pos x="618" y="283"/>
                </a:cxn>
                <a:cxn ang="0">
                  <a:pos x="617" y="151"/>
                </a:cxn>
                <a:cxn ang="0">
                  <a:pos x="566" y="373"/>
                </a:cxn>
                <a:cxn ang="0">
                  <a:pos x="512" y="441"/>
                </a:cxn>
                <a:cxn ang="0">
                  <a:pos x="433" y="495"/>
                </a:cxn>
                <a:cxn ang="0">
                  <a:pos x="382" y="504"/>
                </a:cxn>
                <a:cxn ang="0">
                  <a:pos x="331" y="508"/>
                </a:cxn>
                <a:cxn ang="0">
                  <a:pos x="240" y="499"/>
                </a:cxn>
                <a:cxn ang="0">
                  <a:pos x="200" y="480"/>
                </a:cxn>
                <a:cxn ang="0">
                  <a:pos x="129" y="445"/>
                </a:cxn>
                <a:cxn ang="0">
                  <a:pos x="79" y="381"/>
                </a:cxn>
                <a:cxn ang="0">
                  <a:pos x="55" y="288"/>
                </a:cxn>
                <a:cxn ang="0">
                  <a:pos x="45" y="172"/>
                </a:cxn>
                <a:cxn ang="0">
                  <a:pos x="56" y="144"/>
                </a:cxn>
                <a:cxn ang="0">
                  <a:pos x="69" y="118"/>
                </a:cxn>
                <a:cxn ang="0">
                  <a:pos x="136" y="108"/>
                </a:cxn>
                <a:cxn ang="0">
                  <a:pos x="198" y="146"/>
                </a:cxn>
                <a:cxn ang="0">
                  <a:pos x="209" y="172"/>
                </a:cxn>
                <a:cxn ang="0">
                  <a:pos x="217" y="200"/>
                </a:cxn>
                <a:cxn ang="0">
                  <a:pos x="238" y="287"/>
                </a:cxn>
                <a:cxn ang="0">
                  <a:pos x="281" y="310"/>
                </a:cxn>
                <a:cxn ang="0">
                  <a:pos x="355" y="308"/>
                </a:cxn>
                <a:cxn ang="0">
                  <a:pos x="392" y="262"/>
                </a:cxn>
                <a:cxn ang="0">
                  <a:pos x="401" y="160"/>
                </a:cxn>
                <a:cxn ang="0">
                  <a:pos x="392" y="46"/>
                </a:cxn>
                <a:cxn ang="0">
                  <a:pos x="565" y="54"/>
                </a:cxn>
                <a:cxn ang="0">
                  <a:pos x="578" y="104"/>
                </a:cxn>
                <a:cxn ang="0">
                  <a:pos x="565" y="197"/>
                </a:cxn>
                <a:cxn ang="0">
                  <a:pos x="574" y="327"/>
                </a:cxn>
              </a:cxnLst>
              <a:rect b="b" l="0" r="r" t="0"/>
              <a:pathLst>
                <a:path h="555" w="622">
                  <a:moveTo>
                    <a:pt x="617" y="151"/>
                  </a:moveTo>
                  <a:lnTo>
                    <a:pt x="617" y="151"/>
                  </a:lnTo>
                  <a:lnTo>
                    <a:pt x="621" y="118"/>
                  </a:lnTo>
                  <a:lnTo>
                    <a:pt x="622" y="101"/>
                  </a:lnTo>
                  <a:lnTo>
                    <a:pt x="622" y="83"/>
                  </a:lnTo>
                  <a:lnTo>
                    <a:pt x="620" y="66"/>
                  </a:lnTo>
                  <a:lnTo>
                    <a:pt x="614" y="50"/>
                  </a:lnTo>
                  <a:lnTo>
                    <a:pt x="612" y="42"/>
                  </a:lnTo>
                  <a:lnTo>
                    <a:pt x="608" y="36"/>
                  </a:lnTo>
                  <a:lnTo>
                    <a:pt x="603" y="28"/>
                  </a:lnTo>
                  <a:lnTo>
                    <a:pt x="597" y="23"/>
                  </a:lnTo>
                  <a:lnTo>
                    <a:pt x="597" y="23"/>
                  </a:lnTo>
                  <a:lnTo>
                    <a:pt x="594" y="19"/>
                  </a:lnTo>
                  <a:lnTo>
                    <a:pt x="588" y="16"/>
                  </a:lnTo>
                  <a:lnTo>
                    <a:pt x="584" y="15"/>
                  </a:lnTo>
                  <a:lnTo>
                    <a:pt x="579" y="16"/>
                  </a:lnTo>
                  <a:lnTo>
                    <a:pt x="579" y="16"/>
                  </a:lnTo>
                  <a:lnTo>
                    <a:pt x="577" y="10"/>
                  </a:lnTo>
                  <a:lnTo>
                    <a:pt x="573" y="4"/>
                  </a:lnTo>
                  <a:lnTo>
                    <a:pt x="566" y="2"/>
                  </a:lnTo>
                  <a:lnTo>
                    <a:pt x="558" y="0"/>
                  </a:lnTo>
                  <a:lnTo>
                    <a:pt x="376" y="0"/>
                  </a:lnTo>
                  <a:lnTo>
                    <a:pt x="376" y="0"/>
                  </a:lnTo>
                  <a:lnTo>
                    <a:pt x="370" y="0"/>
                  </a:lnTo>
                  <a:lnTo>
                    <a:pt x="365" y="3"/>
                  </a:lnTo>
                  <a:lnTo>
                    <a:pt x="359" y="7"/>
                  </a:lnTo>
                  <a:lnTo>
                    <a:pt x="357" y="11"/>
                  </a:lnTo>
                  <a:lnTo>
                    <a:pt x="357" y="11"/>
                  </a:lnTo>
                  <a:lnTo>
                    <a:pt x="352" y="15"/>
                  </a:lnTo>
                  <a:lnTo>
                    <a:pt x="349" y="19"/>
                  </a:lnTo>
                  <a:lnTo>
                    <a:pt x="346" y="24"/>
                  </a:lnTo>
                  <a:lnTo>
                    <a:pt x="345" y="30"/>
                  </a:lnTo>
                  <a:lnTo>
                    <a:pt x="345" y="30"/>
                  </a:lnTo>
                  <a:lnTo>
                    <a:pt x="345" y="46"/>
                  </a:lnTo>
                  <a:lnTo>
                    <a:pt x="346" y="62"/>
                  </a:lnTo>
                  <a:lnTo>
                    <a:pt x="348" y="76"/>
                  </a:lnTo>
                  <a:lnTo>
                    <a:pt x="352" y="92"/>
                  </a:lnTo>
                  <a:lnTo>
                    <a:pt x="352" y="92"/>
                  </a:lnTo>
                  <a:lnTo>
                    <a:pt x="355" y="108"/>
                  </a:lnTo>
                  <a:lnTo>
                    <a:pt x="358" y="125"/>
                  </a:lnTo>
                  <a:lnTo>
                    <a:pt x="358" y="142"/>
                  </a:lnTo>
                  <a:lnTo>
                    <a:pt x="358" y="160"/>
                  </a:lnTo>
                  <a:lnTo>
                    <a:pt x="355" y="195"/>
                  </a:lnTo>
                  <a:lnTo>
                    <a:pt x="353" y="228"/>
                  </a:lnTo>
                  <a:lnTo>
                    <a:pt x="353" y="228"/>
                  </a:lnTo>
                  <a:lnTo>
                    <a:pt x="353" y="234"/>
                  </a:lnTo>
                  <a:lnTo>
                    <a:pt x="350" y="241"/>
                  </a:lnTo>
                  <a:lnTo>
                    <a:pt x="348" y="246"/>
                  </a:lnTo>
                  <a:lnTo>
                    <a:pt x="344" y="251"/>
                  </a:lnTo>
                  <a:lnTo>
                    <a:pt x="338" y="257"/>
                  </a:lnTo>
                  <a:lnTo>
                    <a:pt x="333" y="261"/>
                  </a:lnTo>
                  <a:lnTo>
                    <a:pt x="328" y="263"/>
                  </a:lnTo>
                  <a:lnTo>
                    <a:pt x="321" y="267"/>
                  </a:lnTo>
                  <a:lnTo>
                    <a:pt x="315" y="268"/>
                  </a:lnTo>
                  <a:lnTo>
                    <a:pt x="308" y="270"/>
                  </a:lnTo>
                  <a:lnTo>
                    <a:pt x="302" y="270"/>
                  </a:lnTo>
                  <a:lnTo>
                    <a:pt x="295" y="268"/>
                  </a:lnTo>
                  <a:lnTo>
                    <a:pt x="289" y="267"/>
                  </a:lnTo>
                  <a:lnTo>
                    <a:pt x="283" y="263"/>
                  </a:lnTo>
                  <a:lnTo>
                    <a:pt x="278" y="259"/>
                  </a:lnTo>
                  <a:lnTo>
                    <a:pt x="274" y="254"/>
                  </a:lnTo>
                  <a:lnTo>
                    <a:pt x="274" y="254"/>
                  </a:lnTo>
                  <a:lnTo>
                    <a:pt x="269" y="245"/>
                  </a:lnTo>
                  <a:lnTo>
                    <a:pt x="265" y="234"/>
                  </a:lnTo>
                  <a:lnTo>
                    <a:pt x="263" y="223"/>
                  </a:lnTo>
                  <a:lnTo>
                    <a:pt x="261" y="212"/>
                  </a:lnTo>
                  <a:lnTo>
                    <a:pt x="259" y="190"/>
                  </a:lnTo>
                  <a:lnTo>
                    <a:pt x="256" y="178"/>
                  </a:lnTo>
                  <a:lnTo>
                    <a:pt x="253" y="168"/>
                  </a:lnTo>
                  <a:lnTo>
                    <a:pt x="253" y="168"/>
                  </a:lnTo>
                  <a:lnTo>
                    <a:pt x="255" y="161"/>
                  </a:lnTo>
                  <a:lnTo>
                    <a:pt x="253" y="153"/>
                  </a:lnTo>
                  <a:lnTo>
                    <a:pt x="253" y="153"/>
                  </a:lnTo>
                  <a:lnTo>
                    <a:pt x="249" y="143"/>
                  </a:lnTo>
                  <a:lnTo>
                    <a:pt x="246" y="134"/>
                  </a:lnTo>
                  <a:lnTo>
                    <a:pt x="240" y="125"/>
                  </a:lnTo>
                  <a:lnTo>
                    <a:pt x="235" y="115"/>
                  </a:lnTo>
                  <a:lnTo>
                    <a:pt x="229" y="108"/>
                  </a:lnTo>
                  <a:lnTo>
                    <a:pt x="222" y="101"/>
                  </a:lnTo>
                  <a:lnTo>
                    <a:pt x="215" y="95"/>
                  </a:lnTo>
                  <a:lnTo>
                    <a:pt x="208" y="88"/>
                  </a:lnTo>
                  <a:lnTo>
                    <a:pt x="192" y="78"/>
                  </a:lnTo>
                  <a:lnTo>
                    <a:pt x="174" y="70"/>
                  </a:lnTo>
                  <a:lnTo>
                    <a:pt x="154" y="63"/>
                  </a:lnTo>
                  <a:lnTo>
                    <a:pt x="132" y="61"/>
                  </a:lnTo>
                  <a:lnTo>
                    <a:pt x="132" y="61"/>
                  </a:lnTo>
                  <a:lnTo>
                    <a:pt x="121" y="59"/>
                  </a:lnTo>
                  <a:lnTo>
                    <a:pt x="111" y="59"/>
                  </a:lnTo>
                  <a:lnTo>
                    <a:pt x="100" y="61"/>
                  </a:lnTo>
                  <a:lnTo>
                    <a:pt x="90" y="62"/>
                  </a:lnTo>
                  <a:lnTo>
                    <a:pt x="79" y="64"/>
                  </a:lnTo>
                  <a:lnTo>
                    <a:pt x="69" y="68"/>
                  </a:lnTo>
                  <a:lnTo>
                    <a:pt x="59" y="74"/>
                  </a:lnTo>
                  <a:lnTo>
                    <a:pt x="49" y="78"/>
                  </a:lnTo>
                  <a:lnTo>
                    <a:pt x="41" y="84"/>
                  </a:lnTo>
                  <a:lnTo>
                    <a:pt x="34" y="91"/>
                  </a:lnTo>
                  <a:lnTo>
                    <a:pt x="26" y="98"/>
                  </a:lnTo>
                  <a:lnTo>
                    <a:pt x="19" y="106"/>
                  </a:lnTo>
                  <a:lnTo>
                    <a:pt x="14" y="115"/>
                  </a:lnTo>
                  <a:lnTo>
                    <a:pt x="9" y="125"/>
                  </a:lnTo>
                  <a:lnTo>
                    <a:pt x="6" y="135"/>
                  </a:lnTo>
                  <a:lnTo>
                    <a:pt x="4" y="147"/>
                  </a:lnTo>
                  <a:lnTo>
                    <a:pt x="4" y="147"/>
                  </a:lnTo>
                  <a:lnTo>
                    <a:pt x="1" y="168"/>
                  </a:lnTo>
                  <a:lnTo>
                    <a:pt x="0" y="189"/>
                  </a:lnTo>
                  <a:lnTo>
                    <a:pt x="0" y="211"/>
                  </a:lnTo>
                  <a:lnTo>
                    <a:pt x="2" y="232"/>
                  </a:lnTo>
                  <a:lnTo>
                    <a:pt x="7" y="275"/>
                  </a:lnTo>
                  <a:lnTo>
                    <a:pt x="10" y="297"/>
                  </a:lnTo>
                  <a:lnTo>
                    <a:pt x="10" y="318"/>
                  </a:lnTo>
                  <a:lnTo>
                    <a:pt x="10" y="318"/>
                  </a:lnTo>
                  <a:lnTo>
                    <a:pt x="11" y="326"/>
                  </a:lnTo>
                  <a:lnTo>
                    <a:pt x="13" y="335"/>
                  </a:lnTo>
                  <a:lnTo>
                    <a:pt x="18" y="353"/>
                  </a:lnTo>
                  <a:lnTo>
                    <a:pt x="26" y="372"/>
                  </a:lnTo>
                  <a:lnTo>
                    <a:pt x="34" y="387"/>
                  </a:lnTo>
                  <a:lnTo>
                    <a:pt x="34" y="387"/>
                  </a:lnTo>
                  <a:lnTo>
                    <a:pt x="43" y="407"/>
                  </a:lnTo>
                  <a:lnTo>
                    <a:pt x="53" y="428"/>
                  </a:lnTo>
                  <a:lnTo>
                    <a:pt x="65" y="448"/>
                  </a:lnTo>
                  <a:lnTo>
                    <a:pt x="72" y="457"/>
                  </a:lnTo>
                  <a:lnTo>
                    <a:pt x="78" y="466"/>
                  </a:lnTo>
                  <a:lnTo>
                    <a:pt x="78" y="466"/>
                  </a:lnTo>
                  <a:lnTo>
                    <a:pt x="90" y="475"/>
                  </a:lnTo>
                  <a:lnTo>
                    <a:pt x="103" y="486"/>
                  </a:lnTo>
                  <a:lnTo>
                    <a:pt x="117" y="496"/>
                  </a:lnTo>
                  <a:lnTo>
                    <a:pt x="133" y="505"/>
                  </a:lnTo>
                  <a:lnTo>
                    <a:pt x="149" y="514"/>
                  </a:lnTo>
                  <a:lnTo>
                    <a:pt x="164" y="522"/>
                  </a:lnTo>
                  <a:lnTo>
                    <a:pt x="180" y="527"/>
                  </a:lnTo>
                  <a:lnTo>
                    <a:pt x="195" y="533"/>
                  </a:lnTo>
                  <a:lnTo>
                    <a:pt x="195" y="533"/>
                  </a:lnTo>
                  <a:lnTo>
                    <a:pt x="238" y="542"/>
                  </a:lnTo>
                  <a:lnTo>
                    <a:pt x="260" y="547"/>
                  </a:lnTo>
                  <a:lnTo>
                    <a:pt x="283" y="551"/>
                  </a:lnTo>
                  <a:lnTo>
                    <a:pt x="306" y="554"/>
                  </a:lnTo>
                  <a:lnTo>
                    <a:pt x="328" y="555"/>
                  </a:lnTo>
                  <a:lnTo>
                    <a:pt x="350" y="555"/>
                  </a:lnTo>
                  <a:lnTo>
                    <a:pt x="372" y="554"/>
                  </a:lnTo>
                  <a:lnTo>
                    <a:pt x="372" y="554"/>
                  </a:lnTo>
                  <a:lnTo>
                    <a:pt x="404" y="548"/>
                  </a:lnTo>
                  <a:lnTo>
                    <a:pt x="420" y="547"/>
                  </a:lnTo>
                  <a:lnTo>
                    <a:pt x="435" y="543"/>
                  </a:lnTo>
                  <a:lnTo>
                    <a:pt x="435" y="543"/>
                  </a:lnTo>
                  <a:lnTo>
                    <a:pt x="448" y="539"/>
                  </a:lnTo>
                  <a:lnTo>
                    <a:pt x="459" y="533"/>
                  </a:lnTo>
                  <a:lnTo>
                    <a:pt x="481" y="520"/>
                  </a:lnTo>
                  <a:lnTo>
                    <a:pt x="503" y="505"/>
                  </a:lnTo>
                  <a:lnTo>
                    <a:pt x="524" y="492"/>
                  </a:lnTo>
                  <a:lnTo>
                    <a:pt x="524" y="492"/>
                  </a:lnTo>
                  <a:lnTo>
                    <a:pt x="541" y="482"/>
                  </a:lnTo>
                  <a:lnTo>
                    <a:pt x="557" y="469"/>
                  </a:lnTo>
                  <a:lnTo>
                    <a:pt x="571" y="453"/>
                  </a:lnTo>
                  <a:lnTo>
                    <a:pt x="584" y="437"/>
                  </a:lnTo>
                  <a:lnTo>
                    <a:pt x="596" y="419"/>
                  </a:lnTo>
                  <a:lnTo>
                    <a:pt x="605" y="401"/>
                  </a:lnTo>
                  <a:lnTo>
                    <a:pt x="613" y="382"/>
                  </a:lnTo>
                  <a:lnTo>
                    <a:pt x="617" y="363"/>
                  </a:lnTo>
                  <a:lnTo>
                    <a:pt x="617" y="363"/>
                  </a:lnTo>
                  <a:lnTo>
                    <a:pt x="618" y="336"/>
                  </a:lnTo>
                  <a:lnTo>
                    <a:pt x="620" y="309"/>
                  </a:lnTo>
                  <a:lnTo>
                    <a:pt x="618" y="283"/>
                  </a:lnTo>
                  <a:lnTo>
                    <a:pt x="616" y="257"/>
                  </a:lnTo>
                  <a:lnTo>
                    <a:pt x="614" y="231"/>
                  </a:lnTo>
                  <a:lnTo>
                    <a:pt x="614" y="204"/>
                  </a:lnTo>
                  <a:lnTo>
                    <a:pt x="614" y="178"/>
                  </a:lnTo>
                  <a:lnTo>
                    <a:pt x="617" y="151"/>
                  </a:lnTo>
                  <a:lnTo>
                    <a:pt x="617" y="151"/>
                  </a:lnTo>
                  <a:close/>
                  <a:moveTo>
                    <a:pt x="574" y="327"/>
                  </a:moveTo>
                  <a:lnTo>
                    <a:pt x="574" y="327"/>
                  </a:lnTo>
                  <a:lnTo>
                    <a:pt x="574" y="340"/>
                  </a:lnTo>
                  <a:lnTo>
                    <a:pt x="571" y="352"/>
                  </a:lnTo>
                  <a:lnTo>
                    <a:pt x="569" y="363"/>
                  </a:lnTo>
                  <a:lnTo>
                    <a:pt x="566" y="373"/>
                  </a:lnTo>
                  <a:lnTo>
                    <a:pt x="561" y="384"/>
                  </a:lnTo>
                  <a:lnTo>
                    <a:pt x="557" y="393"/>
                  </a:lnTo>
                  <a:lnTo>
                    <a:pt x="550" y="402"/>
                  </a:lnTo>
                  <a:lnTo>
                    <a:pt x="544" y="411"/>
                  </a:lnTo>
                  <a:lnTo>
                    <a:pt x="529" y="427"/>
                  </a:lnTo>
                  <a:lnTo>
                    <a:pt x="512" y="441"/>
                  </a:lnTo>
                  <a:lnTo>
                    <a:pt x="494" y="455"/>
                  </a:lnTo>
                  <a:lnTo>
                    <a:pt x="474" y="469"/>
                  </a:lnTo>
                  <a:lnTo>
                    <a:pt x="474" y="469"/>
                  </a:lnTo>
                  <a:lnTo>
                    <a:pt x="459" y="479"/>
                  </a:lnTo>
                  <a:lnTo>
                    <a:pt x="442" y="491"/>
                  </a:lnTo>
                  <a:lnTo>
                    <a:pt x="433" y="495"/>
                  </a:lnTo>
                  <a:lnTo>
                    <a:pt x="423" y="499"/>
                  </a:lnTo>
                  <a:lnTo>
                    <a:pt x="414" y="501"/>
                  </a:lnTo>
                  <a:lnTo>
                    <a:pt x="404" y="503"/>
                  </a:lnTo>
                  <a:lnTo>
                    <a:pt x="404" y="503"/>
                  </a:lnTo>
                  <a:lnTo>
                    <a:pt x="392" y="503"/>
                  </a:lnTo>
                  <a:lnTo>
                    <a:pt x="382" y="504"/>
                  </a:lnTo>
                  <a:lnTo>
                    <a:pt x="371" y="505"/>
                  </a:lnTo>
                  <a:lnTo>
                    <a:pt x="359" y="509"/>
                  </a:lnTo>
                  <a:lnTo>
                    <a:pt x="359" y="509"/>
                  </a:lnTo>
                  <a:lnTo>
                    <a:pt x="354" y="510"/>
                  </a:lnTo>
                  <a:lnTo>
                    <a:pt x="348" y="510"/>
                  </a:lnTo>
                  <a:lnTo>
                    <a:pt x="331" y="508"/>
                  </a:lnTo>
                  <a:lnTo>
                    <a:pt x="314" y="505"/>
                  </a:lnTo>
                  <a:lnTo>
                    <a:pt x="299" y="503"/>
                  </a:lnTo>
                  <a:lnTo>
                    <a:pt x="299" y="503"/>
                  </a:lnTo>
                  <a:lnTo>
                    <a:pt x="278" y="501"/>
                  </a:lnTo>
                  <a:lnTo>
                    <a:pt x="253" y="500"/>
                  </a:lnTo>
                  <a:lnTo>
                    <a:pt x="240" y="499"/>
                  </a:lnTo>
                  <a:lnTo>
                    <a:pt x="229" y="496"/>
                  </a:lnTo>
                  <a:lnTo>
                    <a:pt x="217" y="492"/>
                  </a:lnTo>
                  <a:lnTo>
                    <a:pt x="209" y="487"/>
                  </a:lnTo>
                  <a:lnTo>
                    <a:pt x="209" y="487"/>
                  </a:lnTo>
                  <a:lnTo>
                    <a:pt x="205" y="483"/>
                  </a:lnTo>
                  <a:lnTo>
                    <a:pt x="200" y="480"/>
                  </a:lnTo>
                  <a:lnTo>
                    <a:pt x="191" y="476"/>
                  </a:lnTo>
                  <a:lnTo>
                    <a:pt x="180" y="472"/>
                  </a:lnTo>
                  <a:lnTo>
                    <a:pt x="171" y="469"/>
                  </a:lnTo>
                  <a:lnTo>
                    <a:pt x="171" y="469"/>
                  </a:lnTo>
                  <a:lnTo>
                    <a:pt x="129" y="445"/>
                  </a:lnTo>
                  <a:lnTo>
                    <a:pt x="129" y="445"/>
                  </a:lnTo>
                  <a:lnTo>
                    <a:pt x="123" y="441"/>
                  </a:lnTo>
                  <a:lnTo>
                    <a:pt x="116" y="435"/>
                  </a:lnTo>
                  <a:lnTo>
                    <a:pt x="110" y="428"/>
                  </a:lnTo>
                  <a:lnTo>
                    <a:pt x="103" y="420"/>
                  </a:lnTo>
                  <a:lnTo>
                    <a:pt x="91" y="402"/>
                  </a:lnTo>
                  <a:lnTo>
                    <a:pt x="79" y="381"/>
                  </a:lnTo>
                  <a:lnTo>
                    <a:pt x="70" y="360"/>
                  </a:lnTo>
                  <a:lnTo>
                    <a:pt x="62" y="339"/>
                  </a:lnTo>
                  <a:lnTo>
                    <a:pt x="59" y="321"/>
                  </a:lnTo>
                  <a:lnTo>
                    <a:pt x="56" y="305"/>
                  </a:lnTo>
                  <a:lnTo>
                    <a:pt x="56" y="305"/>
                  </a:lnTo>
                  <a:lnTo>
                    <a:pt x="55" y="288"/>
                  </a:lnTo>
                  <a:lnTo>
                    <a:pt x="53" y="272"/>
                  </a:lnTo>
                  <a:lnTo>
                    <a:pt x="48" y="238"/>
                  </a:lnTo>
                  <a:lnTo>
                    <a:pt x="47" y="221"/>
                  </a:lnTo>
                  <a:lnTo>
                    <a:pt x="45" y="204"/>
                  </a:lnTo>
                  <a:lnTo>
                    <a:pt x="44" y="187"/>
                  </a:lnTo>
                  <a:lnTo>
                    <a:pt x="45" y="172"/>
                  </a:lnTo>
                  <a:lnTo>
                    <a:pt x="45" y="172"/>
                  </a:lnTo>
                  <a:lnTo>
                    <a:pt x="49" y="168"/>
                  </a:lnTo>
                  <a:lnTo>
                    <a:pt x="53" y="164"/>
                  </a:lnTo>
                  <a:lnTo>
                    <a:pt x="56" y="159"/>
                  </a:lnTo>
                  <a:lnTo>
                    <a:pt x="56" y="152"/>
                  </a:lnTo>
                  <a:lnTo>
                    <a:pt x="56" y="144"/>
                  </a:lnTo>
                  <a:lnTo>
                    <a:pt x="56" y="144"/>
                  </a:lnTo>
                  <a:lnTo>
                    <a:pt x="56" y="140"/>
                  </a:lnTo>
                  <a:lnTo>
                    <a:pt x="55" y="136"/>
                  </a:lnTo>
                  <a:lnTo>
                    <a:pt x="55" y="136"/>
                  </a:lnTo>
                  <a:lnTo>
                    <a:pt x="61" y="126"/>
                  </a:lnTo>
                  <a:lnTo>
                    <a:pt x="69" y="118"/>
                  </a:lnTo>
                  <a:lnTo>
                    <a:pt x="78" y="113"/>
                  </a:lnTo>
                  <a:lnTo>
                    <a:pt x="89" y="108"/>
                  </a:lnTo>
                  <a:lnTo>
                    <a:pt x="100" y="105"/>
                  </a:lnTo>
                  <a:lnTo>
                    <a:pt x="112" y="105"/>
                  </a:lnTo>
                  <a:lnTo>
                    <a:pt x="124" y="105"/>
                  </a:lnTo>
                  <a:lnTo>
                    <a:pt x="136" y="108"/>
                  </a:lnTo>
                  <a:lnTo>
                    <a:pt x="149" y="110"/>
                  </a:lnTo>
                  <a:lnTo>
                    <a:pt x="161" y="115"/>
                  </a:lnTo>
                  <a:lnTo>
                    <a:pt x="171" y="121"/>
                  </a:lnTo>
                  <a:lnTo>
                    <a:pt x="181" y="129"/>
                  </a:lnTo>
                  <a:lnTo>
                    <a:pt x="191" y="136"/>
                  </a:lnTo>
                  <a:lnTo>
                    <a:pt x="198" y="146"/>
                  </a:lnTo>
                  <a:lnTo>
                    <a:pt x="205" y="155"/>
                  </a:lnTo>
                  <a:lnTo>
                    <a:pt x="209" y="166"/>
                  </a:lnTo>
                  <a:lnTo>
                    <a:pt x="209" y="166"/>
                  </a:lnTo>
                  <a:lnTo>
                    <a:pt x="210" y="168"/>
                  </a:lnTo>
                  <a:lnTo>
                    <a:pt x="210" y="168"/>
                  </a:lnTo>
                  <a:lnTo>
                    <a:pt x="209" y="172"/>
                  </a:lnTo>
                  <a:lnTo>
                    <a:pt x="209" y="177"/>
                  </a:lnTo>
                  <a:lnTo>
                    <a:pt x="209" y="182"/>
                  </a:lnTo>
                  <a:lnTo>
                    <a:pt x="212" y="187"/>
                  </a:lnTo>
                  <a:lnTo>
                    <a:pt x="212" y="187"/>
                  </a:lnTo>
                  <a:lnTo>
                    <a:pt x="214" y="194"/>
                  </a:lnTo>
                  <a:lnTo>
                    <a:pt x="217" y="200"/>
                  </a:lnTo>
                  <a:lnTo>
                    <a:pt x="221" y="216"/>
                  </a:lnTo>
                  <a:lnTo>
                    <a:pt x="225" y="249"/>
                  </a:lnTo>
                  <a:lnTo>
                    <a:pt x="229" y="266"/>
                  </a:lnTo>
                  <a:lnTo>
                    <a:pt x="231" y="274"/>
                  </a:lnTo>
                  <a:lnTo>
                    <a:pt x="234" y="280"/>
                  </a:lnTo>
                  <a:lnTo>
                    <a:pt x="238" y="287"/>
                  </a:lnTo>
                  <a:lnTo>
                    <a:pt x="243" y="293"/>
                  </a:lnTo>
                  <a:lnTo>
                    <a:pt x="249" y="299"/>
                  </a:lnTo>
                  <a:lnTo>
                    <a:pt x="257" y="302"/>
                  </a:lnTo>
                  <a:lnTo>
                    <a:pt x="257" y="302"/>
                  </a:lnTo>
                  <a:lnTo>
                    <a:pt x="268" y="306"/>
                  </a:lnTo>
                  <a:lnTo>
                    <a:pt x="281" y="310"/>
                  </a:lnTo>
                  <a:lnTo>
                    <a:pt x="295" y="313"/>
                  </a:lnTo>
                  <a:lnTo>
                    <a:pt x="310" y="316"/>
                  </a:lnTo>
                  <a:lnTo>
                    <a:pt x="324" y="316"/>
                  </a:lnTo>
                  <a:lnTo>
                    <a:pt x="338" y="314"/>
                  </a:lnTo>
                  <a:lnTo>
                    <a:pt x="350" y="310"/>
                  </a:lnTo>
                  <a:lnTo>
                    <a:pt x="355" y="308"/>
                  </a:lnTo>
                  <a:lnTo>
                    <a:pt x="361" y="305"/>
                  </a:lnTo>
                  <a:lnTo>
                    <a:pt x="361" y="305"/>
                  </a:lnTo>
                  <a:lnTo>
                    <a:pt x="372" y="295"/>
                  </a:lnTo>
                  <a:lnTo>
                    <a:pt x="380" y="284"/>
                  </a:lnTo>
                  <a:lnTo>
                    <a:pt x="388" y="274"/>
                  </a:lnTo>
                  <a:lnTo>
                    <a:pt x="392" y="262"/>
                  </a:lnTo>
                  <a:lnTo>
                    <a:pt x="396" y="250"/>
                  </a:lnTo>
                  <a:lnTo>
                    <a:pt x="397" y="237"/>
                  </a:lnTo>
                  <a:lnTo>
                    <a:pt x="399" y="208"/>
                  </a:lnTo>
                  <a:lnTo>
                    <a:pt x="399" y="208"/>
                  </a:lnTo>
                  <a:lnTo>
                    <a:pt x="400" y="185"/>
                  </a:lnTo>
                  <a:lnTo>
                    <a:pt x="401" y="160"/>
                  </a:lnTo>
                  <a:lnTo>
                    <a:pt x="403" y="135"/>
                  </a:lnTo>
                  <a:lnTo>
                    <a:pt x="401" y="122"/>
                  </a:lnTo>
                  <a:lnTo>
                    <a:pt x="400" y="110"/>
                  </a:lnTo>
                  <a:lnTo>
                    <a:pt x="400" y="110"/>
                  </a:lnTo>
                  <a:lnTo>
                    <a:pt x="396" y="78"/>
                  </a:lnTo>
                  <a:lnTo>
                    <a:pt x="392" y="46"/>
                  </a:lnTo>
                  <a:lnTo>
                    <a:pt x="558" y="46"/>
                  </a:lnTo>
                  <a:lnTo>
                    <a:pt x="558" y="46"/>
                  </a:lnTo>
                  <a:lnTo>
                    <a:pt x="560" y="46"/>
                  </a:lnTo>
                  <a:lnTo>
                    <a:pt x="560" y="46"/>
                  </a:lnTo>
                  <a:lnTo>
                    <a:pt x="562" y="50"/>
                  </a:lnTo>
                  <a:lnTo>
                    <a:pt x="565" y="54"/>
                  </a:lnTo>
                  <a:lnTo>
                    <a:pt x="565" y="54"/>
                  </a:lnTo>
                  <a:lnTo>
                    <a:pt x="570" y="61"/>
                  </a:lnTo>
                  <a:lnTo>
                    <a:pt x="574" y="67"/>
                  </a:lnTo>
                  <a:lnTo>
                    <a:pt x="577" y="75"/>
                  </a:lnTo>
                  <a:lnTo>
                    <a:pt x="578" y="84"/>
                  </a:lnTo>
                  <a:lnTo>
                    <a:pt x="578" y="104"/>
                  </a:lnTo>
                  <a:lnTo>
                    <a:pt x="577" y="123"/>
                  </a:lnTo>
                  <a:lnTo>
                    <a:pt x="573" y="144"/>
                  </a:lnTo>
                  <a:lnTo>
                    <a:pt x="570" y="164"/>
                  </a:lnTo>
                  <a:lnTo>
                    <a:pt x="566" y="182"/>
                  </a:lnTo>
                  <a:lnTo>
                    <a:pt x="565" y="197"/>
                  </a:lnTo>
                  <a:lnTo>
                    <a:pt x="565" y="197"/>
                  </a:lnTo>
                  <a:lnTo>
                    <a:pt x="565" y="212"/>
                  </a:lnTo>
                  <a:lnTo>
                    <a:pt x="566" y="229"/>
                  </a:lnTo>
                  <a:lnTo>
                    <a:pt x="569" y="262"/>
                  </a:lnTo>
                  <a:lnTo>
                    <a:pt x="573" y="295"/>
                  </a:lnTo>
                  <a:lnTo>
                    <a:pt x="574" y="310"/>
                  </a:lnTo>
                  <a:lnTo>
                    <a:pt x="574" y="327"/>
                  </a:lnTo>
                  <a:lnTo>
                    <a:pt x="574" y="327"/>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36" name="Freeform 594"/>
            <p:cNvSpPr/>
            <p:nvPr/>
          </p:nvSpPr>
          <p:spPr bwMode="auto">
            <a:xfrm>
              <a:off x="3319463" y="2089150"/>
              <a:ext cx="122238" cy="193675"/>
            </a:xfrm>
            <a:custGeom>
              <a:cxnLst>
                <a:cxn ang="0">
                  <a:pos x="273" y="1"/>
                </a:cxn>
                <a:cxn ang="0">
                  <a:pos x="223" y="27"/>
                </a:cxn>
                <a:cxn ang="0">
                  <a:pos x="194" y="47"/>
                </a:cxn>
                <a:cxn ang="0">
                  <a:pos x="168" y="68"/>
                </a:cxn>
                <a:cxn ang="0">
                  <a:pos x="133" y="104"/>
                </a:cxn>
                <a:cxn ang="0">
                  <a:pos x="92" y="162"/>
                </a:cxn>
                <a:cxn ang="0">
                  <a:pos x="73" y="193"/>
                </a:cxn>
                <a:cxn ang="0">
                  <a:pos x="44" y="257"/>
                </a:cxn>
                <a:cxn ang="0">
                  <a:pos x="23" y="323"/>
                </a:cxn>
                <a:cxn ang="0">
                  <a:pos x="9" y="389"/>
                </a:cxn>
                <a:cxn ang="0">
                  <a:pos x="0" y="457"/>
                </a:cxn>
                <a:cxn ang="0">
                  <a:pos x="0" y="464"/>
                </a:cxn>
                <a:cxn ang="0">
                  <a:pos x="0" y="467"/>
                </a:cxn>
                <a:cxn ang="0">
                  <a:pos x="1" y="476"/>
                </a:cxn>
                <a:cxn ang="0">
                  <a:pos x="6" y="484"/>
                </a:cxn>
                <a:cxn ang="0">
                  <a:pos x="13" y="488"/>
                </a:cxn>
                <a:cxn ang="0">
                  <a:pos x="22" y="489"/>
                </a:cxn>
                <a:cxn ang="0">
                  <a:pos x="34" y="486"/>
                </a:cxn>
                <a:cxn ang="0">
                  <a:pos x="40" y="480"/>
                </a:cxn>
                <a:cxn ang="0">
                  <a:pos x="44" y="472"/>
                </a:cxn>
                <a:cxn ang="0">
                  <a:pos x="45" y="467"/>
                </a:cxn>
                <a:cxn ang="0">
                  <a:pos x="52" y="433"/>
                </a:cxn>
                <a:cxn ang="0">
                  <a:pos x="56" y="397"/>
                </a:cxn>
                <a:cxn ang="0">
                  <a:pos x="57" y="376"/>
                </a:cxn>
                <a:cxn ang="0">
                  <a:pos x="61" y="342"/>
                </a:cxn>
                <a:cxn ang="0">
                  <a:pos x="68" y="321"/>
                </a:cxn>
                <a:cxn ang="0">
                  <a:pos x="72" y="312"/>
                </a:cxn>
                <a:cxn ang="0">
                  <a:pos x="86" y="285"/>
                </a:cxn>
                <a:cxn ang="0">
                  <a:pos x="108" y="229"/>
                </a:cxn>
                <a:cxn ang="0">
                  <a:pos x="121" y="201"/>
                </a:cxn>
                <a:cxn ang="0">
                  <a:pos x="137" y="174"/>
                </a:cxn>
                <a:cxn ang="0">
                  <a:pos x="174" y="127"/>
                </a:cxn>
                <a:cxn ang="0">
                  <a:pos x="217" y="87"/>
                </a:cxn>
                <a:cxn ang="0">
                  <a:pos x="268" y="55"/>
                </a:cxn>
                <a:cxn ang="0">
                  <a:pos x="297" y="40"/>
                </a:cxn>
                <a:cxn ang="0">
                  <a:pos x="304" y="35"/>
                </a:cxn>
                <a:cxn ang="0">
                  <a:pos x="308" y="29"/>
                </a:cxn>
                <a:cxn ang="0">
                  <a:pos x="308" y="21"/>
                </a:cxn>
                <a:cxn ang="0">
                  <a:pos x="299" y="5"/>
                </a:cxn>
                <a:cxn ang="0">
                  <a:pos x="287" y="0"/>
                </a:cxn>
                <a:cxn ang="0">
                  <a:pos x="278" y="0"/>
                </a:cxn>
                <a:cxn ang="0">
                  <a:pos x="273" y="1"/>
                </a:cxn>
              </a:cxnLst>
              <a:rect b="b" l="0" r="r" t="0"/>
              <a:pathLst>
                <a:path h="489" w="308">
                  <a:moveTo>
                    <a:pt x="273" y="1"/>
                  </a:moveTo>
                  <a:lnTo>
                    <a:pt x="273" y="1"/>
                  </a:lnTo>
                  <a:lnTo>
                    <a:pt x="239" y="18"/>
                  </a:lnTo>
                  <a:lnTo>
                    <a:pt x="223" y="27"/>
                  </a:lnTo>
                  <a:lnTo>
                    <a:pt x="209" y="36"/>
                  </a:lnTo>
                  <a:lnTo>
                    <a:pt x="194" y="47"/>
                  </a:lnTo>
                  <a:lnTo>
                    <a:pt x="181" y="57"/>
                  </a:lnTo>
                  <a:lnTo>
                    <a:pt x="168" y="68"/>
                  </a:lnTo>
                  <a:lnTo>
                    <a:pt x="157" y="80"/>
                  </a:lnTo>
                  <a:lnTo>
                    <a:pt x="133" y="104"/>
                  </a:lnTo>
                  <a:lnTo>
                    <a:pt x="112" y="132"/>
                  </a:lnTo>
                  <a:lnTo>
                    <a:pt x="92" y="162"/>
                  </a:lnTo>
                  <a:lnTo>
                    <a:pt x="73" y="193"/>
                  </a:lnTo>
                  <a:lnTo>
                    <a:pt x="73" y="193"/>
                  </a:lnTo>
                  <a:lnTo>
                    <a:pt x="57" y="225"/>
                  </a:lnTo>
                  <a:lnTo>
                    <a:pt x="44" y="257"/>
                  </a:lnTo>
                  <a:lnTo>
                    <a:pt x="32" y="290"/>
                  </a:lnTo>
                  <a:lnTo>
                    <a:pt x="23" y="323"/>
                  </a:lnTo>
                  <a:lnTo>
                    <a:pt x="15" y="355"/>
                  </a:lnTo>
                  <a:lnTo>
                    <a:pt x="9" y="389"/>
                  </a:lnTo>
                  <a:lnTo>
                    <a:pt x="5" y="423"/>
                  </a:lnTo>
                  <a:lnTo>
                    <a:pt x="0" y="457"/>
                  </a:lnTo>
                  <a:lnTo>
                    <a:pt x="0" y="457"/>
                  </a:lnTo>
                  <a:lnTo>
                    <a:pt x="0" y="464"/>
                  </a:lnTo>
                  <a:lnTo>
                    <a:pt x="0" y="467"/>
                  </a:lnTo>
                  <a:lnTo>
                    <a:pt x="0" y="467"/>
                  </a:lnTo>
                  <a:lnTo>
                    <a:pt x="0" y="472"/>
                  </a:lnTo>
                  <a:lnTo>
                    <a:pt x="1" y="476"/>
                  </a:lnTo>
                  <a:lnTo>
                    <a:pt x="4" y="480"/>
                  </a:lnTo>
                  <a:lnTo>
                    <a:pt x="6" y="484"/>
                  </a:lnTo>
                  <a:lnTo>
                    <a:pt x="10" y="485"/>
                  </a:lnTo>
                  <a:lnTo>
                    <a:pt x="13" y="488"/>
                  </a:lnTo>
                  <a:lnTo>
                    <a:pt x="22" y="489"/>
                  </a:lnTo>
                  <a:lnTo>
                    <a:pt x="22" y="489"/>
                  </a:lnTo>
                  <a:lnTo>
                    <a:pt x="30" y="488"/>
                  </a:lnTo>
                  <a:lnTo>
                    <a:pt x="34" y="486"/>
                  </a:lnTo>
                  <a:lnTo>
                    <a:pt x="38" y="484"/>
                  </a:lnTo>
                  <a:lnTo>
                    <a:pt x="40" y="480"/>
                  </a:lnTo>
                  <a:lnTo>
                    <a:pt x="43" y="476"/>
                  </a:lnTo>
                  <a:lnTo>
                    <a:pt x="44" y="472"/>
                  </a:lnTo>
                  <a:lnTo>
                    <a:pt x="45" y="467"/>
                  </a:lnTo>
                  <a:lnTo>
                    <a:pt x="45" y="467"/>
                  </a:lnTo>
                  <a:lnTo>
                    <a:pt x="48" y="448"/>
                  </a:lnTo>
                  <a:lnTo>
                    <a:pt x="52" y="433"/>
                  </a:lnTo>
                  <a:lnTo>
                    <a:pt x="55" y="416"/>
                  </a:lnTo>
                  <a:lnTo>
                    <a:pt x="56" y="397"/>
                  </a:lnTo>
                  <a:lnTo>
                    <a:pt x="56" y="397"/>
                  </a:lnTo>
                  <a:lnTo>
                    <a:pt x="57" y="376"/>
                  </a:lnTo>
                  <a:lnTo>
                    <a:pt x="58" y="354"/>
                  </a:lnTo>
                  <a:lnTo>
                    <a:pt x="61" y="342"/>
                  </a:lnTo>
                  <a:lnTo>
                    <a:pt x="64" y="332"/>
                  </a:lnTo>
                  <a:lnTo>
                    <a:pt x="68" y="321"/>
                  </a:lnTo>
                  <a:lnTo>
                    <a:pt x="72" y="312"/>
                  </a:lnTo>
                  <a:lnTo>
                    <a:pt x="72" y="312"/>
                  </a:lnTo>
                  <a:lnTo>
                    <a:pt x="79" y="299"/>
                  </a:lnTo>
                  <a:lnTo>
                    <a:pt x="86" y="285"/>
                  </a:lnTo>
                  <a:lnTo>
                    <a:pt x="98" y="257"/>
                  </a:lnTo>
                  <a:lnTo>
                    <a:pt x="108" y="229"/>
                  </a:lnTo>
                  <a:lnTo>
                    <a:pt x="115" y="216"/>
                  </a:lnTo>
                  <a:lnTo>
                    <a:pt x="121" y="201"/>
                  </a:lnTo>
                  <a:lnTo>
                    <a:pt x="121" y="201"/>
                  </a:lnTo>
                  <a:lnTo>
                    <a:pt x="137" y="174"/>
                  </a:lnTo>
                  <a:lnTo>
                    <a:pt x="155" y="149"/>
                  </a:lnTo>
                  <a:lnTo>
                    <a:pt x="174" y="127"/>
                  </a:lnTo>
                  <a:lnTo>
                    <a:pt x="194" y="106"/>
                  </a:lnTo>
                  <a:lnTo>
                    <a:pt x="217" y="87"/>
                  </a:lnTo>
                  <a:lnTo>
                    <a:pt x="242" y="70"/>
                  </a:lnTo>
                  <a:lnTo>
                    <a:pt x="268" y="55"/>
                  </a:lnTo>
                  <a:lnTo>
                    <a:pt x="297" y="40"/>
                  </a:lnTo>
                  <a:lnTo>
                    <a:pt x="297" y="40"/>
                  </a:lnTo>
                  <a:lnTo>
                    <a:pt x="300" y="39"/>
                  </a:lnTo>
                  <a:lnTo>
                    <a:pt x="304" y="35"/>
                  </a:lnTo>
                  <a:lnTo>
                    <a:pt x="307" y="32"/>
                  </a:lnTo>
                  <a:lnTo>
                    <a:pt x="308" y="29"/>
                  </a:lnTo>
                  <a:lnTo>
                    <a:pt x="308" y="25"/>
                  </a:lnTo>
                  <a:lnTo>
                    <a:pt x="308" y="21"/>
                  </a:lnTo>
                  <a:lnTo>
                    <a:pt x="304" y="13"/>
                  </a:lnTo>
                  <a:lnTo>
                    <a:pt x="299" y="5"/>
                  </a:lnTo>
                  <a:lnTo>
                    <a:pt x="291" y="1"/>
                  </a:lnTo>
                  <a:lnTo>
                    <a:pt x="287" y="0"/>
                  </a:lnTo>
                  <a:lnTo>
                    <a:pt x="283" y="0"/>
                  </a:lnTo>
                  <a:lnTo>
                    <a:pt x="278" y="0"/>
                  </a:lnTo>
                  <a:lnTo>
                    <a:pt x="273" y="1"/>
                  </a:lnTo>
                  <a:lnTo>
                    <a:pt x="273"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37" name="Freeform 595"/>
            <p:cNvSpPr/>
            <p:nvPr/>
          </p:nvSpPr>
          <p:spPr bwMode="auto">
            <a:xfrm>
              <a:off x="3495676" y="2093913"/>
              <a:ext cx="142875" cy="174625"/>
            </a:xfrm>
            <a:custGeom>
              <a:cxnLst>
                <a:cxn ang="0">
                  <a:pos x="352" y="399"/>
                </a:cxn>
                <a:cxn ang="0">
                  <a:pos x="344" y="365"/>
                </a:cxn>
                <a:cxn ang="0">
                  <a:pos x="334" y="332"/>
                </a:cxn>
                <a:cxn ang="0">
                  <a:pos x="303" y="267"/>
                </a:cxn>
                <a:cxn ang="0">
                  <a:pos x="265" y="207"/>
                </a:cxn>
                <a:cxn ang="0">
                  <a:pos x="223" y="152"/>
                </a:cxn>
                <a:cxn ang="0">
                  <a:pos x="203" y="127"/>
                </a:cxn>
                <a:cxn ang="0">
                  <a:pos x="174" y="92"/>
                </a:cxn>
                <a:cxn ang="0">
                  <a:pos x="151" y="71"/>
                </a:cxn>
                <a:cxn ang="0">
                  <a:pos x="138" y="62"/>
                </a:cxn>
                <a:cxn ang="0">
                  <a:pos x="88" y="30"/>
                </a:cxn>
                <a:cxn ang="0">
                  <a:pos x="59" y="19"/>
                </a:cxn>
                <a:cxn ang="0">
                  <a:pos x="50" y="17"/>
                </a:cxn>
                <a:cxn ang="0">
                  <a:pos x="46" y="22"/>
                </a:cxn>
                <a:cxn ang="0">
                  <a:pos x="46" y="17"/>
                </a:cxn>
                <a:cxn ang="0">
                  <a:pos x="42" y="9"/>
                </a:cxn>
                <a:cxn ang="0">
                  <a:pos x="36" y="4"/>
                </a:cxn>
                <a:cxn ang="0">
                  <a:pos x="24" y="0"/>
                </a:cxn>
                <a:cxn ang="0">
                  <a:pos x="11" y="4"/>
                </a:cxn>
                <a:cxn ang="0">
                  <a:pos x="4" y="9"/>
                </a:cxn>
                <a:cxn ang="0">
                  <a:pos x="2" y="17"/>
                </a:cxn>
                <a:cxn ang="0">
                  <a:pos x="0" y="29"/>
                </a:cxn>
                <a:cxn ang="0">
                  <a:pos x="2" y="34"/>
                </a:cxn>
                <a:cxn ang="0">
                  <a:pos x="7" y="45"/>
                </a:cxn>
                <a:cxn ang="0">
                  <a:pos x="12" y="49"/>
                </a:cxn>
                <a:cxn ang="0">
                  <a:pos x="80" y="80"/>
                </a:cxn>
                <a:cxn ang="0">
                  <a:pos x="93" y="88"/>
                </a:cxn>
                <a:cxn ang="0">
                  <a:pos x="117" y="105"/>
                </a:cxn>
                <a:cxn ang="0">
                  <a:pos x="147" y="136"/>
                </a:cxn>
                <a:cxn ang="0">
                  <a:pos x="168" y="158"/>
                </a:cxn>
                <a:cxn ang="0">
                  <a:pos x="212" y="211"/>
                </a:cxn>
                <a:cxn ang="0">
                  <a:pos x="251" y="268"/>
                </a:cxn>
                <a:cxn ang="0">
                  <a:pos x="268" y="302"/>
                </a:cxn>
                <a:cxn ang="0">
                  <a:pos x="287" y="340"/>
                </a:cxn>
                <a:cxn ang="0">
                  <a:pos x="301" y="379"/>
                </a:cxn>
                <a:cxn ang="0">
                  <a:pos x="309" y="416"/>
                </a:cxn>
                <a:cxn ang="0">
                  <a:pos x="310" y="421"/>
                </a:cxn>
                <a:cxn ang="0">
                  <a:pos x="314" y="432"/>
                </a:cxn>
                <a:cxn ang="0">
                  <a:pos x="318" y="434"/>
                </a:cxn>
                <a:cxn ang="0">
                  <a:pos x="330" y="444"/>
                </a:cxn>
                <a:cxn ang="0">
                  <a:pos x="343" y="444"/>
                </a:cxn>
                <a:cxn ang="0">
                  <a:pos x="355" y="437"/>
                </a:cxn>
                <a:cxn ang="0">
                  <a:pos x="360" y="423"/>
                </a:cxn>
                <a:cxn ang="0">
                  <a:pos x="360" y="416"/>
                </a:cxn>
                <a:cxn ang="0">
                  <a:pos x="357" y="407"/>
                </a:cxn>
                <a:cxn ang="0">
                  <a:pos x="352" y="399"/>
                </a:cxn>
              </a:cxnLst>
              <a:rect b="b" l="0" r="r" t="0"/>
              <a:pathLst>
                <a:path h="442" w="360">
                  <a:moveTo>
                    <a:pt x="352" y="399"/>
                  </a:moveTo>
                  <a:lnTo>
                    <a:pt x="352" y="399"/>
                  </a:lnTo>
                  <a:lnTo>
                    <a:pt x="348" y="382"/>
                  </a:lnTo>
                  <a:lnTo>
                    <a:pt x="344" y="365"/>
                  </a:lnTo>
                  <a:lnTo>
                    <a:pt x="339" y="348"/>
                  </a:lnTo>
                  <a:lnTo>
                    <a:pt x="334" y="332"/>
                  </a:lnTo>
                  <a:lnTo>
                    <a:pt x="320" y="298"/>
                  </a:lnTo>
                  <a:lnTo>
                    <a:pt x="303" y="267"/>
                  </a:lnTo>
                  <a:lnTo>
                    <a:pt x="284" y="237"/>
                  </a:lnTo>
                  <a:lnTo>
                    <a:pt x="265" y="207"/>
                  </a:lnTo>
                  <a:lnTo>
                    <a:pt x="244" y="178"/>
                  </a:lnTo>
                  <a:lnTo>
                    <a:pt x="223" y="152"/>
                  </a:lnTo>
                  <a:lnTo>
                    <a:pt x="223" y="152"/>
                  </a:lnTo>
                  <a:lnTo>
                    <a:pt x="203" y="127"/>
                  </a:lnTo>
                  <a:lnTo>
                    <a:pt x="183" y="104"/>
                  </a:lnTo>
                  <a:lnTo>
                    <a:pt x="174" y="92"/>
                  </a:lnTo>
                  <a:lnTo>
                    <a:pt x="163" y="81"/>
                  </a:lnTo>
                  <a:lnTo>
                    <a:pt x="151" y="71"/>
                  </a:lnTo>
                  <a:lnTo>
                    <a:pt x="138" y="62"/>
                  </a:lnTo>
                  <a:lnTo>
                    <a:pt x="138" y="62"/>
                  </a:lnTo>
                  <a:lnTo>
                    <a:pt x="118" y="50"/>
                  </a:lnTo>
                  <a:lnTo>
                    <a:pt x="88" y="30"/>
                  </a:lnTo>
                  <a:lnTo>
                    <a:pt x="72" y="22"/>
                  </a:lnTo>
                  <a:lnTo>
                    <a:pt x="59" y="19"/>
                  </a:lnTo>
                  <a:lnTo>
                    <a:pt x="54" y="17"/>
                  </a:lnTo>
                  <a:lnTo>
                    <a:pt x="50" y="17"/>
                  </a:lnTo>
                  <a:lnTo>
                    <a:pt x="47" y="20"/>
                  </a:lnTo>
                  <a:lnTo>
                    <a:pt x="46" y="22"/>
                  </a:lnTo>
                  <a:lnTo>
                    <a:pt x="46" y="22"/>
                  </a:lnTo>
                  <a:lnTo>
                    <a:pt x="46" y="17"/>
                  </a:lnTo>
                  <a:lnTo>
                    <a:pt x="45" y="13"/>
                  </a:lnTo>
                  <a:lnTo>
                    <a:pt x="42" y="9"/>
                  </a:lnTo>
                  <a:lnTo>
                    <a:pt x="40" y="5"/>
                  </a:lnTo>
                  <a:lnTo>
                    <a:pt x="36" y="4"/>
                  </a:lnTo>
                  <a:lnTo>
                    <a:pt x="32" y="2"/>
                  </a:lnTo>
                  <a:lnTo>
                    <a:pt x="24" y="0"/>
                  </a:lnTo>
                  <a:lnTo>
                    <a:pt x="15" y="2"/>
                  </a:lnTo>
                  <a:lnTo>
                    <a:pt x="11" y="4"/>
                  </a:lnTo>
                  <a:lnTo>
                    <a:pt x="8" y="5"/>
                  </a:lnTo>
                  <a:lnTo>
                    <a:pt x="4" y="9"/>
                  </a:lnTo>
                  <a:lnTo>
                    <a:pt x="3" y="13"/>
                  </a:lnTo>
                  <a:lnTo>
                    <a:pt x="2" y="17"/>
                  </a:lnTo>
                  <a:lnTo>
                    <a:pt x="0" y="22"/>
                  </a:lnTo>
                  <a:lnTo>
                    <a:pt x="0" y="29"/>
                  </a:lnTo>
                  <a:lnTo>
                    <a:pt x="0" y="29"/>
                  </a:lnTo>
                  <a:lnTo>
                    <a:pt x="2" y="34"/>
                  </a:lnTo>
                  <a:lnTo>
                    <a:pt x="4" y="39"/>
                  </a:lnTo>
                  <a:lnTo>
                    <a:pt x="7" y="45"/>
                  </a:lnTo>
                  <a:lnTo>
                    <a:pt x="12" y="49"/>
                  </a:lnTo>
                  <a:lnTo>
                    <a:pt x="12" y="49"/>
                  </a:lnTo>
                  <a:lnTo>
                    <a:pt x="46" y="63"/>
                  </a:lnTo>
                  <a:lnTo>
                    <a:pt x="80" y="80"/>
                  </a:lnTo>
                  <a:lnTo>
                    <a:pt x="80" y="80"/>
                  </a:lnTo>
                  <a:lnTo>
                    <a:pt x="93" y="88"/>
                  </a:lnTo>
                  <a:lnTo>
                    <a:pt x="106" y="96"/>
                  </a:lnTo>
                  <a:lnTo>
                    <a:pt x="117" y="105"/>
                  </a:lnTo>
                  <a:lnTo>
                    <a:pt x="127" y="115"/>
                  </a:lnTo>
                  <a:lnTo>
                    <a:pt x="147" y="136"/>
                  </a:lnTo>
                  <a:lnTo>
                    <a:pt x="168" y="158"/>
                  </a:lnTo>
                  <a:lnTo>
                    <a:pt x="168" y="158"/>
                  </a:lnTo>
                  <a:lnTo>
                    <a:pt x="190" y="185"/>
                  </a:lnTo>
                  <a:lnTo>
                    <a:pt x="212" y="211"/>
                  </a:lnTo>
                  <a:lnTo>
                    <a:pt x="232" y="240"/>
                  </a:lnTo>
                  <a:lnTo>
                    <a:pt x="251" y="268"/>
                  </a:lnTo>
                  <a:lnTo>
                    <a:pt x="251" y="268"/>
                  </a:lnTo>
                  <a:lnTo>
                    <a:pt x="268" y="302"/>
                  </a:lnTo>
                  <a:lnTo>
                    <a:pt x="278" y="321"/>
                  </a:lnTo>
                  <a:lnTo>
                    <a:pt x="287" y="340"/>
                  </a:lnTo>
                  <a:lnTo>
                    <a:pt x="295" y="360"/>
                  </a:lnTo>
                  <a:lnTo>
                    <a:pt x="301" y="379"/>
                  </a:lnTo>
                  <a:lnTo>
                    <a:pt x="306" y="399"/>
                  </a:lnTo>
                  <a:lnTo>
                    <a:pt x="309" y="416"/>
                  </a:lnTo>
                  <a:lnTo>
                    <a:pt x="309" y="416"/>
                  </a:lnTo>
                  <a:lnTo>
                    <a:pt x="310" y="421"/>
                  </a:lnTo>
                  <a:lnTo>
                    <a:pt x="312" y="427"/>
                  </a:lnTo>
                  <a:lnTo>
                    <a:pt x="314" y="432"/>
                  </a:lnTo>
                  <a:lnTo>
                    <a:pt x="318" y="434"/>
                  </a:lnTo>
                  <a:lnTo>
                    <a:pt x="318" y="434"/>
                  </a:lnTo>
                  <a:lnTo>
                    <a:pt x="323" y="440"/>
                  </a:lnTo>
                  <a:lnTo>
                    <a:pt x="330" y="444"/>
                  </a:lnTo>
                  <a:lnTo>
                    <a:pt x="337" y="444"/>
                  </a:lnTo>
                  <a:lnTo>
                    <a:pt x="343" y="444"/>
                  </a:lnTo>
                  <a:lnTo>
                    <a:pt x="350" y="441"/>
                  </a:lnTo>
                  <a:lnTo>
                    <a:pt x="355" y="437"/>
                  </a:lnTo>
                  <a:lnTo>
                    <a:pt x="359" y="430"/>
                  </a:lnTo>
                  <a:lnTo>
                    <a:pt x="360" y="423"/>
                  </a:lnTo>
                  <a:lnTo>
                    <a:pt x="360" y="416"/>
                  </a:lnTo>
                  <a:lnTo>
                    <a:pt x="360" y="416"/>
                  </a:lnTo>
                  <a:lnTo>
                    <a:pt x="360" y="411"/>
                  </a:lnTo>
                  <a:lnTo>
                    <a:pt x="357" y="407"/>
                  </a:lnTo>
                  <a:lnTo>
                    <a:pt x="356" y="403"/>
                  </a:lnTo>
                  <a:lnTo>
                    <a:pt x="352" y="399"/>
                  </a:lnTo>
                  <a:lnTo>
                    <a:pt x="352" y="399"/>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grpSp>
      <p:grpSp>
        <p:nvGrpSpPr>
          <p:cNvPr id="138" name="PA_库_组合 137"/>
          <p:cNvGrpSpPr/>
          <p:nvPr>
            <p:custDataLst>
              <p:tags r:id="rId18"/>
            </p:custDataLst>
          </p:nvPr>
        </p:nvGrpSpPr>
        <p:grpSpPr>
          <a:xfrm>
            <a:off x="5607093" y="2353717"/>
            <a:ext cx="1056217" cy="933449"/>
            <a:chOff x="4151313" y="2036763"/>
            <a:chExt cx="792163" cy="700087"/>
          </a:xfrm>
          <a:solidFill>
            <a:srgbClr val="FBA6A5"/>
          </a:solidFill>
        </p:grpSpPr>
        <p:sp>
          <p:nvSpPr>
            <p:cNvPr id="139" name="Freeform 596"/>
            <p:cNvSpPr/>
            <p:nvPr/>
          </p:nvSpPr>
          <p:spPr bwMode="auto">
            <a:xfrm>
              <a:off x="4214813" y="2354263"/>
              <a:ext cx="23813" cy="22225"/>
            </a:xfrm>
            <a:custGeom>
              <a:cxnLst>
                <a:cxn ang="0">
                  <a:pos x="53" y="1"/>
                </a:cxn>
                <a:cxn ang="0">
                  <a:pos x="53" y="1"/>
                </a:cxn>
                <a:cxn ang="0">
                  <a:pos x="49" y="3"/>
                </a:cxn>
                <a:cxn ang="0">
                  <a:pos x="45" y="5"/>
                </a:cxn>
                <a:cxn ang="0">
                  <a:pos x="41" y="7"/>
                </a:cxn>
                <a:cxn ang="0">
                  <a:pos x="37" y="9"/>
                </a:cxn>
                <a:cxn ang="0">
                  <a:pos x="37" y="9"/>
                </a:cxn>
                <a:cxn ang="0">
                  <a:pos x="30" y="17"/>
                </a:cxn>
                <a:cxn ang="0">
                  <a:pos x="27" y="21"/>
                </a:cxn>
                <a:cxn ang="0">
                  <a:pos x="23" y="24"/>
                </a:cxn>
                <a:cxn ang="0">
                  <a:pos x="23" y="24"/>
                </a:cxn>
                <a:cxn ang="0">
                  <a:pos x="15" y="29"/>
                </a:cxn>
                <a:cxn ang="0">
                  <a:pos x="8" y="35"/>
                </a:cxn>
                <a:cxn ang="0">
                  <a:pos x="3" y="43"/>
                </a:cxn>
                <a:cxn ang="0">
                  <a:pos x="2" y="47"/>
                </a:cxn>
                <a:cxn ang="0">
                  <a:pos x="0" y="51"/>
                </a:cxn>
                <a:cxn ang="0">
                  <a:pos x="0" y="51"/>
                </a:cxn>
                <a:cxn ang="0">
                  <a:pos x="0" y="54"/>
                </a:cxn>
                <a:cxn ang="0">
                  <a:pos x="2" y="56"/>
                </a:cxn>
                <a:cxn ang="0">
                  <a:pos x="4" y="56"/>
                </a:cxn>
                <a:cxn ang="0">
                  <a:pos x="6" y="58"/>
                </a:cxn>
                <a:cxn ang="0">
                  <a:pos x="10" y="55"/>
                </a:cxn>
                <a:cxn ang="0">
                  <a:pos x="11" y="54"/>
                </a:cxn>
                <a:cxn ang="0">
                  <a:pos x="12" y="51"/>
                </a:cxn>
                <a:cxn ang="0">
                  <a:pos x="12" y="51"/>
                </a:cxn>
                <a:cxn ang="0">
                  <a:pos x="13" y="48"/>
                </a:cxn>
                <a:cxn ang="0">
                  <a:pos x="15" y="45"/>
                </a:cxn>
                <a:cxn ang="0">
                  <a:pos x="20" y="39"/>
                </a:cxn>
                <a:cxn ang="0">
                  <a:pos x="33" y="30"/>
                </a:cxn>
                <a:cxn ang="0">
                  <a:pos x="33" y="30"/>
                </a:cxn>
                <a:cxn ang="0">
                  <a:pos x="38" y="25"/>
                </a:cxn>
                <a:cxn ang="0">
                  <a:pos x="42" y="20"/>
                </a:cxn>
                <a:cxn ang="0">
                  <a:pos x="42" y="20"/>
                </a:cxn>
                <a:cxn ang="0">
                  <a:pos x="46" y="17"/>
                </a:cxn>
                <a:cxn ang="0">
                  <a:pos x="50" y="14"/>
                </a:cxn>
                <a:cxn ang="0">
                  <a:pos x="54" y="13"/>
                </a:cxn>
                <a:cxn ang="0">
                  <a:pos x="59" y="11"/>
                </a:cxn>
                <a:cxn ang="0">
                  <a:pos x="59" y="11"/>
                </a:cxn>
                <a:cxn ang="0">
                  <a:pos x="61" y="9"/>
                </a:cxn>
                <a:cxn ang="0">
                  <a:pos x="61" y="7"/>
                </a:cxn>
                <a:cxn ang="0">
                  <a:pos x="61" y="3"/>
                </a:cxn>
                <a:cxn ang="0">
                  <a:pos x="59" y="1"/>
                </a:cxn>
                <a:cxn ang="0">
                  <a:pos x="57" y="0"/>
                </a:cxn>
                <a:cxn ang="0">
                  <a:pos x="55" y="0"/>
                </a:cxn>
                <a:cxn ang="0">
                  <a:pos x="53" y="1"/>
                </a:cxn>
                <a:cxn ang="0">
                  <a:pos x="53" y="1"/>
                </a:cxn>
              </a:cxnLst>
              <a:rect b="b" l="0" r="r" t="0"/>
              <a:pathLst>
                <a:path h="57" w="61">
                  <a:moveTo>
                    <a:pt x="53" y="1"/>
                  </a:moveTo>
                  <a:lnTo>
                    <a:pt x="53" y="1"/>
                  </a:lnTo>
                  <a:lnTo>
                    <a:pt x="49" y="3"/>
                  </a:lnTo>
                  <a:lnTo>
                    <a:pt x="45" y="5"/>
                  </a:lnTo>
                  <a:lnTo>
                    <a:pt x="41" y="7"/>
                  </a:lnTo>
                  <a:lnTo>
                    <a:pt x="37" y="9"/>
                  </a:lnTo>
                  <a:lnTo>
                    <a:pt x="37" y="9"/>
                  </a:lnTo>
                  <a:lnTo>
                    <a:pt x="30" y="17"/>
                  </a:lnTo>
                  <a:lnTo>
                    <a:pt x="27" y="21"/>
                  </a:lnTo>
                  <a:lnTo>
                    <a:pt x="23" y="24"/>
                  </a:lnTo>
                  <a:lnTo>
                    <a:pt x="23" y="24"/>
                  </a:lnTo>
                  <a:lnTo>
                    <a:pt x="15" y="29"/>
                  </a:lnTo>
                  <a:lnTo>
                    <a:pt x="8" y="35"/>
                  </a:lnTo>
                  <a:lnTo>
                    <a:pt x="3" y="43"/>
                  </a:lnTo>
                  <a:lnTo>
                    <a:pt x="2" y="47"/>
                  </a:lnTo>
                  <a:lnTo>
                    <a:pt x="0" y="51"/>
                  </a:lnTo>
                  <a:lnTo>
                    <a:pt x="0" y="51"/>
                  </a:lnTo>
                  <a:lnTo>
                    <a:pt x="0" y="54"/>
                  </a:lnTo>
                  <a:lnTo>
                    <a:pt x="2" y="56"/>
                  </a:lnTo>
                  <a:lnTo>
                    <a:pt x="4" y="56"/>
                  </a:lnTo>
                  <a:lnTo>
                    <a:pt x="6" y="58"/>
                  </a:lnTo>
                  <a:lnTo>
                    <a:pt x="10" y="55"/>
                  </a:lnTo>
                  <a:lnTo>
                    <a:pt x="11" y="54"/>
                  </a:lnTo>
                  <a:lnTo>
                    <a:pt x="12" y="51"/>
                  </a:lnTo>
                  <a:lnTo>
                    <a:pt x="12" y="51"/>
                  </a:lnTo>
                  <a:lnTo>
                    <a:pt x="13" y="48"/>
                  </a:lnTo>
                  <a:lnTo>
                    <a:pt x="15" y="45"/>
                  </a:lnTo>
                  <a:lnTo>
                    <a:pt x="20" y="39"/>
                  </a:lnTo>
                  <a:lnTo>
                    <a:pt x="33" y="30"/>
                  </a:lnTo>
                  <a:lnTo>
                    <a:pt x="33" y="30"/>
                  </a:lnTo>
                  <a:lnTo>
                    <a:pt x="38" y="25"/>
                  </a:lnTo>
                  <a:lnTo>
                    <a:pt x="42" y="20"/>
                  </a:lnTo>
                  <a:lnTo>
                    <a:pt x="42" y="20"/>
                  </a:lnTo>
                  <a:lnTo>
                    <a:pt x="46" y="17"/>
                  </a:lnTo>
                  <a:lnTo>
                    <a:pt x="50" y="14"/>
                  </a:lnTo>
                  <a:lnTo>
                    <a:pt x="54" y="13"/>
                  </a:lnTo>
                  <a:lnTo>
                    <a:pt x="59" y="11"/>
                  </a:lnTo>
                  <a:lnTo>
                    <a:pt x="59" y="11"/>
                  </a:lnTo>
                  <a:lnTo>
                    <a:pt x="61" y="9"/>
                  </a:lnTo>
                  <a:lnTo>
                    <a:pt x="61" y="7"/>
                  </a:lnTo>
                  <a:lnTo>
                    <a:pt x="61" y="3"/>
                  </a:lnTo>
                  <a:lnTo>
                    <a:pt x="59" y="1"/>
                  </a:lnTo>
                  <a:lnTo>
                    <a:pt x="57" y="0"/>
                  </a:lnTo>
                  <a:lnTo>
                    <a:pt x="55" y="0"/>
                  </a:lnTo>
                  <a:lnTo>
                    <a:pt x="53" y="1"/>
                  </a:lnTo>
                  <a:lnTo>
                    <a:pt x="53"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40" name="Freeform 597"/>
            <p:cNvSpPr/>
            <p:nvPr/>
          </p:nvSpPr>
          <p:spPr bwMode="auto">
            <a:xfrm>
              <a:off x="4232276" y="2370138"/>
              <a:ext cx="31750" cy="26988"/>
            </a:xfrm>
            <a:custGeom>
              <a:cxnLst>
                <a:cxn ang="0">
                  <a:pos x="72" y="1"/>
                </a:cxn>
                <a:cxn ang="0">
                  <a:pos x="72" y="1"/>
                </a:cxn>
                <a:cxn ang="0">
                  <a:pos x="60" y="8"/>
                </a:cxn>
                <a:cxn ang="0">
                  <a:pos x="51" y="14"/>
                </a:cxn>
                <a:cxn ang="0">
                  <a:pos x="30" y="30"/>
                </a:cxn>
                <a:cxn ang="0">
                  <a:pos x="30" y="30"/>
                </a:cxn>
                <a:cxn ang="0">
                  <a:pos x="21" y="37"/>
                </a:cxn>
                <a:cxn ang="0">
                  <a:pos x="13" y="43"/>
                </a:cxn>
                <a:cxn ang="0">
                  <a:pos x="7" y="52"/>
                </a:cxn>
                <a:cxn ang="0">
                  <a:pos x="0" y="61"/>
                </a:cxn>
                <a:cxn ang="0">
                  <a:pos x="0" y="61"/>
                </a:cxn>
                <a:cxn ang="0">
                  <a:pos x="0" y="63"/>
                </a:cxn>
                <a:cxn ang="0">
                  <a:pos x="0" y="65"/>
                </a:cxn>
                <a:cxn ang="0">
                  <a:pos x="3" y="68"/>
                </a:cxn>
                <a:cxn ang="0">
                  <a:pos x="7" y="68"/>
                </a:cxn>
                <a:cxn ang="0">
                  <a:pos x="11" y="67"/>
                </a:cxn>
                <a:cxn ang="0">
                  <a:pos x="15" y="63"/>
                </a:cxn>
                <a:cxn ang="0">
                  <a:pos x="15" y="63"/>
                </a:cxn>
                <a:cxn ang="0">
                  <a:pos x="16" y="60"/>
                </a:cxn>
                <a:cxn ang="0">
                  <a:pos x="16" y="57"/>
                </a:cxn>
                <a:cxn ang="0">
                  <a:pos x="16" y="57"/>
                </a:cxn>
                <a:cxn ang="0">
                  <a:pos x="21" y="52"/>
                </a:cxn>
                <a:cxn ang="0">
                  <a:pos x="28" y="47"/>
                </a:cxn>
                <a:cxn ang="0">
                  <a:pos x="34" y="42"/>
                </a:cxn>
                <a:cxn ang="0">
                  <a:pos x="41" y="37"/>
                </a:cxn>
                <a:cxn ang="0">
                  <a:pos x="41" y="37"/>
                </a:cxn>
                <a:cxn ang="0">
                  <a:pos x="49" y="29"/>
                </a:cxn>
                <a:cxn ang="0">
                  <a:pos x="58" y="22"/>
                </a:cxn>
                <a:cxn ang="0">
                  <a:pos x="77" y="10"/>
                </a:cxn>
                <a:cxn ang="0">
                  <a:pos x="77" y="10"/>
                </a:cxn>
                <a:cxn ang="0">
                  <a:pos x="80" y="9"/>
                </a:cxn>
                <a:cxn ang="0">
                  <a:pos x="80" y="8"/>
                </a:cxn>
                <a:cxn ang="0">
                  <a:pos x="80" y="4"/>
                </a:cxn>
                <a:cxn ang="0">
                  <a:pos x="76" y="0"/>
                </a:cxn>
                <a:cxn ang="0">
                  <a:pos x="75" y="0"/>
                </a:cxn>
                <a:cxn ang="0">
                  <a:pos x="72" y="1"/>
                </a:cxn>
                <a:cxn ang="0">
                  <a:pos x="72" y="1"/>
                </a:cxn>
              </a:cxnLst>
              <a:rect b="b" l="0" r="r" t="0"/>
              <a:pathLst>
                <a:path h="68" w="80">
                  <a:moveTo>
                    <a:pt x="72" y="1"/>
                  </a:moveTo>
                  <a:lnTo>
                    <a:pt x="72" y="1"/>
                  </a:lnTo>
                  <a:lnTo>
                    <a:pt x="60" y="8"/>
                  </a:lnTo>
                  <a:lnTo>
                    <a:pt x="51" y="14"/>
                  </a:lnTo>
                  <a:lnTo>
                    <a:pt x="30" y="30"/>
                  </a:lnTo>
                  <a:lnTo>
                    <a:pt x="30" y="30"/>
                  </a:lnTo>
                  <a:lnTo>
                    <a:pt x="21" y="37"/>
                  </a:lnTo>
                  <a:lnTo>
                    <a:pt x="13" y="43"/>
                  </a:lnTo>
                  <a:lnTo>
                    <a:pt x="7" y="52"/>
                  </a:lnTo>
                  <a:lnTo>
                    <a:pt x="0" y="61"/>
                  </a:lnTo>
                  <a:lnTo>
                    <a:pt x="0" y="61"/>
                  </a:lnTo>
                  <a:lnTo>
                    <a:pt x="0" y="63"/>
                  </a:lnTo>
                  <a:lnTo>
                    <a:pt x="0" y="65"/>
                  </a:lnTo>
                  <a:lnTo>
                    <a:pt x="3" y="68"/>
                  </a:lnTo>
                  <a:lnTo>
                    <a:pt x="7" y="68"/>
                  </a:lnTo>
                  <a:lnTo>
                    <a:pt x="11" y="67"/>
                  </a:lnTo>
                  <a:lnTo>
                    <a:pt x="15" y="63"/>
                  </a:lnTo>
                  <a:lnTo>
                    <a:pt x="15" y="63"/>
                  </a:lnTo>
                  <a:lnTo>
                    <a:pt x="16" y="60"/>
                  </a:lnTo>
                  <a:lnTo>
                    <a:pt x="16" y="57"/>
                  </a:lnTo>
                  <a:lnTo>
                    <a:pt x="16" y="57"/>
                  </a:lnTo>
                  <a:lnTo>
                    <a:pt x="21" y="52"/>
                  </a:lnTo>
                  <a:lnTo>
                    <a:pt x="28" y="47"/>
                  </a:lnTo>
                  <a:lnTo>
                    <a:pt x="34" y="42"/>
                  </a:lnTo>
                  <a:lnTo>
                    <a:pt x="41" y="37"/>
                  </a:lnTo>
                  <a:lnTo>
                    <a:pt x="41" y="37"/>
                  </a:lnTo>
                  <a:lnTo>
                    <a:pt x="49" y="29"/>
                  </a:lnTo>
                  <a:lnTo>
                    <a:pt x="58" y="22"/>
                  </a:lnTo>
                  <a:lnTo>
                    <a:pt x="77" y="10"/>
                  </a:lnTo>
                  <a:lnTo>
                    <a:pt x="77" y="10"/>
                  </a:lnTo>
                  <a:lnTo>
                    <a:pt x="80" y="9"/>
                  </a:lnTo>
                  <a:lnTo>
                    <a:pt x="80" y="8"/>
                  </a:lnTo>
                  <a:lnTo>
                    <a:pt x="80" y="4"/>
                  </a:lnTo>
                  <a:lnTo>
                    <a:pt x="76" y="0"/>
                  </a:lnTo>
                  <a:lnTo>
                    <a:pt x="75" y="0"/>
                  </a:lnTo>
                  <a:lnTo>
                    <a:pt x="72" y="1"/>
                  </a:lnTo>
                  <a:lnTo>
                    <a:pt x="72"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41" name="Freeform 598"/>
            <p:cNvSpPr/>
            <p:nvPr/>
          </p:nvSpPr>
          <p:spPr bwMode="auto">
            <a:xfrm>
              <a:off x="4260851" y="2381250"/>
              <a:ext cx="36513" cy="28575"/>
            </a:xfrm>
            <a:custGeom>
              <a:cxnLst>
                <a:cxn ang="0">
                  <a:pos x="84" y="1"/>
                </a:cxn>
                <a:cxn ang="0">
                  <a:pos x="84" y="1"/>
                </a:cxn>
                <a:cxn ang="0">
                  <a:pos x="76" y="4"/>
                </a:cxn>
                <a:cxn ang="0">
                  <a:pos x="68" y="7"/>
                </a:cxn>
                <a:cxn ang="0">
                  <a:pos x="55" y="16"/>
                </a:cxn>
                <a:cxn ang="0">
                  <a:pos x="41" y="25"/>
                </a:cxn>
                <a:cxn ang="0">
                  <a:pos x="27" y="33"/>
                </a:cxn>
                <a:cxn ang="0">
                  <a:pos x="27" y="33"/>
                </a:cxn>
                <a:cxn ang="0">
                  <a:pos x="17" y="39"/>
                </a:cxn>
                <a:cxn ang="0">
                  <a:pos x="8" y="47"/>
                </a:cxn>
                <a:cxn ang="0">
                  <a:pos x="4" y="52"/>
                </a:cxn>
                <a:cxn ang="0">
                  <a:pos x="2" y="58"/>
                </a:cxn>
                <a:cxn ang="0">
                  <a:pos x="0" y="63"/>
                </a:cxn>
                <a:cxn ang="0">
                  <a:pos x="0" y="69"/>
                </a:cxn>
                <a:cxn ang="0">
                  <a:pos x="0" y="69"/>
                </a:cxn>
                <a:cxn ang="0">
                  <a:pos x="0" y="71"/>
                </a:cxn>
                <a:cxn ang="0">
                  <a:pos x="2" y="72"/>
                </a:cxn>
                <a:cxn ang="0">
                  <a:pos x="4" y="73"/>
                </a:cxn>
                <a:cxn ang="0">
                  <a:pos x="7" y="73"/>
                </a:cxn>
                <a:cxn ang="0">
                  <a:pos x="10" y="71"/>
                </a:cxn>
                <a:cxn ang="0">
                  <a:pos x="11" y="68"/>
                </a:cxn>
                <a:cxn ang="0">
                  <a:pos x="11" y="65"/>
                </a:cxn>
                <a:cxn ang="0">
                  <a:pos x="11" y="65"/>
                </a:cxn>
                <a:cxn ang="0">
                  <a:pos x="11" y="62"/>
                </a:cxn>
                <a:cxn ang="0">
                  <a:pos x="14" y="56"/>
                </a:cxn>
                <a:cxn ang="0">
                  <a:pos x="17" y="52"/>
                </a:cxn>
                <a:cxn ang="0">
                  <a:pos x="23" y="48"/>
                </a:cxn>
                <a:cxn ang="0">
                  <a:pos x="33" y="43"/>
                </a:cxn>
                <a:cxn ang="0">
                  <a:pos x="42" y="38"/>
                </a:cxn>
                <a:cxn ang="0">
                  <a:pos x="42" y="38"/>
                </a:cxn>
                <a:cxn ang="0">
                  <a:pos x="63" y="24"/>
                </a:cxn>
                <a:cxn ang="0">
                  <a:pos x="75" y="17"/>
                </a:cxn>
                <a:cxn ang="0">
                  <a:pos x="87" y="12"/>
                </a:cxn>
                <a:cxn ang="0">
                  <a:pos x="87" y="12"/>
                </a:cxn>
                <a:cxn ang="0">
                  <a:pos x="89" y="11"/>
                </a:cxn>
                <a:cxn ang="0">
                  <a:pos x="91" y="9"/>
                </a:cxn>
                <a:cxn ang="0">
                  <a:pos x="91" y="5"/>
                </a:cxn>
                <a:cxn ang="0">
                  <a:pos x="88" y="1"/>
                </a:cxn>
                <a:cxn ang="0">
                  <a:pos x="87" y="0"/>
                </a:cxn>
                <a:cxn ang="0">
                  <a:pos x="84" y="1"/>
                </a:cxn>
                <a:cxn ang="0">
                  <a:pos x="84" y="1"/>
                </a:cxn>
              </a:cxnLst>
              <a:rect b="b" l="0" r="r" t="0"/>
              <a:pathLst>
                <a:path h="73" w="91">
                  <a:moveTo>
                    <a:pt x="84" y="1"/>
                  </a:moveTo>
                  <a:lnTo>
                    <a:pt x="84" y="1"/>
                  </a:lnTo>
                  <a:lnTo>
                    <a:pt x="76" y="4"/>
                  </a:lnTo>
                  <a:lnTo>
                    <a:pt x="68" y="7"/>
                  </a:lnTo>
                  <a:lnTo>
                    <a:pt x="55" y="16"/>
                  </a:lnTo>
                  <a:lnTo>
                    <a:pt x="41" y="25"/>
                  </a:lnTo>
                  <a:lnTo>
                    <a:pt x="27" y="33"/>
                  </a:lnTo>
                  <a:lnTo>
                    <a:pt x="27" y="33"/>
                  </a:lnTo>
                  <a:lnTo>
                    <a:pt x="17" y="39"/>
                  </a:lnTo>
                  <a:lnTo>
                    <a:pt x="8" y="47"/>
                  </a:lnTo>
                  <a:lnTo>
                    <a:pt x="4" y="52"/>
                  </a:lnTo>
                  <a:lnTo>
                    <a:pt x="2" y="58"/>
                  </a:lnTo>
                  <a:lnTo>
                    <a:pt x="0" y="63"/>
                  </a:lnTo>
                  <a:lnTo>
                    <a:pt x="0" y="69"/>
                  </a:lnTo>
                  <a:lnTo>
                    <a:pt x="0" y="69"/>
                  </a:lnTo>
                  <a:lnTo>
                    <a:pt x="0" y="71"/>
                  </a:lnTo>
                  <a:lnTo>
                    <a:pt x="2" y="72"/>
                  </a:lnTo>
                  <a:lnTo>
                    <a:pt x="4" y="73"/>
                  </a:lnTo>
                  <a:lnTo>
                    <a:pt x="7" y="73"/>
                  </a:lnTo>
                  <a:lnTo>
                    <a:pt x="10" y="71"/>
                  </a:lnTo>
                  <a:lnTo>
                    <a:pt x="11" y="68"/>
                  </a:lnTo>
                  <a:lnTo>
                    <a:pt x="11" y="65"/>
                  </a:lnTo>
                  <a:lnTo>
                    <a:pt x="11" y="65"/>
                  </a:lnTo>
                  <a:lnTo>
                    <a:pt x="11" y="62"/>
                  </a:lnTo>
                  <a:lnTo>
                    <a:pt x="14" y="56"/>
                  </a:lnTo>
                  <a:lnTo>
                    <a:pt x="17" y="52"/>
                  </a:lnTo>
                  <a:lnTo>
                    <a:pt x="23" y="48"/>
                  </a:lnTo>
                  <a:lnTo>
                    <a:pt x="33" y="43"/>
                  </a:lnTo>
                  <a:lnTo>
                    <a:pt x="42" y="38"/>
                  </a:lnTo>
                  <a:lnTo>
                    <a:pt x="42" y="38"/>
                  </a:lnTo>
                  <a:lnTo>
                    <a:pt x="63" y="24"/>
                  </a:lnTo>
                  <a:lnTo>
                    <a:pt x="75" y="17"/>
                  </a:lnTo>
                  <a:lnTo>
                    <a:pt x="87" y="12"/>
                  </a:lnTo>
                  <a:lnTo>
                    <a:pt x="87" y="12"/>
                  </a:lnTo>
                  <a:lnTo>
                    <a:pt x="89" y="11"/>
                  </a:lnTo>
                  <a:lnTo>
                    <a:pt x="91" y="9"/>
                  </a:lnTo>
                  <a:lnTo>
                    <a:pt x="91" y="5"/>
                  </a:lnTo>
                  <a:lnTo>
                    <a:pt x="88" y="1"/>
                  </a:lnTo>
                  <a:lnTo>
                    <a:pt x="87" y="0"/>
                  </a:lnTo>
                  <a:lnTo>
                    <a:pt x="84" y="1"/>
                  </a:lnTo>
                  <a:lnTo>
                    <a:pt x="84"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42" name="Freeform 599"/>
            <p:cNvSpPr/>
            <p:nvPr/>
          </p:nvSpPr>
          <p:spPr bwMode="auto">
            <a:xfrm>
              <a:off x="4284663" y="2398713"/>
              <a:ext cx="34925" cy="25400"/>
            </a:xfrm>
            <a:custGeom>
              <a:cxnLst>
                <a:cxn ang="0">
                  <a:pos x="78" y="1"/>
                </a:cxn>
                <a:cxn ang="0">
                  <a:pos x="78" y="1"/>
                </a:cxn>
                <a:cxn ang="0">
                  <a:pos x="39" y="25"/>
                </a:cxn>
                <a:cxn ang="0">
                  <a:pos x="19" y="38"/>
                </a:cxn>
                <a:cxn ang="0">
                  <a:pos x="1" y="51"/>
                </a:cxn>
                <a:cxn ang="0">
                  <a:pos x="1" y="51"/>
                </a:cxn>
                <a:cxn ang="0">
                  <a:pos x="0" y="53"/>
                </a:cxn>
                <a:cxn ang="0">
                  <a:pos x="0" y="55"/>
                </a:cxn>
                <a:cxn ang="0">
                  <a:pos x="0" y="57"/>
                </a:cxn>
                <a:cxn ang="0">
                  <a:pos x="1" y="59"/>
                </a:cxn>
                <a:cxn ang="0">
                  <a:pos x="5" y="61"/>
                </a:cxn>
                <a:cxn ang="0">
                  <a:pos x="7" y="61"/>
                </a:cxn>
                <a:cxn ang="0">
                  <a:pos x="10" y="60"/>
                </a:cxn>
                <a:cxn ang="0">
                  <a:pos x="10" y="60"/>
                </a:cxn>
                <a:cxn ang="0">
                  <a:pos x="27" y="46"/>
                </a:cxn>
                <a:cxn ang="0">
                  <a:pos x="45" y="34"/>
                </a:cxn>
                <a:cxn ang="0">
                  <a:pos x="85" y="10"/>
                </a:cxn>
                <a:cxn ang="0">
                  <a:pos x="85" y="10"/>
                </a:cxn>
                <a:cxn ang="0">
                  <a:pos x="86" y="9"/>
                </a:cxn>
                <a:cxn ang="0">
                  <a:pos x="87" y="8"/>
                </a:cxn>
                <a:cxn ang="0">
                  <a:pos x="86" y="4"/>
                </a:cxn>
                <a:cxn ang="0">
                  <a:pos x="83" y="1"/>
                </a:cxn>
                <a:cxn ang="0">
                  <a:pos x="81" y="0"/>
                </a:cxn>
                <a:cxn ang="0">
                  <a:pos x="78" y="1"/>
                </a:cxn>
                <a:cxn ang="0">
                  <a:pos x="78" y="1"/>
                </a:cxn>
              </a:cxnLst>
              <a:rect b="b" l="0" r="r" t="0"/>
              <a:pathLst>
                <a:path h="61" w="87">
                  <a:moveTo>
                    <a:pt x="78" y="1"/>
                  </a:moveTo>
                  <a:lnTo>
                    <a:pt x="78" y="1"/>
                  </a:lnTo>
                  <a:lnTo>
                    <a:pt x="39" y="25"/>
                  </a:lnTo>
                  <a:lnTo>
                    <a:pt x="19" y="38"/>
                  </a:lnTo>
                  <a:lnTo>
                    <a:pt x="1" y="51"/>
                  </a:lnTo>
                  <a:lnTo>
                    <a:pt x="1" y="51"/>
                  </a:lnTo>
                  <a:lnTo>
                    <a:pt x="0" y="53"/>
                  </a:lnTo>
                  <a:lnTo>
                    <a:pt x="0" y="55"/>
                  </a:lnTo>
                  <a:lnTo>
                    <a:pt x="0" y="57"/>
                  </a:lnTo>
                  <a:lnTo>
                    <a:pt x="1" y="59"/>
                  </a:lnTo>
                  <a:lnTo>
                    <a:pt x="5" y="61"/>
                  </a:lnTo>
                  <a:lnTo>
                    <a:pt x="7" y="61"/>
                  </a:lnTo>
                  <a:lnTo>
                    <a:pt x="10" y="60"/>
                  </a:lnTo>
                  <a:lnTo>
                    <a:pt x="10" y="60"/>
                  </a:lnTo>
                  <a:lnTo>
                    <a:pt x="27" y="46"/>
                  </a:lnTo>
                  <a:lnTo>
                    <a:pt x="45" y="34"/>
                  </a:lnTo>
                  <a:lnTo>
                    <a:pt x="85" y="10"/>
                  </a:lnTo>
                  <a:lnTo>
                    <a:pt x="85" y="10"/>
                  </a:lnTo>
                  <a:lnTo>
                    <a:pt x="86" y="9"/>
                  </a:lnTo>
                  <a:lnTo>
                    <a:pt x="87" y="8"/>
                  </a:lnTo>
                  <a:lnTo>
                    <a:pt x="86" y="4"/>
                  </a:lnTo>
                  <a:lnTo>
                    <a:pt x="83" y="1"/>
                  </a:lnTo>
                  <a:lnTo>
                    <a:pt x="81" y="0"/>
                  </a:lnTo>
                  <a:lnTo>
                    <a:pt x="78" y="1"/>
                  </a:lnTo>
                  <a:lnTo>
                    <a:pt x="78"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43" name="Freeform 600"/>
            <p:cNvSpPr/>
            <p:nvPr/>
          </p:nvSpPr>
          <p:spPr bwMode="auto">
            <a:xfrm>
              <a:off x="4310063" y="2420938"/>
              <a:ext cx="42863" cy="25400"/>
            </a:xfrm>
            <a:custGeom>
              <a:cxnLst>
                <a:cxn ang="0">
                  <a:pos x="102" y="0"/>
                </a:cxn>
                <a:cxn ang="0">
                  <a:pos x="102" y="0"/>
                </a:cxn>
                <a:cxn ang="0">
                  <a:pos x="88" y="8"/>
                </a:cxn>
                <a:cxn ang="0">
                  <a:pos x="72" y="16"/>
                </a:cxn>
                <a:cxn ang="0">
                  <a:pos x="58" y="25"/>
                </a:cxn>
                <a:cxn ang="0">
                  <a:pos x="42" y="33"/>
                </a:cxn>
                <a:cxn ang="0">
                  <a:pos x="42" y="33"/>
                </a:cxn>
                <a:cxn ang="0">
                  <a:pos x="33" y="38"/>
                </a:cxn>
                <a:cxn ang="0">
                  <a:pos x="24" y="45"/>
                </a:cxn>
                <a:cxn ang="0">
                  <a:pos x="14" y="50"/>
                </a:cxn>
                <a:cxn ang="0">
                  <a:pos x="9" y="53"/>
                </a:cxn>
                <a:cxn ang="0">
                  <a:pos x="4" y="54"/>
                </a:cxn>
                <a:cxn ang="0">
                  <a:pos x="4" y="54"/>
                </a:cxn>
                <a:cxn ang="0">
                  <a:pos x="1" y="55"/>
                </a:cxn>
                <a:cxn ang="0">
                  <a:pos x="0" y="57"/>
                </a:cxn>
                <a:cxn ang="0">
                  <a:pos x="0" y="58"/>
                </a:cxn>
                <a:cxn ang="0">
                  <a:pos x="0" y="61"/>
                </a:cxn>
                <a:cxn ang="0">
                  <a:pos x="3" y="65"/>
                </a:cxn>
                <a:cxn ang="0">
                  <a:pos x="4" y="65"/>
                </a:cxn>
                <a:cxn ang="0">
                  <a:pos x="7" y="65"/>
                </a:cxn>
                <a:cxn ang="0">
                  <a:pos x="7" y="65"/>
                </a:cxn>
                <a:cxn ang="0">
                  <a:pos x="17" y="62"/>
                </a:cxn>
                <a:cxn ang="0">
                  <a:pos x="26" y="57"/>
                </a:cxn>
                <a:cxn ang="0">
                  <a:pos x="43" y="45"/>
                </a:cxn>
                <a:cxn ang="0">
                  <a:pos x="43" y="45"/>
                </a:cxn>
                <a:cxn ang="0">
                  <a:pos x="73" y="27"/>
                </a:cxn>
                <a:cxn ang="0">
                  <a:pos x="90" y="19"/>
                </a:cxn>
                <a:cxn ang="0">
                  <a:pos x="106" y="12"/>
                </a:cxn>
                <a:cxn ang="0">
                  <a:pos x="106" y="12"/>
                </a:cxn>
                <a:cxn ang="0">
                  <a:pos x="107" y="11"/>
                </a:cxn>
                <a:cxn ang="0">
                  <a:pos x="109" y="8"/>
                </a:cxn>
                <a:cxn ang="0">
                  <a:pos x="109" y="4"/>
                </a:cxn>
                <a:cxn ang="0">
                  <a:pos x="109" y="2"/>
                </a:cxn>
                <a:cxn ang="0">
                  <a:pos x="107" y="0"/>
                </a:cxn>
                <a:cxn ang="0">
                  <a:pos x="105" y="0"/>
                </a:cxn>
                <a:cxn ang="0">
                  <a:pos x="102" y="0"/>
                </a:cxn>
                <a:cxn ang="0">
                  <a:pos x="102" y="0"/>
                </a:cxn>
              </a:cxnLst>
              <a:rect b="b" l="0" r="r" t="0"/>
              <a:pathLst>
                <a:path h="65" w="109">
                  <a:moveTo>
                    <a:pt x="102" y="0"/>
                  </a:moveTo>
                  <a:lnTo>
                    <a:pt x="102" y="0"/>
                  </a:lnTo>
                  <a:lnTo>
                    <a:pt x="88" y="8"/>
                  </a:lnTo>
                  <a:lnTo>
                    <a:pt x="72" y="16"/>
                  </a:lnTo>
                  <a:lnTo>
                    <a:pt x="58" y="25"/>
                  </a:lnTo>
                  <a:lnTo>
                    <a:pt x="42" y="33"/>
                  </a:lnTo>
                  <a:lnTo>
                    <a:pt x="42" y="33"/>
                  </a:lnTo>
                  <a:lnTo>
                    <a:pt x="33" y="38"/>
                  </a:lnTo>
                  <a:lnTo>
                    <a:pt x="24" y="45"/>
                  </a:lnTo>
                  <a:lnTo>
                    <a:pt x="14" y="50"/>
                  </a:lnTo>
                  <a:lnTo>
                    <a:pt x="9" y="53"/>
                  </a:lnTo>
                  <a:lnTo>
                    <a:pt x="4" y="54"/>
                  </a:lnTo>
                  <a:lnTo>
                    <a:pt x="4" y="54"/>
                  </a:lnTo>
                  <a:lnTo>
                    <a:pt x="1" y="55"/>
                  </a:lnTo>
                  <a:lnTo>
                    <a:pt x="0" y="57"/>
                  </a:lnTo>
                  <a:lnTo>
                    <a:pt x="0" y="58"/>
                  </a:lnTo>
                  <a:lnTo>
                    <a:pt x="0" y="61"/>
                  </a:lnTo>
                  <a:lnTo>
                    <a:pt x="3" y="65"/>
                  </a:lnTo>
                  <a:lnTo>
                    <a:pt x="4" y="65"/>
                  </a:lnTo>
                  <a:lnTo>
                    <a:pt x="7" y="65"/>
                  </a:lnTo>
                  <a:lnTo>
                    <a:pt x="7" y="65"/>
                  </a:lnTo>
                  <a:lnTo>
                    <a:pt x="17" y="62"/>
                  </a:lnTo>
                  <a:lnTo>
                    <a:pt x="26" y="57"/>
                  </a:lnTo>
                  <a:lnTo>
                    <a:pt x="43" y="45"/>
                  </a:lnTo>
                  <a:lnTo>
                    <a:pt x="43" y="45"/>
                  </a:lnTo>
                  <a:lnTo>
                    <a:pt x="73" y="27"/>
                  </a:lnTo>
                  <a:lnTo>
                    <a:pt x="90" y="19"/>
                  </a:lnTo>
                  <a:lnTo>
                    <a:pt x="106" y="12"/>
                  </a:lnTo>
                  <a:lnTo>
                    <a:pt x="106" y="12"/>
                  </a:lnTo>
                  <a:lnTo>
                    <a:pt x="107" y="11"/>
                  </a:lnTo>
                  <a:lnTo>
                    <a:pt x="109" y="8"/>
                  </a:lnTo>
                  <a:lnTo>
                    <a:pt x="109" y="4"/>
                  </a:lnTo>
                  <a:lnTo>
                    <a:pt x="109" y="2"/>
                  </a:lnTo>
                  <a:lnTo>
                    <a:pt x="107" y="0"/>
                  </a:lnTo>
                  <a:lnTo>
                    <a:pt x="105" y="0"/>
                  </a:lnTo>
                  <a:lnTo>
                    <a:pt x="102" y="0"/>
                  </a:lnTo>
                  <a:lnTo>
                    <a:pt x="102"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44" name="Freeform 601"/>
            <p:cNvSpPr/>
            <p:nvPr/>
          </p:nvSpPr>
          <p:spPr bwMode="auto">
            <a:xfrm>
              <a:off x="4337051" y="2435225"/>
              <a:ext cx="44450" cy="25400"/>
            </a:xfrm>
            <a:custGeom>
              <a:cxnLst>
                <a:cxn ang="0">
                  <a:pos x="106" y="2"/>
                </a:cxn>
                <a:cxn ang="0">
                  <a:pos x="106" y="2"/>
                </a:cxn>
                <a:cxn ang="0">
                  <a:pos x="81" y="15"/>
                </a:cxn>
                <a:cxn ang="0">
                  <a:pos x="56" y="28"/>
                </a:cxn>
                <a:cxn ang="0">
                  <a:pos x="30" y="40"/>
                </a:cxn>
                <a:cxn ang="0">
                  <a:pos x="4" y="50"/>
                </a:cxn>
                <a:cxn ang="0">
                  <a:pos x="4" y="50"/>
                </a:cxn>
                <a:cxn ang="0">
                  <a:pos x="3" y="51"/>
                </a:cxn>
                <a:cxn ang="0">
                  <a:pos x="1" y="54"/>
                </a:cxn>
                <a:cxn ang="0">
                  <a:pos x="0" y="58"/>
                </a:cxn>
                <a:cxn ang="0">
                  <a:pos x="1" y="59"/>
                </a:cxn>
                <a:cxn ang="0">
                  <a:pos x="3" y="61"/>
                </a:cxn>
                <a:cxn ang="0">
                  <a:pos x="5" y="62"/>
                </a:cxn>
                <a:cxn ang="0">
                  <a:pos x="8" y="62"/>
                </a:cxn>
                <a:cxn ang="0">
                  <a:pos x="8" y="62"/>
                </a:cxn>
                <a:cxn ang="0">
                  <a:pos x="34" y="51"/>
                </a:cxn>
                <a:cxn ang="0">
                  <a:pos x="60" y="38"/>
                </a:cxn>
                <a:cxn ang="0">
                  <a:pos x="86" y="25"/>
                </a:cxn>
                <a:cxn ang="0">
                  <a:pos x="111" y="11"/>
                </a:cxn>
                <a:cxn ang="0">
                  <a:pos x="111" y="11"/>
                </a:cxn>
                <a:cxn ang="0">
                  <a:pos x="114" y="10"/>
                </a:cxn>
                <a:cxn ang="0">
                  <a:pos x="114" y="8"/>
                </a:cxn>
                <a:cxn ang="0">
                  <a:pos x="114" y="4"/>
                </a:cxn>
                <a:cxn ang="0">
                  <a:pos x="110" y="0"/>
                </a:cxn>
                <a:cxn ang="0">
                  <a:pos x="109" y="0"/>
                </a:cxn>
                <a:cxn ang="0">
                  <a:pos x="106" y="2"/>
                </a:cxn>
                <a:cxn ang="0">
                  <a:pos x="106" y="2"/>
                </a:cxn>
              </a:cxnLst>
              <a:rect b="b" l="0" r="r" t="0"/>
              <a:pathLst>
                <a:path h="62" w="114">
                  <a:moveTo>
                    <a:pt x="106" y="2"/>
                  </a:moveTo>
                  <a:lnTo>
                    <a:pt x="106" y="2"/>
                  </a:lnTo>
                  <a:lnTo>
                    <a:pt x="81" y="15"/>
                  </a:lnTo>
                  <a:lnTo>
                    <a:pt x="56" y="28"/>
                  </a:lnTo>
                  <a:lnTo>
                    <a:pt x="30" y="40"/>
                  </a:lnTo>
                  <a:lnTo>
                    <a:pt x="4" y="50"/>
                  </a:lnTo>
                  <a:lnTo>
                    <a:pt x="4" y="50"/>
                  </a:lnTo>
                  <a:lnTo>
                    <a:pt x="3" y="51"/>
                  </a:lnTo>
                  <a:lnTo>
                    <a:pt x="1" y="54"/>
                  </a:lnTo>
                  <a:lnTo>
                    <a:pt x="0" y="58"/>
                  </a:lnTo>
                  <a:lnTo>
                    <a:pt x="1" y="59"/>
                  </a:lnTo>
                  <a:lnTo>
                    <a:pt x="3" y="61"/>
                  </a:lnTo>
                  <a:lnTo>
                    <a:pt x="5" y="62"/>
                  </a:lnTo>
                  <a:lnTo>
                    <a:pt x="8" y="62"/>
                  </a:lnTo>
                  <a:lnTo>
                    <a:pt x="8" y="62"/>
                  </a:lnTo>
                  <a:lnTo>
                    <a:pt x="34" y="51"/>
                  </a:lnTo>
                  <a:lnTo>
                    <a:pt x="60" y="38"/>
                  </a:lnTo>
                  <a:lnTo>
                    <a:pt x="86" y="25"/>
                  </a:lnTo>
                  <a:lnTo>
                    <a:pt x="111" y="11"/>
                  </a:lnTo>
                  <a:lnTo>
                    <a:pt x="111" y="11"/>
                  </a:lnTo>
                  <a:lnTo>
                    <a:pt x="114" y="10"/>
                  </a:lnTo>
                  <a:lnTo>
                    <a:pt x="114" y="8"/>
                  </a:lnTo>
                  <a:lnTo>
                    <a:pt x="114" y="4"/>
                  </a:lnTo>
                  <a:lnTo>
                    <a:pt x="110" y="0"/>
                  </a:lnTo>
                  <a:lnTo>
                    <a:pt x="109" y="0"/>
                  </a:lnTo>
                  <a:lnTo>
                    <a:pt x="106" y="2"/>
                  </a:lnTo>
                  <a:lnTo>
                    <a:pt x="106"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45" name="Freeform 602"/>
            <p:cNvSpPr/>
            <p:nvPr/>
          </p:nvSpPr>
          <p:spPr bwMode="auto">
            <a:xfrm>
              <a:off x="4367213" y="2444750"/>
              <a:ext cx="46038" cy="25400"/>
            </a:xfrm>
            <a:custGeom>
              <a:cxnLst>
                <a:cxn ang="0">
                  <a:pos x="109" y="1"/>
                </a:cxn>
                <a:cxn ang="0">
                  <a:pos x="109" y="1"/>
                </a:cxn>
                <a:cxn ang="0">
                  <a:pos x="84" y="18"/>
                </a:cxn>
                <a:cxn ang="0">
                  <a:pos x="58" y="32"/>
                </a:cxn>
                <a:cxn ang="0">
                  <a:pos x="32" y="44"/>
                </a:cxn>
                <a:cxn ang="0">
                  <a:pos x="3" y="55"/>
                </a:cxn>
                <a:cxn ang="0">
                  <a:pos x="3" y="55"/>
                </a:cxn>
                <a:cxn ang="0">
                  <a:pos x="2" y="55"/>
                </a:cxn>
                <a:cxn ang="0">
                  <a:pos x="0" y="57"/>
                </a:cxn>
                <a:cxn ang="0">
                  <a:pos x="0" y="61"/>
                </a:cxn>
                <a:cxn ang="0">
                  <a:pos x="2" y="65"/>
                </a:cxn>
                <a:cxn ang="0">
                  <a:pos x="4" y="65"/>
                </a:cxn>
                <a:cxn ang="0">
                  <a:pos x="7" y="65"/>
                </a:cxn>
                <a:cxn ang="0">
                  <a:pos x="7" y="65"/>
                </a:cxn>
                <a:cxn ang="0">
                  <a:pos x="36" y="55"/>
                </a:cxn>
                <a:cxn ang="0">
                  <a:pos x="63" y="43"/>
                </a:cxn>
                <a:cxn ang="0">
                  <a:pos x="89" y="28"/>
                </a:cxn>
                <a:cxn ang="0">
                  <a:pos x="114" y="11"/>
                </a:cxn>
                <a:cxn ang="0">
                  <a:pos x="114" y="11"/>
                </a:cxn>
                <a:cxn ang="0">
                  <a:pos x="117" y="9"/>
                </a:cxn>
                <a:cxn ang="0">
                  <a:pos x="117" y="7"/>
                </a:cxn>
                <a:cxn ang="0">
                  <a:pos x="115" y="4"/>
                </a:cxn>
                <a:cxn ang="0">
                  <a:pos x="114" y="1"/>
                </a:cxn>
                <a:cxn ang="0">
                  <a:pos x="113" y="1"/>
                </a:cxn>
                <a:cxn ang="0">
                  <a:pos x="110" y="0"/>
                </a:cxn>
                <a:cxn ang="0">
                  <a:pos x="109" y="1"/>
                </a:cxn>
                <a:cxn ang="0">
                  <a:pos x="109" y="1"/>
                </a:cxn>
              </a:cxnLst>
              <a:rect b="b" l="0" r="r" t="0"/>
              <a:pathLst>
                <a:path h="65" w="117">
                  <a:moveTo>
                    <a:pt x="109" y="1"/>
                  </a:moveTo>
                  <a:lnTo>
                    <a:pt x="109" y="1"/>
                  </a:lnTo>
                  <a:lnTo>
                    <a:pt x="84" y="18"/>
                  </a:lnTo>
                  <a:lnTo>
                    <a:pt x="58" y="32"/>
                  </a:lnTo>
                  <a:lnTo>
                    <a:pt x="32" y="44"/>
                  </a:lnTo>
                  <a:lnTo>
                    <a:pt x="3" y="55"/>
                  </a:lnTo>
                  <a:lnTo>
                    <a:pt x="3" y="55"/>
                  </a:lnTo>
                  <a:lnTo>
                    <a:pt x="2" y="55"/>
                  </a:lnTo>
                  <a:lnTo>
                    <a:pt x="0" y="57"/>
                  </a:lnTo>
                  <a:lnTo>
                    <a:pt x="0" y="61"/>
                  </a:lnTo>
                  <a:lnTo>
                    <a:pt x="2" y="65"/>
                  </a:lnTo>
                  <a:lnTo>
                    <a:pt x="4" y="65"/>
                  </a:lnTo>
                  <a:lnTo>
                    <a:pt x="7" y="65"/>
                  </a:lnTo>
                  <a:lnTo>
                    <a:pt x="7" y="65"/>
                  </a:lnTo>
                  <a:lnTo>
                    <a:pt x="36" y="55"/>
                  </a:lnTo>
                  <a:lnTo>
                    <a:pt x="63" y="43"/>
                  </a:lnTo>
                  <a:lnTo>
                    <a:pt x="89" y="28"/>
                  </a:lnTo>
                  <a:lnTo>
                    <a:pt x="114" y="11"/>
                  </a:lnTo>
                  <a:lnTo>
                    <a:pt x="114" y="11"/>
                  </a:lnTo>
                  <a:lnTo>
                    <a:pt x="117" y="9"/>
                  </a:lnTo>
                  <a:lnTo>
                    <a:pt x="117" y="7"/>
                  </a:lnTo>
                  <a:lnTo>
                    <a:pt x="115" y="4"/>
                  </a:lnTo>
                  <a:lnTo>
                    <a:pt x="114" y="1"/>
                  </a:lnTo>
                  <a:lnTo>
                    <a:pt x="113" y="1"/>
                  </a:lnTo>
                  <a:lnTo>
                    <a:pt x="110" y="0"/>
                  </a:lnTo>
                  <a:lnTo>
                    <a:pt x="109" y="1"/>
                  </a:lnTo>
                  <a:lnTo>
                    <a:pt x="109"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46" name="Freeform 603"/>
            <p:cNvSpPr/>
            <p:nvPr/>
          </p:nvSpPr>
          <p:spPr bwMode="auto">
            <a:xfrm>
              <a:off x="4341813" y="2081213"/>
              <a:ext cx="34925" cy="12700"/>
            </a:xfrm>
            <a:custGeom>
              <a:cxnLst>
                <a:cxn ang="0">
                  <a:pos x="81" y="0"/>
                </a:cxn>
                <a:cxn ang="0">
                  <a:pos x="81" y="0"/>
                </a:cxn>
                <a:cxn ang="0">
                  <a:pos x="72" y="1"/>
                </a:cxn>
                <a:cxn ang="0">
                  <a:pos x="61" y="4"/>
                </a:cxn>
                <a:cxn ang="0">
                  <a:pos x="43" y="10"/>
                </a:cxn>
                <a:cxn ang="0">
                  <a:pos x="25" y="16"/>
                </a:cxn>
                <a:cxn ang="0">
                  <a:pos x="14" y="18"/>
                </a:cxn>
                <a:cxn ang="0">
                  <a:pos x="5" y="19"/>
                </a:cxn>
                <a:cxn ang="0">
                  <a:pos x="5" y="19"/>
                </a:cxn>
                <a:cxn ang="0">
                  <a:pos x="2" y="19"/>
                </a:cxn>
                <a:cxn ang="0">
                  <a:pos x="1" y="21"/>
                </a:cxn>
                <a:cxn ang="0">
                  <a:pos x="0" y="25"/>
                </a:cxn>
                <a:cxn ang="0">
                  <a:pos x="1" y="29"/>
                </a:cxn>
                <a:cxn ang="0">
                  <a:pos x="2" y="30"/>
                </a:cxn>
                <a:cxn ang="0">
                  <a:pos x="5" y="31"/>
                </a:cxn>
                <a:cxn ang="0">
                  <a:pos x="5" y="31"/>
                </a:cxn>
                <a:cxn ang="0">
                  <a:pos x="16" y="30"/>
                </a:cxn>
                <a:cxn ang="0">
                  <a:pos x="25" y="27"/>
                </a:cxn>
                <a:cxn ang="0">
                  <a:pos x="43" y="21"/>
                </a:cxn>
                <a:cxn ang="0">
                  <a:pos x="61" y="16"/>
                </a:cxn>
                <a:cxn ang="0">
                  <a:pos x="72" y="13"/>
                </a:cxn>
                <a:cxn ang="0">
                  <a:pos x="81" y="12"/>
                </a:cxn>
                <a:cxn ang="0">
                  <a:pos x="81" y="12"/>
                </a:cxn>
                <a:cxn ang="0">
                  <a:pos x="84" y="12"/>
                </a:cxn>
                <a:cxn ang="0">
                  <a:pos x="85" y="10"/>
                </a:cxn>
                <a:cxn ang="0">
                  <a:pos x="86" y="6"/>
                </a:cxn>
                <a:cxn ang="0">
                  <a:pos x="85" y="2"/>
                </a:cxn>
                <a:cxn ang="0">
                  <a:pos x="84" y="1"/>
                </a:cxn>
                <a:cxn ang="0">
                  <a:pos x="81" y="0"/>
                </a:cxn>
                <a:cxn ang="0">
                  <a:pos x="81" y="0"/>
                </a:cxn>
              </a:cxnLst>
              <a:rect b="b" l="0" r="r" t="0"/>
              <a:pathLst>
                <a:path h="31" w="86">
                  <a:moveTo>
                    <a:pt x="81" y="0"/>
                  </a:moveTo>
                  <a:lnTo>
                    <a:pt x="81" y="0"/>
                  </a:lnTo>
                  <a:lnTo>
                    <a:pt x="72" y="1"/>
                  </a:lnTo>
                  <a:lnTo>
                    <a:pt x="61" y="4"/>
                  </a:lnTo>
                  <a:lnTo>
                    <a:pt x="43" y="10"/>
                  </a:lnTo>
                  <a:lnTo>
                    <a:pt x="25" y="16"/>
                  </a:lnTo>
                  <a:lnTo>
                    <a:pt x="14" y="18"/>
                  </a:lnTo>
                  <a:lnTo>
                    <a:pt x="5" y="19"/>
                  </a:lnTo>
                  <a:lnTo>
                    <a:pt x="5" y="19"/>
                  </a:lnTo>
                  <a:lnTo>
                    <a:pt x="2" y="19"/>
                  </a:lnTo>
                  <a:lnTo>
                    <a:pt x="1" y="21"/>
                  </a:lnTo>
                  <a:lnTo>
                    <a:pt x="0" y="25"/>
                  </a:lnTo>
                  <a:lnTo>
                    <a:pt x="1" y="29"/>
                  </a:lnTo>
                  <a:lnTo>
                    <a:pt x="2" y="30"/>
                  </a:lnTo>
                  <a:lnTo>
                    <a:pt x="5" y="31"/>
                  </a:lnTo>
                  <a:lnTo>
                    <a:pt x="5" y="31"/>
                  </a:lnTo>
                  <a:lnTo>
                    <a:pt x="16" y="30"/>
                  </a:lnTo>
                  <a:lnTo>
                    <a:pt x="25" y="27"/>
                  </a:lnTo>
                  <a:lnTo>
                    <a:pt x="43" y="21"/>
                  </a:lnTo>
                  <a:lnTo>
                    <a:pt x="61" y="16"/>
                  </a:lnTo>
                  <a:lnTo>
                    <a:pt x="72" y="13"/>
                  </a:lnTo>
                  <a:lnTo>
                    <a:pt x="81" y="12"/>
                  </a:lnTo>
                  <a:lnTo>
                    <a:pt x="81" y="12"/>
                  </a:lnTo>
                  <a:lnTo>
                    <a:pt x="84" y="12"/>
                  </a:lnTo>
                  <a:lnTo>
                    <a:pt x="85" y="10"/>
                  </a:lnTo>
                  <a:lnTo>
                    <a:pt x="86" y="6"/>
                  </a:lnTo>
                  <a:lnTo>
                    <a:pt x="85" y="2"/>
                  </a:lnTo>
                  <a:lnTo>
                    <a:pt x="84" y="1"/>
                  </a:lnTo>
                  <a:lnTo>
                    <a:pt x="81" y="0"/>
                  </a:lnTo>
                  <a:lnTo>
                    <a:pt x="81"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47" name="Freeform 604"/>
            <p:cNvSpPr/>
            <p:nvPr/>
          </p:nvSpPr>
          <p:spPr bwMode="auto">
            <a:xfrm>
              <a:off x="4381501" y="2097088"/>
              <a:ext cx="26988" cy="17463"/>
            </a:xfrm>
            <a:custGeom>
              <a:cxnLst>
                <a:cxn ang="0">
                  <a:pos x="61" y="1"/>
                </a:cxn>
                <a:cxn ang="0">
                  <a:pos x="61" y="1"/>
                </a:cxn>
                <a:cxn ang="0">
                  <a:pos x="47" y="8"/>
                </a:cxn>
                <a:cxn ang="0">
                  <a:pos x="31" y="15"/>
                </a:cxn>
                <a:cxn ang="0">
                  <a:pos x="3" y="31"/>
                </a:cxn>
                <a:cxn ang="0">
                  <a:pos x="3" y="31"/>
                </a:cxn>
                <a:cxn ang="0">
                  <a:pos x="1" y="34"/>
                </a:cxn>
                <a:cxn ang="0">
                  <a:pos x="0" y="35"/>
                </a:cxn>
                <a:cxn ang="0">
                  <a:pos x="1" y="39"/>
                </a:cxn>
                <a:cxn ang="0">
                  <a:pos x="4" y="42"/>
                </a:cxn>
                <a:cxn ang="0">
                  <a:pos x="6" y="42"/>
                </a:cxn>
                <a:cxn ang="0">
                  <a:pos x="9" y="42"/>
                </a:cxn>
                <a:cxn ang="0">
                  <a:pos x="9" y="42"/>
                </a:cxn>
                <a:cxn ang="0">
                  <a:pos x="37" y="26"/>
                </a:cxn>
                <a:cxn ang="0">
                  <a:pos x="50" y="18"/>
                </a:cxn>
                <a:cxn ang="0">
                  <a:pos x="64" y="11"/>
                </a:cxn>
                <a:cxn ang="0">
                  <a:pos x="64" y="11"/>
                </a:cxn>
                <a:cxn ang="0">
                  <a:pos x="67" y="10"/>
                </a:cxn>
                <a:cxn ang="0">
                  <a:pos x="68" y="8"/>
                </a:cxn>
                <a:cxn ang="0">
                  <a:pos x="68" y="4"/>
                </a:cxn>
                <a:cxn ang="0">
                  <a:pos x="67" y="2"/>
                </a:cxn>
                <a:cxn ang="0">
                  <a:pos x="65" y="1"/>
                </a:cxn>
                <a:cxn ang="0">
                  <a:pos x="64" y="0"/>
                </a:cxn>
                <a:cxn ang="0">
                  <a:pos x="61" y="1"/>
                </a:cxn>
                <a:cxn ang="0">
                  <a:pos x="61" y="1"/>
                </a:cxn>
              </a:cxnLst>
              <a:rect b="b" l="0" r="r" t="0"/>
              <a:pathLst>
                <a:path h="42" w="68">
                  <a:moveTo>
                    <a:pt x="61" y="1"/>
                  </a:moveTo>
                  <a:lnTo>
                    <a:pt x="61" y="1"/>
                  </a:lnTo>
                  <a:lnTo>
                    <a:pt x="47" y="8"/>
                  </a:lnTo>
                  <a:lnTo>
                    <a:pt x="31" y="15"/>
                  </a:lnTo>
                  <a:lnTo>
                    <a:pt x="3" y="31"/>
                  </a:lnTo>
                  <a:lnTo>
                    <a:pt x="3" y="31"/>
                  </a:lnTo>
                  <a:lnTo>
                    <a:pt x="1" y="34"/>
                  </a:lnTo>
                  <a:lnTo>
                    <a:pt x="0" y="35"/>
                  </a:lnTo>
                  <a:lnTo>
                    <a:pt x="1" y="39"/>
                  </a:lnTo>
                  <a:lnTo>
                    <a:pt x="4" y="42"/>
                  </a:lnTo>
                  <a:lnTo>
                    <a:pt x="6" y="42"/>
                  </a:lnTo>
                  <a:lnTo>
                    <a:pt x="9" y="42"/>
                  </a:lnTo>
                  <a:lnTo>
                    <a:pt x="9" y="42"/>
                  </a:lnTo>
                  <a:lnTo>
                    <a:pt x="37" y="26"/>
                  </a:lnTo>
                  <a:lnTo>
                    <a:pt x="50" y="18"/>
                  </a:lnTo>
                  <a:lnTo>
                    <a:pt x="64" y="11"/>
                  </a:lnTo>
                  <a:lnTo>
                    <a:pt x="64" y="11"/>
                  </a:lnTo>
                  <a:lnTo>
                    <a:pt x="67" y="10"/>
                  </a:lnTo>
                  <a:lnTo>
                    <a:pt x="68" y="8"/>
                  </a:lnTo>
                  <a:lnTo>
                    <a:pt x="68" y="4"/>
                  </a:lnTo>
                  <a:lnTo>
                    <a:pt x="67" y="2"/>
                  </a:lnTo>
                  <a:lnTo>
                    <a:pt x="65" y="1"/>
                  </a:lnTo>
                  <a:lnTo>
                    <a:pt x="64" y="0"/>
                  </a:lnTo>
                  <a:lnTo>
                    <a:pt x="61" y="1"/>
                  </a:lnTo>
                  <a:lnTo>
                    <a:pt x="61"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48" name="Freeform 605"/>
            <p:cNvSpPr/>
            <p:nvPr/>
          </p:nvSpPr>
          <p:spPr bwMode="auto">
            <a:xfrm>
              <a:off x="4405313" y="2112963"/>
              <a:ext cx="30163" cy="12700"/>
            </a:xfrm>
            <a:custGeom>
              <a:cxnLst>
                <a:cxn ang="0">
                  <a:pos x="70" y="0"/>
                </a:cxn>
                <a:cxn ang="0">
                  <a:pos x="70" y="0"/>
                </a:cxn>
                <a:cxn ang="0">
                  <a:pos x="61" y="1"/>
                </a:cxn>
                <a:cxn ang="0">
                  <a:pos x="53" y="5"/>
                </a:cxn>
                <a:cxn ang="0">
                  <a:pos x="38" y="12"/>
                </a:cxn>
                <a:cxn ang="0">
                  <a:pos x="23" y="18"/>
                </a:cxn>
                <a:cxn ang="0">
                  <a:pos x="15" y="21"/>
                </a:cxn>
                <a:cxn ang="0">
                  <a:pos x="6" y="22"/>
                </a:cxn>
                <a:cxn ang="0">
                  <a:pos x="6" y="22"/>
                </a:cxn>
                <a:cxn ang="0">
                  <a:pos x="3" y="22"/>
                </a:cxn>
                <a:cxn ang="0">
                  <a:pos x="2" y="23"/>
                </a:cxn>
                <a:cxn ang="0">
                  <a:pos x="0" y="29"/>
                </a:cxn>
                <a:cxn ang="0">
                  <a:pos x="2" y="31"/>
                </a:cxn>
                <a:cxn ang="0">
                  <a:pos x="3" y="33"/>
                </a:cxn>
                <a:cxn ang="0">
                  <a:pos x="6" y="34"/>
                </a:cxn>
                <a:cxn ang="0">
                  <a:pos x="6" y="34"/>
                </a:cxn>
                <a:cxn ang="0">
                  <a:pos x="15" y="33"/>
                </a:cxn>
                <a:cxn ang="0">
                  <a:pos x="23" y="30"/>
                </a:cxn>
                <a:cxn ang="0">
                  <a:pos x="40" y="23"/>
                </a:cxn>
                <a:cxn ang="0">
                  <a:pos x="55" y="16"/>
                </a:cxn>
                <a:cxn ang="0">
                  <a:pos x="63" y="13"/>
                </a:cxn>
                <a:cxn ang="0">
                  <a:pos x="72" y="10"/>
                </a:cxn>
                <a:cxn ang="0">
                  <a:pos x="72" y="10"/>
                </a:cxn>
                <a:cxn ang="0">
                  <a:pos x="75" y="9"/>
                </a:cxn>
                <a:cxn ang="0">
                  <a:pos x="76" y="8"/>
                </a:cxn>
                <a:cxn ang="0">
                  <a:pos x="76" y="6"/>
                </a:cxn>
                <a:cxn ang="0">
                  <a:pos x="76" y="4"/>
                </a:cxn>
                <a:cxn ang="0">
                  <a:pos x="74" y="0"/>
                </a:cxn>
                <a:cxn ang="0">
                  <a:pos x="71" y="0"/>
                </a:cxn>
                <a:cxn ang="0">
                  <a:pos x="70" y="0"/>
                </a:cxn>
                <a:cxn ang="0">
                  <a:pos x="70" y="0"/>
                </a:cxn>
              </a:cxnLst>
              <a:rect b="b" l="0" r="r" t="0"/>
              <a:pathLst>
                <a:path h="34" w="76">
                  <a:moveTo>
                    <a:pt x="70" y="0"/>
                  </a:moveTo>
                  <a:lnTo>
                    <a:pt x="70" y="0"/>
                  </a:lnTo>
                  <a:lnTo>
                    <a:pt x="61" y="1"/>
                  </a:lnTo>
                  <a:lnTo>
                    <a:pt x="53" y="5"/>
                  </a:lnTo>
                  <a:lnTo>
                    <a:pt x="38" y="12"/>
                  </a:lnTo>
                  <a:lnTo>
                    <a:pt x="23" y="18"/>
                  </a:lnTo>
                  <a:lnTo>
                    <a:pt x="15" y="21"/>
                  </a:lnTo>
                  <a:lnTo>
                    <a:pt x="6" y="22"/>
                  </a:lnTo>
                  <a:lnTo>
                    <a:pt x="6" y="22"/>
                  </a:lnTo>
                  <a:lnTo>
                    <a:pt x="3" y="22"/>
                  </a:lnTo>
                  <a:lnTo>
                    <a:pt x="2" y="23"/>
                  </a:lnTo>
                  <a:lnTo>
                    <a:pt x="0" y="29"/>
                  </a:lnTo>
                  <a:lnTo>
                    <a:pt x="2" y="31"/>
                  </a:lnTo>
                  <a:lnTo>
                    <a:pt x="3" y="33"/>
                  </a:lnTo>
                  <a:lnTo>
                    <a:pt x="6" y="34"/>
                  </a:lnTo>
                  <a:lnTo>
                    <a:pt x="6" y="34"/>
                  </a:lnTo>
                  <a:lnTo>
                    <a:pt x="15" y="33"/>
                  </a:lnTo>
                  <a:lnTo>
                    <a:pt x="23" y="30"/>
                  </a:lnTo>
                  <a:lnTo>
                    <a:pt x="40" y="23"/>
                  </a:lnTo>
                  <a:lnTo>
                    <a:pt x="55" y="16"/>
                  </a:lnTo>
                  <a:lnTo>
                    <a:pt x="63" y="13"/>
                  </a:lnTo>
                  <a:lnTo>
                    <a:pt x="72" y="10"/>
                  </a:lnTo>
                  <a:lnTo>
                    <a:pt x="72" y="10"/>
                  </a:lnTo>
                  <a:lnTo>
                    <a:pt x="75" y="9"/>
                  </a:lnTo>
                  <a:lnTo>
                    <a:pt x="76" y="8"/>
                  </a:lnTo>
                  <a:lnTo>
                    <a:pt x="76" y="6"/>
                  </a:lnTo>
                  <a:lnTo>
                    <a:pt x="76" y="4"/>
                  </a:lnTo>
                  <a:lnTo>
                    <a:pt x="74" y="0"/>
                  </a:lnTo>
                  <a:lnTo>
                    <a:pt x="71" y="0"/>
                  </a:lnTo>
                  <a:lnTo>
                    <a:pt x="70" y="0"/>
                  </a:lnTo>
                  <a:lnTo>
                    <a:pt x="70"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49" name="Freeform 606"/>
            <p:cNvSpPr/>
            <p:nvPr/>
          </p:nvSpPr>
          <p:spPr bwMode="auto">
            <a:xfrm>
              <a:off x="4440238" y="2130425"/>
              <a:ext cx="31750" cy="14288"/>
            </a:xfrm>
            <a:custGeom>
              <a:cxnLst>
                <a:cxn ang="0">
                  <a:pos x="72" y="0"/>
                </a:cxn>
                <a:cxn ang="0">
                  <a:pos x="72" y="0"/>
                </a:cxn>
                <a:cxn ang="0">
                  <a:pos x="55" y="4"/>
                </a:cxn>
                <a:cxn ang="0">
                  <a:pos x="38" y="9"/>
                </a:cxn>
                <a:cxn ang="0">
                  <a:pos x="4" y="22"/>
                </a:cxn>
                <a:cxn ang="0">
                  <a:pos x="4" y="22"/>
                </a:cxn>
                <a:cxn ang="0">
                  <a:pos x="1" y="23"/>
                </a:cxn>
                <a:cxn ang="0">
                  <a:pos x="0" y="25"/>
                </a:cxn>
                <a:cxn ang="0">
                  <a:pos x="0" y="30"/>
                </a:cxn>
                <a:cxn ang="0">
                  <a:pos x="1" y="31"/>
                </a:cxn>
                <a:cxn ang="0">
                  <a:pos x="3" y="32"/>
                </a:cxn>
                <a:cxn ang="0">
                  <a:pos x="4" y="34"/>
                </a:cxn>
                <a:cxn ang="0">
                  <a:pos x="7" y="32"/>
                </a:cxn>
                <a:cxn ang="0">
                  <a:pos x="7" y="32"/>
                </a:cxn>
                <a:cxn ang="0">
                  <a:pos x="41" y="21"/>
                </a:cxn>
                <a:cxn ang="0">
                  <a:pos x="58" y="14"/>
                </a:cxn>
                <a:cxn ang="0">
                  <a:pos x="76" y="10"/>
                </a:cxn>
                <a:cxn ang="0">
                  <a:pos x="76" y="10"/>
                </a:cxn>
                <a:cxn ang="0">
                  <a:pos x="77" y="9"/>
                </a:cxn>
                <a:cxn ang="0">
                  <a:pos x="79" y="8"/>
                </a:cxn>
                <a:cxn ang="0">
                  <a:pos x="80" y="6"/>
                </a:cxn>
                <a:cxn ang="0">
                  <a:pos x="80" y="4"/>
                </a:cxn>
                <a:cxn ang="0">
                  <a:pos x="77" y="0"/>
                </a:cxn>
                <a:cxn ang="0">
                  <a:pos x="75" y="0"/>
                </a:cxn>
                <a:cxn ang="0">
                  <a:pos x="72" y="0"/>
                </a:cxn>
                <a:cxn ang="0">
                  <a:pos x="72" y="0"/>
                </a:cxn>
              </a:cxnLst>
              <a:rect b="b" l="0" r="r" t="0"/>
              <a:pathLst>
                <a:path h="34" w="80">
                  <a:moveTo>
                    <a:pt x="72" y="0"/>
                  </a:moveTo>
                  <a:lnTo>
                    <a:pt x="72" y="0"/>
                  </a:lnTo>
                  <a:lnTo>
                    <a:pt x="55" y="4"/>
                  </a:lnTo>
                  <a:lnTo>
                    <a:pt x="38" y="9"/>
                  </a:lnTo>
                  <a:lnTo>
                    <a:pt x="4" y="22"/>
                  </a:lnTo>
                  <a:lnTo>
                    <a:pt x="4" y="22"/>
                  </a:lnTo>
                  <a:lnTo>
                    <a:pt x="1" y="23"/>
                  </a:lnTo>
                  <a:lnTo>
                    <a:pt x="0" y="25"/>
                  </a:lnTo>
                  <a:lnTo>
                    <a:pt x="0" y="30"/>
                  </a:lnTo>
                  <a:lnTo>
                    <a:pt x="1" y="31"/>
                  </a:lnTo>
                  <a:lnTo>
                    <a:pt x="3" y="32"/>
                  </a:lnTo>
                  <a:lnTo>
                    <a:pt x="4" y="34"/>
                  </a:lnTo>
                  <a:lnTo>
                    <a:pt x="7" y="32"/>
                  </a:lnTo>
                  <a:lnTo>
                    <a:pt x="7" y="32"/>
                  </a:lnTo>
                  <a:lnTo>
                    <a:pt x="41" y="21"/>
                  </a:lnTo>
                  <a:lnTo>
                    <a:pt x="58" y="14"/>
                  </a:lnTo>
                  <a:lnTo>
                    <a:pt x="76" y="10"/>
                  </a:lnTo>
                  <a:lnTo>
                    <a:pt x="76" y="10"/>
                  </a:lnTo>
                  <a:lnTo>
                    <a:pt x="77" y="9"/>
                  </a:lnTo>
                  <a:lnTo>
                    <a:pt x="79" y="8"/>
                  </a:lnTo>
                  <a:lnTo>
                    <a:pt x="80" y="6"/>
                  </a:lnTo>
                  <a:lnTo>
                    <a:pt x="80" y="4"/>
                  </a:lnTo>
                  <a:lnTo>
                    <a:pt x="77" y="0"/>
                  </a:lnTo>
                  <a:lnTo>
                    <a:pt x="75" y="0"/>
                  </a:lnTo>
                  <a:lnTo>
                    <a:pt x="72" y="0"/>
                  </a:lnTo>
                  <a:lnTo>
                    <a:pt x="72"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50" name="Freeform 608"/>
            <p:cNvSpPr/>
            <p:nvPr/>
          </p:nvSpPr>
          <p:spPr bwMode="auto">
            <a:xfrm>
              <a:off x="4465638" y="2152650"/>
              <a:ext cx="31750" cy="11113"/>
            </a:xfrm>
            <a:custGeom>
              <a:cxnLst>
                <a:cxn ang="0">
                  <a:pos x="73" y="0"/>
                </a:cxn>
                <a:cxn ang="0">
                  <a:pos x="73" y="0"/>
                </a:cxn>
                <a:cxn ang="0">
                  <a:pos x="56" y="7"/>
                </a:cxn>
                <a:cxn ang="0">
                  <a:pos x="41" y="13"/>
                </a:cxn>
                <a:cxn ang="0">
                  <a:pos x="24" y="17"/>
                </a:cxn>
                <a:cxn ang="0">
                  <a:pos x="7" y="20"/>
                </a:cxn>
                <a:cxn ang="0">
                  <a:pos x="7" y="20"/>
                </a:cxn>
                <a:cxn ang="0">
                  <a:pos x="4" y="20"/>
                </a:cxn>
                <a:cxn ang="0">
                  <a:pos x="1" y="21"/>
                </a:cxn>
                <a:cxn ang="0">
                  <a:pos x="0" y="25"/>
                </a:cxn>
                <a:cxn ang="0">
                  <a:pos x="1" y="29"/>
                </a:cxn>
                <a:cxn ang="0">
                  <a:pos x="4" y="30"/>
                </a:cxn>
                <a:cxn ang="0">
                  <a:pos x="7" y="30"/>
                </a:cxn>
                <a:cxn ang="0">
                  <a:pos x="7" y="30"/>
                </a:cxn>
                <a:cxn ang="0">
                  <a:pos x="24" y="29"/>
                </a:cxn>
                <a:cxn ang="0">
                  <a:pos x="42" y="24"/>
                </a:cxn>
                <a:cxn ang="0">
                  <a:pos x="59" y="18"/>
                </a:cxn>
                <a:cxn ang="0">
                  <a:pos x="76" y="12"/>
                </a:cxn>
                <a:cxn ang="0">
                  <a:pos x="76" y="12"/>
                </a:cxn>
                <a:cxn ang="0">
                  <a:pos x="79" y="10"/>
                </a:cxn>
                <a:cxn ang="0">
                  <a:pos x="80" y="8"/>
                </a:cxn>
                <a:cxn ang="0">
                  <a:pos x="80" y="4"/>
                </a:cxn>
                <a:cxn ang="0">
                  <a:pos x="79" y="3"/>
                </a:cxn>
                <a:cxn ang="0">
                  <a:pos x="77" y="0"/>
                </a:cxn>
                <a:cxn ang="0">
                  <a:pos x="76" y="0"/>
                </a:cxn>
                <a:cxn ang="0">
                  <a:pos x="73" y="0"/>
                </a:cxn>
                <a:cxn ang="0">
                  <a:pos x="73" y="0"/>
                </a:cxn>
              </a:cxnLst>
              <a:rect b="b" l="0" r="r" t="0"/>
              <a:pathLst>
                <a:path h="30" w="80">
                  <a:moveTo>
                    <a:pt x="73" y="0"/>
                  </a:moveTo>
                  <a:lnTo>
                    <a:pt x="73" y="0"/>
                  </a:lnTo>
                  <a:lnTo>
                    <a:pt x="56" y="7"/>
                  </a:lnTo>
                  <a:lnTo>
                    <a:pt x="41" y="13"/>
                  </a:lnTo>
                  <a:lnTo>
                    <a:pt x="24" y="17"/>
                  </a:lnTo>
                  <a:lnTo>
                    <a:pt x="7" y="20"/>
                  </a:lnTo>
                  <a:lnTo>
                    <a:pt x="7" y="20"/>
                  </a:lnTo>
                  <a:lnTo>
                    <a:pt x="4" y="20"/>
                  </a:lnTo>
                  <a:lnTo>
                    <a:pt x="1" y="21"/>
                  </a:lnTo>
                  <a:lnTo>
                    <a:pt x="0" y="25"/>
                  </a:lnTo>
                  <a:lnTo>
                    <a:pt x="1" y="29"/>
                  </a:lnTo>
                  <a:lnTo>
                    <a:pt x="4" y="30"/>
                  </a:lnTo>
                  <a:lnTo>
                    <a:pt x="7" y="30"/>
                  </a:lnTo>
                  <a:lnTo>
                    <a:pt x="7" y="30"/>
                  </a:lnTo>
                  <a:lnTo>
                    <a:pt x="24" y="29"/>
                  </a:lnTo>
                  <a:lnTo>
                    <a:pt x="42" y="24"/>
                  </a:lnTo>
                  <a:lnTo>
                    <a:pt x="59" y="18"/>
                  </a:lnTo>
                  <a:lnTo>
                    <a:pt x="76" y="12"/>
                  </a:lnTo>
                  <a:lnTo>
                    <a:pt x="76" y="12"/>
                  </a:lnTo>
                  <a:lnTo>
                    <a:pt x="79" y="10"/>
                  </a:lnTo>
                  <a:lnTo>
                    <a:pt x="80" y="8"/>
                  </a:lnTo>
                  <a:lnTo>
                    <a:pt x="80" y="4"/>
                  </a:lnTo>
                  <a:lnTo>
                    <a:pt x="79" y="3"/>
                  </a:lnTo>
                  <a:lnTo>
                    <a:pt x="77" y="0"/>
                  </a:lnTo>
                  <a:lnTo>
                    <a:pt x="76" y="0"/>
                  </a:lnTo>
                  <a:lnTo>
                    <a:pt x="73" y="0"/>
                  </a:lnTo>
                  <a:lnTo>
                    <a:pt x="73"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51" name="Freeform 609"/>
            <p:cNvSpPr/>
            <p:nvPr/>
          </p:nvSpPr>
          <p:spPr bwMode="auto">
            <a:xfrm>
              <a:off x="4491038" y="2170113"/>
              <a:ext cx="34925" cy="12700"/>
            </a:xfrm>
            <a:custGeom>
              <a:cxnLst>
                <a:cxn ang="0">
                  <a:pos x="83" y="0"/>
                </a:cxn>
                <a:cxn ang="0">
                  <a:pos x="83" y="0"/>
                </a:cxn>
                <a:cxn ang="0">
                  <a:pos x="68" y="4"/>
                </a:cxn>
                <a:cxn ang="0">
                  <a:pos x="60" y="5"/>
                </a:cxn>
                <a:cxn ang="0">
                  <a:pos x="53" y="8"/>
                </a:cxn>
                <a:cxn ang="0">
                  <a:pos x="53" y="8"/>
                </a:cxn>
                <a:cxn ang="0">
                  <a:pos x="30" y="17"/>
                </a:cxn>
                <a:cxn ang="0">
                  <a:pos x="18" y="21"/>
                </a:cxn>
                <a:cxn ang="0">
                  <a:pos x="5" y="23"/>
                </a:cxn>
                <a:cxn ang="0">
                  <a:pos x="5" y="23"/>
                </a:cxn>
                <a:cxn ang="0">
                  <a:pos x="2" y="23"/>
                </a:cxn>
                <a:cxn ang="0">
                  <a:pos x="1" y="25"/>
                </a:cxn>
                <a:cxn ang="0">
                  <a:pos x="0" y="29"/>
                </a:cxn>
                <a:cxn ang="0">
                  <a:pos x="1" y="32"/>
                </a:cxn>
                <a:cxn ang="0">
                  <a:pos x="2" y="34"/>
                </a:cxn>
                <a:cxn ang="0">
                  <a:pos x="5" y="34"/>
                </a:cxn>
                <a:cxn ang="0">
                  <a:pos x="5" y="34"/>
                </a:cxn>
                <a:cxn ang="0">
                  <a:pos x="15" y="32"/>
                </a:cxn>
                <a:cxn ang="0">
                  <a:pos x="24" y="31"/>
                </a:cxn>
                <a:cxn ang="0">
                  <a:pos x="44" y="25"/>
                </a:cxn>
                <a:cxn ang="0">
                  <a:pos x="44" y="25"/>
                </a:cxn>
                <a:cxn ang="0">
                  <a:pos x="65" y="17"/>
                </a:cxn>
                <a:cxn ang="0">
                  <a:pos x="86" y="12"/>
                </a:cxn>
                <a:cxn ang="0">
                  <a:pos x="86" y="12"/>
                </a:cxn>
                <a:cxn ang="0">
                  <a:pos x="89" y="10"/>
                </a:cxn>
                <a:cxn ang="0">
                  <a:pos x="90" y="9"/>
                </a:cxn>
                <a:cxn ang="0">
                  <a:pos x="90" y="5"/>
                </a:cxn>
                <a:cxn ang="0">
                  <a:pos x="89" y="1"/>
                </a:cxn>
                <a:cxn ang="0">
                  <a:pos x="86" y="0"/>
                </a:cxn>
                <a:cxn ang="0">
                  <a:pos x="83" y="0"/>
                </a:cxn>
                <a:cxn ang="0">
                  <a:pos x="83" y="0"/>
                </a:cxn>
              </a:cxnLst>
              <a:rect b="b" l="0" r="r" t="0"/>
              <a:pathLst>
                <a:path h="34" w="90">
                  <a:moveTo>
                    <a:pt x="83" y="0"/>
                  </a:moveTo>
                  <a:lnTo>
                    <a:pt x="83" y="0"/>
                  </a:lnTo>
                  <a:lnTo>
                    <a:pt x="68" y="4"/>
                  </a:lnTo>
                  <a:lnTo>
                    <a:pt x="60" y="5"/>
                  </a:lnTo>
                  <a:lnTo>
                    <a:pt x="53" y="8"/>
                  </a:lnTo>
                  <a:lnTo>
                    <a:pt x="53" y="8"/>
                  </a:lnTo>
                  <a:lnTo>
                    <a:pt x="30" y="17"/>
                  </a:lnTo>
                  <a:lnTo>
                    <a:pt x="18" y="21"/>
                  </a:lnTo>
                  <a:lnTo>
                    <a:pt x="5" y="23"/>
                  </a:lnTo>
                  <a:lnTo>
                    <a:pt x="5" y="23"/>
                  </a:lnTo>
                  <a:lnTo>
                    <a:pt x="2" y="23"/>
                  </a:lnTo>
                  <a:lnTo>
                    <a:pt x="1" y="25"/>
                  </a:lnTo>
                  <a:lnTo>
                    <a:pt x="0" y="29"/>
                  </a:lnTo>
                  <a:lnTo>
                    <a:pt x="1" y="32"/>
                  </a:lnTo>
                  <a:lnTo>
                    <a:pt x="2" y="34"/>
                  </a:lnTo>
                  <a:lnTo>
                    <a:pt x="5" y="34"/>
                  </a:lnTo>
                  <a:lnTo>
                    <a:pt x="5" y="34"/>
                  </a:lnTo>
                  <a:lnTo>
                    <a:pt x="15" y="32"/>
                  </a:lnTo>
                  <a:lnTo>
                    <a:pt x="24" y="31"/>
                  </a:lnTo>
                  <a:lnTo>
                    <a:pt x="44" y="25"/>
                  </a:lnTo>
                  <a:lnTo>
                    <a:pt x="44" y="25"/>
                  </a:lnTo>
                  <a:lnTo>
                    <a:pt x="65" y="17"/>
                  </a:lnTo>
                  <a:lnTo>
                    <a:pt x="86" y="12"/>
                  </a:lnTo>
                  <a:lnTo>
                    <a:pt x="86" y="12"/>
                  </a:lnTo>
                  <a:lnTo>
                    <a:pt x="89" y="10"/>
                  </a:lnTo>
                  <a:lnTo>
                    <a:pt x="90" y="9"/>
                  </a:lnTo>
                  <a:lnTo>
                    <a:pt x="90" y="5"/>
                  </a:lnTo>
                  <a:lnTo>
                    <a:pt x="89" y="1"/>
                  </a:lnTo>
                  <a:lnTo>
                    <a:pt x="86" y="0"/>
                  </a:lnTo>
                  <a:lnTo>
                    <a:pt x="83" y="0"/>
                  </a:lnTo>
                  <a:lnTo>
                    <a:pt x="83"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52" name="Freeform 610"/>
            <p:cNvSpPr/>
            <p:nvPr/>
          </p:nvSpPr>
          <p:spPr bwMode="auto">
            <a:xfrm>
              <a:off x="4510088" y="2185988"/>
              <a:ext cx="38100" cy="11113"/>
            </a:xfrm>
            <a:custGeom>
              <a:cxnLst>
                <a:cxn ang="0">
                  <a:pos x="88" y="0"/>
                </a:cxn>
                <a:cxn ang="0">
                  <a:pos x="88" y="0"/>
                </a:cxn>
                <a:cxn ang="0">
                  <a:pos x="46" y="9"/>
                </a:cxn>
                <a:cxn ang="0">
                  <a:pos x="46" y="9"/>
                </a:cxn>
                <a:cxn ang="0">
                  <a:pos x="26" y="13"/>
                </a:cxn>
                <a:cxn ang="0">
                  <a:pos x="16" y="13"/>
                </a:cxn>
                <a:cxn ang="0">
                  <a:pos x="7" y="11"/>
                </a:cxn>
                <a:cxn ang="0">
                  <a:pos x="7" y="11"/>
                </a:cxn>
                <a:cxn ang="0">
                  <a:pos x="4" y="11"/>
                </a:cxn>
                <a:cxn ang="0">
                  <a:pos x="3" y="11"/>
                </a:cxn>
                <a:cxn ang="0">
                  <a:pos x="2" y="13"/>
                </a:cxn>
                <a:cxn ang="0">
                  <a:pos x="0" y="15"/>
                </a:cxn>
                <a:cxn ang="0">
                  <a:pos x="0" y="19"/>
                </a:cxn>
                <a:cxn ang="0">
                  <a:pos x="2" y="21"/>
                </a:cxn>
                <a:cxn ang="0">
                  <a:pos x="4" y="22"/>
                </a:cxn>
                <a:cxn ang="0">
                  <a:pos x="4" y="22"/>
                </a:cxn>
                <a:cxn ang="0">
                  <a:pos x="12" y="24"/>
                </a:cxn>
                <a:cxn ang="0">
                  <a:pos x="20" y="24"/>
                </a:cxn>
                <a:cxn ang="0">
                  <a:pos x="36" y="23"/>
                </a:cxn>
                <a:cxn ang="0">
                  <a:pos x="36" y="23"/>
                </a:cxn>
                <a:cxn ang="0">
                  <a:pos x="50" y="21"/>
                </a:cxn>
                <a:cxn ang="0">
                  <a:pos x="63" y="18"/>
                </a:cxn>
                <a:cxn ang="0">
                  <a:pos x="91" y="11"/>
                </a:cxn>
                <a:cxn ang="0">
                  <a:pos x="91" y="11"/>
                </a:cxn>
                <a:cxn ang="0">
                  <a:pos x="93" y="10"/>
                </a:cxn>
                <a:cxn ang="0">
                  <a:pos x="95" y="9"/>
                </a:cxn>
                <a:cxn ang="0">
                  <a:pos x="95" y="6"/>
                </a:cxn>
                <a:cxn ang="0">
                  <a:pos x="95" y="5"/>
                </a:cxn>
                <a:cxn ang="0">
                  <a:pos x="92" y="1"/>
                </a:cxn>
                <a:cxn ang="0">
                  <a:pos x="91" y="0"/>
                </a:cxn>
                <a:cxn ang="0">
                  <a:pos x="88" y="0"/>
                </a:cxn>
                <a:cxn ang="0">
                  <a:pos x="88" y="0"/>
                </a:cxn>
              </a:cxnLst>
              <a:rect b="b" l="0" r="r" t="0"/>
              <a:pathLst>
                <a:path h="24" w="95">
                  <a:moveTo>
                    <a:pt x="88" y="0"/>
                  </a:moveTo>
                  <a:lnTo>
                    <a:pt x="88" y="0"/>
                  </a:lnTo>
                  <a:lnTo>
                    <a:pt x="46" y="9"/>
                  </a:lnTo>
                  <a:lnTo>
                    <a:pt x="46" y="9"/>
                  </a:lnTo>
                  <a:lnTo>
                    <a:pt x="26" y="13"/>
                  </a:lnTo>
                  <a:lnTo>
                    <a:pt x="16" y="13"/>
                  </a:lnTo>
                  <a:lnTo>
                    <a:pt x="7" y="11"/>
                  </a:lnTo>
                  <a:lnTo>
                    <a:pt x="7" y="11"/>
                  </a:lnTo>
                  <a:lnTo>
                    <a:pt x="4" y="11"/>
                  </a:lnTo>
                  <a:lnTo>
                    <a:pt x="3" y="11"/>
                  </a:lnTo>
                  <a:lnTo>
                    <a:pt x="2" y="13"/>
                  </a:lnTo>
                  <a:lnTo>
                    <a:pt x="0" y="15"/>
                  </a:lnTo>
                  <a:lnTo>
                    <a:pt x="0" y="19"/>
                  </a:lnTo>
                  <a:lnTo>
                    <a:pt x="2" y="21"/>
                  </a:lnTo>
                  <a:lnTo>
                    <a:pt x="4" y="22"/>
                  </a:lnTo>
                  <a:lnTo>
                    <a:pt x="4" y="22"/>
                  </a:lnTo>
                  <a:lnTo>
                    <a:pt x="12" y="24"/>
                  </a:lnTo>
                  <a:lnTo>
                    <a:pt x="20" y="24"/>
                  </a:lnTo>
                  <a:lnTo>
                    <a:pt x="36" y="23"/>
                  </a:lnTo>
                  <a:lnTo>
                    <a:pt x="36" y="23"/>
                  </a:lnTo>
                  <a:lnTo>
                    <a:pt x="50" y="21"/>
                  </a:lnTo>
                  <a:lnTo>
                    <a:pt x="63" y="18"/>
                  </a:lnTo>
                  <a:lnTo>
                    <a:pt x="91" y="11"/>
                  </a:lnTo>
                  <a:lnTo>
                    <a:pt x="91" y="11"/>
                  </a:lnTo>
                  <a:lnTo>
                    <a:pt x="93" y="10"/>
                  </a:lnTo>
                  <a:lnTo>
                    <a:pt x="95" y="9"/>
                  </a:lnTo>
                  <a:lnTo>
                    <a:pt x="95" y="6"/>
                  </a:lnTo>
                  <a:lnTo>
                    <a:pt x="95" y="5"/>
                  </a:lnTo>
                  <a:lnTo>
                    <a:pt x="92" y="1"/>
                  </a:lnTo>
                  <a:lnTo>
                    <a:pt x="91" y="0"/>
                  </a:lnTo>
                  <a:lnTo>
                    <a:pt x="88" y="0"/>
                  </a:lnTo>
                  <a:lnTo>
                    <a:pt x="88"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53" name="Freeform 611"/>
            <p:cNvSpPr/>
            <p:nvPr/>
          </p:nvSpPr>
          <p:spPr bwMode="auto">
            <a:xfrm>
              <a:off x="4165601" y="2630488"/>
              <a:ext cx="28575" cy="49213"/>
            </a:xfrm>
            <a:custGeom>
              <a:cxnLst>
                <a:cxn ang="0">
                  <a:pos x="65" y="0"/>
                </a:cxn>
                <a:cxn ang="0">
                  <a:pos x="65" y="0"/>
                </a:cxn>
                <a:cxn ang="0">
                  <a:pos x="60" y="1"/>
                </a:cxn>
                <a:cxn ang="0">
                  <a:pos x="55" y="5"/>
                </a:cxn>
                <a:cxn ang="0">
                  <a:pos x="49" y="9"/>
                </a:cxn>
                <a:cxn ang="0">
                  <a:pos x="46" y="14"/>
                </a:cxn>
                <a:cxn ang="0">
                  <a:pos x="39" y="26"/>
                </a:cxn>
                <a:cxn ang="0">
                  <a:pos x="34" y="37"/>
                </a:cxn>
                <a:cxn ang="0">
                  <a:pos x="34" y="37"/>
                </a:cxn>
                <a:cxn ang="0">
                  <a:pos x="25" y="56"/>
                </a:cxn>
                <a:cxn ang="0">
                  <a:pos x="14" y="75"/>
                </a:cxn>
                <a:cxn ang="0">
                  <a:pos x="6" y="93"/>
                </a:cxn>
                <a:cxn ang="0">
                  <a:pos x="2" y="103"/>
                </a:cxn>
                <a:cxn ang="0">
                  <a:pos x="0" y="114"/>
                </a:cxn>
                <a:cxn ang="0">
                  <a:pos x="0" y="114"/>
                </a:cxn>
                <a:cxn ang="0">
                  <a:pos x="0" y="116"/>
                </a:cxn>
                <a:cxn ang="0">
                  <a:pos x="1" y="119"/>
                </a:cxn>
                <a:cxn ang="0">
                  <a:pos x="5" y="120"/>
                </a:cxn>
                <a:cxn ang="0">
                  <a:pos x="6" y="122"/>
                </a:cxn>
                <a:cxn ang="0">
                  <a:pos x="9" y="120"/>
                </a:cxn>
                <a:cxn ang="0">
                  <a:pos x="10" y="119"/>
                </a:cxn>
                <a:cxn ang="0">
                  <a:pos x="12" y="116"/>
                </a:cxn>
                <a:cxn ang="0">
                  <a:pos x="12" y="116"/>
                </a:cxn>
                <a:cxn ang="0">
                  <a:pos x="15" y="101"/>
                </a:cxn>
                <a:cxn ang="0">
                  <a:pos x="22" y="85"/>
                </a:cxn>
                <a:cxn ang="0">
                  <a:pos x="30" y="69"/>
                </a:cxn>
                <a:cxn ang="0">
                  <a:pos x="38" y="55"/>
                </a:cxn>
                <a:cxn ang="0">
                  <a:pos x="38" y="55"/>
                </a:cxn>
                <a:cxn ang="0">
                  <a:pos x="43" y="43"/>
                </a:cxn>
                <a:cxn ang="0">
                  <a:pos x="49" y="30"/>
                </a:cxn>
                <a:cxn ang="0">
                  <a:pos x="53" y="24"/>
                </a:cxn>
                <a:cxn ang="0">
                  <a:pos x="57" y="17"/>
                </a:cxn>
                <a:cxn ang="0">
                  <a:pos x="63" y="13"/>
                </a:cxn>
                <a:cxn ang="0">
                  <a:pos x="68" y="11"/>
                </a:cxn>
                <a:cxn ang="0">
                  <a:pos x="68" y="11"/>
                </a:cxn>
                <a:cxn ang="0">
                  <a:pos x="70" y="9"/>
                </a:cxn>
                <a:cxn ang="0">
                  <a:pos x="72" y="8"/>
                </a:cxn>
                <a:cxn ang="0">
                  <a:pos x="72" y="4"/>
                </a:cxn>
                <a:cxn ang="0">
                  <a:pos x="69" y="0"/>
                </a:cxn>
                <a:cxn ang="0">
                  <a:pos x="68" y="0"/>
                </a:cxn>
                <a:cxn ang="0">
                  <a:pos x="65" y="0"/>
                </a:cxn>
                <a:cxn ang="0">
                  <a:pos x="65" y="0"/>
                </a:cxn>
              </a:cxnLst>
              <a:rect b="b" l="0" r="r" t="0"/>
              <a:pathLst>
                <a:path h="122" w="72">
                  <a:moveTo>
                    <a:pt x="65" y="0"/>
                  </a:moveTo>
                  <a:lnTo>
                    <a:pt x="65" y="0"/>
                  </a:lnTo>
                  <a:lnTo>
                    <a:pt x="60" y="1"/>
                  </a:lnTo>
                  <a:lnTo>
                    <a:pt x="55" y="5"/>
                  </a:lnTo>
                  <a:lnTo>
                    <a:pt x="49" y="9"/>
                  </a:lnTo>
                  <a:lnTo>
                    <a:pt x="46" y="14"/>
                  </a:lnTo>
                  <a:lnTo>
                    <a:pt x="39" y="26"/>
                  </a:lnTo>
                  <a:lnTo>
                    <a:pt x="34" y="37"/>
                  </a:lnTo>
                  <a:lnTo>
                    <a:pt x="34" y="37"/>
                  </a:lnTo>
                  <a:lnTo>
                    <a:pt x="25" y="56"/>
                  </a:lnTo>
                  <a:lnTo>
                    <a:pt x="14" y="75"/>
                  </a:lnTo>
                  <a:lnTo>
                    <a:pt x="6" y="93"/>
                  </a:lnTo>
                  <a:lnTo>
                    <a:pt x="2" y="103"/>
                  </a:lnTo>
                  <a:lnTo>
                    <a:pt x="0" y="114"/>
                  </a:lnTo>
                  <a:lnTo>
                    <a:pt x="0" y="114"/>
                  </a:lnTo>
                  <a:lnTo>
                    <a:pt x="0" y="116"/>
                  </a:lnTo>
                  <a:lnTo>
                    <a:pt x="1" y="119"/>
                  </a:lnTo>
                  <a:lnTo>
                    <a:pt x="5" y="120"/>
                  </a:lnTo>
                  <a:lnTo>
                    <a:pt x="6" y="122"/>
                  </a:lnTo>
                  <a:lnTo>
                    <a:pt x="9" y="120"/>
                  </a:lnTo>
                  <a:lnTo>
                    <a:pt x="10" y="119"/>
                  </a:lnTo>
                  <a:lnTo>
                    <a:pt x="12" y="116"/>
                  </a:lnTo>
                  <a:lnTo>
                    <a:pt x="12" y="116"/>
                  </a:lnTo>
                  <a:lnTo>
                    <a:pt x="15" y="101"/>
                  </a:lnTo>
                  <a:lnTo>
                    <a:pt x="22" y="85"/>
                  </a:lnTo>
                  <a:lnTo>
                    <a:pt x="30" y="69"/>
                  </a:lnTo>
                  <a:lnTo>
                    <a:pt x="38" y="55"/>
                  </a:lnTo>
                  <a:lnTo>
                    <a:pt x="38" y="55"/>
                  </a:lnTo>
                  <a:lnTo>
                    <a:pt x="43" y="43"/>
                  </a:lnTo>
                  <a:lnTo>
                    <a:pt x="49" y="30"/>
                  </a:lnTo>
                  <a:lnTo>
                    <a:pt x="53" y="24"/>
                  </a:lnTo>
                  <a:lnTo>
                    <a:pt x="57" y="17"/>
                  </a:lnTo>
                  <a:lnTo>
                    <a:pt x="63" y="13"/>
                  </a:lnTo>
                  <a:lnTo>
                    <a:pt x="68" y="11"/>
                  </a:lnTo>
                  <a:lnTo>
                    <a:pt x="68" y="11"/>
                  </a:lnTo>
                  <a:lnTo>
                    <a:pt x="70" y="9"/>
                  </a:lnTo>
                  <a:lnTo>
                    <a:pt x="72" y="8"/>
                  </a:lnTo>
                  <a:lnTo>
                    <a:pt x="72" y="4"/>
                  </a:lnTo>
                  <a:lnTo>
                    <a:pt x="69" y="0"/>
                  </a:lnTo>
                  <a:lnTo>
                    <a:pt x="68" y="0"/>
                  </a:lnTo>
                  <a:lnTo>
                    <a:pt x="65" y="0"/>
                  </a:lnTo>
                  <a:lnTo>
                    <a:pt x="65"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54" name="Freeform 612"/>
            <p:cNvSpPr/>
            <p:nvPr/>
          </p:nvSpPr>
          <p:spPr bwMode="auto">
            <a:xfrm>
              <a:off x="4208463" y="2643188"/>
              <a:ext cx="23813" cy="36513"/>
            </a:xfrm>
            <a:custGeom>
              <a:cxnLst>
                <a:cxn ang="0">
                  <a:pos x="52" y="0"/>
                </a:cxn>
                <a:cxn ang="0">
                  <a:pos x="52" y="0"/>
                </a:cxn>
                <a:cxn ang="0">
                  <a:pos x="42" y="8"/>
                </a:cxn>
                <a:cxn ang="0">
                  <a:pos x="33" y="18"/>
                </a:cxn>
                <a:cxn ang="0">
                  <a:pos x="26" y="29"/>
                </a:cxn>
                <a:cxn ang="0">
                  <a:pos x="21" y="39"/>
                </a:cxn>
                <a:cxn ang="0">
                  <a:pos x="12" y="64"/>
                </a:cxn>
                <a:cxn ang="0">
                  <a:pos x="7" y="76"/>
                </a:cxn>
                <a:cxn ang="0">
                  <a:pos x="0" y="86"/>
                </a:cxn>
                <a:cxn ang="0">
                  <a:pos x="0" y="86"/>
                </a:cxn>
                <a:cxn ang="0">
                  <a:pos x="0" y="89"/>
                </a:cxn>
                <a:cxn ang="0">
                  <a:pos x="0" y="90"/>
                </a:cxn>
                <a:cxn ang="0">
                  <a:pos x="3" y="94"/>
                </a:cxn>
                <a:cxn ang="0">
                  <a:pos x="7" y="94"/>
                </a:cxn>
                <a:cxn ang="0">
                  <a:pos x="9" y="94"/>
                </a:cxn>
                <a:cxn ang="0">
                  <a:pos x="10" y="92"/>
                </a:cxn>
                <a:cxn ang="0">
                  <a:pos x="10" y="92"/>
                </a:cxn>
                <a:cxn ang="0">
                  <a:pos x="16" y="81"/>
                </a:cxn>
                <a:cxn ang="0">
                  <a:pos x="20" y="71"/>
                </a:cxn>
                <a:cxn ang="0">
                  <a:pos x="29" y="49"/>
                </a:cxn>
                <a:cxn ang="0">
                  <a:pos x="34" y="37"/>
                </a:cxn>
                <a:cxn ang="0">
                  <a:pos x="41" y="26"/>
                </a:cxn>
                <a:cxn ang="0">
                  <a:pos x="48" y="18"/>
                </a:cxn>
                <a:cxn ang="0">
                  <a:pos x="58" y="11"/>
                </a:cxn>
                <a:cxn ang="0">
                  <a:pos x="58" y="11"/>
                </a:cxn>
                <a:cxn ang="0">
                  <a:pos x="59" y="9"/>
                </a:cxn>
                <a:cxn ang="0">
                  <a:pos x="60" y="7"/>
                </a:cxn>
                <a:cxn ang="0">
                  <a:pos x="59" y="3"/>
                </a:cxn>
                <a:cxn ang="0">
                  <a:pos x="56" y="0"/>
                </a:cxn>
                <a:cxn ang="0">
                  <a:pos x="54" y="0"/>
                </a:cxn>
                <a:cxn ang="0">
                  <a:pos x="52" y="0"/>
                </a:cxn>
                <a:cxn ang="0">
                  <a:pos x="52" y="0"/>
                </a:cxn>
              </a:cxnLst>
              <a:rect b="b" l="0" r="r" t="0"/>
              <a:pathLst>
                <a:path h="94" w="60">
                  <a:moveTo>
                    <a:pt x="52" y="0"/>
                  </a:moveTo>
                  <a:lnTo>
                    <a:pt x="52" y="0"/>
                  </a:lnTo>
                  <a:lnTo>
                    <a:pt x="42" y="8"/>
                  </a:lnTo>
                  <a:lnTo>
                    <a:pt x="33" y="18"/>
                  </a:lnTo>
                  <a:lnTo>
                    <a:pt x="26" y="29"/>
                  </a:lnTo>
                  <a:lnTo>
                    <a:pt x="21" y="39"/>
                  </a:lnTo>
                  <a:lnTo>
                    <a:pt x="12" y="64"/>
                  </a:lnTo>
                  <a:lnTo>
                    <a:pt x="7" y="76"/>
                  </a:lnTo>
                  <a:lnTo>
                    <a:pt x="0" y="86"/>
                  </a:lnTo>
                  <a:lnTo>
                    <a:pt x="0" y="86"/>
                  </a:lnTo>
                  <a:lnTo>
                    <a:pt x="0" y="89"/>
                  </a:lnTo>
                  <a:lnTo>
                    <a:pt x="0" y="90"/>
                  </a:lnTo>
                  <a:lnTo>
                    <a:pt x="3" y="94"/>
                  </a:lnTo>
                  <a:lnTo>
                    <a:pt x="7" y="94"/>
                  </a:lnTo>
                  <a:lnTo>
                    <a:pt x="9" y="94"/>
                  </a:lnTo>
                  <a:lnTo>
                    <a:pt x="10" y="92"/>
                  </a:lnTo>
                  <a:lnTo>
                    <a:pt x="10" y="92"/>
                  </a:lnTo>
                  <a:lnTo>
                    <a:pt x="16" y="81"/>
                  </a:lnTo>
                  <a:lnTo>
                    <a:pt x="20" y="71"/>
                  </a:lnTo>
                  <a:lnTo>
                    <a:pt x="29" y="49"/>
                  </a:lnTo>
                  <a:lnTo>
                    <a:pt x="34" y="37"/>
                  </a:lnTo>
                  <a:lnTo>
                    <a:pt x="41" y="26"/>
                  </a:lnTo>
                  <a:lnTo>
                    <a:pt x="48" y="18"/>
                  </a:lnTo>
                  <a:lnTo>
                    <a:pt x="58" y="11"/>
                  </a:lnTo>
                  <a:lnTo>
                    <a:pt x="58" y="11"/>
                  </a:lnTo>
                  <a:lnTo>
                    <a:pt x="59" y="9"/>
                  </a:lnTo>
                  <a:lnTo>
                    <a:pt x="60" y="7"/>
                  </a:lnTo>
                  <a:lnTo>
                    <a:pt x="59" y="3"/>
                  </a:lnTo>
                  <a:lnTo>
                    <a:pt x="56" y="0"/>
                  </a:lnTo>
                  <a:lnTo>
                    <a:pt x="54" y="0"/>
                  </a:lnTo>
                  <a:lnTo>
                    <a:pt x="52" y="0"/>
                  </a:lnTo>
                  <a:lnTo>
                    <a:pt x="52"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55" name="Freeform 613"/>
            <p:cNvSpPr/>
            <p:nvPr/>
          </p:nvSpPr>
          <p:spPr bwMode="auto">
            <a:xfrm>
              <a:off x="4244976" y="2641600"/>
              <a:ext cx="23813" cy="36513"/>
            </a:xfrm>
            <a:custGeom>
              <a:cxnLst>
                <a:cxn ang="0">
                  <a:pos x="49" y="2"/>
                </a:cxn>
                <a:cxn ang="0">
                  <a:pos x="49" y="2"/>
                </a:cxn>
                <a:cxn ang="0">
                  <a:pos x="41" y="11"/>
                </a:cxn>
                <a:cxn ang="0">
                  <a:pos x="34" y="21"/>
                </a:cxn>
                <a:cxn ang="0">
                  <a:pos x="25" y="42"/>
                </a:cxn>
                <a:cxn ang="0">
                  <a:pos x="16" y="63"/>
                </a:cxn>
                <a:cxn ang="0">
                  <a:pos x="9" y="72"/>
                </a:cxn>
                <a:cxn ang="0">
                  <a:pos x="3" y="81"/>
                </a:cxn>
                <a:cxn ang="0">
                  <a:pos x="3" y="81"/>
                </a:cxn>
                <a:cxn ang="0">
                  <a:pos x="2" y="84"/>
                </a:cxn>
                <a:cxn ang="0">
                  <a:pos x="0" y="87"/>
                </a:cxn>
                <a:cxn ang="0">
                  <a:pos x="3" y="89"/>
                </a:cxn>
                <a:cxn ang="0">
                  <a:pos x="7" y="92"/>
                </a:cxn>
                <a:cxn ang="0">
                  <a:pos x="8" y="92"/>
                </a:cxn>
                <a:cxn ang="0">
                  <a:pos x="11" y="89"/>
                </a:cxn>
                <a:cxn ang="0">
                  <a:pos x="11" y="89"/>
                </a:cxn>
                <a:cxn ang="0">
                  <a:pos x="17" y="80"/>
                </a:cxn>
                <a:cxn ang="0">
                  <a:pos x="24" y="71"/>
                </a:cxn>
                <a:cxn ang="0">
                  <a:pos x="33" y="50"/>
                </a:cxn>
                <a:cxn ang="0">
                  <a:pos x="43" y="29"/>
                </a:cxn>
                <a:cxn ang="0">
                  <a:pos x="49" y="19"/>
                </a:cxn>
                <a:cxn ang="0">
                  <a:pos x="56" y="9"/>
                </a:cxn>
                <a:cxn ang="0">
                  <a:pos x="56" y="9"/>
                </a:cxn>
                <a:cxn ang="0">
                  <a:pos x="58" y="8"/>
                </a:cxn>
                <a:cxn ang="0">
                  <a:pos x="58" y="5"/>
                </a:cxn>
                <a:cxn ang="0">
                  <a:pos x="56" y="2"/>
                </a:cxn>
                <a:cxn ang="0">
                  <a:pos x="53" y="0"/>
                </a:cxn>
                <a:cxn ang="0">
                  <a:pos x="50" y="0"/>
                </a:cxn>
                <a:cxn ang="0">
                  <a:pos x="49" y="2"/>
                </a:cxn>
                <a:cxn ang="0">
                  <a:pos x="49" y="2"/>
                </a:cxn>
              </a:cxnLst>
              <a:rect b="b" l="0" r="r" t="0"/>
              <a:pathLst>
                <a:path h="92" w="57">
                  <a:moveTo>
                    <a:pt x="49" y="2"/>
                  </a:moveTo>
                  <a:lnTo>
                    <a:pt x="49" y="2"/>
                  </a:lnTo>
                  <a:lnTo>
                    <a:pt x="41" y="11"/>
                  </a:lnTo>
                  <a:lnTo>
                    <a:pt x="34" y="21"/>
                  </a:lnTo>
                  <a:lnTo>
                    <a:pt x="25" y="42"/>
                  </a:lnTo>
                  <a:lnTo>
                    <a:pt x="16" y="63"/>
                  </a:lnTo>
                  <a:lnTo>
                    <a:pt x="9" y="72"/>
                  </a:lnTo>
                  <a:lnTo>
                    <a:pt x="3" y="81"/>
                  </a:lnTo>
                  <a:lnTo>
                    <a:pt x="3" y="81"/>
                  </a:lnTo>
                  <a:lnTo>
                    <a:pt x="2" y="84"/>
                  </a:lnTo>
                  <a:lnTo>
                    <a:pt x="0" y="87"/>
                  </a:lnTo>
                  <a:lnTo>
                    <a:pt x="3" y="89"/>
                  </a:lnTo>
                  <a:lnTo>
                    <a:pt x="7" y="92"/>
                  </a:lnTo>
                  <a:lnTo>
                    <a:pt x="8" y="92"/>
                  </a:lnTo>
                  <a:lnTo>
                    <a:pt x="11" y="89"/>
                  </a:lnTo>
                  <a:lnTo>
                    <a:pt x="11" y="89"/>
                  </a:lnTo>
                  <a:lnTo>
                    <a:pt x="17" y="80"/>
                  </a:lnTo>
                  <a:lnTo>
                    <a:pt x="24" y="71"/>
                  </a:lnTo>
                  <a:lnTo>
                    <a:pt x="33" y="50"/>
                  </a:lnTo>
                  <a:lnTo>
                    <a:pt x="43" y="29"/>
                  </a:lnTo>
                  <a:lnTo>
                    <a:pt x="49" y="19"/>
                  </a:lnTo>
                  <a:lnTo>
                    <a:pt x="56" y="9"/>
                  </a:lnTo>
                  <a:lnTo>
                    <a:pt x="56" y="9"/>
                  </a:lnTo>
                  <a:lnTo>
                    <a:pt x="58" y="8"/>
                  </a:lnTo>
                  <a:lnTo>
                    <a:pt x="58" y="5"/>
                  </a:lnTo>
                  <a:lnTo>
                    <a:pt x="56" y="2"/>
                  </a:lnTo>
                  <a:lnTo>
                    <a:pt x="53" y="0"/>
                  </a:lnTo>
                  <a:lnTo>
                    <a:pt x="50" y="0"/>
                  </a:lnTo>
                  <a:lnTo>
                    <a:pt x="49" y="2"/>
                  </a:lnTo>
                  <a:lnTo>
                    <a:pt x="49"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56" name="Freeform 614"/>
            <p:cNvSpPr/>
            <p:nvPr/>
          </p:nvSpPr>
          <p:spPr bwMode="auto">
            <a:xfrm>
              <a:off x="4287838" y="2641600"/>
              <a:ext cx="26988" cy="33338"/>
            </a:xfrm>
            <a:custGeom>
              <a:cxnLst>
                <a:cxn ang="0">
                  <a:pos x="59" y="2"/>
                </a:cxn>
                <a:cxn ang="0">
                  <a:pos x="59" y="2"/>
                </a:cxn>
                <a:cxn ang="0">
                  <a:pos x="44" y="19"/>
                </a:cxn>
                <a:cxn ang="0">
                  <a:pos x="28" y="37"/>
                </a:cxn>
                <a:cxn ang="0">
                  <a:pos x="0" y="75"/>
                </a:cxn>
                <a:cxn ang="0">
                  <a:pos x="0" y="75"/>
                </a:cxn>
                <a:cxn ang="0">
                  <a:pos x="0" y="77"/>
                </a:cxn>
                <a:cxn ang="0">
                  <a:pos x="0" y="80"/>
                </a:cxn>
                <a:cxn ang="0">
                  <a:pos x="2" y="81"/>
                </a:cxn>
                <a:cxn ang="0">
                  <a:pos x="3" y="83"/>
                </a:cxn>
                <a:cxn ang="0">
                  <a:pos x="7" y="84"/>
                </a:cxn>
                <a:cxn ang="0">
                  <a:pos x="10" y="83"/>
                </a:cxn>
                <a:cxn ang="0">
                  <a:pos x="11" y="81"/>
                </a:cxn>
                <a:cxn ang="0">
                  <a:pos x="11" y="81"/>
                </a:cxn>
                <a:cxn ang="0">
                  <a:pos x="37" y="45"/>
                </a:cxn>
                <a:cxn ang="0">
                  <a:pos x="51" y="26"/>
                </a:cxn>
                <a:cxn ang="0">
                  <a:pos x="67" y="9"/>
                </a:cxn>
                <a:cxn ang="0">
                  <a:pos x="67" y="9"/>
                </a:cxn>
                <a:cxn ang="0">
                  <a:pos x="68" y="8"/>
                </a:cxn>
                <a:cxn ang="0">
                  <a:pos x="68" y="5"/>
                </a:cxn>
                <a:cxn ang="0">
                  <a:pos x="67" y="2"/>
                </a:cxn>
                <a:cxn ang="0">
                  <a:pos x="63" y="0"/>
                </a:cxn>
                <a:cxn ang="0">
                  <a:pos x="61" y="0"/>
                </a:cxn>
                <a:cxn ang="0">
                  <a:pos x="59" y="2"/>
                </a:cxn>
                <a:cxn ang="0">
                  <a:pos x="59" y="2"/>
                </a:cxn>
              </a:cxnLst>
              <a:rect b="b" l="0" r="r" t="0"/>
              <a:pathLst>
                <a:path h="84" w="68">
                  <a:moveTo>
                    <a:pt x="59" y="2"/>
                  </a:moveTo>
                  <a:lnTo>
                    <a:pt x="59" y="2"/>
                  </a:lnTo>
                  <a:lnTo>
                    <a:pt x="44" y="19"/>
                  </a:lnTo>
                  <a:lnTo>
                    <a:pt x="28" y="37"/>
                  </a:lnTo>
                  <a:lnTo>
                    <a:pt x="0" y="75"/>
                  </a:lnTo>
                  <a:lnTo>
                    <a:pt x="0" y="75"/>
                  </a:lnTo>
                  <a:lnTo>
                    <a:pt x="0" y="77"/>
                  </a:lnTo>
                  <a:lnTo>
                    <a:pt x="0" y="80"/>
                  </a:lnTo>
                  <a:lnTo>
                    <a:pt x="2" y="81"/>
                  </a:lnTo>
                  <a:lnTo>
                    <a:pt x="3" y="83"/>
                  </a:lnTo>
                  <a:lnTo>
                    <a:pt x="7" y="84"/>
                  </a:lnTo>
                  <a:lnTo>
                    <a:pt x="10" y="83"/>
                  </a:lnTo>
                  <a:lnTo>
                    <a:pt x="11" y="81"/>
                  </a:lnTo>
                  <a:lnTo>
                    <a:pt x="11" y="81"/>
                  </a:lnTo>
                  <a:lnTo>
                    <a:pt x="37" y="45"/>
                  </a:lnTo>
                  <a:lnTo>
                    <a:pt x="51" y="26"/>
                  </a:lnTo>
                  <a:lnTo>
                    <a:pt x="67" y="9"/>
                  </a:lnTo>
                  <a:lnTo>
                    <a:pt x="67" y="9"/>
                  </a:lnTo>
                  <a:lnTo>
                    <a:pt x="68" y="8"/>
                  </a:lnTo>
                  <a:lnTo>
                    <a:pt x="68" y="5"/>
                  </a:lnTo>
                  <a:lnTo>
                    <a:pt x="67" y="2"/>
                  </a:lnTo>
                  <a:lnTo>
                    <a:pt x="63" y="0"/>
                  </a:lnTo>
                  <a:lnTo>
                    <a:pt x="61" y="0"/>
                  </a:lnTo>
                  <a:lnTo>
                    <a:pt x="59" y="2"/>
                  </a:lnTo>
                  <a:lnTo>
                    <a:pt x="59"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57" name="Freeform 615"/>
            <p:cNvSpPr/>
            <p:nvPr/>
          </p:nvSpPr>
          <p:spPr bwMode="auto">
            <a:xfrm>
              <a:off x="4330701" y="2638425"/>
              <a:ext cx="31750" cy="36513"/>
            </a:xfrm>
            <a:custGeom>
              <a:cxnLst>
                <a:cxn ang="0">
                  <a:pos x="73" y="0"/>
                </a:cxn>
                <a:cxn ang="0">
                  <a:pos x="73" y="0"/>
                </a:cxn>
                <a:cxn ang="0">
                  <a:pos x="68" y="2"/>
                </a:cxn>
                <a:cxn ang="0">
                  <a:pos x="63" y="3"/>
                </a:cxn>
                <a:cxn ang="0">
                  <a:pos x="59" y="7"/>
                </a:cxn>
                <a:cxn ang="0">
                  <a:pos x="55" y="10"/>
                </a:cxn>
                <a:cxn ang="0">
                  <a:pos x="47" y="19"/>
                </a:cxn>
                <a:cxn ang="0">
                  <a:pos x="42" y="28"/>
                </a:cxn>
                <a:cxn ang="0">
                  <a:pos x="42" y="28"/>
                </a:cxn>
                <a:cxn ang="0">
                  <a:pos x="36" y="34"/>
                </a:cxn>
                <a:cxn ang="0">
                  <a:pos x="31" y="42"/>
                </a:cxn>
                <a:cxn ang="0">
                  <a:pos x="19" y="55"/>
                </a:cxn>
                <a:cxn ang="0">
                  <a:pos x="9" y="68"/>
                </a:cxn>
                <a:cxn ang="0">
                  <a:pos x="4" y="75"/>
                </a:cxn>
                <a:cxn ang="0">
                  <a:pos x="0" y="83"/>
                </a:cxn>
                <a:cxn ang="0">
                  <a:pos x="0" y="83"/>
                </a:cxn>
                <a:cxn ang="0">
                  <a:pos x="0" y="85"/>
                </a:cxn>
                <a:cxn ang="0">
                  <a:pos x="0" y="88"/>
                </a:cxn>
                <a:cxn ang="0">
                  <a:pos x="2" y="91"/>
                </a:cxn>
                <a:cxn ang="0">
                  <a:pos x="4" y="92"/>
                </a:cxn>
                <a:cxn ang="0">
                  <a:pos x="6" y="92"/>
                </a:cxn>
                <a:cxn ang="0">
                  <a:pos x="8" y="91"/>
                </a:cxn>
                <a:cxn ang="0">
                  <a:pos x="9" y="89"/>
                </a:cxn>
                <a:cxn ang="0">
                  <a:pos x="9" y="89"/>
                </a:cxn>
                <a:cxn ang="0">
                  <a:pos x="15" y="78"/>
                </a:cxn>
                <a:cxn ang="0">
                  <a:pos x="23" y="67"/>
                </a:cxn>
                <a:cxn ang="0">
                  <a:pos x="42" y="47"/>
                </a:cxn>
                <a:cxn ang="0">
                  <a:pos x="42" y="47"/>
                </a:cxn>
                <a:cxn ang="0">
                  <a:pos x="48" y="38"/>
                </a:cxn>
                <a:cxn ang="0">
                  <a:pos x="55" y="27"/>
                </a:cxn>
                <a:cxn ang="0">
                  <a:pos x="59" y="21"/>
                </a:cxn>
                <a:cxn ang="0">
                  <a:pos x="63" y="16"/>
                </a:cxn>
                <a:cxn ang="0">
                  <a:pos x="68" y="13"/>
                </a:cxn>
                <a:cxn ang="0">
                  <a:pos x="73" y="12"/>
                </a:cxn>
                <a:cxn ang="0">
                  <a:pos x="73" y="12"/>
                </a:cxn>
                <a:cxn ang="0">
                  <a:pos x="76" y="11"/>
                </a:cxn>
                <a:cxn ang="0">
                  <a:pos x="77" y="10"/>
                </a:cxn>
                <a:cxn ang="0">
                  <a:pos x="78" y="6"/>
                </a:cxn>
                <a:cxn ang="0">
                  <a:pos x="78" y="3"/>
                </a:cxn>
                <a:cxn ang="0">
                  <a:pos x="77" y="2"/>
                </a:cxn>
                <a:cxn ang="0">
                  <a:pos x="76" y="0"/>
                </a:cxn>
                <a:cxn ang="0">
                  <a:pos x="73" y="0"/>
                </a:cxn>
                <a:cxn ang="0">
                  <a:pos x="73" y="0"/>
                </a:cxn>
              </a:cxnLst>
              <a:rect b="b" l="0" r="r" t="0"/>
              <a:pathLst>
                <a:path h="92" w="78">
                  <a:moveTo>
                    <a:pt x="73" y="0"/>
                  </a:moveTo>
                  <a:lnTo>
                    <a:pt x="73" y="0"/>
                  </a:lnTo>
                  <a:lnTo>
                    <a:pt x="68" y="2"/>
                  </a:lnTo>
                  <a:lnTo>
                    <a:pt x="63" y="3"/>
                  </a:lnTo>
                  <a:lnTo>
                    <a:pt x="59" y="7"/>
                  </a:lnTo>
                  <a:lnTo>
                    <a:pt x="55" y="10"/>
                  </a:lnTo>
                  <a:lnTo>
                    <a:pt x="47" y="19"/>
                  </a:lnTo>
                  <a:lnTo>
                    <a:pt x="42" y="28"/>
                  </a:lnTo>
                  <a:lnTo>
                    <a:pt x="42" y="28"/>
                  </a:lnTo>
                  <a:lnTo>
                    <a:pt x="36" y="34"/>
                  </a:lnTo>
                  <a:lnTo>
                    <a:pt x="31" y="42"/>
                  </a:lnTo>
                  <a:lnTo>
                    <a:pt x="19" y="55"/>
                  </a:lnTo>
                  <a:lnTo>
                    <a:pt x="9" y="68"/>
                  </a:lnTo>
                  <a:lnTo>
                    <a:pt x="4" y="75"/>
                  </a:lnTo>
                  <a:lnTo>
                    <a:pt x="0" y="83"/>
                  </a:lnTo>
                  <a:lnTo>
                    <a:pt x="0" y="83"/>
                  </a:lnTo>
                  <a:lnTo>
                    <a:pt x="0" y="85"/>
                  </a:lnTo>
                  <a:lnTo>
                    <a:pt x="0" y="88"/>
                  </a:lnTo>
                  <a:lnTo>
                    <a:pt x="2" y="91"/>
                  </a:lnTo>
                  <a:lnTo>
                    <a:pt x="4" y="92"/>
                  </a:lnTo>
                  <a:lnTo>
                    <a:pt x="6" y="92"/>
                  </a:lnTo>
                  <a:lnTo>
                    <a:pt x="8" y="91"/>
                  </a:lnTo>
                  <a:lnTo>
                    <a:pt x="9" y="89"/>
                  </a:lnTo>
                  <a:lnTo>
                    <a:pt x="9" y="89"/>
                  </a:lnTo>
                  <a:lnTo>
                    <a:pt x="15" y="78"/>
                  </a:lnTo>
                  <a:lnTo>
                    <a:pt x="23" y="67"/>
                  </a:lnTo>
                  <a:lnTo>
                    <a:pt x="42" y="47"/>
                  </a:lnTo>
                  <a:lnTo>
                    <a:pt x="42" y="47"/>
                  </a:lnTo>
                  <a:lnTo>
                    <a:pt x="48" y="38"/>
                  </a:lnTo>
                  <a:lnTo>
                    <a:pt x="55" y="27"/>
                  </a:lnTo>
                  <a:lnTo>
                    <a:pt x="59" y="21"/>
                  </a:lnTo>
                  <a:lnTo>
                    <a:pt x="63" y="16"/>
                  </a:lnTo>
                  <a:lnTo>
                    <a:pt x="68" y="13"/>
                  </a:lnTo>
                  <a:lnTo>
                    <a:pt x="73" y="12"/>
                  </a:lnTo>
                  <a:lnTo>
                    <a:pt x="73" y="12"/>
                  </a:lnTo>
                  <a:lnTo>
                    <a:pt x="76" y="11"/>
                  </a:lnTo>
                  <a:lnTo>
                    <a:pt x="77" y="10"/>
                  </a:lnTo>
                  <a:lnTo>
                    <a:pt x="78" y="6"/>
                  </a:lnTo>
                  <a:lnTo>
                    <a:pt x="78" y="3"/>
                  </a:lnTo>
                  <a:lnTo>
                    <a:pt x="77" y="2"/>
                  </a:lnTo>
                  <a:lnTo>
                    <a:pt x="76" y="0"/>
                  </a:lnTo>
                  <a:lnTo>
                    <a:pt x="73" y="0"/>
                  </a:lnTo>
                  <a:lnTo>
                    <a:pt x="73"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58" name="Freeform 616"/>
            <p:cNvSpPr/>
            <p:nvPr/>
          </p:nvSpPr>
          <p:spPr bwMode="auto">
            <a:xfrm>
              <a:off x="4376738" y="2640013"/>
              <a:ext cx="17463" cy="30163"/>
            </a:xfrm>
            <a:custGeom>
              <a:cxnLst>
                <a:cxn ang="0">
                  <a:pos x="35" y="4"/>
                </a:cxn>
                <a:cxn ang="0">
                  <a:pos x="35" y="4"/>
                </a:cxn>
                <a:cxn ang="0">
                  <a:pos x="33" y="13"/>
                </a:cxn>
                <a:cxn ang="0">
                  <a:pos x="29" y="21"/>
                </a:cxn>
                <a:cxn ang="0">
                  <a:pos x="20" y="37"/>
                </a:cxn>
                <a:cxn ang="0">
                  <a:pos x="9" y="53"/>
                </a:cxn>
                <a:cxn ang="0">
                  <a:pos x="5" y="60"/>
                </a:cxn>
                <a:cxn ang="0">
                  <a:pos x="1" y="70"/>
                </a:cxn>
                <a:cxn ang="0">
                  <a:pos x="1" y="70"/>
                </a:cxn>
                <a:cxn ang="0">
                  <a:pos x="0" y="72"/>
                </a:cxn>
                <a:cxn ang="0">
                  <a:pos x="1" y="74"/>
                </a:cxn>
                <a:cxn ang="0">
                  <a:pos x="3" y="75"/>
                </a:cxn>
                <a:cxn ang="0">
                  <a:pos x="4" y="76"/>
                </a:cxn>
                <a:cxn ang="0">
                  <a:pos x="9" y="76"/>
                </a:cxn>
                <a:cxn ang="0">
                  <a:pos x="11" y="75"/>
                </a:cxn>
                <a:cxn ang="0">
                  <a:pos x="12" y="72"/>
                </a:cxn>
                <a:cxn ang="0">
                  <a:pos x="12" y="72"/>
                </a:cxn>
                <a:cxn ang="0">
                  <a:pos x="16" y="64"/>
                </a:cxn>
                <a:cxn ang="0">
                  <a:pos x="20" y="55"/>
                </a:cxn>
                <a:cxn ang="0">
                  <a:pos x="30" y="41"/>
                </a:cxn>
                <a:cxn ang="0">
                  <a:pos x="39" y="25"/>
                </a:cxn>
                <a:cxn ang="0">
                  <a:pos x="43" y="16"/>
                </a:cxn>
                <a:cxn ang="0">
                  <a:pos x="46" y="8"/>
                </a:cxn>
                <a:cxn ang="0">
                  <a:pos x="46" y="8"/>
                </a:cxn>
                <a:cxn ang="0">
                  <a:pos x="46" y="6"/>
                </a:cxn>
                <a:cxn ang="0">
                  <a:pos x="46" y="3"/>
                </a:cxn>
                <a:cxn ang="0">
                  <a:pos x="42" y="0"/>
                </a:cxn>
                <a:cxn ang="0">
                  <a:pos x="38" y="0"/>
                </a:cxn>
                <a:cxn ang="0">
                  <a:pos x="37" y="3"/>
                </a:cxn>
                <a:cxn ang="0">
                  <a:pos x="35" y="4"/>
                </a:cxn>
                <a:cxn ang="0">
                  <a:pos x="35" y="4"/>
                </a:cxn>
              </a:cxnLst>
              <a:rect b="b" l="0" r="r" t="0"/>
              <a:pathLst>
                <a:path h="76" w="46">
                  <a:moveTo>
                    <a:pt x="35" y="4"/>
                  </a:moveTo>
                  <a:lnTo>
                    <a:pt x="35" y="4"/>
                  </a:lnTo>
                  <a:lnTo>
                    <a:pt x="33" y="13"/>
                  </a:lnTo>
                  <a:lnTo>
                    <a:pt x="29" y="21"/>
                  </a:lnTo>
                  <a:lnTo>
                    <a:pt x="20" y="37"/>
                  </a:lnTo>
                  <a:lnTo>
                    <a:pt x="9" y="53"/>
                  </a:lnTo>
                  <a:lnTo>
                    <a:pt x="5" y="60"/>
                  </a:lnTo>
                  <a:lnTo>
                    <a:pt x="1" y="70"/>
                  </a:lnTo>
                  <a:lnTo>
                    <a:pt x="1" y="70"/>
                  </a:lnTo>
                  <a:lnTo>
                    <a:pt x="0" y="72"/>
                  </a:lnTo>
                  <a:lnTo>
                    <a:pt x="1" y="74"/>
                  </a:lnTo>
                  <a:lnTo>
                    <a:pt x="3" y="75"/>
                  </a:lnTo>
                  <a:lnTo>
                    <a:pt x="4" y="76"/>
                  </a:lnTo>
                  <a:lnTo>
                    <a:pt x="9" y="76"/>
                  </a:lnTo>
                  <a:lnTo>
                    <a:pt x="11" y="75"/>
                  </a:lnTo>
                  <a:lnTo>
                    <a:pt x="12" y="72"/>
                  </a:lnTo>
                  <a:lnTo>
                    <a:pt x="12" y="72"/>
                  </a:lnTo>
                  <a:lnTo>
                    <a:pt x="16" y="64"/>
                  </a:lnTo>
                  <a:lnTo>
                    <a:pt x="20" y="55"/>
                  </a:lnTo>
                  <a:lnTo>
                    <a:pt x="30" y="41"/>
                  </a:lnTo>
                  <a:lnTo>
                    <a:pt x="39" y="25"/>
                  </a:lnTo>
                  <a:lnTo>
                    <a:pt x="43" y="16"/>
                  </a:lnTo>
                  <a:lnTo>
                    <a:pt x="46" y="8"/>
                  </a:lnTo>
                  <a:lnTo>
                    <a:pt x="46" y="8"/>
                  </a:lnTo>
                  <a:lnTo>
                    <a:pt x="46" y="6"/>
                  </a:lnTo>
                  <a:lnTo>
                    <a:pt x="46" y="3"/>
                  </a:lnTo>
                  <a:lnTo>
                    <a:pt x="42" y="0"/>
                  </a:lnTo>
                  <a:lnTo>
                    <a:pt x="38" y="0"/>
                  </a:lnTo>
                  <a:lnTo>
                    <a:pt x="37" y="3"/>
                  </a:lnTo>
                  <a:lnTo>
                    <a:pt x="35" y="4"/>
                  </a:lnTo>
                  <a:lnTo>
                    <a:pt x="35"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59" name="Freeform 617"/>
            <p:cNvSpPr/>
            <p:nvPr/>
          </p:nvSpPr>
          <p:spPr bwMode="auto">
            <a:xfrm>
              <a:off x="4391026" y="2640013"/>
              <a:ext cx="50800" cy="76200"/>
            </a:xfrm>
            <a:custGeom>
              <a:cxnLst>
                <a:cxn ang="0">
                  <a:pos x="122" y="0"/>
                </a:cxn>
                <a:cxn ang="0">
                  <a:pos x="113" y="4"/>
                </a:cxn>
                <a:cxn ang="0">
                  <a:pos x="106" y="12"/>
                </a:cxn>
                <a:cxn ang="0">
                  <a:pos x="97" y="30"/>
                </a:cxn>
                <a:cxn ang="0">
                  <a:pos x="89" y="47"/>
                </a:cxn>
                <a:cxn ang="0">
                  <a:pos x="71" y="79"/>
                </a:cxn>
                <a:cxn ang="0">
                  <a:pos x="59" y="93"/>
                </a:cxn>
                <a:cxn ang="0">
                  <a:pos x="57" y="97"/>
                </a:cxn>
                <a:cxn ang="0">
                  <a:pos x="59" y="101"/>
                </a:cxn>
                <a:cxn ang="0">
                  <a:pos x="58" y="106"/>
                </a:cxn>
                <a:cxn ang="0">
                  <a:pos x="57" y="110"/>
                </a:cxn>
                <a:cxn ang="0">
                  <a:pos x="48" y="125"/>
                </a:cxn>
                <a:cxn ang="0">
                  <a:pos x="32" y="143"/>
                </a:cxn>
                <a:cxn ang="0">
                  <a:pos x="16" y="164"/>
                </a:cxn>
                <a:cxn ang="0">
                  <a:pos x="0" y="186"/>
                </a:cxn>
                <a:cxn ang="0">
                  <a:pos x="0" y="189"/>
                </a:cxn>
                <a:cxn ang="0">
                  <a:pos x="3" y="194"/>
                </a:cxn>
                <a:cxn ang="0">
                  <a:pos x="10" y="194"/>
                </a:cxn>
                <a:cxn ang="0">
                  <a:pos x="11" y="191"/>
                </a:cxn>
                <a:cxn ang="0">
                  <a:pos x="20" y="179"/>
                </a:cxn>
                <a:cxn ang="0">
                  <a:pos x="29" y="168"/>
                </a:cxn>
                <a:cxn ang="0">
                  <a:pos x="45" y="144"/>
                </a:cxn>
                <a:cxn ang="0">
                  <a:pos x="50" y="136"/>
                </a:cxn>
                <a:cxn ang="0">
                  <a:pos x="65" y="122"/>
                </a:cxn>
                <a:cxn ang="0">
                  <a:pos x="68" y="114"/>
                </a:cxn>
                <a:cxn ang="0">
                  <a:pos x="68" y="104"/>
                </a:cxn>
                <a:cxn ang="0">
                  <a:pos x="68" y="102"/>
                </a:cxn>
                <a:cxn ang="0">
                  <a:pos x="70" y="102"/>
                </a:cxn>
                <a:cxn ang="0">
                  <a:pos x="72" y="98"/>
                </a:cxn>
                <a:cxn ang="0">
                  <a:pos x="72" y="96"/>
                </a:cxn>
                <a:cxn ang="0">
                  <a:pos x="88" y="75"/>
                </a:cxn>
                <a:cxn ang="0">
                  <a:pos x="100" y="53"/>
                </a:cxn>
                <a:cxn ang="0">
                  <a:pos x="104" y="42"/>
                </a:cxn>
                <a:cxn ang="0">
                  <a:pos x="113" y="23"/>
                </a:cxn>
                <a:cxn ang="0">
                  <a:pos x="121" y="13"/>
                </a:cxn>
                <a:cxn ang="0">
                  <a:pos x="125" y="12"/>
                </a:cxn>
                <a:cxn ang="0">
                  <a:pos x="129" y="9"/>
                </a:cxn>
                <a:cxn ang="0">
                  <a:pos x="129" y="6"/>
                </a:cxn>
                <a:cxn ang="0">
                  <a:pos x="125" y="0"/>
                </a:cxn>
                <a:cxn ang="0">
                  <a:pos x="122" y="0"/>
                </a:cxn>
              </a:cxnLst>
              <a:rect b="b" l="0" r="r" t="0"/>
              <a:pathLst>
                <a:path h="194" w="130">
                  <a:moveTo>
                    <a:pt x="122" y="0"/>
                  </a:moveTo>
                  <a:lnTo>
                    <a:pt x="122" y="0"/>
                  </a:lnTo>
                  <a:lnTo>
                    <a:pt x="118" y="2"/>
                  </a:lnTo>
                  <a:lnTo>
                    <a:pt x="113" y="4"/>
                  </a:lnTo>
                  <a:lnTo>
                    <a:pt x="110" y="8"/>
                  </a:lnTo>
                  <a:lnTo>
                    <a:pt x="106" y="12"/>
                  </a:lnTo>
                  <a:lnTo>
                    <a:pt x="101" y="21"/>
                  </a:lnTo>
                  <a:lnTo>
                    <a:pt x="97" y="30"/>
                  </a:lnTo>
                  <a:lnTo>
                    <a:pt x="97" y="30"/>
                  </a:lnTo>
                  <a:lnTo>
                    <a:pt x="89" y="47"/>
                  </a:lnTo>
                  <a:lnTo>
                    <a:pt x="80" y="63"/>
                  </a:lnTo>
                  <a:lnTo>
                    <a:pt x="71" y="79"/>
                  </a:lnTo>
                  <a:lnTo>
                    <a:pt x="59" y="93"/>
                  </a:lnTo>
                  <a:lnTo>
                    <a:pt x="59" y="93"/>
                  </a:lnTo>
                  <a:lnTo>
                    <a:pt x="58" y="96"/>
                  </a:lnTo>
                  <a:lnTo>
                    <a:pt x="57" y="97"/>
                  </a:lnTo>
                  <a:lnTo>
                    <a:pt x="59" y="101"/>
                  </a:lnTo>
                  <a:lnTo>
                    <a:pt x="59" y="101"/>
                  </a:lnTo>
                  <a:lnTo>
                    <a:pt x="58" y="104"/>
                  </a:lnTo>
                  <a:lnTo>
                    <a:pt x="58" y="106"/>
                  </a:lnTo>
                  <a:lnTo>
                    <a:pt x="58" y="106"/>
                  </a:lnTo>
                  <a:lnTo>
                    <a:pt x="57" y="110"/>
                  </a:lnTo>
                  <a:lnTo>
                    <a:pt x="55" y="115"/>
                  </a:lnTo>
                  <a:lnTo>
                    <a:pt x="48" y="125"/>
                  </a:lnTo>
                  <a:lnTo>
                    <a:pt x="40" y="135"/>
                  </a:lnTo>
                  <a:lnTo>
                    <a:pt x="32" y="143"/>
                  </a:lnTo>
                  <a:lnTo>
                    <a:pt x="32" y="143"/>
                  </a:lnTo>
                  <a:lnTo>
                    <a:pt x="16" y="164"/>
                  </a:lnTo>
                  <a:lnTo>
                    <a:pt x="8" y="174"/>
                  </a:lnTo>
                  <a:lnTo>
                    <a:pt x="0" y="186"/>
                  </a:lnTo>
                  <a:lnTo>
                    <a:pt x="0" y="186"/>
                  </a:lnTo>
                  <a:lnTo>
                    <a:pt x="0" y="189"/>
                  </a:lnTo>
                  <a:lnTo>
                    <a:pt x="0" y="190"/>
                  </a:lnTo>
                  <a:lnTo>
                    <a:pt x="3" y="194"/>
                  </a:lnTo>
                  <a:lnTo>
                    <a:pt x="7" y="194"/>
                  </a:lnTo>
                  <a:lnTo>
                    <a:pt x="10" y="194"/>
                  </a:lnTo>
                  <a:lnTo>
                    <a:pt x="11" y="191"/>
                  </a:lnTo>
                  <a:lnTo>
                    <a:pt x="11" y="191"/>
                  </a:lnTo>
                  <a:lnTo>
                    <a:pt x="15" y="185"/>
                  </a:lnTo>
                  <a:lnTo>
                    <a:pt x="20" y="179"/>
                  </a:lnTo>
                  <a:lnTo>
                    <a:pt x="29" y="168"/>
                  </a:lnTo>
                  <a:lnTo>
                    <a:pt x="29" y="168"/>
                  </a:lnTo>
                  <a:lnTo>
                    <a:pt x="40" y="152"/>
                  </a:lnTo>
                  <a:lnTo>
                    <a:pt x="45" y="144"/>
                  </a:lnTo>
                  <a:lnTo>
                    <a:pt x="50" y="136"/>
                  </a:lnTo>
                  <a:lnTo>
                    <a:pt x="50" y="136"/>
                  </a:lnTo>
                  <a:lnTo>
                    <a:pt x="58" y="130"/>
                  </a:lnTo>
                  <a:lnTo>
                    <a:pt x="65" y="122"/>
                  </a:lnTo>
                  <a:lnTo>
                    <a:pt x="66" y="118"/>
                  </a:lnTo>
                  <a:lnTo>
                    <a:pt x="68" y="114"/>
                  </a:lnTo>
                  <a:lnTo>
                    <a:pt x="68" y="109"/>
                  </a:lnTo>
                  <a:lnTo>
                    <a:pt x="68" y="104"/>
                  </a:lnTo>
                  <a:lnTo>
                    <a:pt x="68" y="104"/>
                  </a:lnTo>
                  <a:lnTo>
                    <a:pt x="68" y="102"/>
                  </a:lnTo>
                  <a:lnTo>
                    <a:pt x="68" y="102"/>
                  </a:lnTo>
                  <a:lnTo>
                    <a:pt x="70" y="102"/>
                  </a:lnTo>
                  <a:lnTo>
                    <a:pt x="71" y="100"/>
                  </a:lnTo>
                  <a:lnTo>
                    <a:pt x="72" y="98"/>
                  </a:lnTo>
                  <a:lnTo>
                    <a:pt x="72" y="96"/>
                  </a:lnTo>
                  <a:lnTo>
                    <a:pt x="72" y="96"/>
                  </a:lnTo>
                  <a:lnTo>
                    <a:pt x="80" y="85"/>
                  </a:lnTo>
                  <a:lnTo>
                    <a:pt x="88" y="75"/>
                  </a:lnTo>
                  <a:lnTo>
                    <a:pt x="95" y="64"/>
                  </a:lnTo>
                  <a:lnTo>
                    <a:pt x="100" y="53"/>
                  </a:lnTo>
                  <a:lnTo>
                    <a:pt x="100" y="53"/>
                  </a:lnTo>
                  <a:lnTo>
                    <a:pt x="104" y="42"/>
                  </a:lnTo>
                  <a:lnTo>
                    <a:pt x="109" y="29"/>
                  </a:lnTo>
                  <a:lnTo>
                    <a:pt x="113" y="23"/>
                  </a:lnTo>
                  <a:lnTo>
                    <a:pt x="117" y="17"/>
                  </a:lnTo>
                  <a:lnTo>
                    <a:pt x="121" y="13"/>
                  </a:lnTo>
                  <a:lnTo>
                    <a:pt x="125" y="12"/>
                  </a:lnTo>
                  <a:lnTo>
                    <a:pt x="125" y="12"/>
                  </a:lnTo>
                  <a:lnTo>
                    <a:pt x="127" y="11"/>
                  </a:lnTo>
                  <a:lnTo>
                    <a:pt x="129" y="9"/>
                  </a:lnTo>
                  <a:lnTo>
                    <a:pt x="130" y="7"/>
                  </a:lnTo>
                  <a:lnTo>
                    <a:pt x="129" y="6"/>
                  </a:lnTo>
                  <a:lnTo>
                    <a:pt x="127" y="2"/>
                  </a:lnTo>
                  <a:lnTo>
                    <a:pt x="125" y="0"/>
                  </a:lnTo>
                  <a:lnTo>
                    <a:pt x="122" y="0"/>
                  </a:lnTo>
                  <a:lnTo>
                    <a:pt x="122"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60" name="Freeform 618"/>
            <p:cNvSpPr/>
            <p:nvPr/>
          </p:nvSpPr>
          <p:spPr bwMode="auto">
            <a:xfrm>
              <a:off x="4448176" y="2643188"/>
              <a:ext cx="25400" cy="31750"/>
            </a:xfrm>
            <a:custGeom>
              <a:cxnLst>
                <a:cxn ang="0">
                  <a:pos x="54" y="5"/>
                </a:cxn>
                <a:cxn ang="0">
                  <a:pos x="54" y="5"/>
                </a:cxn>
                <a:cxn ang="0">
                  <a:pos x="53" y="11"/>
                </a:cxn>
                <a:cxn ang="0">
                  <a:pos x="49" y="16"/>
                </a:cxn>
                <a:cxn ang="0">
                  <a:pos x="41" y="24"/>
                </a:cxn>
                <a:cxn ang="0">
                  <a:pos x="41" y="24"/>
                </a:cxn>
                <a:cxn ang="0">
                  <a:pos x="34" y="30"/>
                </a:cxn>
                <a:cxn ang="0">
                  <a:pos x="29" y="38"/>
                </a:cxn>
                <a:cxn ang="0">
                  <a:pos x="29" y="38"/>
                </a:cxn>
                <a:cxn ang="0">
                  <a:pos x="15" y="54"/>
                </a:cxn>
                <a:cxn ang="0">
                  <a:pos x="7" y="62"/>
                </a:cxn>
                <a:cxn ang="0">
                  <a:pos x="2" y="71"/>
                </a:cxn>
                <a:cxn ang="0">
                  <a:pos x="2" y="71"/>
                </a:cxn>
                <a:cxn ang="0">
                  <a:pos x="0" y="73"/>
                </a:cxn>
                <a:cxn ang="0">
                  <a:pos x="2" y="76"/>
                </a:cxn>
                <a:cxn ang="0">
                  <a:pos x="4" y="79"/>
                </a:cxn>
                <a:cxn ang="0">
                  <a:pos x="8" y="80"/>
                </a:cxn>
                <a:cxn ang="0">
                  <a:pos x="10" y="79"/>
                </a:cxn>
                <a:cxn ang="0">
                  <a:pos x="11" y="77"/>
                </a:cxn>
                <a:cxn ang="0">
                  <a:pos x="11" y="77"/>
                </a:cxn>
                <a:cxn ang="0">
                  <a:pos x="19" y="67"/>
                </a:cxn>
                <a:cxn ang="0">
                  <a:pos x="27" y="58"/>
                </a:cxn>
                <a:cxn ang="0">
                  <a:pos x="34" y="49"/>
                </a:cxn>
                <a:cxn ang="0">
                  <a:pos x="42" y="39"/>
                </a:cxn>
                <a:cxn ang="0">
                  <a:pos x="42" y="39"/>
                </a:cxn>
                <a:cxn ang="0">
                  <a:pos x="49" y="32"/>
                </a:cxn>
                <a:cxn ang="0">
                  <a:pos x="57" y="24"/>
                </a:cxn>
                <a:cxn ang="0">
                  <a:pos x="62" y="16"/>
                </a:cxn>
                <a:cxn ang="0">
                  <a:pos x="64" y="11"/>
                </a:cxn>
                <a:cxn ang="0">
                  <a:pos x="66" y="5"/>
                </a:cxn>
                <a:cxn ang="0">
                  <a:pos x="66" y="5"/>
                </a:cxn>
                <a:cxn ang="0">
                  <a:pos x="66" y="3"/>
                </a:cxn>
                <a:cxn ang="0">
                  <a:pos x="64" y="1"/>
                </a:cxn>
                <a:cxn ang="0">
                  <a:pos x="62" y="0"/>
                </a:cxn>
                <a:cxn ang="0">
                  <a:pos x="61" y="0"/>
                </a:cxn>
                <a:cxn ang="0">
                  <a:pos x="57" y="1"/>
                </a:cxn>
                <a:cxn ang="0">
                  <a:pos x="55" y="3"/>
                </a:cxn>
                <a:cxn ang="0">
                  <a:pos x="54" y="5"/>
                </a:cxn>
                <a:cxn ang="0">
                  <a:pos x="54" y="5"/>
                </a:cxn>
              </a:cxnLst>
              <a:rect b="b" l="0" r="r" t="0"/>
              <a:pathLst>
                <a:path h="80" w="66">
                  <a:moveTo>
                    <a:pt x="54" y="5"/>
                  </a:moveTo>
                  <a:lnTo>
                    <a:pt x="54" y="5"/>
                  </a:lnTo>
                  <a:lnTo>
                    <a:pt x="53" y="11"/>
                  </a:lnTo>
                  <a:lnTo>
                    <a:pt x="49" y="16"/>
                  </a:lnTo>
                  <a:lnTo>
                    <a:pt x="41" y="24"/>
                  </a:lnTo>
                  <a:lnTo>
                    <a:pt x="41" y="24"/>
                  </a:lnTo>
                  <a:lnTo>
                    <a:pt x="34" y="30"/>
                  </a:lnTo>
                  <a:lnTo>
                    <a:pt x="29" y="38"/>
                  </a:lnTo>
                  <a:lnTo>
                    <a:pt x="29" y="38"/>
                  </a:lnTo>
                  <a:lnTo>
                    <a:pt x="15" y="54"/>
                  </a:lnTo>
                  <a:lnTo>
                    <a:pt x="7" y="62"/>
                  </a:lnTo>
                  <a:lnTo>
                    <a:pt x="2" y="71"/>
                  </a:lnTo>
                  <a:lnTo>
                    <a:pt x="2" y="71"/>
                  </a:lnTo>
                  <a:lnTo>
                    <a:pt x="0" y="73"/>
                  </a:lnTo>
                  <a:lnTo>
                    <a:pt x="2" y="76"/>
                  </a:lnTo>
                  <a:lnTo>
                    <a:pt x="4" y="79"/>
                  </a:lnTo>
                  <a:lnTo>
                    <a:pt x="8" y="80"/>
                  </a:lnTo>
                  <a:lnTo>
                    <a:pt x="10" y="79"/>
                  </a:lnTo>
                  <a:lnTo>
                    <a:pt x="11" y="77"/>
                  </a:lnTo>
                  <a:lnTo>
                    <a:pt x="11" y="77"/>
                  </a:lnTo>
                  <a:lnTo>
                    <a:pt x="19" y="67"/>
                  </a:lnTo>
                  <a:lnTo>
                    <a:pt x="27" y="58"/>
                  </a:lnTo>
                  <a:lnTo>
                    <a:pt x="34" y="49"/>
                  </a:lnTo>
                  <a:lnTo>
                    <a:pt x="42" y="39"/>
                  </a:lnTo>
                  <a:lnTo>
                    <a:pt x="42" y="39"/>
                  </a:lnTo>
                  <a:lnTo>
                    <a:pt x="49" y="32"/>
                  </a:lnTo>
                  <a:lnTo>
                    <a:pt x="57" y="24"/>
                  </a:lnTo>
                  <a:lnTo>
                    <a:pt x="62" y="16"/>
                  </a:lnTo>
                  <a:lnTo>
                    <a:pt x="64" y="11"/>
                  </a:lnTo>
                  <a:lnTo>
                    <a:pt x="66" y="5"/>
                  </a:lnTo>
                  <a:lnTo>
                    <a:pt x="66" y="5"/>
                  </a:lnTo>
                  <a:lnTo>
                    <a:pt x="66" y="3"/>
                  </a:lnTo>
                  <a:lnTo>
                    <a:pt x="64" y="1"/>
                  </a:lnTo>
                  <a:lnTo>
                    <a:pt x="62" y="0"/>
                  </a:lnTo>
                  <a:lnTo>
                    <a:pt x="61" y="0"/>
                  </a:lnTo>
                  <a:lnTo>
                    <a:pt x="57" y="1"/>
                  </a:lnTo>
                  <a:lnTo>
                    <a:pt x="55" y="3"/>
                  </a:lnTo>
                  <a:lnTo>
                    <a:pt x="54" y="5"/>
                  </a:lnTo>
                  <a:lnTo>
                    <a:pt x="54"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61" name="Freeform 619"/>
            <p:cNvSpPr/>
            <p:nvPr/>
          </p:nvSpPr>
          <p:spPr bwMode="auto">
            <a:xfrm>
              <a:off x="4492626" y="2641600"/>
              <a:ext cx="17463" cy="31750"/>
            </a:xfrm>
            <a:custGeom>
              <a:cxnLst>
                <a:cxn ang="0">
                  <a:pos x="34" y="3"/>
                </a:cxn>
                <a:cxn ang="0">
                  <a:pos x="34" y="3"/>
                </a:cxn>
                <a:cxn ang="0">
                  <a:pos x="30" y="11"/>
                </a:cxn>
                <a:cxn ang="0">
                  <a:pos x="26" y="20"/>
                </a:cxn>
                <a:cxn ang="0">
                  <a:pos x="23" y="30"/>
                </a:cxn>
                <a:cxn ang="0">
                  <a:pos x="19" y="38"/>
                </a:cxn>
                <a:cxn ang="0">
                  <a:pos x="19" y="38"/>
                </a:cxn>
                <a:cxn ang="0">
                  <a:pos x="0" y="71"/>
                </a:cxn>
                <a:cxn ang="0">
                  <a:pos x="0" y="71"/>
                </a:cxn>
                <a:cxn ang="0">
                  <a:pos x="0" y="73"/>
                </a:cxn>
                <a:cxn ang="0">
                  <a:pos x="0" y="76"/>
                </a:cxn>
                <a:cxn ang="0">
                  <a:pos x="2" y="79"/>
                </a:cxn>
                <a:cxn ang="0">
                  <a:pos x="6" y="80"/>
                </a:cxn>
                <a:cxn ang="0">
                  <a:pos x="9" y="79"/>
                </a:cxn>
                <a:cxn ang="0">
                  <a:pos x="10" y="77"/>
                </a:cxn>
                <a:cxn ang="0">
                  <a:pos x="10" y="77"/>
                </a:cxn>
                <a:cxn ang="0">
                  <a:pos x="28" y="45"/>
                </a:cxn>
                <a:cxn ang="0">
                  <a:pos x="28" y="45"/>
                </a:cxn>
                <a:cxn ang="0">
                  <a:pos x="32" y="36"/>
                </a:cxn>
                <a:cxn ang="0">
                  <a:pos x="36" y="26"/>
                </a:cxn>
                <a:cxn ang="0">
                  <a:pos x="40" y="17"/>
                </a:cxn>
                <a:cxn ang="0">
                  <a:pos x="44" y="8"/>
                </a:cxn>
                <a:cxn ang="0">
                  <a:pos x="44" y="8"/>
                </a:cxn>
                <a:cxn ang="0">
                  <a:pos x="45" y="7"/>
                </a:cxn>
                <a:cxn ang="0">
                  <a:pos x="45" y="4"/>
                </a:cxn>
                <a:cxn ang="0">
                  <a:pos x="44" y="3"/>
                </a:cxn>
                <a:cxn ang="0">
                  <a:pos x="43" y="2"/>
                </a:cxn>
                <a:cxn ang="0">
                  <a:pos x="37" y="0"/>
                </a:cxn>
                <a:cxn ang="0">
                  <a:pos x="36" y="2"/>
                </a:cxn>
                <a:cxn ang="0">
                  <a:pos x="34" y="3"/>
                </a:cxn>
                <a:cxn ang="0">
                  <a:pos x="34" y="3"/>
                </a:cxn>
              </a:cxnLst>
              <a:rect b="b" l="0" r="r" t="0"/>
              <a:pathLst>
                <a:path h="80" w="45">
                  <a:moveTo>
                    <a:pt x="34" y="3"/>
                  </a:moveTo>
                  <a:lnTo>
                    <a:pt x="34" y="3"/>
                  </a:lnTo>
                  <a:lnTo>
                    <a:pt x="30" y="11"/>
                  </a:lnTo>
                  <a:lnTo>
                    <a:pt x="26" y="20"/>
                  </a:lnTo>
                  <a:lnTo>
                    <a:pt x="23" y="30"/>
                  </a:lnTo>
                  <a:lnTo>
                    <a:pt x="19" y="38"/>
                  </a:lnTo>
                  <a:lnTo>
                    <a:pt x="19" y="38"/>
                  </a:lnTo>
                  <a:lnTo>
                    <a:pt x="0" y="71"/>
                  </a:lnTo>
                  <a:lnTo>
                    <a:pt x="0" y="71"/>
                  </a:lnTo>
                  <a:lnTo>
                    <a:pt x="0" y="73"/>
                  </a:lnTo>
                  <a:lnTo>
                    <a:pt x="0" y="76"/>
                  </a:lnTo>
                  <a:lnTo>
                    <a:pt x="2" y="79"/>
                  </a:lnTo>
                  <a:lnTo>
                    <a:pt x="6" y="80"/>
                  </a:lnTo>
                  <a:lnTo>
                    <a:pt x="9" y="79"/>
                  </a:lnTo>
                  <a:lnTo>
                    <a:pt x="10" y="77"/>
                  </a:lnTo>
                  <a:lnTo>
                    <a:pt x="10" y="77"/>
                  </a:lnTo>
                  <a:lnTo>
                    <a:pt x="28" y="45"/>
                  </a:lnTo>
                  <a:lnTo>
                    <a:pt x="28" y="45"/>
                  </a:lnTo>
                  <a:lnTo>
                    <a:pt x="32" y="36"/>
                  </a:lnTo>
                  <a:lnTo>
                    <a:pt x="36" y="26"/>
                  </a:lnTo>
                  <a:lnTo>
                    <a:pt x="40" y="17"/>
                  </a:lnTo>
                  <a:lnTo>
                    <a:pt x="44" y="8"/>
                  </a:lnTo>
                  <a:lnTo>
                    <a:pt x="44" y="8"/>
                  </a:lnTo>
                  <a:lnTo>
                    <a:pt x="45" y="7"/>
                  </a:lnTo>
                  <a:lnTo>
                    <a:pt x="45" y="4"/>
                  </a:lnTo>
                  <a:lnTo>
                    <a:pt x="44" y="3"/>
                  </a:lnTo>
                  <a:lnTo>
                    <a:pt x="43" y="2"/>
                  </a:lnTo>
                  <a:lnTo>
                    <a:pt x="37" y="0"/>
                  </a:lnTo>
                  <a:lnTo>
                    <a:pt x="36" y="2"/>
                  </a:lnTo>
                  <a:lnTo>
                    <a:pt x="34" y="3"/>
                  </a:lnTo>
                  <a:lnTo>
                    <a:pt x="34"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62" name="Freeform 620"/>
            <p:cNvSpPr/>
            <p:nvPr/>
          </p:nvSpPr>
          <p:spPr bwMode="auto">
            <a:xfrm>
              <a:off x="4176713" y="2681288"/>
              <a:ext cx="25400" cy="34925"/>
            </a:xfrm>
            <a:custGeom>
              <a:cxnLst>
                <a:cxn ang="0">
                  <a:pos x="55" y="3"/>
                </a:cxn>
                <a:cxn ang="0">
                  <a:pos x="55" y="3"/>
                </a:cxn>
                <a:cxn ang="0">
                  <a:pos x="38" y="20"/>
                </a:cxn>
                <a:cxn ang="0">
                  <a:pos x="32" y="29"/>
                </a:cxn>
                <a:cxn ang="0">
                  <a:pos x="25" y="38"/>
                </a:cxn>
                <a:cxn ang="0">
                  <a:pos x="25" y="38"/>
                </a:cxn>
                <a:cxn ang="0">
                  <a:pos x="19" y="49"/>
                </a:cxn>
                <a:cxn ang="0">
                  <a:pos x="11" y="59"/>
                </a:cxn>
                <a:cxn ang="0">
                  <a:pos x="4" y="70"/>
                </a:cxn>
                <a:cxn ang="0">
                  <a:pos x="0" y="81"/>
                </a:cxn>
                <a:cxn ang="0">
                  <a:pos x="0" y="81"/>
                </a:cxn>
                <a:cxn ang="0">
                  <a:pos x="0" y="84"/>
                </a:cxn>
                <a:cxn ang="0">
                  <a:pos x="0" y="85"/>
                </a:cxn>
                <a:cxn ang="0">
                  <a:pos x="4" y="88"/>
                </a:cxn>
                <a:cxn ang="0">
                  <a:pos x="8" y="88"/>
                </a:cxn>
                <a:cxn ang="0">
                  <a:pos x="9" y="87"/>
                </a:cxn>
                <a:cxn ang="0">
                  <a:pos x="11" y="84"/>
                </a:cxn>
                <a:cxn ang="0">
                  <a:pos x="11" y="84"/>
                </a:cxn>
                <a:cxn ang="0">
                  <a:pos x="15" y="75"/>
                </a:cxn>
                <a:cxn ang="0">
                  <a:pos x="20" y="66"/>
                </a:cxn>
                <a:cxn ang="0">
                  <a:pos x="32" y="49"/>
                </a:cxn>
                <a:cxn ang="0">
                  <a:pos x="32" y="49"/>
                </a:cxn>
                <a:cxn ang="0">
                  <a:pos x="46" y="29"/>
                </a:cxn>
                <a:cxn ang="0">
                  <a:pos x="63" y="11"/>
                </a:cxn>
                <a:cxn ang="0">
                  <a:pos x="63" y="11"/>
                </a:cxn>
                <a:cxn ang="0">
                  <a:pos x="64" y="8"/>
                </a:cxn>
                <a:cxn ang="0">
                  <a:pos x="64" y="7"/>
                </a:cxn>
                <a:cxn ang="0">
                  <a:pos x="63" y="3"/>
                </a:cxn>
                <a:cxn ang="0">
                  <a:pos x="59" y="0"/>
                </a:cxn>
                <a:cxn ang="0">
                  <a:pos x="56" y="2"/>
                </a:cxn>
                <a:cxn ang="0">
                  <a:pos x="55" y="3"/>
                </a:cxn>
                <a:cxn ang="0">
                  <a:pos x="55" y="3"/>
                </a:cxn>
              </a:cxnLst>
              <a:rect b="b" l="0" r="r" t="0"/>
              <a:pathLst>
                <a:path h="88" w="64">
                  <a:moveTo>
                    <a:pt x="55" y="3"/>
                  </a:moveTo>
                  <a:lnTo>
                    <a:pt x="55" y="3"/>
                  </a:lnTo>
                  <a:lnTo>
                    <a:pt x="38" y="20"/>
                  </a:lnTo>
                  <a:lnTo>
                    <a:pt x="32" y="29"/>
                  </a:lnTo>
                  <a:lnTo>
                    <a:pt x="25" y="38"/>
                  </a:lnTo>
                  <a:lnTo>
                    <a:pt x="25" y="38"/>
                  </a:lnTo>
                  <a:lnTo>
                    <a:pt x="19" y="49"/>
                  </a:lnTo>
                  <a:lnTo>
                    <a:pt x="11" y="59"/>
                  </a:lnTo>
                  <a:lnTo>
                    <a:pt x="4" y="70"/>
                  </a:lnTo>
                  <a:lnTo>
                    <a:pt x="0" y="81"/>
                  </a:lnTo>
                  <a:lnTo>
                    <a:pt x="0" y="81"/>
                  </a:lnTo>
                  <a:lnTo>
                    <a:pt x="0" y="84"/>
                  </a:lnTo>
                  <a:lnTo>
                    <a:pt x="0" y="85"/>
                  </a:lnTo>
                  <a:lnTo>
                    <a:pt x="4" y="88"/>
                  </a:lnTo>
                  <a:lnTo>
                    <a:pt x="8" y="88"/>
                  </a:lnTo>
                  <a:lnTo>
                    <a:pt x="9" y="87"/>
                  </a:lnTo>
                  <a:lnTo>
                    <a:pt x="11" y="84"/>
                  </a:lnTo>
                  <a:lnTo>
                    <a:pt x="11" y="84"/>
                  </a:lnTo>
                  <a:lnTo>
                    <a:pt x="15" y="75"/>
                  </a:lnTo>
                  <a:lnTo>
                    <a:pt x="20" y="66"/>
                  </a:lnTo>
                  <a:lnTo>
                    <a:pt x="32" y="49"/>
                  </a:lnTo>
                  <a:lnTo>
                    <a:pt x="32" y="49"/>
                  </a:lnTo>
                  <a:lnTo>
                    <a:pt x="46" y="29"/>
                  </a:lnTo>
                  <a:lnTo>
                    <a:pt x="63" y="11"/>
                  </a:lnTo>
                  <a:lnTo>
                    <a:pt x="63" y="11"/>
                  </a:lnTo>
                  <a:lnTo>
                    <a:pt x="64" y="8"/>
                  </a:lnTo>
                  <a:lnTo>
                    <a:pt x="64" y="7"/>
                  </a:lnTo>
                  <a:lnTo>
                    <a:pt x="63" y="3"/>
                  </a:lnTo>
                  <a:lnTo>
                    <a:pt x="59" y="0"/>
                  </a:lnTo>
                  <a:lnTo>
                    <a:pt x="56" y="2"/>
                  </a:lnTo>
                  <a:lnTo>
                    <a:pt x="55" y="3"/>
                  </a:lnTo>
                  <a:lnTo>
                    <a:pt x="55"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63" name="Freeform 621"/>
            <p:cNvSpPr/>
            <p:nvPr/>
          </p:nvSpPr>
          <p:spPr bwMode="auto">
            <a:xfrm>
              <a:off x="4203701" y="2681288"/>
              <a:ext cx="30163" cy="42863"/>
            </a:xfrm>
            <a:custGeom>
              <a:cxnLst>
                <a:cxn ang="0">
                  <a:pos x="67" y="1"/>
                </a:cxn>
                <a:cxn ang="0">
                  <a:pos x="67" y="1"/>
                </a:cxn>
                <a:cxn ang="0">
                  <a:pos x="55" y="14"/>
                </a:cxn>
                <a:cxn ang="0">
                  <a:pos x="45" y="27"/>
                </a:cxn>
                <a:cxn ang="0">
                  <a:pos x="34" y="41"/>
                </a:cxn>
                <a:cxn ang="0">
                  <a:pos x="25" y="56"/>
                </a:cxn>
                <a:cxn ang="0">
                  <a:pos x="25" y="56"/>
                </a:cxn>
                <a:cxn ang="0">
                  <a:pos x="16" y="73"/>
                </a:cxn>
                <a:cxn ang="0">
                  <a:pos x="7" y="90"/>
                </a:cxn>
                <a:cxn ang="0">
                  <a:pos x="7" y="90"/>
                </a:cxn>
                <a:cxn ang="0">
                  <a:pos x="2" y="99"/>
                </a:cxn>
                <a:cxn ang="0">
                  <a:pos x="0" y="103"/>
                </a:cxn>
                <a:cxn ang="0">
                  <a:pos x="2" y="108"/>
                </a:cxn>
                <a:cxn ang="0">
                  <a:pos x="2" y="108"/>
                </a:cxn>
                <a:cxn ang="0">
                  <a:pos x="3" y="109"/>
                </a:cxn>
                <a:cxn ang="0">
                  <a:pos x="5" y="111"/>
                </a:cxn>
                <a:cxn ang="0">
                  <a:pos x="9" y="111"/>
                </a:cxn>
                <a:cxn ang="0">
                  <a:pos x="9" y="111"/>
                </a:cxn>
                <a:cxn ang="0">
                  <a:pos x="13" y="108"/>
                </a:cxn>
                <a:cxn ang="0">
                  <a:pos x="13" y="108"/>
                </a:cxn>
                <a:cxn ang="0">
                  <a:pos x="15" y="106"/>
                </a:cxn>
                <a:cxn ang="0">
                  <a:pos x="16" y="103"/>
                </a:cxn>
                <a:cxn ang="0">
                  <a:pos x="15" y="102"/>
                </a:cxn>
                <a:cxn ang="0">
                  <a:pos x="13" y="100"/>
                </a:cxn>
                <a:cxn ang="0">
                  <a:pos x="13" y="100"/>
                </a:cxn>
                <a:cxn ang="0">
                  <a:pos x="22" y="83"/>
                </a:cxn>
                <a:cxn ang="0">
                  <a:pos x="22" y="83"/>
                </a:cxn>
                <a:cxn ang="0">
                  <a:pos x="30" y="70"/>
                </a:cxn>
                <a:cxn ang="0">
                  <a:pos x="38" y="56"/>
                </a:cxn>
                <a:cxn ang="0">
                  <a:pos x="38" y="56"/>
                </a:cxn>
                <a:cxn ang="0">
                  <a:pos x="46" y="44"/>
                </a:cxn>
                <a:cxn ang="0">
                  <a:pos x="55" y="31"/>
                </a:cxn>
                <a:cxn ang="0">
                  <a:pos x="64" y="19"/>
                </a:cxn>
                <a:cxn ang="0">
                  <a:pos x="75" y="9"/>
                </a:cxn>
                <a:cxn ang="0">
                  <a:pos x="75" y="9"/>
                </a:cxn>
                <a:cxn ang="0">
                  <a:pos x="76" y="6"/>
                </a:cxn>
                <a:cxn ang="0">
                  <a:pos x="76" y="5"/>
                </a:cxn>
                <a:cxn ang="0">
                  <a:pos x="75" y="1"/>
                </a:cxn>
                <a:cxn ang="0">
                  <a:pos x="71" y="0"/>
                </a:cxn>
                <a:cxn ang="0">
                  <a:pos x="68" y="0"/>
                </a:cxn>
                <a:cxn ang="0">
                  <a:pos x="67" y="1"/>
                </a:cxn>
                <a:cxn ang="0">
                  <a:pos x="67" y="1"/>
                </a:cxn>
              </a:cxnLst>
              <a:rect b="b" l="0" r="r" t="0"/>
              <a:pathLst>
                <a:path h="110" w="76">
                  <a:moveTo>
                    <a:pt x="67" y="1"/>
                  </a:moveTo>
                  <a:lnTo>
                    <a:pt x="67" y="1"/>
                  </a:lnTo>
                  <a:lnTo>
                    <a:pt x="55" y="14"/>
                  </a:lnTo>
                  <a:lnTo>
                    <a:pt x="45" y="27"/>
                  </a:lnTo>
                  <a:lnTo>
                    <a:pt x="34" y="41"/>
                  </a:lnTo>
                  <a:lnTo>
                    <a:pt x="25" y="56"/>
                  </a:lnTo>
                  <a:lnTo>
                    <a:pt x="25" y="56"/>
                  </a:lnTo>
                  <a:lnTo>
                    <a:pt x="16" y="73"/>
                  </a:lnTo>
                  <a:lnTo>
                    <a:pt x="7" y="90"/>
                  </a:lnTo>
                  <a:lnTo>
                    <a:pt x="7" y="90"/>
                  </a:lnTo>
                  <a:lnTo>
                    <a:pt x="2" y="99"/>
                  </a:lnTo>
                  <a:lnTo>
                    <a:pt x="0" y="103"/>
                  </a:lnTo>
                  <a:lnTo>
                    <a:pt x="2" y="108"/>
                  </a:lnTo>
                  <a:lnTo>
                    <a:pt x="2" y="108"/>
                  </a:lnTo>
                  <a:lnTo>
                    <a:pt x="3" y="109"/>
                  </a:lnTo>
                  <a:lnTo>
                    <a:pt x="5" y="111"/>
                  </a:lnTo>
                  <a:lnTo>
                    <a:pt x="9" y="111"/>
                  </a:lnTo>
                  <a:lnTo>
                    <a:pt x="9" y="111"/>
                  </a:lnTo>
                  <a:lnTo>
                    <a:pt x="13" y="108"/>
                  </a:lnTo>
                  <a:lnTo>
                    <a:pt x="13" y="108"/>
                  </a:lnTo>
                  <a:lnTo>
                    <a:pt x="15" y="106"/>
                  </a:lnTo>
                  <a:lnTo>
                    <a:pt x="16" y="103"/>
                  </a:lnTo>
                  <a:lnTo>
                    <a:pt x="15" y="102"/>
                  </a:lnTo>
                  <a:lnTo>
                    <a:pt x="13" y="100"/>
                  </a:lnTo>
                  <a:lnTo>
                    <a:pt x="13" y="100"/>
                  </a:lnTo>
                  <a:lnTo>
                    <a:pt x="22" y="83"/>
                  </a:lnTo>
                  <a:lnTo>
                    <a:pt x="22" y="83"/>
                  </a:lnTo>
                  <a:lnTo>
                    <a:pt x="30" y="70"/>
                  </a:lnTo>
                  <a:lnTo>
                    <a:pt x="38" y="56"/>
                  </a:lnTo>
                  <a:lnTo>
                    <a:pt x="38" y="56"/>
                  </a:lnTo>
                  <a:lnTo>
                    <a:pt x="46" y="44"/>
                  </a:lnTo>
                  <a:lnTo>
                    <a:pt x="55" y="31"/>
                  </a:lnTo>
                  <a:lnTo>
                    <a:pt x="64" y="19"/>
                  </a:lnTo>
                  <a:lnTo>
                    <a:pt x="75" y="9"/>
                  </a:lnTo>
                  <a:lnTo>
                    <a:pt x="75" y="9"/>
                  </a:lnTo>
                  <a:lnTo>
                    <a:pt x="76" y="6"/>
                  </a:lnTo>
                  <a:lnTo>
                    <a:pt x="76" y="5"/>
                  </a:lnTo>
                  <a:lnTo>
                    <a:pt x="75" y="1"/>
                  </a:lnTo>
                  <a:lnTo>
                    <a:pt x="71" y="0"/>
                  </a:lnTo>
                  <a:lnTo>
                    <a:pt x="68" y="0"/>
                  </a:lnTo>
                  <a:lnTo>
                    <a:pt x="67" y="1"/>
                  </a:lnTo>
                  <a:lnTo>
                    <a:pt x="67"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64" name="Freeform 622"/>
            <p:cNvSpPr/>
            <p:nvPr/>
          </p:nvSpPr>
          <p:spPr bwMode="auto">
            <a:xfrm>
              <a:off x="4230688" y="2684463"/>
              <a:ext cx="26988" cy="38100"/>
            </a:xfrm>
            <a:custGeom>
              <a:cxnLst>
                <a:cxn ang="0">
                  <a:pos x="58" y="0"/>
                </a:cxn>
                <a:cxn ang="0">
                  <a:pos x="58" y="0"/>
                </a:cxn>
                <a:cxn ang="0">
                  <a:pos x="49" y="6"/>
                </a:cxn>
                <a:cxn ang="0">
                  <a:pos x="41" y="12"/>
                </a:cxn>
                <a:cxn ang="0">
                  <a:pos x="36" y="20"/>
                </a:cxn>
                <a:cxn ang="0">
                  <a:pos x="31" y="31"/>
                </a:cxn>
                <a:cxn ang="0">
                  <a:pos x="31" y="31"/>
                </a:cxn>
                <a:cxn ang="0">
                  <a:pos x="24" y="46"/>
                </a:cxn>
                <a:cxn ang="0">
                  <a:pos x="17" y="61"/>
                </a:cxn>
                <a:cxn ang="0">
                  <a:pos x="7" y="75"/>
                </a:cxn>
                <a:cxn ang="0">
                  <a:pos x="0" y="89"/>
                </a:cxn>
                <a:cxn ang="0">
                  <a:pos x="0" y="89"/>
                </a:cxn>
                <a:cxn ang="0">
                  <a:pos x="0" y="95"/>
                </a:cxn>
                <a:cxn ang="0">
                  <a:pos x="1" y="97"/>
                </a:cxn>
                <a:cxn ang="0">
                  <a:pos x="5" y="99"/>
                </a:cxn>
                <a:cxn ang="0">
                  <a:pos x="6" y="99"/>
                </a:cxn>
                <a:cxn ang="0">
                  <a:pos x="9" y="97"/>
                </a:cxn>
                <a:cxn ang="0">
                  <a:pos x="13" y="93"/>
                </a:cxn>
                <a:cxn ang="0">
                  <a:pos x="13" y="93"/>
                </a:cxn>
                <a:cxn ang="0">
                  <a:pos x="14" y="91"/>
                </a:cxn>
                <a:cxn ang="0">
                  <a:pos x="14" y="88"/>
                </a:cxn>
                <a:cxn ang="0">
                  <a:pos x="14" y="88"/>
                </a:cxn>
                <a:cxn ang="0">
                  <a:pos x="26" y="67"/>
                </a:cxn>
                <a:cxn ang="0">
                  <a:pos x="38" y="48"/>
                </a:cxn>
                <a:cxn ang="0">
                  <a:pos x="38" y="48"/>
                </a:cxn>
                <a:cxn ang="0">
                  <a:pos x="43" y="36"/>
                </a:cxn>
                <a:cxn ang="0">
                  <a:pos x="47" y="27"/>
                </a:cxn>
                <a:cxn ang="0">
                  <a:pos x="49" y="21"/>
                </a:cxn>
                <a:cxn ang="0">
                  <a:pos x="53" y="17"/>
                </a:cxn>
                <a:cxn ang="0">
                  <a:pos x="58" y="14"/>
                </a:cxn>
                <a:cxn ang="0">
                  <a:pos x="65" y="11"/>
                </a:cxn>
                <a:cxn ang="0">
                  <a:pos x="65" y="11"/>
                </a:cxn>
                <a:cxn ang="0">
                  <a:pos x="66" y="8"/>
                </a:cxn>
                <a:cxn ang="0">
                  <a:pos x="68" y="7"/>
                </a:cxn>
                <a:cxn ang="0">
                  <a:pos x="68" y="6"/>
                </a:cxn>
                <a:cxn ang="0">
                  <a:pos x="66" y="3"/>
                </a:cxn>
                <a:cxn ang="0">
                  <a:pos x="64" y="0"/>
                </a:cxn>
                <a:cxn ang="0">
                  <a:pos x="61" y="0"/>
                </a:cxn>
                <a:cxn ang="0">
                  <a:pos x="58" y="0"/>
                </a:cxn>
                <a:cxn ang="0">
                  <a:pos x="58" y="0"/>
                </a:cxn>
              </a:cxnLst>
              <a:rect b="b" l="0" r="r" t="0"/>
              <a:pathLst>
                <a:path h="99" w="68">
                  <a:moveTo>
                    <a:pt x="58" y="0"/>
                  </a:moveTo>
                  <a:lnTo>
                    <a:pt x="58" y="0"/>
                  </a:lnTo>
                  <a:lnTo>
                    <a:pt x="49" y="6"/>
                  </a:lnTo>
                  <a:lnTo>
                    <a:pt x="41" y="12"/>
                  </a:lnTo>
                  <a:lnTo>
                    <a:pt x="36" y="20"/>
                  </a:lnTo>
                  <a:lnTo>
                    <a:pt x="31" y="31"/>
                  </a:lnTo>
                  <a:lnTo>
                    <a:pt x="31" y="31"/>
                  </a:lnTo>
                  <a:lnTo>
                    <a:pt x="24" y="46"/>
                  </a:lnTo>
                  <a:lnTo>
                    <a:pt x="17" y="61"/>
                  </a:lnTo>
                  <a:lnTo>
                    <a:pt x="7" y="75"/>
                  </a:lnTo>
                  <a:lnTo>
                    <a:pt x="0" y="89"/>
                  </a:lnTo>
                  <a:lnTo>
                    <a:pt x="0" y="89"/>
                  </a:lnTo>
                  <a:lnTo>
                    <a:pt x="0" y="95"/>
                  </a:lnTo>
                  <a:lnTo>
                    <a:pt x="1" y="97"/>
                  </a:lnTo>
                  <a:lnTo>
                    <a:pt x="5" y="99"/>
                  </a:lnTo>
                  <a:lnTo>
                    <a:pt x="6" y="99"/>
                  </a:lnTo>
                  <a:lnTo>
                    <a:pt x="9" y="97"/>
                  </a:lnTo>
                  <a:lnTo>
                    <a:pt x="13" y="93"/>
                  </a:lnTo>
                  <a:lnTo>
                    <a:pt x="13" y="93"/>
                  </a:lnTo>
                  <a:lnTo>
                    <a:pt x="14" y="91"/>
                  </a:lnTo>
                  <a:lnTo>
                    <a:pt x="14" y="88"/>
                  </a:lnTo>
                  <a:lnTo>
                    <a:pt x="14" y="88"/>
                  </a:lnTo>
                  <a:lnTo>
                    <a:pt x="26" y="67"/>
                  </a:lnTo>
                  <a:lnTo>
                    <a:pt x="38" y="48"/>
                  </a:lnTo>
                  <a:lnTo>
                    <a:pt x="38" y="48"/>
                  </a:lnTo>
                  <a:lnTo>
                    <a:pt x="43" y="36"/>
                  </a:lnTo>
                  <a:lnTo>
                    <a:pt x="47" y="27"/>
                  </a:lnTo>
                  <a:lnTo>
                    <a:pt x="49" y="21"/>
                  </a:lnTo>
                  <a:lnTo>
                    <a:pt x="53" y="17"/>
                  </a:lnTo>
                  <a:lnTo>
                    <a:pt x="58" y="14"/>
                  </a:lnTo>
                  <a:lnTo>
                    <a:pt x="65" y="11"/>
                  </a:lnTo>
                  <a:lnTo>
                    <a:pt x="65" y="11"/>
                  </a:lnTo>
                  <a:lnTo>
                    <a:pt x="66" y="8"/>
                  </a:lnTo>
                  <a:lnTo>
                    <a:pt x="68" y="7"/>
                  </a:lnTo>
                  <a:lnTo>
                    <a:pt x="68" y="6"/>
                  </a:lnTo>
                  <a:lnTo>
                    <a:pt x="66" y="3"/>
                  </a:lnTo>
                  <a:lnTo>
                    <a:pt x="64" y="0"/>
                  </a:lnTo>
                  <a:lnTo>
                    <a:pt x="61" y="0"/>
                  </a:lnTo>
                  <a:lnTo>
                    <a:pt x="58" y="0"/>
                  </a:lnTo>
                  <a:lnTo>
                    <a:pt x="58"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65" name="Freeform 623"/>
            <p:cNvSpPr/>
            <p:nvPr/>
          </p:nvSpPr>
          <p:spPr bwMode="auto">
            <a:xfrm>
              <a:off x="4260851" y="2681288"/>
              <a:ext cx="33338" cy="38100"/>
            </a:xfrm>
            <a:custGeom>
              <a:cxnLst>
                <a:cxn ang="0">
                  <a:pos x="76" y="2"/>
                </a:cxn>
                <a:cxn ang="0">
                  <a:pos x="76" y="2"/>
                </a:cxn>
                <a:cxn ang="0">
                  <a:pos x="66" y="7"/>
                </a:cxn>
                <a:cxn ang="0">
                  <a:pos x="62" y="9"/>
                </a:cxn>
                <a:cxn ang="0">
                  <a:pos x="56" y="13"/>
                </a:cxn>
                <a:cxn ang="0">
                  <a:pos x="56" y="13"/>
                </a:cxn>
                <a:cxn ang="0">
                  <a:pos x="38" y="37"/>
                </a:cxn>
                <a:cxn ang="0">
                  <a:pos x="38" y="37"/>
                </a:cxn>
                <a:cxn ang="0">
                  <a:pos x="30" y="47"/>
                </a:cxn>
                <a:cxn ang="0">
                  <a:pos x="24" y="59"/>
                </a:cxn>
                <a:cxn ang="0">
                  <a:pos x="24" y="59"/>
                </a:cxn>
                <a:cxn ang="0">
                  <a:pos x="18" y="67"/>
                </a:cxn>
                <a:cxn ang="0">
                  <a:pos x="12" y="73"/>
                </a:cxn>
                <a:cxn ang="0">
                  <a:pos x="7" y="80"/>
                </a:cxn>
                <a:cxn ang="0">
                  <a:pos x="1" y="88"/>
                </a:cxn>
                <a:cxn ang="0">
                  <a:pos x="1" y="88"/>
                </a:cxn>
                <a:cxn ang="0">
                  <a:pos x="0" y="89"/>
                </a:cxn>
                <a:cxn ang="0">
                  <a:pos x="1" y="92"/>
                </a:cxn>
                <a:cxn ang="0">
                  <a:pos x="4" y="96"/>
                </a:cxn>
                <a:cxn ang="0">
                  <a:pos x="8" y="96"/>
                </a:cxn>
                <a:cxn ang="0">
                  <a:pos x="9" y="94"/>
                </a:cxn>
                <a:cxn ang="0">
                  <a:pos x="12" y="93"/>
                </a:cxn>
                <a:cxn ang="0">
                  <a:pos x="12" y="93"/>
                </a:cxn>
                <a:cxn ang="0">
                  <a:pos x="16" y="88"/>
                </a:cxn>
                <a:cxn ang="0">
                  <a:pos x="21" y="81"/>
                </a:cxn>
                <a:cxn ang="0">
                  <a:pos x="26" y="76"/>
                </a:cxn>
                <a:cxn ang="0">
                  <a:pos x="30" y="71"/>
                </a:cxn>
                <a:cxn ang="0">
                  <a:pos x="30" y="71"/>
                </a:cxn>
                <a:cxn ang="0">
                  <a:pos x="37" y="59"/>
                </a:cxn>
                <a:cxn ang="0">
                  <a:pos x="43" y="47"/>
                </a:cxn>
                <a:cxn ang="0">
                  <a:pos x="43" y="47"/>
                </a:cxn>
                <a:cxn ang="0">
                  <a:pos x="52" y="38"/>
                </a:cxn>
                <a:cxn ang="0">
                  <a:pos x="60" y="29"/>
                </a:cxn>
                <a:cxn ang="0">
                  <a:pos x="60" y="29"/>
                </a:cxn>
                <a:cxn ang="0">
                  <a:pos x="64" y="24"/>
                </a:cxn>
                <a:cxn ang="0">
                  <a:pos x="69" y="19"/>
                </a:cxn>
                <a:cxn ang="0">
                  <a:pos x="81" y="12"/>
                </a:cxn>
                <a:cxn ang="0">
                  <a:pos x="81" y="12"/>
                </a:cxn>
                <a:cxn ang="0">
                  <a:pos x="84" y="9"/>
                </a:cxn>
                <a:cxn ang="0">
                  <a:pos x="84" y="8"/>
                </a:cxn>
                <a:cxn ang="0">
                  <a:pos x="84" y="4"/>
                </a:cxn>
                <a:cxn ang="0">
                  <a:pos x="80" y="2"/>
                </a:cxn>
                <a:cxn ang="0">
                  <a:pos x="79" y="0"/>
                </a:cxn>
                <a:cxn ang="0">
                  <a:pos x="76" y="2"/>
                </a:cxn>
                <a:cxn ang="0">
                  <a:pos x="76" y="2"/>
                </a:cxn>
              </a:cxnLst>
              <a:rect b="b" l="0" r="r" t="0"/>
              <a:pathLst>
                <a:path h="96" w="84">
                  <a:moveTo>
                    <a:pt x="76" y="2"/>
                  </a:moveTo>
                  <a:lnTo>
                    <a:pt x="76" y="2"/>
                  </a:lnTo>
                  <a:lnTo>
                    <a:pt x="66" y="7"/>
                  </a:lnTo>
                  <a:lnTo>
                    <a:pt x="62" y="9"/>
                  </a:lnTo>
                  <a:lnTo>
                    <a:pt x="56" y="13"/>
                  </a:lnTo>
                  <a:lnTo>
                    <a:pt x="56" y="13"/>
                  </a:lnTo>
                  <a:lnTo>
                    <a:pt x="38" y="37"/>
                  </a:lnTo>
                  <a:lnTo>
                    <a:pt x="38" y="37"/>
                  </a:lnTo>
                  <a:lnTo>
                    <a:pt x="30" y="47"/>
                  </a:lnTo>
                  <a:lnTo>
                    <a:pt x="24" y="59"/>
                  </a:lnTo>
                  <a:lnTo>
                    <a:pt x="24" y="59"/>
                  </a:lnTo>
                  <a:lnTo>
                    <a:pt x="18" y="67"/>
                  </a:lnTo>
                  <a:lnTo>
                    <a:pt x="12" y="73"/>
                  </a:lnTo>
                  <a:lnTo>
                    <a:pt x="7" y="80"/>
                  </a:lnTo>
                  <a:lnTo>
                    <a:pt x="1" y="88"/>
                  </a:lnTo>
                  <a:lnTo>
                    <a:pt x="1" y="88"/>
                  </a:lnTo>
                  <a:lnTo>
                    <a:pt x="0" y="89"/>
                  </a:lnTo>
                  <a:lnTo>
                    <a:pt x="1" y="92"/>
                  </a:lnTo>
                  <a:lnTo>
                    <a:pt x="4" y="96"/>
                  </a:lnTo>
                  <a:lnTo>
                    <a:pt x="8" y="96"/>
                  </a:lnTo>
                  <a:lnTo>
                    <a:pt x="9" y="94"/>
                  </a:lnTo>
                  <a:lnTo>
                    <a:pt x="12" y="93"/>
                  </a:lnTo>
                  <a:lnTo>
                    <a:pt x="12" y="93"/>
                  </a:lnTo>
                  <a:lnTo>
                    <a:pt x="16" y="88"/>
                  </a:lnTo>
                  <a:lnTo>
                    <a:pt x="21" y="81"/>
                  </a:lnTo>
                  <a:lnTo>
                    <a:pt x="26" y="76"/>
                  </a:lnTo>
                  <a:lnTo>
                    <a:pt x="30" y="71"/>
                  </a:lnTo>
                  <a:lnTo>
                    <a:pt x="30" y="71"/>
                  </a:lnTo>
                  <a:lnTo>
                    <a:pt x="37" y="59"/>
                  </a:lnTo>
                  <a:lnTo>
                    <a:pt x="43" y="47"/>
                  </a:lnTo>
                  <a:lnTo>
                    <a:pt x="43" y="47"/>
                  </a:lnTo>
                  <a:lnTo>
                    <a:pt x="52" y="38"/>
                  </a:lnTo>
                  <a:lnTo>
                    <a:pt x="60" y="29"/>
                  </a:lnTo>
                  <a:lnTo>
                    <a:pt x="60" y="29"/>
                  </a:lnTo>
                  <a:lnTo>
                    <a:pt x="64" y="24"/>
                  </a:lnTo>
                  <a:lnTo>
                    <a:pt x="69" y="19"/>
                  </a:lnTo>
                  <a:lnTo>
                    <a:pt x="81" y="12"/>
                  </a:lnTo>
                  <a:lnTo>
                    <a:pt x="81" y="12"/>
                  </a:lnTo>
                  <a:lnTo>
                    <a:pt x="84" y="9"/>
                  </a:lnTo>
                  <a:lnTo>
                    <a:pt x="84" y="8"/>
                  </a:lnTo>
                  <a:lnTo>
                    <a:pt x="84" y="4"/>
                  </a:lnTo>
                  <a:lnTo>
                    <a:pt x="80" y="2"/>
                  </a:lnTo>
                  <a:lnTo>
                    <a:pt x="79" y="0"/>
                  </a:lnTo>
                  <a:lnTo>
                    <a:pt x="76" y="2"/>
                  </a:lnTo>
                  <a:lnTo>
                    <a:pt x="76"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66" name="Freeform 624"/>
            <p:cNvSpPr/>
            <p:nvPr/>
          </p:nvSpPr>
          <p:spPr bwMode="auto">
            <a:xfrm>
              <a:off x="4291013" y="2682875"/>
              <a:ext cx="31750" cy="36513"/>
            </a:xfrm>
            <a:custGeom>
              <a:cxnLst>
                <a:cxn ang="0">
                  <a:pos x="68" y="3"/>
                </a:cxn>
                <a:cxn ang="0">
                  <a:pos x="68" y="3"/>
                </a:cxn>
                <a:cxn ang="0">
                  <a:pos x="66" y="9"/>
                </a:cxn>
                <a:cxn ang="0">
                  <a:pos x="62" y="14"/>
                </a:cxn>
                <a:cxn ang="0">
                  <a:pos x="53" y="23"/>
                </a:cxn>
                <a:cxn ang="0">
                  <a:pos x="53" y="23"/>
                </a:cxn>
                <a:cxn ang="0">
                  <a:pos x="43" y="35"/>
                </a:cxn>
                <a:cxn ang="0">
                  <a:pos x="33" y="45"/>
                </a:cxn>
                <a:cxn ang="0">
                  <a:pos x="33" y="45"/>
                </a:cxn>
                <a:cxn ang="0">
                  <a:pos x="24" y="54"/>
                </a:cxn>
                <a:cxn ang="0">
                  <a:pos x="16" y="64"/>
                </a:cxn>
                <a:cxn ang="0">
                  <a:pos x="0" y="86"/>
                </a:cxn>
                <a:cxn ang="0">
                  <a:pos x="0" y="86"/>
                </a:cxn>
                <a:cxn ang="0">
                  <a:pos x="0" y="87"/>
                </a:cxn>
                <a:cxn ang="0">
                  <a:pos x="0" y="90"/>
                </a:cxn>
                <a:cxn ang="0">
                  <a:pos x="0" y="91"/>
                </a:cxn>
                <a:cxn ang="0">
                  <a:pos x="3" y="92"/>
                </a:cxn>
                <a:cxn ang="0">
                  <a:pos x="7" y="94"/>
                </a:cxn>
                <a:cxn ang="0">
                  <a:pos x="8" y="92"/>
                </a:cxn>
                <a:cxn ang="0">
                  <a:pos x="11" y="91"/>
                </a:cxn>
                <a:cxn ang="0">
                  <a:pos x="11" y="91"/>
                </a:cxn>
                <a:cxn ang="0">
                  <a:pos x="28" y="68"/>
                </a:cxn>
                <a:cxn ang="0">
                  <a:pos x="38" y="56"/>
                </a:cxn>
                <a:cxn ang="0">
                  <a:pos x="49" y="45"/>
                </a:cxn>
                <a:cxn ang="0">
                  <a:pos x="49" y="45"/>
                </a:cxn>
                <a:cxn ang="0">
                  <a:pos x="58" y="36"/>
                </a:cxn>
                <a:cxn ang="0">
                  <a:pos x="67" y="26"/>
                </a:cxn>
                <a:cxn ang="0">
                  <a:pos x="67" y="26"/>
                </a:cxn>
                <a:cxn ang="0">
                  <a:pos x="75" y="17"/>
                </a:cxn>
                <a:cxn ang="0">
                  <a:pos x="78" y="11"/>
                </a:cxn>
                <a:cxn ang="0">
                  <a:pos x="80" y="6"/>
                </a:cxn>
                <a:cxn ang="0">
                  <a:pos x="80" y="6"/>
                </a:cxn>
                <a:cxn ang="0">
                  <a:pos x="80" y="3"/>
                </a:cxn>
                <a:cxn ang="0">
                  <a:pos x="79" y="2"/>
                </a:cxn>
                <a:cxn ang="0">
                  <a:pos x="75" y="0"/>
                </a:cxn>
                <a:cxn ang="0">
                  <a:pos x="74" y="0"/>
                </a:cxn>
                <a:cxn ang="0">
                  <a:pos x="71" y="0"/>
                </a:cxn>
                <a:cxn ang="0">
                  <a:pos x="70" y="1"/>
                </a:cxn>
                <a:cxn ang="0">
                  <a:pos x="68" y="3"/>
                </a:cxn>
                <a:cxn ang="0">
                  <a:pos x="68" y="3"/>
                </a:cxn>
              </a:cxnLst>
              <a:rect b="b" l="0" r="r" t="0"/>
              <a:pathLst>
                <a:path h="94" w="80">
                  <a:moveTo>
                    <a:pt x="68" y="3"/>
                  </a:moveTo>
                  <a:lnTo>
                    <a:pt x="68" y="3"/>
                  </a:lnTo>
                  <a:lnTo>
                    <a:pt x="66" y="9"/>
                  </a:lnTo>
                  <a:lnTo>
                    <a:pt x="62" y="14"/>
                  </a:lnTo>
                  <a:lnTo>
                    <a:pt x="53" y="23"/>
                  </a:lnTo>
                  <a:lnTo>
                    <a:pt x="53" y="23"/>
                  </a:lnTo>
                  <a:lnTo>
                    <a:pt x="43" y="35"/>
                  </a:lnTo>
                  <a:lnTo>
                    <a:pt x="33" y="45"/>
                  </a:lnTo>
                  <a:lnTo>
                    <a:pt x="33" y="45"/>
                  </a:lnTo>
                  <a:lnTo>
                    <a:pt x="24" y="54"/>
                  </a:lnTo>
                  <a:lnTo>
                    <a:pt x="16" y="64"/>
                  </a:lnTo>
                  <a:lnTo>
                    <a:pt x="0" y="86"/>
                  </a:lnTo>
                  <a:lnTo>
                    <a:pt x="0" y="86"/>
                  </a:lnTo>
                  <a:lnTo>
                    <a:pt x="0" y="87"/>
                  </a:lnTo>
                  <a:lnTo>
                    <a:pt x="0" y="90"/>
                  </a:lnTo>
                  <a:lnTo>
                    <a:pt x="0" y="91"/>
                  </a:lnTo>
                  <a:lnTo>
                    <a:pt x="3" y="92"/>
                  </a:lnTo>
                  <a:lnTo>
                    <a:pt x="7" y="94"/>
                  </a:lnTo>
                  <a:lnTo>
                    <a:pt x="8" y="92"/>
                  </a:lnTo>
                  <a:lnTo>
                    <a:pt x="11" y="91"/>
                  </a:lnTo>
                  <a:lnTo>
                    <a:pt x="11" y="91"/>
                  </a:lnTo>
                  <a:lnTo>
                    <a:pt x="28" y="68"/>
                  </a:lnTo>
                  <a:lnTo>
                    <a:pt x="38" y="56"/>
                  </a:lnTo>
                  <a:lnTo>
                    <a:pt x="49" y="45"/>
                  </a:lnTo>
                  <a:lnTo>
                    <a:pt x="49" y="45"/>
                  </a:lnTo>
                  <a:lnTo>
                    <a:pt x="58" y="36"/>
                  </a:lnTo>
                  <a:lnTo>
                    <a:pt x="67" y="26"/>
                  </a:lnTo>
                  <a:lnTo>
                    <a:pt x="67" y="26"/>
                  </a:lnTo>
                  <a:lnTo>
                    <a:pt x="75" y="17"/>
                  </a:lnTo>
                  <a:lnTo>
                    <a:pt x="78" y="11"/>
                  </a:lnTo>
                  <a:lnTo>
                    <a:pt x="80" y="6"/>
                  </a:lnTo>
                  <a:lnTo>
                    <a:pt x="80" y="6"/>
                  </a:lnTo>
                  <a:lnTo>
                    <a:pt x="80" y="3"/>
                  </a:lnTo>
                  <a:lnTo>
                    <a:pt x="79" y="2"/>
                  </a:lnTo>
                  <a:lnTo>
                    <a:pt x="75" y="0"/>
                  </a:lnTo>
                  <a:lnTo>
                    <a:pt x="74" y="0"/>
                  </a:lnTo>
                  <a:lnTo>
                    <a:pt x="71" y="0"/>
                  </a:lnTo>
                  <a:lnTo>
                    <a:pt x="70" y="1"/>
                  </a:lnTo>
                  <a:lnTo>
                    <a:pt x="68" y="3"/>
                  </a:lnTo>
                  <a:lnTo>
                    <a:pt x="68"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67" name="Freeform 625"/>
            <p:cNvSpPr/>
            <p:nvPr/>
          </p:nvSpPr>
          <p:spPr bwMode="auto">
            <a:xfrm>
              <a:off x="4322763" y="2684463"/>
              <a:ext cx="33338" cy="34925"/>
            </a:xfrm>
            <a:custGeom>
              <a:cxnLst>
                <a:cxn ang="0">
                  <a:pos x="77" y="0"/>
                </a:cxn>
                <a:cxn ang="0">
                  <a:pos x="77" y="0"/>
                </a:cxn>
                <a:cxn ang="0">
                  <a:pos x="72" y="0"/>
                </a:cxn>
                <a:cxn ang="0">
                  <a:pos x="67" y="1"/>
                </a:cxn>
                <a:cxn ang="0">
                  <a:pos x="63" y="4"/>
                </a:cxn>
                <a:cxn ang="0">
                  <a:pos x="58" y="7"/>
                </a:cxn>
                <a:cxn ang="0">
                  <a:pos x="50" y="13"/>
                </a:cxn>
                <a:cxn ang="0">
                  <a:pos x="43" y="22"/>
                </a:cxn>
                <a:cxn ang="0">
                  <a:pos x="43" y="22"/>
                </a:cxn>
                <a:cxn ang="0">
                  <a:pos x="21" y="50"/>
                </a:cxn>
                <a:cxn ang="0">
                  <a:pos x="11" y="64"/>
                </a:cxn>
                <a:cxn ang="0">
                  <a:pos x="0" y="80"/>
                </a:cxn>
                <a:cxn ang="0">
                  <a:pos x="0" y="80"/>
                </a:cxn>
                <a:cxn ang="0">
                  <a:pos x="0" y="81"/>
                </a:cxn>
                <a:cxn ang="0">
                  <a:pos x="0" y="84"/>
                </a:cxn>
                <a:cxn ang="0">
                  <a:pos x="3" y="86"/>
                </a:cxn>
                <a:cxn ang="0">
                  <a:pos x="7" y="88"/>
                </a:cxn>
                <a:cxn ang="0">
                  <a:pos x="9" y="86"/>
                </a:cxn>
                <a:cxn ang="0">
                  <a:pos x="11" y="85"/>
                </a:cxn>
                <a:cxn ang="0">
                  <a:pos x="11" y="85"/>
                </a:cxn>
                <a:cxn ang="0">
                  <a:pos x="26" y="62"/>
                </a:cxn>
                <a:cxn ang="0">
                  <a:pos x="34" y="51"/>
                </a:cxn>
                <a:cxn ang="0">
                  <a:pos x="43" y="41"/>
                </a:cxn>
                <a:cxn ang="0">
                  <a:pos x="43" y="41"/>
                </a:cxn>
                <a:cxn ang="0">
                  <a:pos x="51" y="31"/>
                </a:cxn>
                <a:cxn ang="0">
                  <a:pos x="58" y="22"/>
                </a:cxn>
                <a:cxn ang="0">
                  <a:pos x="62" y="17"/>
                </a:cxn>
                <a:cxn ang="0">
                  <a:pos x="67" y="14"/>
                </a:cxn>
                <a:cxn ang="0">
                  <a:pos x="72" y="12"/>
                </a:cxn>
                <a:cxn ang="0">
                  <a:pos x="77" y="12"/>
                </a:cxn>
                <a:cxn ang="0">
                  <a:pos x="77" y="12"/>
                </a:cxn>
                <a:cxn ang="0">
                  <a:pos x="80" y="12"/>
                </a:cxn>
                <a:cxn ang="0">
                  <a:pos x="83" y="11"/>
                </a:cxn>
                <a:cxn ang="0">
                  <a:pos x="83" y="9"/>
                </a:cxn>
                <a:cxn ang="0">
                  <a:pos x="84" y="7"/>
                </a:cxn>
                <a:cxn ang="0">
                  <a:pos x="83" y="3"/>
                </a:cxn>
                <a:cxn ang="0">
                  <a:pos x="80" y="1"/>
                </a:cxn>
                <a:cxn ang="0">
                  <a:pos x="77" y="0"/>
                </a:cxn>
                <a:cxn ang="0">
                  <a:pos x="77" y="0"/>
                </a:cxn>
              </a:cxnLst>
              <a:rect b="b" l="0" r="r" t="0"/>
              <a:pathLst>
                <a:path h="88" w="84">
                  <a:moveTo>
                    <a:pt x="77" y="0"/>
                  </a:moveTo>
                  <a:lnTo>
                    <a:pt x="77" y="0"/>
                  </a:lnTo>
                  <a:lnTo>
                    <a:pt x="72" y="0"/>
                  </a:lnTo>
                  <a:lnTo>
                    <a:pt x="67" y="1"/>
                  </a:lnTo>
                  <a:lnTo>
                    <a:pt x="63" y="4"/>
                  </a:lnTo>
                  <a:lnTo>
                    <a:pt x="58" y="7"/>
                  </a:lnTo>
                  <a:lnTo>
                    <a:pt x="50" y="13"/>
                  </a:lnTo>
                  <a:lnTo>
                    <a:pt x="43" y="22"/>
                  </a:lnTo>
                  <a:lnTo>
                    <a:pt x="43" y="22"/>
                  </a:lnTo>
                  <a:lnTo>
                    <a:pt x="21" y="50"/>
                  </a:lnTo>
                  <a:lnTo>
                    <a:pt x="11" y="64"/>
                  </a:lnTo>
                  <a:lnTo>
                    <a:pt x="0" y="80"/>
                  </a:lnTo>
                  <a:lnTo>
                    <a:pt x="0" y="80"/>
                  </a:lnTo>
                  <a:lnTo>
                    <a:pt x="0" y="81"/>
                  </a:lnTo>
                  <a:lnTo>
                    <a:pt x="0" y="84"/>
                  </a:lnTo>
                  <a:lnTo>
                    <a:pt x="3" y="86"/>
                  </a:lnTo>
                  <a:lnTo>
                    <a:pt x="7" y="88"/>
                  </a:lnTo>
                  <a:lnTo>
                    <a:pt x="9" y="86"/>
                  </a:lnTo>
                  <a:lnTo>
                    <a:pt x="11" y="85"/>
                  </a:lnTo>
                  <a:lnTo>
                    <a:pt x="11" y="85"/>
                  </a:lnTo>
                  <a:lnTo>
                    <a:pt x="26" y="62"/>
                  </a:lnTo>
                  <a:lnTo>
                    <a:pt x="34" y="51"/>
                  </a:lnTo>
                  <a:lnTo>
                    <a:pt x="43" y="41"/>
                  </a:lnTo>
                  <a:lnTo>
                    <a:pt x="43" y="41"/>
                  </a:lnTo>
                  <a:lnTo>
                    <a:pt x="51" y="31"/>
                  </a:lnTo>
                  <a:lnTo>
                    <a:pt x="58" y="22"/>
                  </a:lnTo>
                  <a:lnTo>
                    <a:pt x="62" y="17"/>
                  </a:lnTo>
                  <a:lnTo>
                    <a:pt x="67" y="14"/>
                  </a:lnTo>
                  <a:lnTo>
                    <a:pt x="72" y="12"/>
                  </a:lnTo>
                  <a:lnTo>
                    <a:pt x="77" y="12"/>
                  </a:lnTo>
                  <a:lnTo>
                    <a:pt x="77" y="12"/>
                  </a:lnTo>
                  <a:lnTo>
                    <a:pt x="80" y="12"/>
                  </a:lnTo>
                  <a:lnTo>
                    <a:pt x="83" y="11"/>
                  </a:lnTo>
                  <a:lnTo>
                    <a:pt x="83" y="9"/>
                  </a:lnTo>
                  <a:lnTo>
                    <a:pt x="84" y="7"/>
                  </a:lnTo>
                  <a:lnTo>
                    <a:pt x="83" y="3"/>
                  </a:lnTo>
                  <a:lnTo>
                    <a:pt x="80" y="1"/>
                  </a:lnTo>
                  <a:lnTo>
                    <a:pt x="77" y="0"/>
                  </a:lnTo>
                  <a:lnTo>
                    <a:pt x="77"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68" name="Freeform 626"/>
            <p:cNvSpPr/>
            <p:nvPr/>
          </p:nvSpPr>
          <p:spPr bwMode="auto">
            <a:xfrm>
              <a:off x="4357688" y="2682875"/>
              <a:ext cx="31750" cy="34925"/>
            </a:xfrm>
            <a:custGeom>
              <a:cxnLst>
                <a:cxn ang="0">
                  <a:pos x="72" y="0"/>
                </a:cxn>
                <a:cxn ang="0">
                  <a:pos x="72" y="0"/>
                </a:cxn>
                <a:cxn ang="0">
                  <a:pos x="63" y="3"/>
                </a:cxn>
                <a:cxn ang="0">
                  <a:pos x="55" y="9"/>
                </a:cxn>
                <a:cxn ang="0">
                  <a:pos x="48" y="17"/>
                </a:cxn>
                <a:cxn ang="0">
                  <a:pos x="43" y="24"/>
                </a:cxn>
                <a:cxn ang="0">
                  <a:pos x="43" y="24"/>
                </a:cxn>
                <a:cxn ang="0">
                  <a:pos x="34" y="39"/>
                </a:cxn>
                <a:cxn ang="0">
                  <a:pos x="23" y="53"/>
                </a:cxn>
                <a:cxn ang="0">
                  <a:pos x="13" y="68"/>
                </a:cxn>
                <a:cxn ang="0">
                  <a:pos x="1" y="81"/>
                </a:cxn>
                <a:cxn ang="0">
                  <a:pos x="1" y="81"/>
                </a:cxn>
                <a:cxn ang="0">
                  <a:pos x="0" y="82"/>
                </a:cxn>
                <a:cxn ang="0">
                  <a:pos x="0" y="85"/>
                </a:cxn>
                <a:cxn ang="0">
                  <a:pos x="1" y="88"/>
                </a:cxn>
                <a:cxn ang="0">
                  <a:pos x="5" y="90"/>
                </a:cxn>
                <a:cxn ang="0">
                  <a:pos x="8" y="90"/>
                </a:cxn>
                <a:cxn ang="0">
                  <a:pos x="9" y="88"/>
                </a:cxn>
                <a:cxn ang="0">
                  <a:pos x="9" y="88"/>
                </a:cxn>
                <a:cxn ang="0">
                  <a:pos x="27" y="68"/>
                </a:cxn>
                <a:cxn ang="0">
                  <a:pos x="44" y="45"/>
                </a:cxn>
                <a:cxn ang="0">
                  <a:pos x="44" y="45"/>
                </a:cxn>
                <a:cxn ang="0">
                  <a:pos x="51" y="35"/>
                </a:cxn>
                <a:cxn ang="0">
                  <a:pos x="57" y="24"/>
                </a:cxn>
                <a:cxn ang="0">
                  <a:pos x="60" y="20"/>
                </a:cxn>
                <a:cxn ang="0">
                  <a:pos x="64" y="17"/>
                </a:cxn>
                <a:cxn ang="0">
                  <a:pos x="69" y="13"/>
                </a:cxn>
                <a:cxn ang="0">
                  <a:pos x="76" y="10"/>
                </a:cxn>
                <a:cxn ang="0">
                  <a:pos x="76" y="10"/>
                </a:cxn>
                <a:cxn ang="0">
                  <a:pos x="77" y="9"/>
                </a:cxn>
                <a:cxn ang="0">
                  <a:pos x="78" y="7"/>
                </a:cxn>
                <a:cxn ang="0">
                  <a:pos x="80" y="3"/>
                </a:cxn>
                <a:cxn ang="0">
                  <a:pos x="77" y="0"/>
                </a:cxn>
                <a:cxn ang="0">
                  <a:pos x="74" y="0"/>
                </a:cxn>
                <a:cxn ang="0">
                  <a:pos x="72" y="0"/>
                </a:cxn>
                <a:cxn ang="0">
                  <a:pos x="72" y="0"/>
                </a:cxn>
              </a:cxnLst>
              <a:rect b="b" l="0" r="r" t="0"/>
              <a:pathLst>
                <a:path h="90" w="80">
                  <a:moveTo>
                    <a:pt x="72" y="0"/>
                  </a:moveTo>
                  <a:lnTo>
                    <a:pt x="72" y="0"/>
                  </a:lnTo>
                  <a:lnTo>
                    <a:pt x="63" y="3"/>
                  </a:lnTo>
                  <a:lnTo>
                    <a:pt x="55" y="9"/>
                  </a:lnTo>
                  <a:lnTo>
                    <a:pt x="48" y="17"/>
                  </a:lnTo>
                  <a:lnTo>
                    <a:pt x="43" y="24"/>
                  </a:lnTo>
                  <a:lnTo>
                    <a:pt x="43" y="24"/>
                  </a:lnTo>
                  <a:lnTo>
                    <a:pt x="34" y="39"/>
                  </a:lnTo>
                  <a:lnTo>
                    <a:pt x="23" y="53"/>
                  </a:lnTo>
                  <a:lnTo>
                    <a:pt x="13" y="68"/>
                  </a:lnTo>
                  <a:lnTo>
                    <a:pt x="1" y="81"/>
                  </a:lnTo>
                  <a:lnTo>
                    <a:pt x="1" y="81"/>
                  </a:lnTo>
                  <a:lnTo>
                    <a:pt x="0" y="82"/>
                  </a:lnTo>
                  <a:lnTo>
                    <a:pt x="0" y="85"/>
                  </a:lnTo>
                  <a:lnTo>
                    <a:pt x="1" y="88"/>
                  </a:lnTo>
                  <a:lnTo>
                    <a:pt x="5" y="90"/>
                  </a:lnTo>
                  <a:lnTo>
                    <a:pt x="8" y="90"/>
                  </a:lnTo>
                  <a:lnTo>
                    <a:pt x="9" y="88"/>
                  </a:lnTo>
                  <a:lnTo>
                    <a:pt x="9" y="88"/>
                  </a:lnTo>
                  <a:lnTo>
                    <a:pt x="27" y="68"/>
                  </a:lnTo>
                  <a:lnTo>
                    <a:pt x="44" y="45"/>
                  </a:lnTo>
                  <a:lnTo>
                    <a:pt x="44" y="45"/>
                  </a:lnTo>
                  <a:lnTo>
                    <a:pt x="51" y="35"/>
                  </a:lnTo>
                  <a:lnTo>
                    <a:pt x="57" y="24"/>
                  </a:lnTo>
                  <a:lnTo>
                    <a:pt x="60" y="20"/>
                  </a:lnTo>
                  <a:lnTo>
                    <a:pt x="64" y="17"/>
                  </a:lnTo>
                  <a:lnTo>
                    <a:pt x="69" y="13"/>
                  </a:lnTo>
                  <a:lnTo>
                    <a:pt x="76" y="10"/>
                  </a:lnTo>
                  <a:lnTo>
                    <a:pt x="76" y="10"/>
                  </a:lnTo>
                  <a:lnTo>
                    <a:pt x="77" y="9"/>
                  </a:lnTo>
                  <a:lnTo>
                    <a:pt x="78" y="7"/>
                  </a:lnTo>
                  <a:lnTo>
                    <a:pt x="80" y="3"/>
                  </a:lnTo>
                  <a:lnTo>
                    <a:pt x="77" y="0"/>
                  </a:lnTo>
                  <a:lnTo>
                    <a:pt x="74" y="0"/>
                  </a:lnTo>
                  <a:lnTo>
                    <a:pt x="72" y="0"/>
                  </a:lnTo>
                  <a:lnTo>
                    <a:pt x="72"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69" name="Freeform 627"/>
            <p:cNvSpPr/>
            <p:nvPr/>
          </p:nvSpPr>
          <p:spPr bwMode="auto">
            <a:xfrm>
              <a:off x="4413251" y="2679700"/>
              <a:ext cx="36513" cy="39688"/>
            </a:xfrm>
            <a:custGeom>
              <a:cxnLst>
                <a:cxn ang="0">
                  <a:pos x="80" y="2"/>
                </a:cxn>
                <a:cxn ang="0">
                  <a:pos x="80" y="2"/>
                </a:cxn>
                <a:cxn ang="0">
                  <a:pos x="72" y="14"/>
                </a:cxn>
                <a:cxn ang="0">
                  <a:pos x="62" y="26"/>
                </a:cxn>
                <a:cxn ang="0">
                  <a:pos x="42" y="48"/>
                </a:cxn>
                <a:cxn ang="0">
                  <a:pos x="21" y="69"/>
                </a:cxn>
                <a:cxn ang="0">
                  <a:pos x="10" y="81"/>
                </a:cxn>
                <a:cxn ang="0">
                  <a:pos x="1" y="93"/>
                </a:cxn>
                <a:cxn ang="0">
                  <a:pos x="1" y="93"/>
                </a:cxn>
                <a:cxn ang="0">
                  <a:pos x="0" y="94"/>
                </a:cxn>
                <a:cxn ang="0">
                  <a:pos x="0" y="96"/>
                </a:cxn>
                <a:cxn ang="0">
                  <a:pos x="1" y="100"/>
                </a:cxn>
                <a:cxn ang="0">
                  <a:pos x="3" y="102"/>
                </a:cxn>
                <a:cxn ang="0">
                  <a:pos x="5" y="102"/>
                </a:cxn>
                <a:cxn ang="0">
                  <a:pos x="7" y="102"/>
                </a:cxn>
                <a:cxn ang="0">
                  <a:pos x="9" y="100"/>
                </a:cxn>
                <a:cxn ang="0">
                  <a:pos x="9" y="100"/>
                </a:cxn>
                <a:cxn ang="0">
                  <a:pos x="18" y="89"/>
                </a:cxn>
                <a:cxn ang="0">
                  <a:pos x="29" y="77"/>
                </a:cxn>
                <a:cxn ang="0">
                  <a:pos x="51" y="55"/>
                </a:cxn>
                <a:cxn ang="0">
                  <a:pos x="72" y="32"/>
                </a:cxn>
                <a:cxn ang="0">
                  <a:pos x="81" y="21"/>
                </a:cxn>
                <a:cxn ang="0">
                  <a:pos x="90" y="8"/>
                </a:cxn>
                <a:cxn ang="0">
                  <a:pos x="90" y="8"/>
                </a:cxn>
                <a:cxn ang="0">
                  <a:pos x="90" y="5"/>
                </a:cxn>
                <a:cxn ang="0">
                  <a:pos x="90" y="4"/>
                </a:cxn>
                <a:cxn ang="0">
                  <a:pos x="88" y="0"/>
                </a:cxn>
                <a:cxn ang="0">
                  <a:pos x="84" y="0"/>
                </a:cxn>
                <a:cxn ang="0">
                  <a:pos x="81" y="0"/>
                </a:cxn>
                <a:cxn ang="0">
                  <a:pos x="80" y="2"/>
                </a:cxn>
                <a:cxn ang="0">
                  <a:pos x="80" y="2"/>
                </a:cxn>
              </a:cxnLst>
              <a:rect b="b" l="0" r="r" t="0"/>
              <a:pathLst>
                <a:path h="102" w="90">
                  <a:moveTo>
                    <a:pt x="80" y="2"/>
                  </a:moveTo>
                  <a:lnTo>
                    <a:pt x="80" y="2"/>
                  </a:lnTo>
                  <a:lnTo>
                    <a:pt x="72" y="14"/>
                  </a:lnTo>
                  <a:lnTo>
                    <a:pt x="62" y="26"/>
                  </a:lnTo>
                  <a:lnTo>
                    <a:pt x="42" y="48"/>
                  </a:lnTo>
                  <a:lnTo>
                    <a:pt x="21" y="69"/>
                  </a:lnTo>
                  <a:lnTo>
                    <a:pt x="10" y="81"/>
                  </a:lnTo>
                  <a:lnTo>
                    <a:pt x="1" y="93"/>
                  </a:lnTo>
                  <a:lnTo>
                    <a:pt x="1" y="93"/>
                  </a:lnTo>
                  <a:lnTo>
                    <a:pt x="0" y="94"/>
                  </a:lnTo>
                  <a:lnTo>
                    <a:pt x="0" y="96"/>
                  </a:lnTo>
                  <a:lnTo>
                    <a:pt x="1" y="100"/>
                  </a:lnTo>
                  <a:lnTo>
                    <a:pt x="3" y="102"/>
                  </a:lnTo>
                  <a:lnTo>
                    <a:pt x="5" y="102"/>
                  </a:lnTo>
                  <a:lnTo>
                    <a:pt x="7" y="102"/>
                  </a:lnTo>
                  <a:lnTo>
                    <a:pt x="9" y="100"/>
                  </a:lnTo>
                  <a:lnTo>
                    <a:pt x="9" y="100"/>
                  </a:lnTo>
                  <a:lnTo>
                    <a:pt x="18" y="89"/>
                  </a:lnTo>
                  <a:lnTo>
                    <a:pt x="29" y="77"/>
                  </a:lnTo>
                  <a:lnTo>
                    <a:pt x="51" y="55"/>
                  </a:lnTo>
                  <a:lnTo>
                    <a:pt x="72" y="32"/>
                  </a:lnTo>
                  <a:lnTo>
                    <a:pt x="81" y="21"/>
                  </a:lnTo>
                  <a:lnTo>
                    <a:pt x="90" y="8"/>
                  </a:lnTo>
                  <a:lnTo>
                    <a:pt x="90" y="8"/>
                  </a:lnTo>
                  <a:lnTo>
                    <a:pt x="90" y="5"/>
                  </a:lnTo>
                  <a:lnTo>
                    <a:pt x="90" y="4"/>
                  </a:lnTo>
                  <a:lnTo>
                    <a:pt x="88" y="0"/>
                  </a:lnTo>
                  <a:lnTo>
                    <a:pt x="84" y="0"/>
                  </a:lnTo>
                  <a:lnTo>
                    <a:pt x="81" y="0"/>
                  </a:lnTo>
                  <a:lnTo>
                    <a:pt x="80" y="2"/>
                  </a:lnTo>
                  <a:lnTo>
                    <a:pt x="80"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70" name="Freeform 628"/>
            <p:cNvSpPr/>
            <p:nvPr/>
          </p:nvSpPr>
          <p:spPr bwMode="auto">
            <a:xfrm>
              <a:off x="4437063" y="2684463"/>
              <a:ext cx="31750" cy="38100"/>
            </a:xfrm>
            <a:custGeom>
              <a:cxnLst>
                <a:cxn ang="0">
                  <a:pos x="70" y="3"/>
                </a:cxn>
                <a:cxn ang="0">
                  <a:pos x="70" y="3"/>
                </a:cxn>
                <a:cxn ang="0">
                  <a:pos x="63" y="13"/>
                </a:cxn>
                <a:cxn ang="0">
                  <a:pos x="55" y="21"/>
                </a:cxn>
                <a:cxn ang="0">
                  <a:pos x="42" y="39"/>
                </a:cxn>
                <a:cxn ang="0">
                  <a:pos x="42" y="39"/>
                </a:cxn>
                <a:cxn ang="0">
                  <a:pos x="33" y="51"/>
                </a:cxn>
                <a:cxn ang="0">
                  <a:pos x="22" y="63"/>
                </a:cxn>
                <a:cxn ang="0">
                  <a:pos x="2" y="86"/>
                </a:cxn>
                <a:cxn ang="0">
                  <a:pos x="2" y="86"/>
                </a:cxn>
                <a:cxn ang="0">
                  <a:pos x="0" y="88"/>
                </a:cxn>
                <a:cxn ang="0">
                  <a:pos x="0" y="90"/>
                </a:cxn>
                <a:cxn ang="0">
                  <a:pos x="2" y="94"/>
                </a:cxn>
                <a:cxn ang="0">
                  <a:pos x="5" y="96"/>
                </a:cxn>
                <a:cxn ang="0">
                  <a:pos x="8" y="96"/>
                </a:cxn>
                <a:cxn ang="0">
                  <a:pos x="9" y="94"/>
                </a:cxn>
                <a:cxn ang="0">
                  <a:pos x="9" y="94"/>
                </a:cxn>
                <a:cxn ang="0">
                  <a:pos x="28" y="75"/>
                </a:cxn>
                <a:cxn ang="0">
                  <a:pos x="45" y="55"/>
                </a:cxn>
                <a:cxn ang="0">
                  <a:pos x="45" y="55"/>
                </a:cxn>
                <a:cxn ang="0">
                  <a:pos x="63" y="33"/>
                </a:cxn>
                <a:cxn ang="0">
                  <a:pos x="71" y="21"/>
                </a:cxn>
                <a:cxn ang="0">
                  <a:pos x="79" y="9"/>
                </a:cxn>
                <a:cxn ang="0">
                  <a:pos x="79" y="9"/>
                </a:cxn>
                <a:cxn ang="0">
                  <a:pos x="80" y="7"/>
                </a:cxn>
                <a:cxn ang="0">
                  <a:pos x="80" y="5"/>
                </a:cxn>
                <a:cxn ang="0">
                  <a:pos x="77" y="1"/>
                </a:cxn>
                <a:cxn ang="0">
                  <a:pos x="73" y="0"/>
                </a:cxn>
                <a:cxn ang="0">
                  <a:pos x="71" y="1"/>
                </a:cxn>
                <a:cxn ang="0">
                  <a:pos x="70" y="3"/>
                </a:cxn>
                <a:cxn ang="0">
                  <a:pos x="70" y="3"/>
                </a:cxn>
              </a:cxnLst>
              <a:rect b="b" l="0" r="r" t="0"/>
              <a:pathLst>
                <a:path h="96" w="80">
                  <a:moveTo>
                    <a:pt x="70" y="3"/>
                  </a:moveTo>
                  <a:lnTo>
                    <a:pt x="70" y="3"/>
                  </a:lnTo>
                  <a:lnTo>
                    <a:pt x="63" y="13"/>
                  </a:lnTo>
                  <a:lnTo>
                    <a:pt x="55" y="21"/>
                  </a:lnTo>
                  <a:lnTo>
                    <a:pt x="42" y="39"/>
                  </a:lnTo>
                  <a:lnTo>
                    <a:pt x="42" y="39"/>
                  </a:lnTo>
                  <a:lnTo>
                    <a:pt x="33" y="51"/>
                  </a:lnTo>
                  <a:lnTo>
                    <a:pt x="22" y="63"/>
                  </a:lnTo>
                  <a:lnTo>
                    <a:pt x="2" y="86"/>
                  </a:lnTo>
                  <a:lnTo>
                    <a:pt x="2" y="86"/>
                  </a:lnTo>
                  <a:lnTo>
                    <a:pt x="0" y="88"/>
                  </a:lnTo>
                  <a:lnTo>
                    <a:pt x="0" y="90"/>
                  </a:lnTo>
                  <a:lnTo>
                    <a:pt x="2" y="94"/>
                  </a:lnTo>
                  <a:lnTo>
                    <a:pt x="5" y="96"/>
                  </a:lnTo>
                  <a:lnTo>
                    <a:pt x="8" y="96"/>
                  </a:lnTo>
                  <a:lnTo>
                    <a:pt x="9" y="94"/>
                  </a:lnTo>
                  <a:lnTo>
                    <a:pt x="9" y="94"/>
                  </a:lnTo>
                  <a:lnTo>
                    <a:pt x="28" y="75"/>
                  </a:lnTo>
                  <a:lnTo>
                    <a:pt x="45" y="55"/>
                  </a:lnTo>
                  <a:lnTo>
                    <a:pt x="45" y="55"/>
                  </a:lnTo>
                  <a:lnTo>
                    <a:pt x="63" y="33"/>
                  </a:lnTo>
                  <a:lnTo>
                    <a:pt x="71" y="21"/>
                  </a:lnTo>
                  <a:lnTo>
                    <a:pt x="79" y="9"/>
                  </a:lnTo>
                  <a:lnTo>
                    <a:pt x="79" y="9"/>
                  </a:lnTo>
                  <a:lnTo>
                    <a:pt x="80" y="7"/>
                  </a:lnTo>
                  <a:lnTo>
                    <a:pt x="80" y="5"/>
                  </a:lnTo>
                  <a:lnTo>
                    <a:pt x="77" y="1"/>
                  </a:lnTo>
                  <a:lnTo>
                    <a:pt x="73" y="0"/>
                  </a:lnTo>
                  <a:lnTo>
                    <a:pt x="71" y="1"/>
                  </a:lnTo>
                  <a:lnTo>
                    <a:pt x="70" y="3"/>
                  </a:lnTo>
                  <a:lnTo>
                    <a:pt x="70"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71" name="Freeform 629"/>
            <p:cNvSpPr/>
            <p:nvPr/>
          </p:nvSpPr>
          <p:spPr bwMode="auto">
            <a:xfrm>
              <a:off x="4473576" y="2684463"/>
              <a:ext cx="25400" cy="34925"/>
            </a:xfrm>
            <a:custGeom>
              <a:cxnLst>
                <a:cxn ang="0">
                  <a:pos x="55" y="2"/>
                </a:cxn>
                <a:cxn ang="0">
                  <a:pos x="55" y="2"/>
                </a:cxn>
                <a:cxn ang="0">
                  <a:pos x="46" y="10"/>
                </a:cxn>
                <a:cxn ang="0">
                  <a:pos x="38" y="20"/>
                </a:cxn>
                <a:cxn ang="0">
                  <a:pos x="25" y="40"/>
                </a:cxn>
                <a:cxn ang="0">
                  <a:pos x="13" y="62"/>
                </a:cxn>
                <a:cxn ang="0">
                  <a:pos x="0" y="83"/>
                </a:cxn>
                <a:cxn ang="0">
                  <a:pos x="0" y="83"/>
                </a:cxn>
                <a:cxn ang="0">
                  <a:pos x="0" y="84"/>
                </a:cxn>
                <a:cxn ang="0">
                  <a:pos x="0" y="87"/>
                </a:cxn>
                <a:cxn ang="0">
                  <a:pos x="1" y="88"/>
                </a:cxn>
                <a:cxn ang="0">
                  <a:pos x="2" y="89"/>
                </a:cxn>
                <a:cxn ang="0">
                  <a:pos x="6" y="91"/>
                </a:cxn>
                <a:cxn ang="0">
                  <a:pos x="9" y="89"/>
                </a:cxn>
                <a:cxn ang="0">
                  <a:pos x="10" y="88"/>
                </a:cxn>
                <a:cxn ang="0">
                  <a:pos x="10" y="88"/>
                </a:cxn>
                <a:cxn ang="0">
                  <a:pos x="22" y="68"/>
                </a:cxn>
                <a:cxn ang="0">
                  <a:pos x="34" y="48"/>
                </a:cxn>
                <a:cxn ang="0">
                  <a:pos x="47" y="27"/>
                </a:cxn>
                <a:cxn ang="0">
                  <a:pos x="55" y="17"/>
                </a:cxn>
                <a:cxn ang="0">
                  <a:pos x="63" y="10"/>
                </a:cxn>
                <a:cxn ang="0">
                  <a:pos x="63" y="10"/>
                </a:cxn>
                <a:cxn ang="0">
                  <a:pos x="64" y="7"/>
                </a:cxn>
                <a:cxn ang="0">
                  <a:pos x="64" y="6"/>
                </a:cxn>
                <a:cxn ang="0">
                  <a:pos x="63" y="2"/>
                </a:cxn>
                <a:cxn ang="0">
                  <a:pos x="59" y="0"/>
                </a:cxn>
                <a:cxn ang="0">
                  <a:pos x="56" y="0"/>
                </a:cxn>
                <a:cxn ang="0">
                  <a:pos x="55" y="2"/>
                </a:cxn>
                <a:cxn ang="0">
                  <a:pos x="55" y="2"/>
                </a:cxn>
              </a:cxnLst>
              <a:rect b="b" l="0" r="r" t="0"/>
              <a:pathLst>
                <a:path h="91" w="64">
                  <a:moveTo>
                    <a:pt x="55" y="2"/>
                  </a:moveTo>
                  <a:lnTo>
                    <a:pt x="55" y="2"/>
                  </a:lnTo>
                  <a:lnTo>
                    <a:pt x="46" y="10"/>
                  </a:lnTo>
                  <a:lnTo>
                    <a:pt x="38" y="20"/>
                  </a:lnTo>
                  <a:lnTo>
                    <a:pt x="25" y="40"/>
                  </a:lnTo>
                  <a:lnTo>
                    <a:pt x="13" y="62"/>
                  </a:lnTo>
                  <a:lnTo>
                    <a:pt x="0" y="83"/>
                  </a:lnTo>
                  <a:lnTo>
                    <a:pt x="0" y="83"/>
                  </a:lnTo>
                  <a:lnTo>
                    <a:pt x="0" y="84"/>
                  </a:lnTo>
                  <a:lnTo>
                    <a:pt x="0" y="87"/>
                  </a:lnTo>
                  <a:lnTo>
                    <a:pt x="1" y="88"/>
                  </a:lnTo>
                  <a:lnTo>
                    <a:pt x="2" y="89"/>
                  </a:lnTo>
                  <a:lnTo>
                    <a:pt x="6" y="91"/>
                  </a:lnTo>
                  <a:lnTo>
                    <a:pt x="9" y="89"/>
                  </a:lnTo>
                  <a:lnTo>
                    <a:pt x="10" y="88"/>
                  </a:lnTo>
                  <a:lnTo>
                    <a:pt x="10" y="88"/>
                  </a:lnTo>
                  <a:lnTo>
                    <a:pt x="22" y="68"/>
                  </a:lnTo>
                  <a:lnTo>
                    <a:pt x="34" y="48"/>
                  </a:lnTo>
                  <a:lnTo>
                    <a:pt x="47" y="27"/>
                  </a:lnTo>
                  <a:lnTo>
                    <a:pt x="55" y="17"/>
                  </a:lnTo>
                  <a:lnTo>
                    <a:pt x="63" y="10"/>
                  </a:lnTo>
                  <a:lnTo>
                    <a:pt x="63" y="10"/>
                  </a:lnTo>
                  <a:lnTo>
                    <a:pt x="64" y="7"/>
                  </a:lnTo>
                  <a:lnTo>
                    <a:pt x="64" y="6"/>
                  </a:lnTo>
                  <a:lnTo>
                    <a:pt x="63" y="2"/>
                  </a:lnTo>
                  <a:lnTo>
                    <a:pt x="59" y="0"/>
                  </a:lnTo>
                  <a:lnTo>
                    <a:pt x="56" y="0"/>
                  </a:lnTo>
                  <a:lnTo>
                    <a:pt x="55" y="2"/>
                  </a:lnTo>
                  <a:lnTo>
                    <a:pt x="55"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72" name="Freeform 630"/>
            <p:cNvSpPr/>
            <p:nvPr/>
          </p:nvSpPr>
          <p:spPr bwMode="auto">
            <a:xfrm>
              <a:off x="4498976" y="2681288"/>
              <a:ext cx="26988" cy="34925"/>
            </a:xfrm>
            <a:custGeom>
              <a:cxnLst>
                <a:cxn ang="0">
                  <a:pos x="55" y="4"/>
                </a:cxn>
                <a:cxn ang="0">
                  <a:pos x="55" y="4"/>
                </a:cxn>
                <a:cxn ang="0">
                  <a:pos x="48" y="15"/>
                </a:cxn>
                <a:cxn ang="0">
                  <a:pos x="43" y="24"/>
                </a:cxn>
                <a:cxn ang="0">
                  <a:pos x="29" y="42"/>
                </a:cxn>
                <a:cxn ang="0">
                  <a:pos x="14" y="60"/>
                </a:cxn>
                <a:cxn ang="0">
                  <a:pos x="1" y="80"/>
                </a:cxn>
                <a:cxn ang="0">
                  <a:pos x="1" y="80"/>
                </a:cxn>
                <a:cxn ang="0">
                  <a:pos x="0" y="83"/>
                </a:cxn>
                <a:cxn ang="0">
                  <a:pos x="0" y="84"/>
                </a:cxn>
                <a:cxn ang="0">
                  <a:pos x="2" y="88"/>
                </a:cxn>
                <a:cxn ang="0">
                  <a:pos x="8" y="88"/>
                </a:cxn>
                <a:cxn ang="0">
                  <a:pos x="9" y="88"/>
                </a:cxn>
                <a:cxn ang="0">
                  <a:pos x="10" y="85"/>
                </a:cxn>
                <a:cxn ang="0">
                  <a:pos x="10" y="85"/>
                </a:cxn>
                <a:cxn ang="0">
                  <a:pos x="23" y="67"/>
                </a:cxn>
                <a:cxn ang="0">
                  <a:pos x="39" y="49"/>
                </a:cxn>
                <a:cxn ang="0">
                  <a:pos x="52" y="29"/>
                </a:cxn>
                <a:cxn ang="0">
                  <a:pos x="59" y="20"/>
                </a:cxn>
                <a:cxn ang="0">
                  <a:pos x="64" y="9"/>
                </a:cxn>
                <a:cxn ang="0">
                  <a:pos x="64" y="9"/>
                </a:cxn>
                <a:cxn ang="0">
                  <a:pos x="65" y="7"/>
                </a:cxn>
                <a:cxn ang="0">
                  <a:pos x="64" y="5"/>
                </a:cxn>
                <a:cxn ang="0">
                  <a:pos x="61" y="2"/>
                </a:cxn>
                <a:cxn ang="0">
                  <a:pos x="60" y="0"/>
                </a:cxn>
                <a:cxn ang="0">
                  <a:pos x="57" y="0"/>
                </a:cxn>
                <a:cxn ang="0">
                  <a:pos x="56" y="2"/>
                </a:cxn>
                <a:cxn ang="0">
                  <a:pos x="55" y="4"/>
                </a:cxn>
                <a:cxn ang="0">
                  <a:pos x="55" y="4"/>
                </a:cxn>
              </a:cxnLst>
              <a:rect b="b" l="0" r="r" t="0"/>
              <a:pathLst>
                <a:path h="88" w="65">
                  <a:moveTo>
                    <a:pt x="55" y="4"/>
                  </a:moveTo>
                  <a:lnTo>
                    <a:pt x="55" y="4"/>
                  </a:lnTo>
                  <a:lnTo>
                    <a:pt x="48" y="15"/>
                  </a:lnTo>
                  <a:lnTo>
                    <a:pt x="43" y="24"/>
                  </a:lnTo>
                  <a:lnTo>
                    <a:pt x="29" y="42"/>
                  </a:lnTo>
                  <a:lnTo>
                    <a:pt x="14" y="60"/>
                  </a:lnTo>
                  <a:lnTo>
                    <a:pt x="1" y="80"/>
                  </a:lnTo>
                  <a:lnTo>
                    <a:pt x="1" y="80"/>
                  </a:lnTo>
                  <a:lnTo>
                    <a:pt x="0" y="83"/>
                  </a:lnTo>
                  <a:lnTo>
                    <a:pt x="0" y="84"/>
                  </a:lnTo>
                  <a:lnTo>
                    <a:pt x="2" y="88"/>
                  </a:lnTo>
                  <a:lnTo>
                    <a:pt x="8" y="88"/>
                  </a:lnTo>
                  <a:lnTo>
                    <a:pt x="9" y="88"/>
                  </a:lnTo>
                  <a:lnTo>
                    <a:pt x="10" y="85"/>
                  </a:lnTo>
                  <a:lnTo>
                    <a:pt x="10" y="85"/>
                  </a:lnTo>
                  <a:lnTo>
                    <a:pt x="23" y="67"/>
                  </a:lnTo>
                  <a:lnTo>
                    <a:pt x="39" y="49"/>
                  </a:lnTo>
                  <a:lnTo>
                    <a:pt x="52" y="29"/>
                  </a:lnTo>
                  <a:lnTo>
                    <a:pt x="59" y="20"/>
                  </a:lnTo>
                  <a:lnTo>
                    <a:pt x="64" y="9"/>
                  </a:lnTo>
                  <a:lnTo>
                    <a:pt x="64" y="9"/>
                  </a:lnTo>
                  <a:lnTo>
                    <a:pt x="65" y="7"/>
                  </a:lnTo>
                  <a:lnTo>
                    <a:pt x="64" y="5"/>
                  </a:lnTo>
                  <a:lnTo>
                    <a:pt x="61" y="2"/>
                  </a:lnTo>
                  <a:lnTo>
                    <a:pt x="60" y="0"/>
                  </a:lnTo>
                  <a:lnTo>
                    <a:pt x="57" y="0"/>
                  </a:lnTo>
                  <a:lnTo>
                    <a:pt x="56" y="2"/>
                  </a:lnTo>
                  <a:lnTo>
                    <a:pt x="55" y="4"/>
                  </a:lnTo>
                  <a:lnTo>
                    <a:pt x="55"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73" name="Freeform 631"/>
            <p:cNvSpPr/>
            <p:nvPr/>
          </p:nvSpPr>
          <p:spPr bwMode="auto">
            <a:xfrm>
              <a:off x="4516438" y="2684463"/>
              <a:ext cx="30163" cy="34925"/>
            </a:xfrm>
            <a:custGeom>
              <a:cxnLst>
                <a:cxn ang="0">
                  <a:pos x="69" y="0"/>
                </a:cxn>
                <a:cxn ang="0">
                  <a:pos x="69" y="0"/>
                </a:cxn>
                <a:cxn ang="0">
                  <a:pos x="57" y="7"/>
                </a:cxn>
                <a:cxn ang="0">
                  <a:pos x="47" y="14"/>
                </a:cxn>
                <a:cxn ang="0">
                  <a:pos x="39" y="25"/>
                </a:cxn>
                <a:cxn ang="0">
                  <a:pos x="30" y="35"/>
                </a:cxn>
                <a:cxn ang="0">
                  <a:pos x="15" y="58"/>
                </a:cxn>
                <a:cxn ang="0">
                  <a:pos x="1" y="80"/>
                </a:cxn>
                <a:cxn ang="0">
                  <a:pos x="1" y="80"/>
                </a:cxn>
                <a:cxn ang="0">
                  <a:pos x="0" y="81"/>
                </a:cxn>
                <a:cxn ang="0">
                  <a:pos x="0" y="84"/>
                </a:cxn>
                <a:cxn ang="0">
                  <a:pos x="1" y="85"/>
                </a:cxn>
                <a:cxn ang="0">
                  <a:pos x="2" y="86"/>
                </a:cxn>
                <a:cxn ang="0">
                  <a:pos x="6" y="88"/>
                </a:cxn>
                <a:cxn ang="0">
                  <a:pos x="9" y="86"/>
                </a:cxn>
                <a:cxn ang="0">
                  <a:pos x="10" y="85"/>
                </a:cxn>
                <a:cxn ang="0">
                  <a:pos x="10" y="85"/>
                </a:cxn>
                <a:cxn ang="0">
                  <a:pos x="23" y="65"/>
                </a:cxn>
                <a:cxn ang="0">
                  <a:pos x="38" y="45"/>
                </a:cxn>
                <a:cxn ang="0">
                  <a:pos x="44" y="34"/>
                </a:cxn>
                <a:cxn ang="0">
                  <a:pos x="53" y="25"/>
                </a:cxn>
                <a:cxn ang="0">
                  <a:pos x="63" y="17"/>
                </a:cxn>
                <a:cxn ang="0">
                  <a:pos x="72" y="12"/>
                </a:cxn>
                <a:cxn ang="0">
                  <a:pos x="72" y="12"/>
                </a:cxn>
                <a:cxn ang="0">
                  <a:pos x="74" y="11"/>
                </a:cxn>
                <a:cxn ang="0">
                  <a:pos x="76" y="8"/>
                </a:cxn>
                <a:cxn ang="0">
                  <a:pos x="76" y="4"/>
                </a:cxn>
                <a:cxn ang="0">
                  <a:pos x="74" y="3"/>
                </a:cxn>
                <a:cxn ang="0">
                  <a:pos x="73" y="1"/>
                </a:cxn>
                <a:cxn ang="0">
                  <a:pos x="72" y="0"/>
                </a:cxn>
                <a:cxn ang="0">
                  <a:pos x="69" y="0"/>
                </a:cxn>
                <a:cxn ang="0">
                  <a:pos x="69" y="0"/>
                </a:cxn>
              </a:cxnLst>
              <a:rect b="b" l="0" r="r" t="0"/>
              <a:pathLst>
                <a:path h="88" w="76">
                  <a:moveTo>
                    <a:pt x="69" y="0"/>
                  </a:moveTo>
                  <a:lnTo>
                    <a:pt x="69" y="0"/>
                  </a:lnTo>
                  <a:lnTo>
                    <a:pt x="57" y="7"/>
                  </a:lnTo>
                  <a:lnTo>
                    <a:pt x="47" y="14"/>
                  </a:lnTo>
                  <a:lnTo>
                    <a:pt x="39" y="25"/>
                  </a:lnTo>
                  <a:lnTo>
                    <a:pt x="30" y="35"/>
                  </a:lnTo>
                  <a:lnTo>
                    <a:pt x="15" y="58"/>
                  </a:lnTo>
                  <a:lnTo>
                    <a:pt x="1" y="80"/>
                  </a:lnTo>
                  <a:lnTo>
                    <a:pt x="1" y="80"/>
                  </a:lnTo>
                  <a:lnTo>
                    <a:pt x="0" y="81"/>
                  </a:lnTo>
                  <a:lnTo>
                    <a:pt x="0" y="84"/>
                  </a:lnTo>
                  <a:lnTo>
                    <a:pt x="1" y="85"/>
                  </a:lnTo>
                  <a:lnTo>
                    <a:pt x="2" y="86"/>
                  </a:lnTo>
                  <a:lnTo>
                    <a:pt x="6" y="88"/>
                  </a:lnTo>
                  <a:lnTo>
                    <a:pt x="9" y="86"/>
                  </a:lnTo>
                  <a:lnTo>
                    <a:pt x="10" y="85"/>
                  </a:lnTo>
                  <a:lnTo>
                    <a:pt x="10" y="85"/>
                  </a:lnTo>
                  <a:lnTo>
                    <a:pt x="23" y="65"/>
                  </a:lnTo>
                  <a:lnTo>
                    <a:pt x="38" y="45"/>
                  </a:lnTo>
                  <a:lnTo>
                    <a:pt x="44" y="34"/>
                  </a:lnTo>
                  <a:lnTo>
                    <a:pt x="53" y="25"/>
                  </a:lnTo>
                  <a:lnTo>
                    <a:pt x="63" y="17"/>
                  </a:lnTo>
                  <a:lnTo>
                    <a:pt x="72" y="12"/>
                  </a:lnTo>
                  <a:lnTo>
                    <a:pt x="72" y="12"/>
                  </a:lnTo>
                  <a:lnTo>
                    <a:pt x="74" y="11"/>
                  </a:lnTo>
                  <a:lnTo>
                    <a:pt x="76" y="8"/>
                  </a:lnTo>
                  <a:lnTo>
                    <a:pt x="76" y="4"/>
                  </a:lnTo>
                  <a:lnTo>
                    <a:pt x="74" y="3"/>
                  </a:lnTo>
                  <a:lnTo>
                    <a:pt x="73" y="1"/>
                  </a:lnTo>
                  <a:lnTo>
                    <a:pt x="72" y="0"/>
                  </a:lnTo>
                  <a:lnTo>
                    <a:pt x="69" y="0"/>
                  </a:lnTo>
                  <a:lnTo>
                    <a:pt x="69"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74" name="Freeform 632"/>
            <p:cNvSpPr/>
            <p:nvPr/>
          </p:nvSpPr>
          <p:spPr bwMode="auto">
            <a:xfrm>
              <a:off x="4524376" y="2373313"/>
              <a:ext cx="20638" cy="25400"/>
            </a:xfrm>
            <a:custGeom>
              <a:cxnLst>
                <a:cxn ang="0">
                  <a:pos x="44" y="1"/>
                </a:cxn>
                <a:cxn ang="0">
                  <a:pos x="44" y="1"/>
                </a:cxn>
                <a:cxn ang="0">
                  <a:pos x="32" y="14"/>
                </a:cxn>
                <a:cxn ang="0">
                  <a:pos x="21" y="27"/>
                </a:cxn>
                <a:cxn ang="0">
                  <a:pos x="0" y="56"/>
                </a:cxn>
                <a:cxn ang="0">
                  <a:pos x="0" y="56"/>
                </a:cxn>
                <a:cxn ang="0">
                  <a:pos x="0" y="59"/>
                </a:cxn>
                <a:cxn ang="0">
                  <a:pos x="0" y="60"/>
                </a:cxn>
                <a:cxn ang="0">
                  <a:pos x="2" y="61"/>
                </a:cxn>
                <a:cxn ang="0">
                  <a:pos x="3" y="63"/>
                </a:cxn>
                <a:cxn ang="0">
                  <a:pos x="7" y="64"/>
                </a:cxn>
                <a:cxn ang="0">
                  <a:pos x="10" y="64"/>
                </a:cxn>
                <a:cxn ang="0">
                  <a:pos x="11" y="61"/>
                </a:cxn>
                <a:cxn ang="0">
                  <a:pos x="11" y="61"/>
                </a:cxn>
                <a:cxn ang="0">
                  <a:pos x="30" y="35"/>
                </a:cxn>
                <a:cxn ang="0">
                  <a:pos x="41" y="22"/>
                </a:cxn>
                <a:cxn ang="0">
                  <a:pos x="51" y="9"/>
                </a:cxn>
                <a:cxn ang="0">
                  <a:pos x="51" y="9"/>
                </a:cxn>
                <a:cxn ang="0">
                  <a:pos x="53" y="8"/>
                </a:cxn>
                <a:cxn ang="0">
                  <a:pos x="54" y="5"/>
                </a:cxn>
                <a:cxn ang="0">
                  <a:pos x="51" y="1"/>
                </a:cxn>
                <a:cxn ang="0">
                  <a:pos x="47" y="0"/>
                </a:cxn>
                <a:cxn ang="0">
                  <a:pos x="46" y="0"/>
                </a:cxn>
                <a:cxn ang="0">
                  <a:pos x="44" y="1"/>
                </a:cxn>
                <a:cxn ang="0">
                  <a:pos x="44" y="1"/>
                </a:cxn>
              </a:cxnLst>
              <a:rect b="b" l="0" r="r" t="0"/>
              <a:pathLst>
                <a:path h="64" w="54">
                  <a:moveTo>
                    <a:pt x="44" y="1"/>
                  </a:moveTo>
                  <a:lnTo>
                    <a:pt x="44" y="1"/>
                  </a:lnTo>
                  <a:lnTo>
                    <a:pt x="32" y="14"/>
                  </a:lnTo>
                  <a:lnTo>
                    <a:pt x="21" y="27"/>
                  </a:lnTo>
                  <a:lnTo>
                    <a:pt x="0" y="56"/>
                  </a:lnTo>
                  <a:lnTo>
                    <a:pt x="0" y="56"/>
                  </a:lnTo>
                  <a:lnTo>
                    <a:pt x="0" y="59"/>
                  </a:lnTo>
                  <a:lnTo>
                    <a:pt x="0" y="60"/>
                  </a:lnTo>
                  <a:lnTo>
                    <a:pt x="2" y="61"/>
                  </a:lnTo>
                  <a:lnTo>
                    <a:pt x="3" y="63"/>
                  </a:lnTo>
                  <a:lnTo>
                    <a:pt x="7" y="64"/>
                  </a:lnTo>
                  <a:lnTo>
                    <a:pt x="10" y="64"/>
                  </a:lnTo>
                  <a:lnTo>
                    <a:pt x="11" y="61"/>
                  </a:lnTo>
                  <a:lnTo>
                    <a:pt x="11" y="61"/>
                  </a:lnTo>
                  <a:lnTo>
                    <a:pt x="30" y="35"/>
                  </a:lnTo>
                  <a:lnTo>
                    <a:pt x="41" y="22"/>
                  </a:lnTo>
                  <a:lnTo>
                    <a:pt x="51" y="9"/>
                  </a:lnTo>
                  <a:lnTo>
                    <a:pt x="51" y="9"/>
                  </a:lnTo>
                  <a:lnTo>
                    <a:pt x="53" y="8"/>
                  </a:lnTo>
                  <a:lnTo>
                    <a:pt x="54" y="5"/>
                  </a:lnTo>
                  <a:lnTo>
                    <a:pt x="51" y="1"/>
                  </a:lnTo>
                  <a:lnTo>
                    <a:pt x="47" y="0"/>
                  </a:lnTo>
                  <a:lnTo>
                    <a:pt x="46" y="0"/>
                  </a:lnTo>
                  <a:lnTo>
                    <a:pt x="44" y="1"/>
                  </a:lnTo>
                  <a:lnTo>
                    <a:pt x="44"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75" name="Freeform 633"/>
            <p:cNvSpPr/>
            <p:nvPr/>
          </p:nvSpPr>
          <p:spPr bwMode="auto">
            <a:xfrm>
              <a:off x="4562476" y="2386013"/>
              <a:ext cx="23813" cy="26988"/>
            </a:xfrm>
            <a:custGeom>
              <a:cxnLst>
                <a:cxn ang="0">
                  <a:pos x="50" y="1"/>
                </a:cxn>
                <a:cxn ang="0">
                  <a:pos x="50" y="1"/>
                </a:cxn>
                <a:cxn ang="0">
                  <a:pos x="42" y="5"/>
                </a:cxn>
                <a:cxn ang="0">
                  <a:pos x="36" y="12"/>
                </a:cxn>
                <a:cxn ang="0">
                  <a:pos x="29" y="18"/>
                </a:cxn>
                <a:cxn ang="0">
                  <a:pos x="25" y="26"/>
                </a:cxn>
                <a:cxn ang="0">
                  <a:pos x="25" y="26"/>
                </a:cxn>
                <a:cxn ang="0">
                  <a:pos x="21" y="34"/>
                </a:cxn>
                <a:cxn ang="0">
                  <a:pos x="19" y="38"/>
                </a:cxn>
                <a:cxn ang="0">
                  <a:pos x="16" y="42"/>
                </a:cxn>
                <a:cxn ang="0">
                  <a:pos x="16" y="42"/>
                </a:cxn>
                <a:cxn ang="0">
                  <a:pos x="8" y="51"/>
                </a:cxn>
                <a:cxn ang="0">
                  <a:pos x="2" y="60"/>
                </a:cxn>
                <a:cxn ang="0">
                  <a:pos x="2" y="60"/>
                </a:cxn>
                <a:cxn ang="0">
                  <a:pos x="0" y="63"/>
                </a:cxn>
                <a:cxn ang="0">
                  <a:pos x="2" y="64"/>
                </a:cxn>
                <a:cxn ang="0">
                  <a:pos x="4" y="68"/>
                </a:cxn>
                <a:cxn ang="0">
                  <a:pos x="8" y="68"/>
                </a:cxn>
                <a:cxn ang="0">
                  <a:pos x="10" y="68"/>
                </a:cxn>
                <a:cxn ang="0">
                  <a:pos x="12" y="65"/>
                </a:cxn>
                <a:cxn ang="0">
                  <a:pos x="12" y="65"/>
                </a:cxn>
                <a:cxn ang="0">
                  <a:pos x="16" y="59"/>
                </a:cxn>
                <a:cxn ang="0">
                  <a:pos x="23" y="52"/>
                </a:cxn>
                <a:cxn ang="0">
                  <a:pos x="28" y="46"/>
                </a:cxn>
                <a:cxn ang="0">
                  <a:pos x="31" y="43"/>
                </a:cxn>
                <a:cxn ang="0">
                  <a:pos x="32" y="39"/>
                </a:cxn>
                <a:cxn ang="0">
                  <a:pos x="32" y="39"/>
                </a:cxn>
                <a:cxn ang="0">
                  <a:pos x="36" y="30"/>
                </a:cxn>
                <a:cxn ang="0">
                  <a:pos x="41" y="22"/>
                </a:cxn>
                <a:cxn ang="0">
                  <a:pos x="48" y="16"/>
                </a:cxn>
                <a:cxn ang="0">
                  <a:pos x="55" y="10"/>
                </a:cxn>
                <a:cxn ang="0">
                  <a:pos x="55" y="10"/>
                </a:cxn>
                <a:cxn ang="0">
                  <a:pos x="57" y="9"/>
                </a:cxn>
                <a:cxn ang="0">
                  <a:pos x="58" y="8"/>
                </a:cxn>
                <a:cxn ang="0">
                  <a:pos x="57" y="4"/>
                </a:cxn>
                <a:cxn ang="0">
                  <a:pos x="54" y="0"/>
                </a:cxn>
                <a:cxn ang="0">
                  <a:pos x="51" y="0"/>
                </a:cxn>
                <a:cxn ang="0">
                  <a:pos x="50" y="1"/>
                </a:cxn>
                <a:cxn ang="0">
                  <a:pos x="50" y="1"/>
                </a:cxn>
              </a:cxnLst>
              <a:rect b="b" l="0" r="r" t="0"/>
              <a:pathLst>
                <a:path h="68" w="57">
                  <a:moveTo>
                    <a:pt x="50" y="1"/>
                  </a:moveTo>
                  <a:lnTo>
                    <a:pt x="50" y="1"/>
                  </a:lnTo>
                  <a:lnTo>
                    <a:pt x="42" y="5"/>
                  </a:lnTo>
                  <a:lnTo>
                    <a:pt x="36" y="12"/>
                  </a:lnTo>
                  <a:lnTo>
                    <a:pt x="29" y="18"/>
                  </a:lnTo>
                  <a:lnTo>
                    <a:pt x="25" y="26"/>
                  </a:lnTo>
                  <a:lnTo>
                    <a:pt x="25" y="26"/>
                  </a:lnTo>
                  <a:lnTo>
                    <a:pt x="21" y="34"/>
                  </a:lnTo>
                  <a:lnTo>
                    <a:pt x="19" y="38"/>
                  </a:lnTo>
                  <a:lnTo>
                    <a:pt x="16" y="42"/>
                  </a:lnTo>
                  <a:lnTo>
                    <a:pt x="16" y="42"/>
                  </a:lnTo>
                  <a:lnTo>
                    <a:pt x="8" y="51"/>
                  </a:lnTo>
                  <a:lnTo>
                    <a:pt x="2" y="60"/>
                  </a:lnTo>
                  <a:lnTo>
                    <a:pt x="2" y="60"/>
                  </a:lnTo>
                  <a:lnTo>
                    <a:pt x="0" y="63"/>
                  </a:lnTo>
                  <a:lnTo>
                    <a:pt x="2" y="64"/>
                  </a:lnTo>
                  <a:lnTo>
                    <a:pt x="4" y="68"/>
                  </a:lnTo>
                  <a:lnTo>
                    <a:pt x="8" y="68"/>
                  </a:lnTo>
                  <a:lnTo>
                    <a:pt x="10" y="68"/>
                  </a:lnTo>
                  <a:lnTo>
                    <a:pt x="12" y="65"/>
                  </a:lnTo>
                  <a:lnTo>
                    <a:pt x="12" y="65"/>
                  </a:lnTo>
                  <a:lnTo>
                    <a:pt x="16" y="59"/>
                  </a:lnTo>
                  <a:lnTo>
                    <a:pt x="23" y="52"/>
                  </a:lnTo>
                  <a:lnTo>
                    <a:pt x="28" y="46"/>
                  </a:lnTo>
                  <a:lnTo>
                    <a:pt x="31" y="43"/>
                  </a:lnTo>
                  <a:lnTo>
                    <a:pt x="32" y="39"/>
                  </a:lnTo>
                  <a:lnTo>
                    <a:pt x="32" y="39"/>
                  </a:lnTo>
                  <a:lnTo>
                    <a:pt x="36" y="30"/>
                  </a:lnTo>
                  <a:lnTo>
                    <a:pt x="41" y="22"/>
                  </a:lnTo>
                  <a:lnTo>
                    <a:pt x="48" y="16"/>
                  </a:lnTo>
                  <a:lnTo>
                    <a:pt x="55" y="10"/>
                  </a:lnTo>
                  <a:lnTo>
                    <a:pt x="55" y="10"/>
                  </a:lnTo>
                  <a:lnTo>
                    <a:pt x="57" y="9"/>
                  </a:lnTo>
                  <a:lnTo>
                    <a:pt x="58" y="8"/>
                  </a:lnTo>
                  <a:lnTo>
                    <a:pt x="57" y="4"/>
                  </a:lnTo>
                  <a:lnTo>
                    <a:pt x="54" y="0"/>
                  </a:lnTo>
                  <a:lnTo>
                    <a:pt x="51" y="0"/>
                  </a:lnTo>
                  <a:lnTo>
                    <a:pt x="50" y="1"/>
                  </a:lnTo>
                  <a:lnTo>
                    <a:pt x="50"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76" name="Freeform 634"/>
            <p:cNvSpPr/>
            <p:nvPr/>
          </p:nvSpPr>
          <p:spPr bwMode="auto">
            <a:xfrm>
              <a:off x="4600576" y="2405063"/>
              <a:ext cx="25400" cy="25400"/>
            </a:xfrm>
            <a:custGeom>
              <a:cxnLst>
                <a:cxn ang="0">
                  <a:pos x="55" y="2"/>
                </a:cxn>
                <a:cxn ang="0">
                  <a:pos x="55" y="2"/>
                </a:cxn>
                <a:cxn ang="0">
                  <a:pos x="43" y="17"/>
                </a:cxn>
                <a:cxn ang="0">
                  <a:pos x="29" y="30"/>
                </a:cxn>
                <a:cxn ang="0">
                  <a:pos x="1" y="54"/>
                </a:cxn>
                <a:cxn ang="0">
                  <a:pos x="1" y="54"/>
                </a:cxn>
                <a:cxn ang="0">
                  <a:pos x="0" y="57"/>
                </a:cxn>
                <a:cxn ang="0">
                  <a:pos x="0" y="58"/>
                </a:cxn>
                <a:cxn ang="0">
                  <a:pos x="3" y="62"/>
                </a:cxn>
                <a:cxn ang="0">
                  <a:pos x="5" y="64"/>
                </a:cxn>
                <a:cxn ang="0">
                  <a:pos x="8" y="64"/>
                </a:cxn>
                <a:cxn ang="0">
                  <a:pos x="10" y="62"/>
                </a:cxn>
                <a:cxn ang="0">
                  <a:pos x="10" y="62"/>
                </a:cxn>
                <a:cxn ang="0">
                  <a:pos x="38" y="36"/>
                </a:cxn>
                <a:cxn ang="0">
                  <a:pos x="52" y="23"/>
                </a:cxn>
                <a:cxn ang="0">
                  <a:pos x="64" y="9"/>
                </a:cxn>
                <a:cxn ang="0">
                  <a:pos x="64" y="9"/>
                </a:cxn>
                <a:cxn ang="0">
                  <a:pos x="65" y="6"/>
                </a:cxn>
                <a:cxn ang="0">
                  <a:pos x="65" y="3"/>
                </a:cxn>
                <a:cxn ang="0">
                  <a:pos x="64" y="2"/>
                </a:cxn>
                <a:cxn ang="0">
                  <a:pos x="63" y="1"/>
                </a:cxn>
                <a:cxn ang="0">
                  <a:pos x="58" y="0"/>
                </a:cxn>
                <a:cxn ang="0">
                  <a:pos x="56" y="1"/>
                </a:cxn>
                <a:cxn ang="0">
                  <a:pos x="55" y="2"/>
                </a:cxn>
                <a:cxn ang="0">
                  <a:pos x="55" y="2"/>
                </a:cxn>
              </a:cxnLst>
              <a:rect b="b" l="0" r="r" t="0"/>
              <a:pathLst>
                <a:path h="64" w="65">
                  <a:moveTo>
                    <a:pt x="55" y="2"/>
                  </a:moveTo>
                  <a:lnTo>
                    <a:pt x="55" y="2"/>
                  </a:lnTo>
                  <a:lnTo>
                    <a:pt x="43" y="17"/>
                  </a:lnTo>
                  <a:lnTo>
                    <a:pt x="29" y="30"/>
                  </a:lnTo>
                  <a:lnTo>
                    <a:pt x="1" y="54"/>
                  </a:lnTo>
                  <a:lnTo>
                    <a:pt x="1" y="54"/>
                  </a:lnTo>
                  <a:lnTo>
                    <a:pt x="0" y="57"/>
                  </a:lnTo>
                  <a:lnTo>
                    <a:pt x="0" y="58"/>
                  </a:lnTo>
                  <a:lnTo>
                    <a:pt x="3" y="62"/>
                  </a:lnTo>
                  <a:lnTo>
                    <a:pt x="5" y="64"/>
                  </a:lnTo>
                  <a:lnTo>
                    <a:pt x="8" y="64"/>
                  </a:lnTo>
                  <a:lnTo>
                    <a:pt x="10" y="62"/>
                  </a:lnTo>
                  <a:lnTo>
                    <a:pt x="10" y="62"/>
                  </a:lnTo>
                  <a:lnTo>
                    <a:pt x="38" y="36"/>
                  </a:lnTo>
                  <a:lnTo>
                    <a:pt x="52" y="23"/>
                  </a:lnTo>
                  <a:lnTo>
                    <a:pt x="64" y="9"/>
                  </a:lnTo>
                  <a:lnTo>
                    <a:pt x="64" y="9"/>
                  </a:lnTo>
                  <a:lnTo>
                    <a:pt x="65" y="6"/>
                  </a:lnTo>
                  <a:lnTo>
                    <a:pt x="65" y="3"/>
                  </a:lnTo>
                  <a:lnTo>
                    <a:pt x="64" y="2"/>
                  </a:lnTo>
                  <a:lnTo>
                    <a:pt x="63" y="1"/>
                  </a:lnTo>
                  <a:lnTo>
                    <a:pt x="58" y="0"/>
                  </a:lnTo>
                  <a:lnTo>
                    <a:pt x="56" y="1"/>
                  </a:lnTo>
                  <a:lnTo>
                    <a:pt x="55" y="2"/>
                  </a:lnTo>
                  <a:lnTo>
                    <a:pt x="55"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77" name="Freeform 635"/>
            <p:cNvSpPr/>
            <p:nvPr/>
          </p:nvSpPr>
          <p:spPr bwMode="auto">
            <a:xfrm>
              <a:off x="4630738" y="2425700"/>
              <a:ext cx="20638" cy="22225"/>
            </a:xfrm>
            <a:custGeom>
              <a:cxnLst>
                <a:cxn ang="0">
                  <a:pos x="44" y="2"/>
                </a:cxn>
                <a:cxn ang="0">
                  <a:pos x="44" y="2"/>
                </a:cxn>
                <a:cxn ang="0">
                  <a:pos x="34" y="13"/>
                </a:cxn>
                <a:cxn ang="0">
                  <a:pos x="25" y="25"/>
                </a:cxn>
                <a:cxn ang="0">
                  <a:pos x="25" y="25"/>
                </a:cxn>
                <a:cxn ang="0">
                  <a:pos x="2" y="47"/>
                </a:cxn>
                <a:cxn ang="0">
                  <a:pos x="2" y="47"/>
                </a:cxn>
                <a:cxn ang="0">
                  <a:pos x="1" y="50"/>
                </a:cxn>
                <a:cxn ang="0">
                  <a:pos x="0" y="51"/>
                </a:cxn>
                <a:cxn ang="0">
                  <a:pos x="2" y="55"/>
                </a:cxn>
                <a:cxn ang="0">
                  <a:pos x="6" y="56"/>
                </a:cxn>
                <a:cxn ang="0">
                  <a:pos x="8" y="56"/>
                </a:cxn>
                <a:cxn ang="0">
                  <a:pos x="10" y="55"/>
                </a:cxn>
                <a:cxn ang="0">
                  <a:pos x="10" y="55"/>
                </a:cxn>
                <a:cxn ang="0">
                  <a:pos x="33" y="33"/>
                </a:cxn>
                <a:cxn ang="0">
                  <a:pos x="33" y="33"/>
                </a:cxn>
                <a:cxn ang="0">
                  <a:pos x="43" y="21"/>
                </a:cxn>
                <a:cxn ang="0">
                  <a:pos x="52" y="9"/>
                </a:cxn>
                <a:cxn ang="0">
                  <a:pos x="52" y="9"/>
                </a:cxn>
                <a:cxn ang="0">
                  <a:pos x="53" y="8"/>
                </a:cxn>
                <a:cxn ang="0">
                  <a:pos x="53" y="5"/>
                </a:cxn>
                <a:cxn ang="0">
                  <a:pos x="52" y="2"/>
                </a:cxn>
                <a:cxn ang="0">
                  <a:pos x="48" y="0"/>
                </a:cxn>
                <a:cxn ang="0">
                  <a:pos x="46" y="0"/>
                </a:cxn>
                <a:cxn ang="0">
                  <a:pos x="44" y="2"/>
                </a:cxn>
                <a:cxn ang="0">
                  <a:pos x="44" y="2"/>
                </a:cxn>
              </a:cxnLst>
              <a:rect b="b" l="0" r="r" t="0"/>
              <a:pathLst>
                <a:path h="56" w="52">
                  <a:moveTo>
                    <a:pt x="44" y="2"/>
                  </a:moveTo>
                  <a:lnTo>
                    <a:pt x="44" y="2"/>
                  </a:lnTo>
                  <a:lnTo>
                    <a:pt x="34" y="13"/>
                  </a:lnTo>
                  <a:lnTo>
                    <a:pt x="25" y="25"/>
                  </a:lnTo>
                  <a:lnTo>
                    <a:pt x="25" y="25"/>
                  </a:lnTo>
                  <a:lnTo>
                    <a:pt x="2" y="47"/>
                  </a:lnTo>
                  <a:lnTo>
                    <a:pt x="2" y="47"/>
                  </a:lnTo>
                  <a:lnTo>
                    <a:pt x="1" y="50"/>
                  </a:lnTo>
                  <a:lnTo>
                    <a:pt x="0" y="51"/>
                  </a:lnTo>
                  <a:lnTo>
                    <a:pt x="2" y="55"/>
                  </a:lnTo>
                  <a:lnTo>
                    <a:pt x="6" y="56"/>
                  </a:lnTo>
                  <a:lnTo>
                    <a:pt x="8" y="56"/>
                  </a:lnTo>
                  <a:lnTo>
                    <a:pt x="10" y="55"/>
                  </a:lnTo>
                  <a:lnTo>
                    <a:pt x="10" y="55"/>
                  </a:lnTo>
                  <a:lnTo>
                    <a:pt x="33" y="33"/>
                  </a:lnTo>
                  <a:lnTo>
                    <a:pt x="33" y="33"/>
                  </a:lnTo>
                  <a:lnTo>
                    <a:pt x="43" y="21"/>
                  </a:lnTo>
                  <a:lnTo>
                    <a:pt x="52" y="9"/>
                  </a:lnTo>
                  <a:lnTo>
                    <a:pt x="52" y="9"/>
                  </a:lnTo>
                  <a:lnTo>
                    <a:pt x="53" y="8"/>
                  </a:lnTo>
                  <a:lnTo>
                    <a:pt x="53" y="5"/>
                  </a:lnTo>
                  <a:lnTo>
                    <a:pt x="52" y="2"/>
                  </a:lnTo>
                  <a:lnTo>
                    <a:pt x="48" y="0"/>
                  </a:lnTo>
                  <a:lnTo>
                    <a:pt x="46" y="0"/>
                  </a:lnTo>
                  <a:lnTo>
                    <a:pt x="44" y="2"/>
                  </a:lnTo>
                  <a:lnTo>
                    <a:pt x="44"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78" name="Freeform 636"/>
            <p:cNvSpPr/>
            <p:nvPr/>
          </p:nvSpPr>
          <p:spPr bwMode="auto">
            <a:xfrm>
              <a:off x="4657726" y="2441575"/>
              <a:ext cx="22225" cy="26988"/>
            </a:xfrm>
            <a:custGeom>
              <a:cxnLst>
                <a:cxn ang="0">
                  <a:pos x="42" y="4"/>
                </a:cxn>
                <a:cxn ang="0">
                  <a:pos x="42" y="4"/>
                </a:cxn>
                <a:cxn ang="0">
                  <a:pos x="38" y="12"/>
                </a:cxn>
                <a:cxn ang="0">
                  <a:pos x="33" y="17"/>
                </a:cxn>
                <a:cxn ang="0">
                  <a:pos x="28" y="24"/>
                </a:cxn>
                <a:cxn ang="0">
                  <a:pos x="22" y="30"/>
                </a:cxn>
                <a:cxn ang="0">
                  <a:pos x="22" y="30"/>
                </a:cxn>
                <a:cxn ang="0">
                  <a:pos x="12" y="45"/>
                </a:cxn>
                <a:cxn ang="0">
                  <a:pos x="1" y="59"/>
                </a:cxn>
                <a:cxn ang="0">
                  <a:pos x="1" y="59"/>
                </a:cxn>
                <a:cxn ang="0">
                  <a:pos x="0" y="60"/>
                </a:cxn>
                <a:cxn ang="0">
                  <a:pos x="0" y="63"/>
                </a:cxn>
                <a:cxn ang="0">
                  <a:pos x="1" y="67"/>
                </a:cxn>
                <a:cxn ang="0">
                  <a:pos x="5" y="68"/>
                </a:cxn>
                <a:cxn ang="0">
                  <a:pos x="8" y="68"/>
                </a:cxn>
                <a:cxn ang="0">
                  <a:pos x="9" y="67"/>
                </a:cxn>
                <a:cxn ang="0">
                  <a:pos x="9" y="67"/>
                </a:cxn>
                <a:cxn ang="0">
                  <a:pos x="20" y="54"/>
                </a:cxn>
                <a:cxn ang="0">
                  <a:pos x="29" y="39"/>
                </a:cxn>
                <a:cxn ang="0">
                  <a:pos x="29" y="39"/>
                </a:cxn>
                <a:cxn ang="0">
                  <a:pos x="42" y="24"/>
                </a:cxn>
                <a:cxn ang="0">
                  <a:pos x="49" y="16"/>
                </a:cxn>
                <a:cxn ang="0">
                  <a:pos x="52" y="7"/>
                </a:cxn>
                <a:cxn ang="0">
                  <a:pos x="52" y="7"/>
                </a:cxn>
                <a:cxn ang="0">
                  <a:pos x="54" y="5"/>
                </a:cxn>
                <a:cxn ang="0">
                  <a:pos x="52" y="3"/>
                </a:cxn>
                <a:cxn ang="0">
                  <a:pos x="51" y="1"/>
                </a:cxn>
                <a:cxn ang="0">
                  <a:pos x="50" y="0"/>
                </a:cxn>
                <a:cxn ang="0">
                  <a:pos x="45" y="0"/>
                </a:cxn>
                <a:cxn ang="0">
                  <a:pos x="43" y="1"/>
                </a:cxn>
                <a:cxn ang="0">
                  <a:pos x="42" y="4"/>
                </a:cxn>
                <a:cxn ang="0">
                  <a:pos x="42" y="4"/>
                </a:cxn>
              </a:cxnLst>
              <a:rect b="b" l="0" r="r" t="0"/>
              <a:pathLst>
                <a:path h="68" w="54">
                  <a:moveTo>
                    <a:pt x="42" y="4"/>
                  </a:moveTo>
                  <a:lnTo>
                    <a:pt x="42" y="4"/>
                  </a:lnTo>
                  <a:lnTo>
                    <a:pt x="38" y="12"/>
                  </a:lnTo>
                  <a:lnTo>
                    <a:pt x="33" y="17"/>
                  </a:lnTo>
                  <a:lnTo>
                    <a:pt x="28" y="24"/>
                  </a:lnTo>
                  <a:lnTo>
                    <a:pt x="22" y="30"/>
                  </a:lnTo>
                  <a:lnTo>
                    <a:pt x="22" y="30"/>
                  </a:lnTo>
                  <a:lnTo>
                    <a:pt x="12" y="45"/>
                  </a:lnTo>
                  <a:lnTo>
                    <a:pt x="1" y="59"/>
                  </a:lnTo>
                  <a:lnTo>
                    <a:pt x="1" y="59"/>
                  </a:lnTo>
                  <a:lnTo>
                    <a:pt x="0" y="60"/>
                  </a:lnTo>
                  <a:lnTo>
                    <a:pt x="0" y="63"/>
                  </a:lnTo>
                  <a:lnTo>
                    <a:pt x="1" y="67"/>
                  </a:lnTo>
                  <a:lnTo>
                    <a:pt x="5" y="68"/>
                  </a:lnTo>
                  <a:lnTo>
                    <a:pt x="8" y="68"/>
                  </a:lnTo>
                  <a:lnTo>
                    <a:pt x="9" y="67"/>
                  </a:lnTo>
                  <a:lnTo>
                    <a:pt x="9" y="67"/>
                  </a:lnTo>
                  <a:lnTo>
                    <a:pt x="20" y="54"/>
                  </a:lnTo>
                  <a:lnTo>
                    <a:pt x="29" y="39"/>
                  </a:lnTo>
                  <a:lnTo>
                    <a:pt x="29" y="39"/>
                  </a:lnTo>
                  <a:lnTo>
                    <a:pt x="42" y="24"/>
                  </a:lnTo>
                  <a:lnTo>
                    <a:pt x="49" y="16"/>
                  </a:lnTo>
                  <a:lnTo>
                    <a:pt x="52" y="7"/>
                  </a:lnTo>
                  <a:lnTo>
                    <a:pt x="52" y="7"/>
                  </a:lnTo>
                  <a:lnTo>
                    <a:pt x="54" y="5"/>
                  </a:lnTo>
                  <a:lnTo>
                    <a:pt x="52" y="3"/>
                  </a:lnTo>
                  <a:lnTo>
                    <a:pt x="51" y="1"/>
                  </a:lnTo>
                  <a:lnTo>
                    <a:pt x="50" y="0"/>
                  </a:lnTo>
                  <a:lnTo>
                    <a:pt x="45" y="0"/>
                  </a:lnTo>
                  <a:lnTo>
                    <a:pt x="43" y="1"/>
                  </a:lnTo>
                  <a:lnTo>
                    <a:pt x="42" y="4"/>
                  </a:lnTo>
                  <a:lnTo>
                    <a:pt x="42"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79" name="Freeform 637"/>
            <p:cNvSpPr/>
            <p:nvPr/>
          </p:nvSpPr>
          <p:spPr bwMode="auto">
            <a:xfrm>
              <a:off x="4687888" y="2460625"/>
              <a:ext cx="25400" cy="28575"/>
            </a:xfrm>
            <a:custGeom>
              <a:cxnLst>
                <a:cxn ang="0">
                  <a:pos x="51" y="1"/>
                </a:cxn>
                <a:cxn ang="0">
                  <a:pos x="51" y="1"/>
                </a:cxn>
                <a:cxn ang="0">
                  <a:pos x="37" y="16"/>
                </a:cxn>
                <a:cxn ang="0">
                  <a:pos x="24" y="30"/>
                </a:cxn>
                <a:cxn ang="0">
                  <a:pos x="12" y="46"/>
                </a:cxn>
                <a:cxn ang="0">
                  <a:pos x="1" y="63"/>
                </a:cxn>
                <a:cxn ang="0">
                  <a:pos x="1" y="63"/>
                </a:cxn>
                <a:cxn ang="0">
                  <a:pos x="0" y="65"/>
                </a:cxn>
                <a:cxn ang="0">
                  <a:pos x="0" y="68"/>
                </a:cxn>
                <a:cxn ang="0">
                  <a:pos x="3" y="70"/>
                </a:cxn>
                <a:cxn ang="0">
                  <a:pos x="7" y="72"/>
                </a:cxn>
                <a:cxn ang="0">
                  <a:pos x="9" y="70"/>
                </a:cxn>
                <a:cxn ang="0">
                  <a:pos x="10" y="69"/>
                </a:cxn>
                <a:cxn ang="0">
                  <a:pos x="10" y="69"/>
                </a:cxn>
                <a:cxn ang="0">
                  <a:pos x="21" y="52"/>
                </a:cxn>
                <a:cxn ang="0">
                  <a:pos x="33" y="38"/>
                </a:cxn>
                <a:cxn ang="0">
                  <a:pos x="46" y="23"/>
                </a:cxn>
                <a:cxn ang="0">
                  <a:pos x="59" y="9"/>
                </a:cxn>
                <a:cxn ang="0">
                  <a:pos x="59" y="9"/>
                </a:cxn>
                <a:cxn ang="0">
                  <a:pos x="60" y="8"/>
                </a:cxn>
                <a:cxn ang="0">
                  <a:pos x="61" y="5"/>
                </a:cxn>
                <a:cxn ang="0">
                  <a:pos x="59" y="1"/>
                </a:cxn>
                <a:cxn ang="0">
                  <a:pos x="55" y="0"/>
                </a:cxn>
                <a:cxn ang="0">
                  <a:pos x="54" y="0"/>
                </a:cxn>
                <a:cxn ang="0">
                  <a:pos x="51" y="1"/>
                </a:cxn>
                <a:cxn ang="0">
                  <a:pos x="51" y="1"/>
                </a:cxn>
              </a:cxnLst>
              <a:rect b="b" l="0" r="r" t="0"/>
              <a:pathLst>
                <a:path h="72" w="61">
                  <a:moveTo>
                    <a:pt x="51" y="1"/>
                  </a:moveTo>
                  <a:lnTo>
                    <a:pt x="51" y="1"/>
                  </a:lnTo>
                  <a:lnTo>
                    <a:pt x="37" y="16"/>
                  </a:lnTo>
                  <a:lnTo>
                    <a:pt x="24" y="30"/>
                  </a:lnTo>
                  <a:lnTo>
                    <a:pt x="12" y="46"/>
                  </a:lnTo>
                  <a:lnTo>
                    <a:pt x="1" y="63"/>
                  </a:lnTo>
                  <a:lnTo>
                    <a:pt x="1" y="63"/>
                  </a:lnTo>
                  <a:lnTo>
                    <a:pt x="0" y="65"/>
                  </a:lnTo>
                  <a:lnTo>
                    <a:pt x="0" y="68"/>
                  </a:lnTo>
                  <a:lnTo>
                    <a:pt x="3" y="70"/>
                  </a:lnTo>
                  <a:lnTo>
                    <a:pt x="7" y="72"/>
                  </a:lnTo>
                  <a:lnTo>
                    <a:pt x="9" y="70"/>
                  </a:lnTo>
                  <a:lnTo>
                    <a:pt x="10" y="69"/>
                  </a:lnTo>
                  <a:lnTo>
                    <a:pt x="10" y="69"/>
                  </a:lnTo>
                  <a:lnTo>
                    <a:pt x="21" y="52"/>
                  </a:lnTo>
                  <a:lnTo>
                    <a:pt x="33" y="38"/>
                  </a:lnTo>
                  <a:lnTo>
                    <a:pt x="46" y="23"/>
                  </a:lnTo>
                  <a:lnTo>
                    <a:pt x="59" y="9"/>
                  </a:lnTo>
                  <a:lnTo>
                    <a:pt x="59" y="9"/>
                  </a:lnTo>
                  <a:lnTo>
                    <a:pt x="60" y="8"/>
                  </a:lnTo>
                  <a:lnTo>
                    <a:pt x="61" y="5"/>
                  </a:lnTo>
                  <a:lnTo>
                    <a:pt x="59" y="1"/>
                  </a:lnTo>
                  <a:lnTo>
                    <a:pt x="55" y="0"/>
                  </a:lnTo>
                  <a:lnTo>
                    <a:pt x="54" y="0"/>
                  </a:lnTo>
                  <a:lnTo>
                    <a:pt x="51" y="1"/>
                  </a:lnTo>
                  <a:lnTo>
                    <a:pt x="51"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0" name="Freeform 638"/>
            <p:cNvSpPr/>
            <p:nvPr/>
          </p:nvSpPr>
          <p:spPr bwMode="auto">
            <a:xfrm>
              <a:off x="4722813" y="2473325"/>
              <a:ext cx="15875" cy="26988"/>
            </a:xfrm>
            <a:custGeom>
              <a:cxnLst>
                <a:cxn ang="0">
                  <a:pos x="26" y="5"/>
                </a:cxn>
                <a:cxn ang="0">
                  <a:pos x="26" y="5"/>
                </a:cxn>
                <a:cxn ang="0">
                  <a:pos x="25" y="13"/>
                </a:cxn>
                <a:cxn ang="0">
                  <a:pos x="22" y="21"/>
                </a:cxn>
                <a:cxn ang="0">
                  <a:pos x="22" y="21"/>
                </a:cxn>
                <a:cxn ang="0">
                  <a:pos x="21" y="26"/>
                </a:cxn>
                <a:cxn ang="0">
                  <a:pos x="18" y="30"/>
                </a:cxn>
                <a:cxn ang="0">
                  <a:pos x="18" y="30"/>
                </a:cxn>
                <a:cxn ang="0">
                  <a:pos x="13" y="38"/>
                </a:cxn>
                <a:cxn ang="0">
                  <a:pos x="9" y="44"/>
                </a:cxn>
                <a:cxn ang="0">
                  <a:pos x="0" y="60"/>
                </a:cxn>
                <a:cxn ang="0">
                  <a:pos x="0" y="60"/>
                </a:cxn>
                <a:cxn ang="0">
                  <a:pos x="0" y="63"/>
                </a:cxn>
                <a:cxn ang="0">
                  <a:pos x="0" y="64"/>
                </a:cxn>
                <a:cxn ang="0">
                  <a:pos x="2" y="68"/>
                </a:cxn>
                <a:cxn ang="0">
                  <a:pos x="6" y="68"/>
                </a:cxn>
                <a:cxn ang="0">
                  <a:pos x="9" y="68"/>
                </a:cxn>
                <a:cxn ang="0">
                  <a:pos x="10" y="65"/>
                </a:cxn>
                <a:cxn ang="0">
                  <a:pos x="10" y="65"/>
                </a:cxn>
                <a:cxn ang="0">
                  <a:pos x="19" y="52"/>
                </a:cxn>
                <a:cxn ang="0">
                  <a:pos x="27" y="36"/>
                </a:cxn>
                <a:cxn ang="0">
                  <a:pos x="34" y="22"/>
                </a:cxn>
                <a:cxn ang="0">
                  <a:pos x="36" y="14"/>
                </a:cxn>
                <a:cxn ang="0">
                  <a:pos x="38" y="5"/>
                </a:cxn>
                <a:cxn ang="0">
                  <a:pos x="38" y="5"/>
                </a:cxn>
                <a:cxn ang="0">
                  <a:pos x="38" y="2"/>
                </a:cxn>
                <a:cxn ang="0">
                  <a:pos x="36" y="1"/>
                </a:cxn>
                <a:cxn ang="0">
                  <a:pos x="35" y="0"/>
                </a:cxn>
                <a:cxn ang="0">
                  <a:pos x="32" y="0"/>
                </a:cxn>
                <a:cxn ang="0">
                  <a:pos x="28" y="1"/>
                </a:cxn>
                <a:cxn ang="0">
                  <a:pos x="27" y="2"/>
                </a:cxn>
                <a:cxn ang="0">
                  <a:pos x="26" y="5"/>
                </a:cxn>
                <a:cxn ang="0">
                  <a:pos x="26" y="5"/>
                </a:cxn>
              </a:cxnLst>
              <a:rect b="b" l="0" r="r" t="0"/>
              <a:pathLst>
                <a:path h="68" w="38">
                  <a:moveTo>
                    <a:pt x="26" y="5"/>
                  </a:moveTo>
                  <a:lnTo>
                    <a:pt x="26" y="5"/>
                  </a:lnTo>
                  <a:lnTo>
                    <a:pt x="25" y="13"/>
                  </a:lnTo>
                  <a:lnTo>
                    <a:pt x="22" y="21"/>
                  </a:lnTo>
                  <a:lnTo>
                    <a:pt x="22" y="21"/>
                  </a:lnTo>
                  <a:lnTo>
                    <a:pt x="21" y="26"/>
                  </a:lnTo>
                  <a:lnTo>
                    <a:pt x="18" y="30"/>
                  </a:lnTo>
                  <a:lnTo>
                    <a:pt x="18" y="30"/>
                  </a:lnTo>
                  <a:lnTo>
                    <a:pt x="13" y="38"/>
                  </a:lnTo>
                  <a:lnTo>
                    <a:pt x="9" y="44"/>
                  </a:lnTo>
                  <a:lnTo>
                    <a:pt x="0" y="60"/>
                  </a:lnTo>
                  <a:lnTo>
                    <a:pt x="0" y="60"/>
                  </a:lnTo>
                  <a:lnTo>
                    <a:pt x="0" y="63"/>
                  </a:lnTo>
                  <a:lnTo>
                    <a:pt x="0" y="64"/>
                  </a:lnTo>
                  <a:lnTo>
                    <a:pt x="2" y="68"/>
                  </a:lnTo>
                  <a:lnTo>
                    <a:pt x="6" y="68"/>
                  </a:lnTo>
                  <a:lnTo>
                    <a:pt x="9" y="68"/>
                  </a:lnTo>
                  <a:lnTo>
                    <a:pt x="10" y="65"/>
                  </a:lnTo>
                  <a:lnTo>
                    <a:pt x="10" y="65"/>
                  </a:lnTo>
                  <a:lnTo>
                    <a:pt x="19" y="52"/>
                  </a:lnTo>
                  <a:lnTo>
                    <a:pt x="27" y="36"/>
                  </a:lnTo>
                  <a:lnTo>
                    <a:pt x="34" y="22"/>
                  </a:lnTo>
                  <a:lnTo>
                    <a:pt x="36" y="14"/>
                  </a:lnTo>
                  <a:lnTo>
                    <a:pt x="38" y="5"/>
                  </a:lnTo>
                  <a:lnTo>
                    <a:pt x="38" y="5"/>
                  </a:lnTo>
                  <a:lnTo>
                    <a:pt x="38" y="2"/>
                  </a:lnTo>
                  <a:lnTo>
                    <a:pt x="36" y="1"/>
                  </a:lnTo>
                  <a:lnTo>
                    <a:pt x="35" y="0"/>
                  </a:lnTo>
                  <a:lnTo>
                    <a:pt x="32" y="0"/>
                  </a:lnTo>
                  <a:lnTo>
                    <a:pt x="28" y="1"/>
                  </a:lnTo>
                  <a:lnTo>
                    <a:pt x="27" y="2"/>
                  </a:lnTo>
                  <a:lnTo>
                    <a:pt x="26" y="5"/>
                  </a:lnTo>
                  <a:lnTo>
                    <a:pt x="26"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1" name="Freeform 639"/>
            <p:cNvSpPr/>
            <p:nvPr/>
          </p:nvSpPr>
          <p:spPr bwMode="auto">
            <a:xfrm>
              <a:off x="4746626" y="2489200"/>
              <a:ext cx="17463" cy="28575"/>
            </a:xfrm>
            <a:custGeom>
              <a:cxnLst>
                <a:cxn ang="0">
                  <a:pos x="33" y="1"/>
                </a:cxn>
                <a:cxn ang="0">
                  <a:pos x="33" y="1"/>
                </a:cxn>
                <a:cxn ang="0">
                  <a:pos x="21" y="17"/>
                </a:cxn>
                <a:cxn ang="0">
                  <a:pos x="10" y="34"/>
                </a:cxn>
                <a:cxn ang="0">
                  <a:pos x="10" y="34"/>
                </a:cxn>
                <a:cxn ang="0">
                  <a:pos x="5" y="42"/>
                </a:cxn>
                <a:cxn ang="0">
                  <a:pos x="2" y="49"/>
                </a:cxn>
                <a:cxn ang="0">
                  <a:pos x="0" y="59"/>
                </a:cxn>
                <a:cxn ang="0">
                  <a:pos x="1" y="68"/>
                </a:cxn>
                <a:cxn ang="0">
                  <a:pos x="1" y="68"/>
                </a:cxn>
                <a:cxn ang="0">
                  <a:pos x="1" y="70"/>
                </a:cxn>
                <a:cxn ang="0">
                  <a:pos x="4" y="72"/>
                </a:cxn>
                <a:cxn ang="0">
                  <a:pos x="8" y="72"/>
                </a:cxn>
                <a:cxn ang="0">
                  <a:pos x="10" y="69"/>
                </a:cxn>
                <a:cxn ang="0">
                  <a:pos x="12" y="68"/>
                </a:cxn>
                <a:cxn ang="0">
                  <a:pos x="12" y="65"/>
                </a:cxn>
                <a:cxn ang="0">
                  <a:pos x="12" y="65"/>
                </a:cxn>
                <a:cxn ang="0">
                  <a:pos x="12" y="61"/>
                </a:cxn>
                <a:cxn ang="0">
                  <a:pos x="12" y="57"/>
                </a:cxn>
                <a:cxn ang="0">
                  <a:pos x="14" y="51"/>
                </a:cxn>
                <a:cxn ang="0">
                  <a:pos x="21" y="38"/>
                </a:cxn>
                <a:cxn ang="0">
                  <a:pos x="21" y="38"/>
                </a:cxn>
                <a:cxn ang="0">
                  <a:pos x="30" y="23"/>
                </a:cxn>
                <a:cxn ang="0">
                  <a:pos x="40" y="9"/>
                </a:cxn>
                <a:cxn ang="0">
                  <a:pos x="40" y="9"/>
                </a:cxn>
                <a:cxn ang="0">
                  <a:pos x="42" y="8"/>
                </a:cxn>
                <a:cxn ang="0">
                  <a:pos x="42" y="5"/>
                </a:cxn>
                <a:cxn ang="0">
                  <a:pos x="40" y="1"/>
                </a:cxn>
                <a:cxn ang="0">
                  <a:pos x="36" y="0"/>
                </a:cxn>
                <a:cxn ang="0">
                  <a:pos x="34" y="0"/>
                </a:cxn>
                <a:cxn ang="0">
                  <a:pos x="33" y="1"/>
                </a:cxn>
                <a:cxn ang="0">
                  <a:pos x="33" y="1"/>
                </a:cxn>
              </a:cxnLst>
              <a:rect b="b" l="0" r="r" t="0"/>
              <a:pathLst>
                <a:path h="72" w="42">
                  <a:moveTo>
                    <a:pt x="33" y="1"/>
                  </a:moveTo>
                  <a:lnTo>
                    <a:pt x="33" y="1"/>
                  </a:lnTo>
                  <a:lnTo>
                    <a:pt x="21" y="17"/>
                  </a:lnTo>
                  <a:lnTo>
                    <a:pt x="10" y="34"/>
                  </a:lnTo>
                  <a:lnTo>
                    <a:pt x="10" y="34"/>
                  </a:lnTo>
                  <a:lnTo>
                    <a:pt x="5" y="42"/>
                  </a:lnTo>
                  <a:lnTo>
                    <a:pt x="2" y="49"/>
                  </a:lnTo>
                  <a:lnTo>
                    <a:pt x="0" y="59"/>
                  </a:lnTo>
                  <a:lnTo>
                    <a:pt x="1" y="68"/>
                  </a:lnTo>
                  <a:lnTo>
                    <a:pt x="1" y="68"/>
                  </a:lnTo>
                  <a:lnTo>
                    <a:pt x="1" y="70"/>
                  </a:lnTo>
                  <a:lnTo>
                    <a:pt x="4" y="72"/>
                  </a:lnTo>
                  <a:lnTo>
                    <a:pt x="8" y="72"/>
                  </a:lnTo>
                  <a:lnTo>
                    <a:pt x="10" y="69"/>
                  </a:lnTo>
                  <a:lnTo>
                    <a:pt x="12" y="68"/>
                  </a:lnTo>
                  <a:lnTo>
                    <a:pt x="12" y="65"/>
                  </a:lnTo>
                  <a:lnTo>
                    <a:pt x="12" y="65"/>
                  </a:lnTo>
                  <a:lnTo>
                    <a:pt x="12" y="61"/>
                  </a:lnTo>
                  <a:lnTo>
                    <a:pt x="12" y="57"/>
                  </a:lnTo>
                  <a:lnTo>
                    <a:pt x="14" y="51"/>
                  </a:lnTo>
                  <a:lnTo>
                    <a:pt x="21" y="38"/>
                  </a:lnTo>
                  <a:lnTo>
                    <a:pt x="21" y="38"/>
                  </a:lnTo>
                  <a:lnTo>
                    <a:pt x="30" y="23"/>
                  </a:lnTo>
                  <a:lnTo>
                    <a:pt x="40" y="9"/>
                  </a:lnTo>
                  <a:lnTo>
                    <a:pt x="40" y="9"/>
                  </a:lnTo>
                  <a:lnTo>
                    <a:pt x="42" y="8"/>
                  </a:lnTo>
                  <a:lnTo>
                    <a:pt x="42" y="5"/>
                  </a:lnTo>
                  <a:lnTo>
                    <a:pt x="40" y="1"/>
                  </a:lnTo>
                  <a:lnTo>
                    <a:pt x="36" y="0"/>
                  </a:lnTo>
                  <a:lnTo>
                    <a:pt x="34" y="0"/>
                  </a:lnTo>
                  <a:lnTo>
                    <a:pt x="33" y="1"/>
                  </a:lnTo>
                  <a:lnTo>
                    <a:pt x="33"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2" name="Freeform 640"/>
            <p:cNvSpPr/>
            <p:nvPr/>
          </p:nvSpPr>
          <p:spPr bwMode="auto">
            <a:xfrm>
              <a:off x="4779963" y="2505075"/>
              <a:ext cx="22225" cy="25400"/>
            </a:xfrm>
            <a:custGeom>
              <a:cxnLst>
                <a:cxn ang="0">
                  <a:pos x="43" y="4"/>
                </a:cxn>
                <a:cxn ang="0">
                  <a:pos x="43" y="4"/>
                </a:cxn>
                <a:cxn ang="0">
                  <a:pos x="39" y="11"/>
                </a:cxn>
                <a:cxn ang="0">
                  <a:pos x="35" y="19"/>
                </a:cxn>
                <a:cxn ang="0">
                  <a:pos x="31" y="26"/>
                </a:cxn>
                <a:cxn ang="0">
                  <a:pos x="24" y="32"/>
                </a:cxn>
                <a:cxn ang="0">
                  <a:pos x="24" y="32"/>
                </a:cxn>
                <a:cxn ang="0">
                  <a:pos x="13" y="43"/>
                </a:cxn>
                <a:cxn ang="0">
                  <a:pos x="6" y="49"/>
                </a:cxn>
                <a:cxn ang="0">
                  <a:pos x="1" y="56"/>
                </a:cxn>
                <a:cxn ang="0">
                  <a:pos x="1" y="56"/>
                </a:cxn>
                <a:cxn ang="0">
                  <a:pos x="0" y="58"/>
                </a:cxn>
                <a:cxn ang="0">
                  <a:pos x="0" y="60"/>
                </a:cxn>
                <a:cxn ang="0">
                  <a:pos x="1" y="62"/>
                </a:cxn>
                <a:cxn ang="0">
                  <a:pos x="2" y="64"/>
                </a:cxn>
                <a:cxn ang="0">
                  <a:pos x="7" y="64"/>
                </a:cxn>
                <a:cxn ang="0">
                  <a:pos x="9" y="64"/>
                </a:cxn>
                <a:cxn ang="0">
                  <a:pos x="11" y="61"/>
                </a:cxn>
                <a:cxn ang="0">
                  <a:pos x="11" y="61"/>
                </a:cxn>
                <a:cxn ang="0">
                  <a:pos x="17" y="55"/>
                </a:cxn>
                <a:cxn ang="0">
                  <a:pos x="23" y="48"/>
                </a:cxn>
                <a:cxn ang="0">
                  <a:pos x="36" y="36"/>
                </a:cxn>
                <a:cxn ang="0">
                  <a:pos x="36" y="36"/>
                </a:cxn>
                <a:cxn ang="0">
                  <a:pos x="43" y="30"/>
                </a:cxn>
                <a:cxn ang="0">
                  <a:pos x="47" y="22"/>
                </a:cxn>
                <a:cxn ang="0">
                  <a:pos x="51" y="15"/>
                </a:cxn>
                <a:cxn ang="0">
                  <a:pos x="53" y="7"/>
                </a:cxn>
                <a:cxn ang="0">
                  <a:pos x="53" y="7"/>
                </a:cxn>
                <a:cxn ang="0">
                  <a:pos x="53" y="5"/>
                </a:cxn>
                <a:cxn ang="0">
                  <a:pos x="53" y="2"/>
                </a:cxn>
                <a:cxn ang="0">
                  <a:pos x="49" y="0"/>
                </a:cxn>
                <a:cxn ang="0">
                  <a:pos x="45" y="1"/>
                </a:cxn>
                <a:cxn ang="0">
                  <a:pos x="44" y="2"/>
                </a:cxn>
                <a:cxn ang="0">
                  <a:pos x="43" y="4"/>
                </a:cxn>
                <a:cxn ang="0">
                  <a:pos x="43" y="4"/>
                </a:cxn>
              </a:cxnLst>
              <a:rect b="b" l="0" r="r" t="0"/>
              <a:pathLst>
                <a:path h="64" w="52">
                  <a:moveTo>
                    <a:pt x="43" y="4"/>
                  </a:moveTo>
                  <a:lnTo>
                    <a:pt x="43" y="4"/>
                  </a:lnTo>
                  <a:lnTo>
                    <a:pt x="39" y="11"/>
                  </a:lnTo>
                  <a:lnTo>
                    <a:pt x="35" y="19"/>
                  </a:lnTo>
                  <a:lnTo>
                    <a:pt x="31" y="26"/>
                  </a:lnTo>
                  <a:lnTo>
                    <a:pt x="24" y="32"/>
                  </a:lnTo>
                  <a:lnTo>
                    <a:pt x="24" y="32"/>
                  </a:lnTo>
                  <a:lnTo>
                    <a:pt x="13" y="43"/>
                  </a:lnTo>
                  <a:lnTo>
                    <a:pt x="6" y="49"/>
                  </a:lnTo>
                  <a:lnTo>
                    <a:pt x="1" y="56"/>
                  </a:lnTo>
                  <a:lnTo>
                    <a:pt x="1" y="56"/>
                  </a:lnTo>
                  <a:lnTo>
                    <a:pt x="0" y="58"/>
                  </a:lnTo>
                  <a:lnTo>
                    <a:pt x="0" y="60"/>
                  </a:lnTo>
                  <a:lnTo>
                    <a:pt x="1" y="62"/>
                  </a:lnTo>
                  <a:lnTo>
                    <a:pt x="2" y="64"/>
                  </a:lnTo>
                  <a:lnTo>
                    <a:pt x="7" y="64"/>
                  </a:lnTo>
                  <a:lnTo>
                    <a:pt x="9" y="64"/>
                  </a:lnTo>
                  <a:lnTo>
                    <a:pt x="11" y="61"/>
                  </a:lnTo>
                  <a:lnTo>
                    <a:pt x="11" y="61"/>
                  </a:lnTo>
                  <a:lnTo>
                    <a:pt x="17" y="55"/>
                  </a:lnTo>
                  <a:lnTo>
                    <a:pt x="23" y="48"/>
                  </a:lnTo>
                  <a:lnTo>
                    <a:pt x="36" y="36"/>
                  </a:lnTo>
                  <a:lnTo>
                    <a:pt x="36" y="36"/>
                  </a:lnTo>
                  <a:lnTo>
                    <a:pt x="43" y="30"/>
                  </a:lnTo>
                  <a:lnTo>
                    <a:pt x="47" y="22"/>
                  </a:lnTo>
                  <a:lnTo>
                    <a:pt x="51" y="15"/>
                  </a:lnTo>
                  <a:lnTo>
                    <a:pt x="53" y="7"/>
                  </a:lnTo>
                  <a:lnTo>
                    <a:pt x="53" y="7"/>
                  </a:lnTo>
                  <a:lnTo>
                    <a:pt x="53" y="5"/>
                  </a:lnTo>
                  <a:lnTo>
                    <a:pt x="53" y="2"/>
                  </a:lnTo>
                  <a:lnTo>
                    <a:pt x="49" y="0"/>
                  </a:lnTo>
                  <a:lnTo>
                    <a:pt x="45" y="1"/>
                  </a:lnTo>
                  <a:lnTo>
                    <a:pt x="44" y="2"/>
                  </a:lnTo>
                  <a:lnTo>
                    <a:pt x="43" y="4"/>
                  </a:lnTo>
                  <a:lnTo>
                    <a:pt x="43"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3" name="Freeform 641"/>
            <p:cNvSpPr/>
            <p:nvPr/>
          </p:nvSpPr>
          <p:spPr bwMode="auto">
            <a:xfrm>
              <a:off x="4806951" y="2520950"/>
              <a:ext cx="25400" cy="26988"/>
            </a:xfrm>
            <a:custGeom>
              <a:cxnLst>
                <a:cxn ang="0">
                  <a:pos x="51" y="1"/>
                </a:cxn>
                <a:cxn ang="0">
                  <a:pos x="51" y="1"/>
                </a:cxn>
                <a:cxn ang="0">
                  <a:pos x="35" y="14"/>
                </a:cxn>
                <a:cxn ang="0">
                  <a:pos x="21" y="28"/>
                </a:cxn>
                <a:cxn ang="0">
                  <a:pos x="14" y="35"/>
                </a:cxn>
                <a:cxn ang="0">
                  <a:pos x="9" y="43"/>
                </a:cxn>
                <a:cxn ang="0">
                  <a:pos x="4" y="52"/>
                </a:cxn>
                <a:cxn ang="0">
                  <a:pos x="0" y="61"/>
                </a:cxn>
                <a:cxn ang="0">
                  <a:pos x="0" y="61"/>
                </a:cxn>
                <a:cxn ang="0">
                  <a:pos x="0" y="64"/>
                </a:cxn>
                <a:cxn ang="0">
                  <a:pos x="0" y="65"/>
                </a:cxn>
                <a:cxn ang="0">
                  <a:pos x="1" y="66"/>
                </a:cxn>
                <a:cxn ang="0">
                  <a:pos x="4" y="68"/>
                </a:cxn>
                <a:cxn ang="0">
                  <a:pos x="8" y="68"/>
                </a:cxn>
                <a:cxn ang="0">
                  <a:pos x="9" y="66"/>
                </a:cxn>
                <a:cxn ang="0">
                  <a:pos x="10" y="64"/>
                </a:cxn>
                <a:cxn ang="0">
                  <a:pos x="10" y="64"/>
                </a:cxn>
                <a:cxn ang="0">
                  <a:pos x="14" y="56"/>
                </a:cxn>
                <a:cxn ang="0">
                  <a:pos x="19" y="48"/>
                </a:cxn>
                <a:cxn ang="0">
                  <a:pos x="25" y="40"/>
                </a:cxn>
                <a:cxn ang="0">
                  <a:pos x="31" y="34"/>
                </a:cxn>
                <a:cxn ang="0">
                  <a:pos x="44" y="20"/>
                </a:cxn>
                <a:cxn ang="0">
                  <a:pos x="59" y="10"/>
                </a:cxn>
                <a:cxn ang="0">
                  <a:pos x="59" y="10"/>
                </a:cxn>
                <a:cxn ang="0">
                  <a:pos x="60" y="7"/>
                </a:cxn>
                <a:cxn ang="0">
                  <a:pos x="61" y="6"/>
                </a:cxn>
                <a:cxn ang="0">
                  <a:pos x="60" y="3"/>
                </a:cxn>
                <a:cxn ang="0">
                  <a:pos x="59" y="2"/>
                </a:cxn>
                <a:cxn ang="0">
                  <a:pos x="55" y="0"/>
                </a:cxn>
                <a:cxn ang="0">
                  <a:pos x="54" y="1"/>
                </a:cxn>
                <a:cxn ang="0">
                  <a:pos x="51" y="1"/>
                </a:cxn>
                <a:cxn ang="0">
                  <a:pos x="51" y="1"/>
                </a:cxn>
              </a:cxnLst>
              <a:rect b="b" l="0" r="r" t="0"/>
              <a:pathLst>
                <a:path h="68" w="61">
                  <a:moveTo>
                    <a:pt x="51" y="1"/>
                  </a:moveTo>
                  <a:lnTo>
                    <a:pt x="51" y="1"/>
                  </a:lnTo>
                  <a:lnTo>
                    <a:pt x="35" y="14"/>
                  </a:lnTo>
                  <a:lnTo>
                    <a:pt x="21" y="28"/>
                  </a:lnTo>
                  <a:lnTo>
                    <a:pt x="14" y="35"/>
                  </a:lnTo>
                  <a:lnTo>
                    <a:pt x="9" y="43"/>
                  </a:lnTo>
                  <a:lnTo>
                    <a:pt x="4" y="52"/>
                  </a:lnTo>
                  <a:lnTo>
                    <a:pt x="0" y="61"/>
                  </a:lnTo>
                  <a:lnTo>
                    <a:pt x="0" y="61"/>
                  </a:lnTo>
                  <a:lnTo>
                    <a:pt x="0" y="64"/>
                  </a:lnTo>
                  <a:lnTo>
                    <a:pt x="0" y="65"/>
                  </a:lnTo>
                  <a:lnTo>
                    <a:pt x="1" y="66"/>
                  </a:lnTo>
                  <a:lnTo>
                    <a:pt x="4" y="68"/>
                  </a:lnTo>
                  <a:lnTo>
                    <a:pt x="8" y="68"/>
                  </a:lnTo>
                  <a:lnTo>
                    <a:pt x="9" y="66"/>
                  </a:lnTo>
                  <a:lnTo>
                    <a:pt x="10" y="64"/>
                  </a:lnTo>
                  <a:lnTo>
                    <a:pt x="10" y="64"/>
                  </a:lnTo>
                  <a:lnTo>
                    <a:pt x="14" y="56"/>
                  </a:lnTo>
                  <a:lnTo>
                    <a:pt x="19" y="48"/>
                  </a:lnTo>
                  <a:lnTo>
                    <a:pt x="25" y="40"/>
                  </a:lnTo>
                  <a:lnTo>
                    <a:pt x="31" y="34"/>
                  </a:lnTo>
                  <a:lnTo>
                    <a:pt x="44" y="20"/>
                  </a:lnTo>
                  <a:lnTo>
                    <a:pt x="59" y="10"/>
                  </a:lnTo>
                  <a:lnTo>
                    <a:pt x="59" y="10"/>
                  </a:lnTo>
                  <a:lnTo>
                    <a:pt x="60" y="7"/>
                  </a:lnTo>
                  <a:lnTo>
                    <a:pt x="61" y="6"/>
                  </a:lnTo>
                  <a:lnTo>
                    <a:pt x="60" y="3"/>
                  </a:lnTo>
                  <a:lnTo>
                    <a:pt x="59" y="2"/>
                  </a:lnTo>
                  <a:lnTo>
                    <a:pt x="55" y="0"/>
                  </a:lnTo>
                  <a:lnTo>
                    <a:pt x="54" y="1"/>
                  </a:lnTo>
                  <a:lnTo>
                    <a:pt x="51" y="1"/>
                  </a:lnTo>
                  <a:lnTo>
                    <a:pt x="51"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4" name="Freeform 642"/>
            <p:cNvSpPr/>
            <p:nvPr/>
          </p:nvSpPr>
          <p:spPr bwMode="auto">
            <a:xfrm>
              <a:off x="4832351" y="2533650"/>
              <a:ext cx="20638" cy="31750"/>
            </a:xfrm>
            <a:custGeom>
              <a:cxnLst>
                <a:cxn ang="0">
                  <a:pos x="38" y="5"/>
                </a:cxn>
                <a:cxn ang="0">
                  <a:pos x="38" y="5"/>
                </a:cxn>
                <a:cxn ang="0">
                  <a:pos x="37" y="13"/>
                </a:cxn>
                <a:cxn ang="0">
                  <a:pos x="33" y="21"/>
                </a:cxn>
                <a:cxn ang="0">
                  <a:pos x="22" y="35"/>
                </a:cxn>
                <a:cxn ang="0">
                  <a:pos x="22" y="35"/>
                </a:cxn>
                <a:cxn ang="0">
                  <a:pos x="10" y="52"/>
                </a:cxn>
                <a:cxn ang="0">
                  <a:pos x="1" y="70"/>
                </a:cxn>
                <a:cxn ang="0">
                  <a:pos x="1" y="70"/>
                </a:cxn>
                <a:cxn ang="0">
                  <a:pos x="0" y="73"/>
                </a:cxn>
                <a:cxn ang="0">
                  <a:pos x="1" y="74"/>
                </a:cxn>
                <a:cxn ang="0">
                  <a:pos x="4" y="78"/>
                </a:cxn>
                <a:cxn ang="0">
                  <a:pos x="8" y="78"/>
                </a:cxn>
                <a:cxn ang="0">
                  <a:pos x="9" y="78"/>
                </a:cxn>
                <a:cxn ang="0">
                  <a:pos x="10" y="76"/>
                </a:cxn>
                <a:cxn ang="0">
                  <a:pos x="10" y="76"/>
                </a:cxn>
                <a:cxn ang="0">
                  <a:pos x="22" y="55"/>
                </a:cxn>
                <a:cxn ang="0">
                  <a:pos x="29" y="44"/>
                </a:cxn>
                <a:cxn ang="0">
                  <a:pos x="37" y="35"/>
                </a:cxn>
                <a:cxn ang="0">
                  <a:pos x="37" y="35"/>
                </a:cxn>
                <a:cxn ang="0">
                  <a:pos x="42" y="29"/>
                </a:cxn>
                <a:cxn ang="0">
                  <a:pos x="46" y="21"/>
                </a:cxn>
                <a:cxn ang="0">
                  <a:pos x="48" y="13"/>
                </a:cxn>
                <a:cxn ang="0">
                  <a:pos x="50" y="5"/>
                </a:cxn>
                <a:cxn ang="0">
                  <a:pos x="50" y="5"/>
                </a:cxn>
                <a:cxn ang="0">
                  <a:pos x="50" y="2"/>
                </a:cxn>
                <a:cxn ang="0">
                  <a:pos x="48" y="1"/>
                </a:cxn>
                <a:cxn ang="0">
                  <a:pos x="47" y="0"/>
                </a:cxn>
                <a:cxn ang="0">
                  <a:pos x="44" y="0"/>
                </a:cxn>
                <a:cxn ang="0">
                  <a:pos x="41" y="1"/>
                </a:cxn>
                <a:cxn ang="0">
                  <a:pos x="39" y="2"/>
                </a:cxn>
                <a:cxn ang="0">
                  <a:pos x="38" y="5"/>
                </a:cxn>
                <a:cxn ang="0">
                  <a:pos x="38" y="5"/>
                </a:cxn>
              </a:cxnLst>
              <a:rect b="b" l="0" r="r" t="0"/>
              <a:pathLst>
                <a:path h="78" w="50">
                  <a:moveTo>
                    <a:pt x="38" y="5"/>
                  </a:moveTo>
                  <a:lnTo>
                    <a:pt x="38" y="5"/>
                  </a:lnTo>
                  <a:lnTo>
                    <a:pt x="37" y="13"/>
                  </a:lnTo>
                  <a:lnTo>
                    <a:pt x="33" y="21"/>
                  </a:lnTo>
                  <a:lnTo>
                    <a:pt x="22" y="35"/>
                  </a:lnTo>
                  <a:lnTo>
                    <a:pt x="22" y="35"/>
                  </a:lnTo>
                  <a:lnTo>
                    <a:pt x="10" y="52"/>
                  </a:lnTo>
                  <a:lnTo>
                    <a:pt x="1" y="70"/>
                  </a:lnTo>
                  <a:lnTo>
                    <a:pt x="1" y="70"/>
                  </a:lnTo>
                  <a:lnTo>
                    <a:pt x="0" y="73"/>
                  </a:lnTo>
                  <a:lnTo>
                    <a:pt x="1" y="74"/>
                  </a:lnTo>
                  <a:lnTo>
                    <a:pt x="4" y="78"/>
                  </a:lnTo>
                  <a:lnTo>
                    <a:pt x="8" y="78"/>
                  </a:lnTo>
                  <a:lnTo>
                    <a:pt x="9" y="78"/>
                  </a:lnTo>
                  <a:lnTo>
                    <a:pt x="10" y="76"/>
                  </a:lnTo>
                  <a:lnTo>
                    <a:pt x="10" y="76"/>
                  </a:lnTo>
                  <a:lnTo>
                    <a:pt x="22" y="55"/>
                  </a:lnTo>
                  <a:lnTo>
                    <a:pt x="29" y="44"/>
                  </a:lnTo>
                  <a:lnTo>
                    <a:pt x="37" y="35"/>
                  </a:lnTo>
                  <a:lnTo>
                    <a:pt x="37" y="35"/>
                  </a:lnTo>
                  <a:lnTo>
                    <a:pt x="42" y="29"/>
                  </a:lnTo>
                  <a:lnTo>
                    <a:pt x="46" y="21"/>
                  </a:lnTo>
                  <a:lnTo>
                    <a:pt x="48" y="13"/>
                  </a:lnTo>
                  <a:lnTo>
                    <a:pt x="50" y="5"/>
                  </a:lnTo>
                  <a:lnTo>
                    <a:pt x="50" y="5"/>
                  </a:lnTo>
                  <a:lnTo>
                    <a:pt x="50" y="2"/>
                  </a:lnTo>
                  <a:lnTo>
                    <a:pt x="48" y="1"/>
                  </a:lnTo>
                  <a:lnTo>
                    <a:pt x="47" y="0"/>
                  </a:lnTo>
                  <a:lnTo>
                    <a:pt x="44" y="0"/>
                  </a:lnTo>
                  <a:lnTo>
                    <a:pt x="41" y="1"/>
                  </a:lnTo>
                  <a:lnTo>
                    <a:pt x="39" y="2"/>
                  </a:lnTo>
                  <a:lnTo>
                    <a:pt x="38" y="5"/>
                  </a:lnTo>
                  <a:lnTo>
                    <a:pt x="38" y="5"/>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5" name="Freeform 643"/>
            <p:cNvSpPr/>
            <p:nvPr/>
          </p:nvSpPr>
          <p:spPr bwMode="auto">
            <a:xfrm>
              <a:off x="4860926" y="2549525"/>
              <a:ext cx="17463" cy="26988"/>
            </a:xfrm>
            <a:custGeom>
              <a:cxnLst>
                <a:cxn ang="0">
                  <a:pos x="36" y="3"/>
                </a:cxn>
                <a:cxn ang="0">
                  <a:pos x="36" y="3"/>
                </a:cxn>
                <a:cxn ang="0">
                  <a:pos x="24" y="16"/>
                </a:cxn>
                <a:cxn ang="0">
                  <a:pos x="15" y="31"/>
                </a:cxn>
                <a:cxn ang="0">
                  <a:pos x="6" y="46"/>
                </a:cxn>
                <a:cxn ang="0">
                  <a:pos x="0" y="62"/>
                </a:cxn>
                <a:cxn ang="0">
                  <a:pos x="0" y="62"/>
                </a:cxn>
                <a:cxn ang="0">
                  <a:pos x="0" y="65"/>
                </a:cxn>
                <a:cxn ang="0">
                  <a:pos x="0" y="67"/>
                </a:cxn>
                <a:cxn ang="0">
                  <a:pos x="4" y="70"/>
                </a:cxn>
                <a:cxn ang="0">
                  <a:pos x="8" y="68"/>
                </a:cxn>
                <a:cxn ang="0">
                  <a:pos x="9" y="67"/>
                </a:cxn>
                <a:cxn ang="0">
                  <a:pos x="11" y="66"/>
                </a:cxn>
                <a:cxn ang="0">
                  <a:pos x="11" y="66"/>
                </a:cxn>
                <a:cxn ang="0">
                  <a:pos x="16" y="50"/>
                </a:cxn>
                <a:cxn ang="0">
                  <a:pos x="24" y="36"/>
                </a:cxn>
                <a:cxn ang="0">
                  <a:pos x="33" y="23"/>
                </a:cxn>
                <a:cxn ang="0">
                  <a:pos x="43" y="11"/>
                </a:cxn>
                <a:cxn ang="0">
                  <a:pos x="43" y="11"/>
                </a:cxn>
                <a:cxn ang="0">
                  <a:pos x="45" y="8"/>
                </a:cxn>
                <a:cxn ang="0">
                  <a:pos x="46" y="7"/>
                </a:cxn>
                <a:cxn ang="0">
                  <a:pos x="43" y="3"/>
                </a:cxn>
                <a:cxn ang="0">
                  <a:pos x="40" y="0"/>
                </a:cxn>
                <a:cxn ang="0">
                  <a:pos x="38" y="2"/>
                </a:cxn>
                <a:cxn ang="0">
                  <a:pos x="36" y="3"/>
                </a:cxn>
                <a:cxn ang="0">
                  <a:pos x="36" y="3"/>
                </a:cxn>
              </a:cxnLst>
              <a:rect b="b" l="0" r="r" t="0"/>
              <a:pathLst>
                <a:path h="70" w="46">
                  <a:moveTo>
                    <a:pt x="36" y="3"/>
                  </a:moveTo>
                  <a:lnTo>
                    <a:pt x="36" y="3"/>
                  </a:lnTo>
                  <a:lnTo>
                    <a:pt x="24" y="16"/>
                  </a:lnTo>
                  <a:lnTo>
                    <a:pt x="15" y="31"/>
                  </a:lnTo>
                  <a:lnTo>
                    <a:pt x="6" y="46"/>
                  </a:lnTo>
                  <a:lnTo>
                    <a:pt x="0" y="62"/>
                  </a:lnTo>
                  <a:lnTo>
                    <a:pt x="0" y="62"/>
                  </a:lnTo>
                  <a:lnTo>
                    <a:pt x="0" y="65"/>
                  </a:lnTo>
                  <a:lnTo>
                    <a:pt x="0" y="67"/>
                  </a:lnTo>
                  <a:lnTo>
                    <a:pt x="4" y="70"/>
                  </a:lnTo>
                  <a:lnTo>
                    <a:pt x="8" y="68"/>
                  </a:lnTo>
                  <a:lnTo>
                    <a:pt x="9" y="67"/>
                  </a:lnTo>
                  <a:lnTo>
                    <a:pt x="11" y="66"/>
                  </a:lnTo>
                  <a:lnTo>
                    <a:pt x="11" y="66"/>
                  </a:lnTo>
                  <a:lnTo>
                    <a:pt x="16" y="50"/>
                  </a:lnTo>
                  <a:lnTo>
                    <a:pt x="24" y="36"/>
                  </a:lnTo>
                  <a:lnTo>
                    <a:pt x="33" y="23"/>
                  </a:lnTo>
                  <a:lnTo>
                    <a:pt x="43" y="11"/>
                  </a:lnTo>
                  <a:lnTo>
                    <a:pt x="43" y="11"/>
                  </a:lnTo>
                  <a:lnTo>
                    <a:pt x="45" y="8"/>
                  </a:lnTo>
                  <a:lnTo>
                    <a:pt x="46" y="7"/>
                  </a:lnTo>
                  <a:lnTo>
                    <a:pt x="43" y="3"/>
                  </a:lnTo>
                  <a:lnTo>
                    <a:pt x="40" y="0"/>
                  </a:lnTo>
                  <a:lnTo>
                    <a:pt x="38" y="2"/>
                  </a:lnTo>
                  <a:lnTo>
                    <a:pt x="36" y="3"/>
                  </a:lnTo>
                  <a:lnTo>
                    <a:pt x="36" y="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6" name="Freeform 644"/>
            <p:cNvSpPr/>
            <p:nvPr/>
          </p:nvSpPr>
          <p:spPr bwMode="auto">
            <a:xfrm>
              <a:off x="4883151" y="2560638"/>
              <a:ext cx="19050" cy="25400"/>
            </a:xfrm>
            <a:custGeom>
              <a:cxnLst>
                <a:cxn ang="0">
                  <a:pos x="41" y="0"/>
                </a:cxn>
                <a:cxn ang="0">
                  <a:pos x="41" y="0"/>
                </a:cxn>
                <a:cxn ang="0">
                  <a:pos x="34" y="5"/>
                </a:cxn>
                <a:cxn ang="0">
                  <a:pos x="28" y="12"/>
                </a:cxn>
                <a:cxn ang="0">
                  <a:pos x="23" y="18"/>
                </a:cxn>
                <a:cxn ang="0">
                  <a:pos x="18" y="26"/>
                </a:cxn>
                <a:cxn ang="0">
                  <a:pos x="10" y="42"/>
                </a:cxn>
                <a:cxn ang="0">
                  <a:pos x="1" y="56"/>
                </a:cxn>
                <a:cxn ang="0">
                  <a:pos x="1" y="56"/>
                </a:cxn>
                <a:cxn ang="0">
                  <a:pos x="0" y="57"/>
                </a:cxn>
                <a:cxn ang="0">
                  <a:pos x="0" y="60"/>
                </a:cxn>
                <a:cxn ang="0">
                  <a:pos x="1" y="61"/>
                </a:cxn>
                <a:cxn ang="0">
                  <a:pos x="2" y="63"/>
                </a:cxn>
                <a:cxn ang="0">
                  <a:pos x="6" y="64"/>
                </a:cxn>
                <a:cxn ang="0">
                  <a:pos x="9" y="63"/>
                </a:cxn>
                <a:cxn ang="0">
                  <a:pos x="10" y="61"/>
                </a:cxn>
                <a:cxn ang="0">
                  <a:pos x="10" y="61"/>
                </a:cxn>
                <a:cxn ang="0">
                  <a:pos x="19" y="48"/>
                </a:cxn>
                <a:cxn ang="0">
                  <a:pos x="27" y="34"/>
                </a:cxn>
                <a:cxn ang="0">
                  <a:pos x="35" y="21"/>
                </a:cxn>
                <a:cxn ang="0">
                  <a:pos x="40" y="16"/>
                </a:cxn>
                <a:cxn ang="0">
                  <a:pos x="47" y="10"/>
                </a:cxn>
                <a:cxn ang="0">
                  <a:pos x="47" y="10"/>
                </a:cxn>
                <a:cxn ang="0">
                  <a:pos x="48" y="9"/>
                </a:cxn>
                <a:cxn ang="0">
                  <a:pos x="49" y="6"/>
                </a:cxn>
                <a:cxn ang="0">
                  <a:pos x="48" y="2"/>
                </a:cxn>
                <a:cxn ang="0">
                  <a:pos x="45" y="0"/>
                </a:cxn>
                <a:cxn ang="0">
                  <a:pos x="43" y="0"/>
                </a:cxn>
                <a:cxn ang="0">
                  <a:pos x="41" y="0"/>
                </a:cxn>
                <a:cxn ang="0">
                  <a:pos x="41" y="0"/>
                </a:cxn>
              </a:cxnLst>
              <a:rect b="b" l="0" r="r" t="0"/>
              <a:pathLst>
                <a:path h="64" w="49">
                  <a:moveTo>
                    <a:pt x="41" y="0"/>
                  </a:moveTo>
                  <a:lnTo>
                    <a:pt x="41" y="0"/>
                  </a:lnTo>
                  <a:lnTo>
                    <a:pt x="34" y="5"/>
                  </a:lnTo>
                  <a:lnTo>
                    <a:pt x="28" y="12"/>
                  </a:lnTo>
                  <a:lnTo>
                    <a:pt x="23" y="18"/>
                  </a:lnTo>
                  <a:lnTo>
                    <a:pt x="18" y="26"/>
                  </a:lnTo>
                  <a:lnTo>
                    <a:pt x="10" y="42"/>
                  </a:lnTo>
                  <a:lnTo>
                    <a:pt x="1" y="56"/>
                  </a:lnTo>
                  <a:lnTo>
                    <a:pt x="1" y="56"/>
                  </a:lnTo>
                  <a:lnTo>
                    <a:pt x="0" y="57"/>
                  </a:lnTo>
                  <a:lnTo>
                    <a:pt x="0" y="60"/>
                  </a:lnTo>
                  <a:lnTo>
                    <a:pt x="1" y="61"/>
                  </a:lnTo>
                  <a:lnTo>
                    <a:pt x="2" y="63"/>
                  </a:lnTo>
                  <a:lnTo>
                    <a:pt x="6" y="64"/>
                  </a:lnTo>
                  <a:lnTo>
                    <a:pt x="9" y="63"/>
                  </a:lnTo>
                  <a:lnTo>
                    <a:pt x="10" y="61"/>
                  </a:lnTo>
                  <a:lnTo>
                    <a:pt x="10" y="61"/>
                  </a:lnTo>
                  <a:lnTo>
                    <a:pt x="19" y="48"/>
                  </a:lnTo>
                  <a:lnTo>
                    <a:pt x="27" y="34"/>
                  </a:lnTo>
                  <a:lnTo>
                    <a:pt x="35" y="21"/>
                  </a:lnTo>
                  <a:lnTo>
                    <a:pt x="40" y="16"/>
                  </a:lnTo>
                  <a:lnTo>
                    <a:pt x="47" y="10"/>
                  </a:lnTo>
                  <a:lnTo>
                    <a:pt x="47" y="10"/>
                  </a:lnTo>
                  <a:lnTo>
                    <a:pt x="48" y="9"/>
                  </a:lnTo>
                  <a:lnTo>
                    <a:pt x="49" y="6"/>
                  </a:lnTo>
                  <a:lnTo>
                    <a:pt x="48" y="2"/>
                  </a:lnTo>
                  <a:lnTo>
                    <a:pt x="45" y="0"/>
                  </a:lnTo>
                  <a:lnTo>
                    <a:pt x="43" y="0"/>
                  </a:lnTo>
                  <a:lnTo>
                    <a:pt x="41" y="0"/>
                  </a:lnTo>
                  <a:lnTo>
                    <a:pt x="41"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7" name="Freeform 645"/>
            <p:cNvSpPr/>
            <p:nvPr/>
          </p:nvSpPr>
          <p:spPr bwMode="auto">
            <a:xfrm>
              <a:off x="4486276" y="2282825"/>
              <a:ext cx="50800" cy="25400"/>
            </a:xfrm>
            <a:custGeom>
              <a:cxnLst>
                <a:cxn ang="0">
                  <a:pos x="122" y="0"/>
                </a:cxn>
                <a:cxn ang="0">
                  <a:pos x="122" y="0"/>
                </a:cxn>
                <a:cxn ang="0">
                  <a:pos x="103" y="5"/>
                </a:cxn>
                <a:cxn ang="0">
                  <a:pos x="85" y="12"/>
                </a:cxn>
                <a:cxn ang="0">
                  <a:pos x="67" y="19"/>
                </a:cxn>
                <a:cxn ang="0">
                  <a:pos x="48" y="27"/>
                </a:cxn>
                <a:cxn ang="0">
                  <a:pos x="48" y="27"/>
                </a:cxn>
                <a:cxn ang="0">
                  <a:pos x="29" y="36"/>
                </a:cxn>
                <a:cxn ang="0">
                  <a:pos x="19" y="40"/>
                </a:cxn>
                <a:cxn ang="0">
                  <a:pos x="9" y="43"/>
                </a:cxn>
                <a:cxn ang="0">
                  <a:pos x="9" y="43"/>
                </a:cxn>
                <a:cxn ang="0">
                  <a:pos x="5" y="44"/>
                </a:cxn>
                <a:cxn ang="0">
                  <a:pos x="2" y="47"/>
                </a:cxn>
                <a:cxn ang="0">
                  <a:pos x="0" y="53"/>
                </a:cxn>
                <a:cxn ang="0">
                  <a:pos x="0" y="53"/>
                </a:cxn>
                <a:cxn ang="0">
                  <a:pos x="0" y="56"/>
                </a:cxn>
                <a:cxn ang="0">
                  <a:pos x="1" y="59"/>
                </a:cxn>
                <a:cxn ang="0">
                  <a:pos x="4" y="61"/>
                </a:cxn>
                <a:cxn ang="0">
                  <a:pos x="8" y="60"/>
                </a:cxn>
                <a:cxn ang="0">
                  <a:pos x="10" y="59"/>
                </a:cxn>
                <a:cxn ang="0">
                  <a:pos x="12" y="57"/>
                </a:cxn>
                <a:cxn ang="0">
                  <a:pos x="12" y="57"/>
                </a:cxn>
                <a:cxn ang="0">
                  <a:pos x="13" y="55"/>
                </a:cxn>
                <a:cxn ang="0">
                  <a:pos x="18" y="52"/>
                </a:cxn>
                <a:cxn ang="0">
                  <a:pos x="31" y="47"/>
                </a:cxn>
                <a:cxn ang="0">
                  <a:pos x="55" y="38"/>
                </a:cxn>
                <a:cxn ang="0">
                  <a:pos x="55" y="38"/>
                </a:cxn>
                <a:cxn ang="0">
                  <a:pos x="72" y="30"/>
                </a:cxn>
                <a:cxn ang="0">
                  <a:pos x="89" y="22"/>
                </a:cxn>
                <a:cxn ang="0">
                  <a:pos x="107" y="16"/>
                </a:cxn>
                <a:cxn ang="0">
                  <a:pos x="125" y="12"/>
                </a:cxn>
                <a:cxn ang="0">
                  <a:pos x="125" y="12"/>
                </a:cxn>
                <a:cxn ang="0">
                  <a:pos x="127" y="10"/>
                </a:cxn>
                <a:cxn ang="0">
                  <a:pos x="129" y="9"/>
                </a:cxn>
                <a:cxn ang="0">
                  <a:pos x="129" y="6"/>
                </a:cxn>
                <a:cxn ang="0">
                  <a:pos x="129" y="5"/>
                </a:cxn>
                <a:cxn ang="0">
                  <a:pos x="127" y="1"/>
                </a:cxn>
                <a:cxn ang="0">
                  <a:pos x="124" y="0"/>
                </a:cxn>
                <a:cxn ang="0">
                  <a:pos x="122" y="0"/>
                </a:cxn>
                <a:cxn ang="0">
                  <a:pos x="122" y="0"/>
                </a:cxn>
              </a:cxnLst>
              <a:rect b="b" l="0" r="r" t="0"/>
              <a:pathLst>
                <a:path h="61" w="129">
                  <a:moveTo>
                    <a:pt x="122" y="0"/>
                  </a:moveTo>
                  <a:lnTo>
                    <a:pt x="122" y="0"/>
                  </a:lnTo>
                  <a:lnTo>
                    <a:pt x="103" y="5"/>
                  </a:lnTo>
                  <a:lnTo>
                    <a:pt x="85" y="12"/>
                  </a:lnTo>
                  <a:lnTo>
                    <a:pt x="67" y="19"/>
                  </a:lnTo>
                  <a:lnTo>
                    <a:pt x="48" y="27"/>
                  </a:lnTo>
                  <a:lnTo>
                    <a:pt x="48" y="27"/>
                  </a:lnTo>
                  <a:lnTo>
                    <a:pt x="29" y="36"/>
                  </a:lnTo>
                  <a:lnTo>
                    <a:pt x="19" y="40"/>
                  </a:lnTo>
                  <a:lnTo>
                    <a:pt x="9" y="43"/>
                  </a:lnTo>
                  <a:lnTo>
                    <a:pt x="9" y="43"/>
                  </a:lnTo>
                  <a:lnTo>
                    <a:pt x="5" y="44"/>
                  </a:lnTo>
                  <a:lnTo>
                    <a:pt x="2" y="47"/>
                  </a:lnTo>
                  <a:lnTo>
                    <a:pt x="0" y="53"/>
                  </a:lnTo>
                  <a:lnTo>
                    <a:pt x="0" y="53"/>
                  </a:lnTo>
                  <a:lnTo>
                    <a:pt x="0" y="56"/>
                  </a:lnTo>
                  <a:lnTo>
                    <a:pt x="1" y="59"/>
                  </a:lnTo>
                  <a:lnTo>
                    <a:pt x="4" y="61"/>
                  </a:lnTo>
                  <a:lnTo>
                    <a:pt x="8" y="60"/>
                  </a:lnTo>
                  <a:lnTo>
                    <a:pt x="10" y="59"/>
                  </a:lnTo>
                  <a:lnTo>
                    <a:pt x="12" y="57"/>
                  </a:lnTo>
                  <a:lnTo>
                    <a:pt x="12" y="57"/>
                  </a:lnTo>
                  <a:lnTo>
                    <a:pt x="13" y="55"/>
                  </a:lnTo>
                  <a:lnTo>
                    <a:pt x="18" y="52"/>
                  </a:lnTo>
                  <a:lnTo>
                    <a:pt x="31" y="47"/>
                  </a:lnTo>
                  <a:lnTo>
                    <a:pt x="55" y="38"/>
                  </a:lnTo>
                  <a:lnTo>
                    <a:pt x="55" y="38"/>
                  </a:lnTo>
                  <a:lnTo>
                    <a:pt x="72" y="30"/>
                  </a:lnTo>
                  <a:lnTo>
                    <a:pt x="89" y="22"/>
                  </a:lnTo>
                  <a:lnTo>
                    <a:pt x="107" y="16"/>
                  </a:lnTo>
                  <a:lnTo>
                    <a:pt x="125" y="12"/>
                  </a:lnTo>
                  <a:lnTo>
                    <a:pt x="125" y="12"/>
                  </a:lnTo>
                  <a:lnTo>
                    <a:pt x="127" y="10"/>
                  </a:lnTo>
                  <a:lnTo>
                    <a:pt x="129" y="9"/>
                  </a:lnTo>
                  <a:lnTo>
                    <a:pt x="129" y="6"/>
                  </a:lnTo>
                  <a:lnTo>
                    <a:pt x="129" y="5"/>
                  </a:lnTo>
                  <a:lnTo>
                    <a:pt x="127" y="1"/>
                  </a:lnTo>
                  <a:lnTo>
                    <a:pt x="124" y="0"/>
                  </a:lnTo>
                  <a:lnTo>
                    <a:pt x="122" y="0"/>
                  </a:lnTo>
                  <a:lnTo>
                    <a:pt x="122"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8" name="Freeform 646"/>
            <p:cNvSpPr/>
            <p:nvPr/>
          </p:nvSpPr>
          <p:spPr bwMode="auto">
            <a:xfrm>
              <a:off x="4486276" y="2297113"/>
              <a:ext cx="52388" cy="25400"/>
            </a:xfrm>
            <a:custGeom>
              <a:cxnLst>
                <a:cxn ang="0">
                  <a:pos x="124" y="0"/>
                </a:cxn>
                <a:cxn ang="0">
                  <a:pos x="124" y="0"/>
                </a:cxn>
                <a:cxn ang="0">
                  <a:pos x="109" y="4"/>
                </a:cxn>
                <a:cxn ang="0">
                  <a:pos x="93" y="9"/>
                </a:cxn>
                <a:cxn ang="0">
                  <a:pos x="79" y="16"/>
                </a:cxn>
                <a:cxn ang="0">
                  <a:pos x="63" y="24"/>
                </a:cxn>
                <a:cxn ang="0">
                  <a:pos x="33" y="39"/>
                </a:cxn>
                <a:cxn ang="0">
                  <a:pos x="18" y="46"/>
                </a:cxn>
                <a:cxn ang="0">
                  <a:pos x="3" y="53"/>
                </a:cxn>
                <a:cxn ang="0">
                  <a:pos x="3" y="53"/>
                </a:cxn>
                <a:cxn ang="0">
                  <a:pos x="1" y="54"/>
                </a:cxn>
                <a:cxn ang="0">
                  <a:pos x="0" y="56"/>
                </a:cxn>
                <a:cxn ang="0">
                  <a:pos x="0" y="60"/>
                </a:cxn>
                <a:cxn ang="0">
                  <a:pos x="0" y="63"/>
                </a:cxn>
                <a:cxn ang="0">
                  <a:pos x="1" y="64"/>
                </a:cxn>
                <a:cxn ang="0">
                  <a:pos x="4" y="64"/>
                </a:cxn>
                <a:cxn ang="0">
                  <a:pos x="7" y="64"/>
                </a:cxn>
                <a:cxn ang="0">
                  <a:pos x="7" y="64"/>
                </a:cxn>
                <a:cxn ang="0">
                  <a:pos x="21" y="58"/>
                </a:cxn>
                <a:cxn ang="0">
                  <a:pos x="37" y="50"/>
                </a:cxn>
                <a:cxn ang="0">
                  <a:pos x="66" y="34"/>
                </a:cxn>
                <a:cxn ang="0">
                  <a:pos x="81" y="28"/>
                </a:cxn>
                <a:cxn ang="0">
                  <a:pos x="97" y="21"/>
                </a:cxn>
                <a:cxn ang="0">
                  <a:pos x="113" y="15"/>
                </a:cxn>
                <a:cxn ang="0">
                  <a:pos x="128" y="11"/>
                </a:cxn>
                <a:cxn ang="0">
                  <a:pos x="128" y="11"/>
                </a:cxn>
                <a:cxn ang="0">
                  <a:pos x="130" y="9"/>
                </a:cxn>
                <a:cxn ang="0">
                  <a:pos x="131" y="8"/>
                </a:cxn>
                <a:cxn ang="0">
                  <a:pos x="132" y="4"/>
                </a:cxn>
                <a:cxn ang="0">
                  <a:pos x="130" y="0"/>
                </a:cxn>
                <a:cxn ang="0">
                  <a:pos x="127" y="0"/>
                </a:cxn>
                <a:cxn ang="0">
                  <a:pos x="124" y="0"/>
                </a:cxn>
                <a:cxn ang="0">
                  <a:pos x="124" y="0"/>
                </a:cxn>
              </a:cxnLst>
              <a:rect b="b" l="0" r="r" t="0"/>
              <a:pathLst>
                <a:path h="64" w="132">
                  <a:moveTo>
                    <a:pt x="124" y="0"/>
                  </a:moveTo>
                  <a:lnTo>
                    <a:pt x="124" y="0"/>
                  </a:lnTo>
                  <a:lnTo>
                    <a:pt x="109" y="4"/>
                  </a:lnTo>
                  <a:lnTo>
                    <a:pt x="93" y="9"/>
                  </a:lnTo>
                  <a:lnTo>
                    <a:pt x="79" y="16"/>
                  </a:lnTo>
                  <a:lnTo>
                    <a:pt x="63" y="24"/>
                  </a:lnTo>
                  <a:lnTo>
                    <a:pt x="33" y="39"/>
                  </a:lnTo>
                  <a:lnTo>
                    <a:pt x="18" y="46"/>
                  </a:lnTo>
                  <a:lnTo>
                    <a:pt x="3" y="53"/>
                  </a:lnTo>
                  <a:lnTo>
                    <a:pt x="3" y="53"/>
                  </a:lnTo>
                  <a:lnTo>
                    <a:pt x="1" y="54"/>
                  </a:lnTo>
                  <a:lnTo>
                    <a:pt x="0" y="56"/>
                  </a:lnTo>
                  <a:lnTo>
                    <a:pt x="0" y="60"/>
                  </a:lnTo>
                  <a:lnTo>
                    <a:pt x="0" y="63"/>
                  </a:lnTo>
                  <a:lnTo>
                    <a:pt x="1" y="64"/>
                  </a:lnTo>
                  <a:lnTo>
                    <a:pt x="4" y="64"/>
                  </a:lnTo>
                  <a:lnTo>
                    <a:pt x="7" y="64"/>
                  </a:lnTo>
                  <a:lnTo>
                    <a:pt x="7" y="64"/>
                  </a:lnTo>
                  <a:lnTo>
                    <a:pt x="21" y="58"/>
                  </a:lnTo>
                  <a:lnTo>
                    <a:pt x="37" y="50"/>
                  </a:lnTo>
                  <a:lnTo>
                    <a:pt x="66" y="34"/>
                  </a:lnTo>
                  <a:lnTo>
                    <a:pt x="81" y="28"/>
                  </a:lnTo>
                  <a:lnTo>
                    <a:pt x="97" y="21"/>
                  </a:lnTo>
                  <a:lnTo>
                    <a:pt x="113" y="15"/>
                  </a:lnTo>
                  <a:lnTo>
                    <a:pt x="128" y="11"/>
                  </a:lnTo>
                  <a:lnTo>
                    <a:pt x="128" y="11"/>
                  </a:lnTo>
                  <a:lnTo>
                    <a:pt x="130" y="9"/>
                  </a:lnTo>
                  <a:lnTo>
                    <a:pt x="131" y="8"/>
                  </a:lnTo>
                  <a:lnTo>
                    <a:pt x="132" y="4"/>
                  </a:lnTo>
                  <a:lnTo>
                    <a:pt x="130" y="0"/>
                  </a:lnTo>
                  <a:lnTo>
                    <a:pt x="127" y="0"/>
                  </a:lnTo>
                  <a:lnTo>
                    <a:pt x="124" y="0"/>
                  </a:lnTo>
                  <a:lnTo>
                    <a:pt x="124"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9" name="Freeform 647"/>
            <p:cNvSpPr/>
            <p:nvPr/>
          </p:nvSpPr>
          <p:spPr bwMode="auto">
            <a:xfrm>
              <a:off x="4467226" y="2314575"/>
              <a:ext cx="65088" cy="28575"/>
            </a:xfrm>
            <a:custGeom>
              <a:cxnLst>
                <a:cxn ang="0">
                  <a:pos x="156" y="0"/>
                </a:cxn>
                <a:cxn ang="0">
                  <a:pos x="156" y="0"/>
                </a:cxn>
                <a:cxn ang="0">
                  <a:pos x="135" y="8"/>
                </a:cxn>
                <a:cxn ang="0">
                  <a:pos x="114" y="16"/>
                </a:cxn>
                <a:cxn ang="0">
                  <a:pos x="93" y="22"/>
                </a:cxn>
                <a:cxn ang="0">
                  <a:pos x="73" y="30"/>
                </a:cxn>
                <a:cxn ang="0">
                  <a:pos x="73" y="30"/>
                </a:cxn>
                <a:cxn ang="0">
                  <a:pos x="60" y="34"/>
                </a:cxn>
                <a:cxn ang="0">
                  <a:pos x="47" y="38"/>
                </a:cxn>
                <a:cxn ang="0">
                  <a:pos x="47" y="38"/>
                </a:cxn>
                <a:cxn ang="0">
                  <a:pos x="37" y="44"/>
                </a:cxn>
                <a:cxn ang="0">
                  <a:pos x="26" y="50"/>
                </a:cxn>
                <a:cxn ang="0">
                  <a:pos x="16" y="56"/>
                </a:cxn>
                <a:cxn ang="0">
                  <a:pos x="4" y="60"/>
                </a:cxn>
                <a:cxn ang="0">
                  <a:pos x="4" y="60"/>
                </a:cxn>
                <a:cxn ang="0">
                  <a:pos x="3" y="61"/>
                </a:cxn>
                <a:cxn ang="0">
                  <a:pos x="1" y="63"/>
                </a:cxn>
                <a:cxn ang="0">
                  <a:pos x="0" y="67"/>
                </a:cxn>
                <a:cxn ang="0">
                  <a:pos x="3" y="71"/>
                </a:cxn>
                <a:cxn ang="0">
                  <a:pos x="5" y="72"/>
                </a:cxn>
                <a:cxn ang="0">
                  <a:pos x="8" y="72"/>
                </a:cxn>
                <a:cxn ang="0">
                  <a:pos x="8" y="72"/>
                </a:cxn>
                <a:cxn ang="0">
                  <a:pos x="16" y="68"/>
                </a:cxn>
                <a:cxn ang="0">
                  <a:pos x="24" y="64"/>
                </a:cxn>
                <a:cxn ang="0">
                  <a:pos x="38" y="55"/>
                </a:cxn>
                <a:cxn ang="0">
                  <a:pos x="38" y="55"/>
                </a:cxn>
                <a:cxn ang="0">
                  <a:pos x="50" y="50"/>
                </a:cxn>
                <a:cxn ang="0">
                  <a:pos x="62" y="46"/>
                </a:cxn>
                <a:cxn ang="0">
                  <a:pos x="85" y="37"/>
                </a:cxn>
                <a:cxn ang="0">
                  <a:pos x="85" y="37"/>
                </a:cxn>
                <a:cxn ang="0">
                  <a:pos x="105" y="30"/>
                </a:cxn>
                <a:cxn ang="0">
                  <a:pos x="123" y="24"/>
                </a:cxn>
                <a:cxn ang="0">
                  <a:pos x="143" y="17"/>
                </a:cxn>
                <a:cxn ang="0">
                  <a:pos x="161" y="10"/>
                </a:cxn>
                <a:cxn ang="0">
                  <a:pos x="161" y="10"/>
                </a:cxn>
                <a:cxn ang="0">
                  <a:pos x="164" y="8"/>
                </a:cxn>
                <a:cxn ang="0">
                  <a:pos x="164" y="7"/>
                </a:cxn>
                <a:cxn ang="0">
                  <a:pos x="164" y="5"/>
                </a:cxn>
                <a:cxn ang="0">
                  <a:pos x="164" y="3"/>
                </a:cxn>
                <a:cxn ang="0">
                  <a:pos x="160" y="0"/>
                </a:cxn>
                <a:cxn ang="0">
                  <a:pos x="158" y="0"/>
                </a:cxn>
                <a:cxn ang="0">
                  <a:pos x="156" y="0"/>
                </a:cxn>
                <a:cxn ang="0">
                  <a:pos x="156" y="0"/>
                </a:cxn>
              </a:cxnLst>
              <a:rect b="b" l="0" r="r" t="0"/>
              <a:pathLst>
                <a:path h="72" w="164">
                  <a:moveTo>
                    <a:pt x="156" y="0"/>
                  </a:moveTo>
                  <a:lnTo>
                    <a:pt x="156" y="0"/>
                  </a:lnTo>
                  <a:lnTo>
                    <a:pt x="135" y="8"/>
                  </a:lnTo>
                  <a:lnTo>
                    <a:pt x="114" y="16"/>
                  </a:lnTo>
                  <a:lnTo>
                    <a:pt x="93" y="22"/>
                  </a:lnTo>
                  <a:lnTo>
                    <a:pt x="73" y="30"/>
                  </a:lnTo>
                  <a:lnTo>
                    <a:pt x="73" y="30"/>
                  </a:lnTo>
                  <a:lnTo>
                    <a:pt x="60" y="34"/>
                  </a:lnTo>
                  <a:lnTo>
                    <a:pt x="47" y="38"/>
                  </a:lnTo>
                  <a:lnTo>
                    <a:pt x="47" y="38"/>
                  </a:lnTo>
                  <a:lnTo>
                    <a:pt x="37" y="44"/>
                  </a:lnTo>
                  <a:lnTo>
                    <a:pt x="26" y="50"/>
                  </a:lnTo>
                  <a:lnTo>
                    <a:pt x="16" y="56"/>
                  </a:lnTo>
                  <a:lnTo>
                    <a:pt x="4" y="60"/>
                  </a:lnTo>
                  <a:lnTo>
                    <a:pt x="4" y="60"/>
                  </a:lnTo>
                  <a:lnTo>
                    <a:pt x="3" y="61"/>
                  </a:lnTo>
                  <a:lnTo>
                    <a:pt x="1" y="63"/>
                  </a:lnTo>
                  <a:lnTo>
                    <a:pt x="0" y="67"/>
                  </a:lnTo>
                  <a:lnTo>
                    <a:pt x="3" y="71"/>
                  </a:lnTo>
                  <a:lnTo>
                    <a:pt x="5" y="72"/>
                  </a:lnTo>
                  <a:lnTo>
                    <a:pt x="8" y="72"/>
                  </a:lnTo>
                  <a:lnTo>
                    <a:pt x="8" y="72"/>
                  </a:lnTo>
                  <a:lnTo>
                    <a:pt x="16" y="68"/>
                  </a:lnTo>
                  <a:lnTo>
                    <a:pt x="24" y="64"/>
                  </a:lnTo>
                  <a:lnTo>
                    <a:pt x="38" y="55"/>
                  </a:lnTo>
                  <a:lnTo>
                    <a:pt x="38" y="55"/>
                  </a:lnTo>
                  <a:lnTo>
                    <a:pt x="50" y="50"/>
                  </a:lnTo>
                  <a:lnTo>
                    <a:pt x="62" y="46"/>
                  </a:lnTo>
                  <a:lnTo>
                    <a:pt x="85" y="37"/>
                  </a:lnTo>
                  <a:lnTo>
                    <a:pt x="85" y="37"/>
                  </a:lnTo>
                  <a:lnTo>
                    <a:pt x="105" y="30"/>
                  </a:lnTo>
                  <a:lnTo>
                    <a:pt x="123" y="24"/>
                  </a:lnTo>
                  <a:lnTo>
                    <a:pt x="143" y="17"/>
                  </a:lnTo>
                  <a:lnTo>
                    <a:pt x="161" y="10"/>
                  </a:lnTo>
                  <a:lnTo>
                    <a:pt x="161" y="10"/>
                  </a:lnTo>
                  <a:lnTo>
                    <a:pt x="164" y="8"/>
                  </a:lnTo>
                  <a:lnTo>
                    <a:pt x="164" y="7"/>
                  </a:lnTo>
                  <a:lnTo>
                    <a:pt x="164" y="5"/>
                  </a:lnTo>
                  <a:lnTo>
                    <a:pt x="164" y="3"/>
                  </a:lnTo>
                  <a:lnTo>
                    <a:pt x="160" y="0"/>
                  </a:lnTo>
                  <a:lnTo>
                    <a:pt x="158" y="0"/>
                  </a:lnTo>
                  <a:lnTo>
                    <a:pt x="156" y="0"/>
                  </a:lnTo>
                  <a:lnTo>
                    <a:pt x="156"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90" name="Freeform 648"/>
            <p:cNvSpPr/>
            <p:nvPr/>
          </p:nvSpPr>
          <p:spPr bwMode="auto">
            <a:xfrm>
              <a:off x="4465638" y="2332038"/>
              <a:ext cx="58738" cy="23813"/>
            </a:xfrm>
            <a:custGeom>
              <a:cxnLst>
                <a:cxn ang="0">
                  <a:pos x="137" y="0"/>
                </a:cxn>
                <a:cxn ang="0">
                  <a:pos x="137" y="0"/>
                </a:cxn>
                <a:cxn ang="0">
                  <a:pos x="120" y="2"/>
                </a:cxn>
                <a:cxn ang="0">
                  <a:pos x="105" y="8"/>
                </a:cxn>
                <a:cxn ang="0">
                  <a:pos x="73" y="19"/>
                </a:cxn>
                <a:cxn ang="0">
                  <a:pos x="42" y="34"/>
                </a:cxn>
                <a:cxn ang="0">
                  <a:pos x="11" y="47"/>
                </a:cxn>
                <a:cxn ang="0">
                  <a:pos x="11" y="47"/>
                </a:cxn>
                <a:cxn ang="0">
                  <a:pos x="8" y="46"/>
                </a:cxn>
                <a:cxn ang="0">
                  <a:pos x="4" y="46"/>
                </a:cxn>
                <a:cxn ang="0">
                  <a:pos x="1" y="47"/>
                </a:cxn>
                <a:cxn ang="0">
                  <a:pos x="0" y="51"/>
                </a:cxn>
                <a:cxn ang="0">
                  <a:pos x="0" y="55"/>
                </a:cxn>
                <a:cxn ang="0">
                  <a:pos x="0" y="55"/>
                </a:cxn>
                <a:cxn ang="0">
                  <a:pos x="1" y="57"/>
                </a:cxn>
                <a:cxn ang="0">
                  <a:pos x="3" y="59"/>
                </a:cxn>
                <a:cxn ang="0">
                  <a:pos x="5" y="60"/>
                </a:cxn>
                <a:cxn ang="0">
                  <a:pos x="8" y="60"/>
                </a:cxn>
                <a:cxn ang="0">
                  <a:pos x="8" y="60"/>
                </a:cxn>
                <a:cxn ang="0">
                  <a:pos x="41" y="46"/>
                </a:cxn>
                <a:cxn ang="0">
                  <a:pos x="73" y="31"/>
                </a:cxn>
                <a:cxn ang="0">
                  <a:pos x="89" y="25"/>
                </a:cxn>
                <a:cxn ang="0">
                  <a:pos x="106" y="19"/>
                </a:cxn>
                <a:cxn ang="0">
                  <a:pos x="123" y="14"/>
                </a:cxn>
                <a:cxn ang="0">
                  <a:pos x="141" y="10"/>
                </a:cxn>
                <a:cxn ang="0">
                  <a:pos x="141" y="10"/>
                </a:cxn>
                <a:cxn ang="0">
                  <a:pos x="143" y="9"/>
                </a:cxn>
                <a:cxn ang="0">
                  <a:pos x="144" y="8"/>
                </a:cxn>
                <a:cxn ang="0">
                  <a:pos x="145" y="6"/>
                </a:cxn>
                <a:cxn ang="0">
                  <a:pos x="145" y="4"/>
                </a:cxn>
                <a:cxn ang="0">
                  <a:pos x="143" y="0"/>
                </a:cxn>
                <a:cxn ang="0">
                  <a:pos x="140" y="0"/>
                </a:cxn>
                <a:cxn ang="0">
                  <a:pos x="137" y="0"/>
                </a:cxn>
                <a:cxn ang="0">
                  <a:pos x="137" y="0"/>
                </a:cxn>
              </a:cxnLst>
              <a:rect b="b" l="0" r="r" t="0"/>
              <a:pathLst>
                <a:path h="60" w="145">
                  <a:moveTo>
                    <a:pt x="137" y="0"/>
                  </a:moveTo>
                  <a:lnTo>
                    <a:pt x="137" y="0"/>
                  </a:lnTo>
                  <a:lnTo>
                    <a:pt x="120" y="2"/>
                  </a:lnTo>
                  <a:lnTo>
                    <a:pt x="105" y="8"/>
                  </a:lnTo>
                  <a:lnTo>
                    <a:pt x="73" y="19"/>
                  </a:lnTo>
                  <a:lnTo>
                    <a:pt x="42" y="34"/>
                  </a:lnTo>
                  <a:lnTo>
                    <a:pt x="11" y="47"/>
                  </a:lnTo>
                  <a:lnTo>
                    <a:pt x="11" y="47"/>
                  </a:lnTo>
                  <a:lnTo>
                    <a:pt x="8" y="46"/>
                  </a:lnTo>
                  <a:lnTo>
                    <a:pt x="4" y="46"/>
                  </a:lnTo>
                  <a:lnTo>
                    <a:pt x="1" y="47"/>
                  </a:lnTo>
                  <a:lnTo>
                    <a:pt x="0" y="51"/>
                  </a:lnTo>
                  <a:lnTo>
                    <a:pt x="0" y="55"/>
                  </a:lnTo>
                  <a:lnTo>
                    <a:pt x="0" y="55"/>
                  </a:lnTo>
                  <a:lnTo>
                    <a:pt x="1" y="57"/>
                  </a:lnTo>
                  <a:lnTo>
                    <a:pt x="3" y="59"/>
                  </a:lnTo>
                  <a:lnTo>
                    <a:pt x="5" y="60"/>
                  </a:lnTo>
                  <a:lnTo>
                    <a:pt x="8" y="60"/>
                  </a:lnTo>
                  <a:lnTo>
                    <a:pt x="8" y="60"/>
                  </a:lnTo>
                  <a:lnTo>
                    <a:pt x="41" y="46"/>
                  </a:lnTo>
                  <a:lnTo>
                    <a:pt x="73" y="31"/>
                  </a:lnTo>
                  <a:lnTo>
                    <a:pt x="89" y="25"/>
                  </a:lnTo>
                  <a:lnTo>
                    <a:pt x="106" y="19"/>
                  </a:lnTo>
                  <a:lnTo>
                    <a:pt x="123" y="14"/>
                  </a:lnTo>
                  <a:lnTo>
                    <a:pt x="141" y="10"/>
                  </a:lnTo>
                  <a:lnTo>
                    <a:pt x="141" y="10"/>
                  </a:lnTo>
                  <a:lnTo>
                    <a:pt x="143" y="9"/>
                  </a:lnTo>
                  <a:lnTo>
                    <a:pt x="144" y="8"/>
                  </a:lnTo>
                  <a:lnTo>
                    <a:pt x="145" y="6"/>
                  </a:lnTo>
                  <a:lnTo>
                    <a:pt x="145" y="4"/>
                  </a:lnTo>
                  <a:lnTo>
                    <a:pt x="143" y="0"/>
                  </a:lnTo>
                  <a:lnTo>
                    <a:pt x="140" y="0"/>
                  </a:lnTo>
                  <a:lnTo>
                    <a:pt x="137" y="0"/>
                  </a:lnTo>
                  <a:lnTo>
                    <a:pt x="137" y="0"/>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91" name="Freeform 649"/>
            <p:cNvSpPr/>
            <p:nvPr/>
          </p:nvSpPr>
          <p:spPr bwMode="auto">
            <a:xfrm>
              <a:off x="4471988" y="2346325"/>
              <a:ext cx="42863" cy="17463"/>
            </a:xfrm>
            <a:custGeom>
              <a:cxnLst>
                <a:cxn ang="0">
                  <a:pos x="99" y="2"/>
                </a:cxn>
                <a:cxn ang="0">
                  <a:pos x="99" y="2"/>
                </a:cxn>
                <a:cxn ang="0">
                  <a:pos x="93" y="3"/>
                </a:cxn>
                <a:cxn ang="0">
                  <a:pos x="86" y="4"/>
                </a:cxn>
                <a:cxn ang="0">
                  <a:pos x="74" y="4"/>
                </a:cxn>
                <a:cxn ang="0">
                  <a:pos x="74" y="4"/>
                </a:cxn>
                <a:cxn ang="0">
                  <a:pos x="69" y="6"/>
                </a:cxn>
                <a:cxn ang="0">
                  <a:pos x="64" y="7"/>
                </a:cxn>
                <a:cxn ang="0">
                  <a:pos x="55" y="12"/>
                </a:cxn>
                <a:cxn ang="0">
                  <a:pos x="55" y="12"/>
                </a:cxn>
                <a:cxn ang="0">
                  <a:pos x="30" y="23"/>
                </a:cxn>
                <a:cxn ang="0">
                  <a:pos x="17" y="28"/>
                </a:cxn>
                <a:cxn ang="0">
                  <a:pos x="4" y="32"/>
                </a:cxn>
                <a:cxn ang="0">
                  <a:pos x="4" y="32"/>
                </a:cxn>
                <a:cxn ang="0">
                  <a:pos x="1" y="33"/>
                </a:cxn>
                <a:cxn ang="0">
                  <a:pos x="0" y="34"/>
                </a:cxn>
                <a:cxn ang="0">
                  <a:pos x="0" y="38"/>
                </a:cxn>
                <a:cxn ang="0">
                  <a:pos x="2" y="42"/>
                </a:cxn>
                <a:cxn ang="0">
                  <a:pos x="4" y="42"/>
                </a:cxn>
                <a:cxn ang="0">
                  <a:pos x="6" y="42"/>
                </a:cxn>
                <a:cxn ang="0">
                  <a:pos x="6" y="42"/>
                </a:cxn>
                <a:cxn ang="0">
                  <a:pos x="18" y="40"/>
                </a:cxn>
                <a:cxn ang="0">
                  <a:pos x="30" y="34"/>
                </a:cxn>
                <a:cxn ang="0">
                  <a:pos x="51" y="25"/>
                </a:cxn>
                <a:cxn ang="0">
                  <a:pos x="51" y="25"/>
                </a:cxn>
                <a:cxn ang="0">
                  <a:pos x="65" y="20"/>
                </a:cxn>
                <a:cxn ang="0">
                  <a:pos x="72" y="17"/>
                </a:cxn>
                <a:cxn ang="0">
                  <a:pos x="78" y="16"/>
                </a:cxn>
                <a:cxn ang="0">
                  <a:pos x="78" y="16"/>
                </a:cxn>
                <a:cxn ang="0">
                  <a:pos x="90" y="15"/>
                </a:cxn>
                <a:cxn ang="0">
                  <a:pos x="102" y="12"/>
                </a:cxn>
                <a:cxn ang="0">
                  <a:pos x="102" y="12"/>
                </a:cxn>
                <a:cxn ang="0">
                  <a:pos x="104" y="11"/>
                </a:cxn>
                <a:cxn ang="0">
                  <a:pos x="106" y="10"/>
                </a:cxn>
                <a:cxn ang="0">
                  <a:pos x="106" y="4"/>
                </a:cxn>
                <a:cxn ang="0">
                  <a:pos x="104" y="3"/>
                </a:cxn>
                <a:cxn ang="0">
                  <a:pos x="103" y="2"/>
                </a:cxn>
                <a:cxn ang="0">
                  <a:pos x="102" y="0"/>
                </a:cxn>
                <a:cxn ang="0">
                  <a:pos x="99" y="2"/>
                </a:cxn>
                <a:cxn ang="0">
                  <a:pos x="99" y="2"/>
                </a:cxn>
              </a:cxnLst>
              <a:rect b="b" l="0" r="r" t="0"/>
              <a:pathLst>
                <a:path h="42" w="105">
                  <a:moveTo>
                    <a:pt x="99" y="2"/>
                  </a:moveTo>
                  <a:lnTo>
                    <a:pt x="99" y="2"/>
                  </a:lnTo>
                  <a:lnTo>
                    <a:pt x="93" y="3"/>
                  </a:lnTo>
                  <a:lnTo>
                    <a:pt x="86" y="4"/>
                  </a:lnTo>
                  <a:lnTo>
                    <a:pt x="74" y="4"/>
                  </a:lnTo>
                  <a:lnTo>
                    <a:pt x="74" y="4"/>
                  </a:lnTo>
                  <a:lnTo>
                    <a:pt x="69" y="6"/>
                  </a:lnTo>
                  <a:lnTo>
                    <a:pt x="64" y="7"/>
                  </a:lnTo>
                  <a:lnTo>
                    <a:pt x="55" y="12"/>
                  </a:lnTo>
                  <a:lnTo>
                    <a:pt x="55" y="12"/>
                  </a:lnTo>
                  <a:lnTo>
                    <a:pt x="30" y="23"/>
                  </a:lnTo>
                  <a:lnTo>
                    <a:pt x="17" y="28"/>
                  </a:lnTo>
                  <a:lnTo>
                    <a:pt x="4" y="32"/>
                  </a:lnTo>
                  <a:lnTo>
                    <a:pt x="4" y="32"/>
                  </a:lnTo>
                  <a:lnTo>
                    <a:pt x="1" y="33"/>
                  </a:lnTo>
                  <a:lnTo>
                    <a:pt x="0" y="34"/>
                  </a:lnTo>
                  <a:lnTo>
                    <a:pt x="0" y="38"/>
                  </a:lnTo>
                  <a:lnTo>
                    <a:pt x="2" y="42"/>
                  </a:lnTo>
                  <a:lnTo>
                    <a:pt x="4" y="42"/>
                  </a:lnTo>
                  <a:lnTo>
                    <a:pt x="6" y="42"/>
                  </a:lnTo>
                  <a:lnTo>
                    <a:pt x="6" y="42"/>
                  </a:lnTo>
                  <a:lnTo>
                    <a:pt x="18" y="40"/>
                  </a:lnTo>
                  <a:lnTo>
                    <a:pt x="30" y="34"/>
                  </a:lnTo>
                  <a:lnTo>
                    <a:pt x="51" y="25"/>
                  </a:lnTo>
                  <a:lnTo>
                    <a:pt x="51" y="25"/>
                  </a:lnTo>
                  <a:lnTo>
                    <a:pt x="65" y="20"/>
                  </a:lnTo>
                  <a:lnTo>
                    <a:pt x="72" y="17"/>
                  </a:lnTo>
                  <a:lnTo>
                    <a:pt x="78" y="16"/>
                  </a:lnTo>
                  <a:lnTo>
                    <a:pt x="78" y="16"/>
                  </a:lnTo>
                  <a:lnTo>
                    <a:pt x="90" y="15"/>
                  </a:lnTo>
                  <a:lnTo>
                    <a:pt x="102" y="12"/>
                  </a:lnTo>
                  <a:lnTo>
                    <a:pt x="102" y="12"/>
                  </a:lnTo>
                  <a:lnTo>
                    <a:pt x="104" y="11"/>
                  </a:lnTo>
                  <a:lnTo>
                    <a:pt x="106" y="10"/>
                  </a:lnTo>
                  <a:lnTo>
                    <a:pt x="106" y="4"/>
                  </a:lnTo>
                  <a:lnTo>
                    <a:pt x="104" y="3"/>
                  </a:lnTo>
                  <a:lnTo>
                    <a:pt x="103" y="2"/>
                  </a:lnTo>
                  <a:lnTo>
                    <a:pt x="102" y="0"/>
                  </a:lnTo>
                  <a:lnTo>
                    <a:pt x="99" y="2"/>
                  </a:lnTo>
                  <a:lnTo>
                    <a:pt x="99"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92" name="Freeform 650"/>
            <p:cNvSpPr/>
            <p:nvPr/>
          </p:nvSpPr>
          <p:spPr bwMode="auto">
            <a:xfrm>
              <a:off x="4281488" y="2286000"/>
              <a:ext cx="25400" cy="33338"/>
            </a:xfrm>
            <a:custGeom>
              <a:cxnLst>
                <a:cxn ang="0">
                  <a:pos x="51" y="1"/>
                </a:cxn>
                <a:cxn ang="0">
                  <a:pos x="51" y="1"/>
                </a:cxn>
                <a:cxn ang="0">
                  <a:pos x="36" y="18"/>
                </a:cxn>
                <a:cxn ang="0">
                  <a:pos x="23" y="36"/>
                </a:cxn>
                <a:cxn ang="0">
                  <a:pos x="12" y="55"/>
                </a:cxn>
                <a:cxn ang="0">
                  <a:pos x="1" y="76"/>
                </a:cxn>
                <a:cxn ang="0">
                  <a:pos x="1" y="76"/>
                </a:cxn>
                <a:cxn ang="0">
                  <a:pos x="0" y="77"/>
                </a:cxn>
                <a:cxn ang="0">
                  <a:pos x="1" y="80"/>
                </a:cxn>
                <a:cxn ang="0">
                  <a:pos x="4" y="83"/>
                </a:cxn>
                <a:cxn ang="0">
                  <a:pos x="5" y="83"/>
                </a:cxn>
                <a:cxn ang="0">
                  <a:pos x="8" y="83"/>
                </a:cxn>
                <a:cxn ang="0">
                  <a:pos x="9" y="82"/>
                </a:cxn>
                <a:cxn ang="0">
                  <a:pos x="10" y="81"/>
                </a:cxn>
                <a:cxn ang="0">
                  <a:pos x="10" y="81"/>
                </a:cxn>
                <a:cxn ang="0">
                  <a:pos x="21" y="61"/>
                </a:cxn>
                <a:cxn ang="0">
                  <a:pos x="32" y="43"/>
                </a:cxn>
                <a:cxn ang="0">
                  <a:pos x="44" y="26"/>
                </a:cxn>
                <a:cxn ang="0">
                  <a:pos x="60" y="10"/>
                </a:cxn>
                <a:cxn ang="0">
                  <a:pos x="60" y="10"/>
                </a:cxn>
                <a:cxn ang="0">
                  <a:pos x="61" y="8"/>
                </a:cxn>
                <a:cxn ang="0">
                  <a:pos x="61" y="5"/>
                </a:cxn>
                <a:cxn ang="0">
                  <a:pos x="59" y="1"/>
                </a:cxn>
                <a:cxn ang="0">
                  <a:pos x="56" y="0"/>
                </a:cxn>
                <a:cxn ang="0">
                  <a:pos x="53" y="0"/>
                </a:cxn>
                <a:cxn ang="0">
                  <a:pos x="51" y="1"/>
                </a:cxn>
                <a:cxn ang="0">
                  <a:pos x="51" y="1"/>
                </a:cxn>
              </a:cxnLst>
              <a:rect b="b" l="0" r="r" t="0"/>
              <a:pathLst>
                <a:path h="83" w="61">
                  <a:moveTo>
                    <a:pt x="51" y="1"/>
                  </a:moveTo>
                  <a:lnTo>
                    <a:pt x="51" y="1"/>
                  </a:lnTo>
                  <a:lnTo>
                    <a:pt x="36" y="18"/>
                  </a:lnTo>
                  <a:lnTo>
                    <a:pt x="23" y="36"/>
                  </a:lnTo>
                  <a:lnTo>
                    <a:pt x="12" y="55"/>
                  </a:lnTo>
                  <a:lnTo>
                    <a:pt x="1" y="76"/>
                  </a:lnTo>
                  <a:lnTo>
                    <a:pt x="1" y="76"/>
                  </a:lnTo>
                  <a:lnTo>
                    <a:pt x="0" y="77"/>
                  </a:lnTo>
                  <a:lnTo>
                    <a:pt x="1" y="80"/>
                  </a:lnTo>
                  <a:lnTo>
                    <a:pt x="4" y="83"/>
                  </a:lnTo>
                  <a:lnTo>
                    <a:pt x="5" y="83"/>
                  </a:lnTo>
                  <a:lnTo>
                    <a:pt x="8" y="83"/>
                  </a:lnTo>
                  <a:lnTo>
                    <a:pt x="9" y="82"/>
                  </a:lnTo>
                  <a:lnTo>
                    <a:pt x="10" y="81"/>
                  </a:lnTo>
                  <a:lnTo>
                    <a:pt x="10" y="81"/>
                  </a:lnTo>
                  <a:lnTo>
                    <a:pt x="21" y="61"/>
                  </a:lnTo>
                  <a:lnTo>
                    <a:pt x="32" y="43"/>
                  </a:lnTo>
                  <a:lnTo>
                    <a:pt x="44" y="26"/>
                  </a:lnTo>
                  <a:lnTo>
                    <a:pt x="60" y="10"/>
                  </a:lnTo>
                  <a:lnTo>
                    <a:pt x="60" y="10"/>
                  </a:lnTo>
                  <a:lnTo>
                    <a:pt x="61" y="8"/>
                  </a:lnTo>
                  <a:lnTo>
                    <a:pt x="61" y="5"/>
                  </a:lnTo>
                  <a:lnTo>
                    <a:pt x="59" y="1"/>
                  </a:lnTo>
                  <a:lnTo>
                    <a:pt x="56" y="0"/>
                  </a:lnTo>
                  <a:lnTo>
                    <a:pt x="53" y="0"/>
                  </a:lnTo>
                  <a:lnTo>
                    <a:pt x="51" y="1"/>
                  </a:lnTo>
                  <a:lnTo>
                    <a:pt x="51"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93" name="Freeform 651"/>
            <p:cNvSpPr/>
            <p:nvPr/>
          </p:nvSpPr>
          <p:spPr bwMode="auto">
            <a:xfrm>
              <a:off x="4300538" y="2303463"/>
              <a:ext cx="25400" cy="30163"/>
            </a:xfrm>
            <a:custGeom>
              <a:cxnLst>
                <a:cxn ang="0">
                  <a:pos x="55" y="1"/>
                </a:cxn>
                <a:cxn ang="0">
                  <a:pos x="55" y="1"/>
                </a:cxn>
                <a:cxn ang="0">
                  <a:pos x="39" y="15"/>
                </a:cxn>
                <a:cxn ang="0">
                  <a:pos x="24" y="28"/>
                </a:cxn>
                <a:cxn ang="0">
                  <a:pos x="24" y="28"/>
                </a:cxn>
                <a:cxn ang="0">
                  <a:pos x="17" y="38"/>
                </a:cxn>
                <a:cxn ang="0">
                  <a:pos x="11" y="47"/>
                </a:cxn>
                <a:cxn ang="0">
                  <a:pos x="6" y="57"/>
                </a:cxn>
                <a:cxn ang="0">
                  <a:pos x="1" y="68"/>
                </a:cxn>
                <a:cxn ang="0">
                  <a:pos x="1" y="68"/>
                </a:cxn>
                <a:cxn ang="0">
                  <a:pos x="0" y="70"/>
                </a:cxn>
                <a:cxn ang="0">
                  <a:pos x="0" y="72"/>
                </a:cxn>
                <a:cxn ang="0">
                  <a:pos x="2" y="75"/>
                </a:cxn>
                <a:cxn ang="0">
                  <a:pos x="6" y="75"/>
                </a:cxn>
                <a:cxn ang="0">
                  <a:pos x="9" y="75"/>
                </a:cxn>
                <a:cxn ang="0">
                  <a:pos x="10" y="73"/>
                </a:cxn>
                <a:cxn ang="0">
                  <a:pos x="10" y="73"/>
                </a:cxn>
                <a:cxn ang="0">
                  <a:pos x="15" y="64"/>
                </a:cxn>
                <a:cxn ang="0">
                  <a:pos x="20" y="55"/>
                </a:cxn>
                <a:cxn ang="0">
                  <a:pos x="26" y="45"/>
                </a:cxn>
                <a:cxn ang="0">
                  <a:pos x="32" y="36"/>
                </a:cxn>
                <a:cxn ang="0">
                  <a:pos x="32" y="36"/>
                </a:cxn>
                <a:cxn ang="0">
                  <a:pos x="48" y="23"/>
                </a:cxn>
                <a:cxn ang="0">
                  <a:pos x="62" y="10"/>
                </a:cxn>
                <a:cxn ang="0">
                  <a:pos x="62" y="10"/>
                </a:cxn>
                <a:cxn ang="0">
                  <a:pos x="64" y="7"/>
                </a:cxn>
                <a:cxn ang="0">
                  <a:pos x="65" y="5"/>
                </a:cxn>
                <a:cxn ang="0">
                  <a:pos x="62" y="2"/>
                </a:cxn>
                <a:cxn ang="0">
                  <a:pos x="58" y="0"/>
                </a:cxn>
                <a:cxn ang="0">
                  <a:pos x="57" y="0"/>
                </a:cxn>
                <a:cxn ang="0">
                  <a:pos x="55" y="1"/>
                </a:cxn>
                <a:cxn ang="0">
                  <a:pos x="55" y="1"/>
                </a:cxn>
              </a:cxnLst>
              <a:rect b="b" l="0" r="r" t="0"/>
              <a:pathLst>
                <a:path h="75" w="65">
                  <a:moveTo>
                    <a:pt x="55" y="1"/>
                  </a:moveTo>
                  <a:lnTo>
                    <a:pt x="55" y="1"/>
                  </a:lnTo>
                  <a:lnTo>
                    <a:pt x="39" y="15"/>
                  </a:lnTo>
                  <a:lnTo>
                    <a:pt x="24" y="28"/>
                  </a:lnTo>
                  <a:lnTo>
                    <a:pt x="24" y="28"/>
                  </a:lnTo>
                  <a:lnTo>
                    <a:pt x="17" y="38"/>
                  </a:lnTo>
                  <a:lnTo>
                    <a:pt x="11" y="47"/>
                  </a:lnTo>
                  <a:lnTo>
                    <a:pt x="6" y="57"/>
                  </a:lnTo>
                  <a:lnTo>
                    <a:pt x="1" y="68"/>
                  </a:lnTo>
                  <a:lnTo>
                    <a:pt x="1" y="68"/>
                  </a:lnTo>
                  <a:lnTo>
                    <a:pt x="0" y="70"/>
                  </a:lnTo>
                  <a:lnTo>
                    <a:pt x="0" y="72"/>
                  </a:lnTo>
                  <a:lnTo>
                    <a:pt x="2" y="75"/>
                  </a:lnTo>
                  <a:lnTo>
                    <a:pt x="6" y="75"/>
                  </a:lnTo>
                  <a:lnTo>
                    <a:pt x="9" y="75"/>
                  </a:lnTo>
                  <a:lnTo>
                    <a:pt x="10" y="73"/>
                  </a:lnTo>
                  <a:lnTo>
                    <a:pt x="10" y="73"/>
                  </a:lnTo>
                  <a:lnTo>
                    <a:pt x="15" y="64"/>
                  </a:lnTo>
                  <a:lnTo>
                    <a:pt x="20" y="55"/>
                  </a:lnTo>
                  <a:lnTo>
                    <a:pt x="26" y="45"/>
                  </a:lnTo>
                  <a:lnTo>
                    <a:pt x="32" y="36"/>
                  </a:lnTo>
                  <a:lnTo>
                    <a:pt x="32" y="36"/>
                  </a:lnTo>
                  <a:lnTo>
                    <a:pt x="48" y="23"/>
                  </a:lnTo>
                  <a:lnTo>
                    <a:pt x="62" y="10"/>
                  </a:lnTo>
                  <a:lnTo>
                    <a:pt x="62" y="10"/>
                  </a:lnTo>
                  <a:lnTo>
                    <a:pt x="64" y="7"/>
                  </a:lnTo>
                  <a:lnTo>
                    <a:pt x="65" y="5"/>
                  </a:lnTo>
                  <a:lnTo>
                    <a:pt x="62" y="2"/>
                  </a:lnTo>
                  <a:lnTo>
                    <a:pt x="58" y="0"/>
                  </a:lnTo>
                  <a:lnTo>
                    <a:pt x="57" y="0"/>
                  </a:lnTo>
                  <a:lnTo>
                    <a:pt x="55" y="1"/>
                  </a:lnTo>
                  <a:lnTo>
                    <a:pt x="55"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94" name="Freeform 652"/>
            <p:cNvSpPr/>
            <p:nvPr/>
          </p:nvSpPr>
          <p:spPr bwMode="auto">
            <a:xfrm>
              <a:off x="4321176" y="2319338"/>
              <a:ext cx="22225" cy="28575"/>
            </a:xfrm>
            <a:custGeom>
              <a:cxnLst>
                <a:cxn ang="0">
                  <a:pos x="46" y="2"/>
                </a:cxn>
                <a:cxn ang="0">
                  <a:pos x="46" y="2"/>
                </a:cxn>
                <a:cxn ang="0">
                  <a:pos x="42" y="10"/>
                </a:cxn>
                <a:cxn ang="0">
                  <a:pos x="37" y="18"/>
                </a:cxn>
                <a:cxn ang="0">
                  <a:pos x="30" y="25"/>
                </a:cxn>
                <a:cxn ang="0">
                  <a:pos x="25" y="31"/>
                </a:cxn>
                <a:cxn ang="0">
                  <a:pos x="25" y="31"/>
                </a:cxn>
                <a:cxn ang="0">
                  <a:pos x="16" y="47"/>
                </a:cxn>
                <a:cxn ang="0">
                  <a:pos x="9" y="53"/>
                </a:cxn>
                <a:cxn ang="0">
                  <a:pos x="3" y="60"/>
                </a:cxn>
                <a:cxn ang="0">
                  <a:pos x="3" y="60"/>
                </a:cxn>
                <a:cxn ang="0">
                  <a:pos x="2" y="63"/>
                </a:cxn>
                <a:cxn ang="0">
                  <a:pos x="0" y="64"/>
                </a:cxn>
                <a:cxn ang="0">
                  <a:pos x="2" y="69"/>
                </a:cxn>
                <a:cxn ang="0">
                  <a:pos x="3" y="70"/>
                </a:cxn>
                <a:cxn ang="0">
                  <a:pos x="4" y="72"/>
                </a:cxn>
                <a:cxn ang="0">
                  <a:pos x="7" y="72"/>
                </a:cxn>
                <a:cxn ang="0">
                  <a:pos x="8" y="70"/>
                </a:cxn>
                <a:cxn ang="0">
                  <a:pos x="8" y="70"/>
                </a:cxn>
                <a:cxn ang="0">
                  <a:pos x="16" y="64"/>
                </a:cxn>
                <a:cxn ang="0">
                  <a:pos x="22" y="56"/>
                </a:cxn>
                <a:cxn ang="0">
                  <a:pos x="33" y="40"/>
                </a:cxn>
                <a:cxn ang="0">
                  <a:pos x="33" y="40"/>
                </a:cxn>
                <a:cxn ang="0">
                  <a:pos x="39" y="31"/>
                </a:cxn>
                <a:cxn ang="0">
                  <a:pos x="46" y="23"/>
                </a:cxn>
                <a:cxn ang="0">
                  <a:pos x="53" y="15"/>
                </a:cxn>
                <a:cxn ang="0">
                  <a:pos x="56" y="6"/>
                </a:cxn>
                <a:cxn ang="0">
                  <a:pos x="56" y="6"/>
                </a:cxn>
                <a:cxn ang="0">
                  <a:pos x="58" y="4"/>
                </a:cxn>
                <a:cxn ang="0">
                  <a:pos x="56" y="1"/>
                </a:cxn>
                <a:cxn ang="0">
                  <a:pos x="55" y="0"/>
                </a:cxn>
                <a:cxn ang="0">
                  <a:pos x="54" y="0"/>
                </a:cxn>
                <a:cxn ang="0">
                  <a:pos x="49" y="0"/>
                </a:cxn>
                <a:cxn ang="0">
                  <a:pos x="47" y="1"/>
                </a:cxn>
                <a:cxn ang="0">
                  <a:pos x="46" y="2"/>
                </a:cxn>
                <a:cxn ang="0">
                  <a:pos x="46" y="2"/>
                </a:cxn>
              </a:cxnLst>
              <a:rect b="b" l="0" r="r" t="0"/>
              <a:pathLst>
                <a:path h="72" w="57">
                  <a:moveTo>
                    <a:pt x="46" y="2"/>
                  </a:moveTo>
                  <a:lnTo>
                    <a:pt x="46" y="2"/>
                  </a:lnTo>
                  <a:lnTo>
                    <a:pt x="42" y="10"/>
                  </a:lnTo>
                  <a:lnTo>
                    <a:pt x="37" y="18"/>
                  </a:lnTo>
                  <a:lnTo>
                    <a:pt x="30" y="25"/>
                  </a:lnTo>
                  <a:lnTo>
                    <a:pt x="25" y="31"/>
                  </a:lnTo>
                  <a:lnTo>
                    <a:pt x="25" y="31"/>
                  </a:lnTo>
                  <a:lnTo>
                    <a:pt x="16" y="47"/>
                  </a:lnTo>
                  <a:lnTo>
                    <a:pt x="9" y="53"/>
                  </a:lnTo>
                  <a:lnTo>
                    <a:pt x="3" y="60"/>
                  </a:lnTo>
                  <a:lnTo>
                    <a:pt x="3" y="60"/>
                  </a:lnTo>
                  <a:lnTo>
                    <a:pt x="2" y="63"/>
                  </a:lnTo>
                  <a:lnTo>
                    <a:pt x="0" y="64"/>
                  </a:lnTo>
                  <a:lnTo>
                    <a:pt x="2" y="69"/>
                  </a:lnTo>
                  <a:lnTo>
                    <a:pt x="3" y="70"/>
                  </a:lnTo>
                  <a:lnTo>
                    <a:pt x="4" y="72"/>
                  </a:lnTo>
                  <a:lnTo>
                    <a:pt x="7" y="72"/>
                  </a:lnTo>
                  <a:lnTo>
                    <a:pt x="8" y="70"/>
                  </a:lnTo>
                  <a:lnTo>
                    <a:pt x="8" y="70"/>
                  </a:lnTo>
                  <a:lnTo>
                    <a:pt x="16" y="64"/>
                  </a:lnTo>
                  <a:lnTo>
                    <a:pt x="22" y="56"/>
                  </a:lnTo>
                  <a:lnTo>
                    <a:pt x="33" y="40"/>
                  </a:lnTo>
                  <a:lnTo>
                    <a:pt x="33" y="40"/>
                  </a:lnTo>
                  <a:lnTo>
                    <a:pt x="39" y="31"/>
                  </a:lnTo>
                  <a:lnTo>
                    <a:pt x="46" y="23"/>
                  </a:lnTo>
                  <a:lnTo>
                    <a:pt x="53" y="15"/>
                  </a:lnTo>
                  <a:lnTo>
                    <a:pt x="56" y="6"/>
                  </a:lnTo>
                  <a:lnTo>
                    <a:pt x="56" y="6"/>
                  </a:lnTo>
                  <a:lnTo>
                    <a:pt x="58" y="4"/>
                  </a:lnTo>
                  <a:lnTo>
                    <a:pt x="56" y="1"/>
                  </a:lnTo>
                  <a:lnTo>
                    <a:pt x="55" y="0"/>
                  </a:lnTo>
                  <a:lnTo>
                    <a:pt x="54" y="0"/>
                  </a:lnTo>
                  <a:lnTo>
                    <a:pt x="49" y="0"/>
                  </a:lnTo>
                  <a:lnTo>
                    <a:pt x="47" y="1"/>
                  </a:lnTo>
                  <a:lnTo>
                    <a:pt x="46" y="2"/>
                  </a:lnTo>
                  <a:lnTo>
                    <a:pt x="46" y="2"/>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95" name="Freeform 653"/>
            <p:cNvSpPr/>
            <p:nvPr/>
          </p:nvSpPr>
          <p:spPr bwMode="auto">
            <a:xfrm>
              <a:off x="4354513" y="2333625"/>
              <a:ext cx="26988" cy="28575"/>
            </a:xfrm>
            <a:custGeom>
              <a:cxnLst>
                <a:cxn ang="0">
                  <a:pos x="57" y="4"/>
                </a:cxn>
                <a:cxn ang="0">
                  <a:pos x="57" y="4"/>
                </a:cxn>
                <a:cxn ang="0">
                  <a:pos x="52" y="11"/>
                </a:cxn>
                <a:cxn ang="0">
                  <a:pos x="47" y="17"/>
                </a:cxn>
                <a:cxn ang="0">
                  <a:pos x="35" y="31"/>
                </a:cxn>
                <a:cxn ang="0">
                  <a:pos x="35" y="31"/>
                </a:cxn>
                <a:cxn ang="0">
                  <a:pos x="1" y="63"/>
                </a:cxn>
                <a:cxn ang="0">
                  <a:pos x="1" y="63"/>
                </a:cxn>
                <a:cxn ang="0">
                  <a:pos x="0" y="66"/>
                </a:cxn>
                <a:cxn ang="0">
                  <a:pos x="0" y="67"/>
                </a:cxn>
                <a:cxn ang="0">
                  <a:pos x="1" y="71"/>
                </a:cxn>
                <a:cxn ang="0">
                  <a:pos x="5" y="74"/>
                </a:cxn>
                <a:cxn ang="0">
                  <a:pos x="8" y="72"/>
                </a:cxn>
                <a:cxn ang="0">
                  <a:pos x="9" y="71"/>
                </a:cxn>
                <a:cxn ang="0">
                  <a:pos x="9" y="71"/>
                </a:cxn>
                <a:cxn ang="0">
                  <a:pos x="43" y="38"/>
                </a:cxn>
                <a:cxn ang="0">
                  <a:pos x="43" y="38"/>
                </a:cxn>
                <a:cxn ang="0">
                  <a:pos x="56" y="24"/>
                </a:cxn>
                <a:cxn ang="0">
                  <a:pos x="63" y="17"/>
                </a:cxn>
                <a:cxn ang="0">
                  <a:pos x="68" y="10"/>
                </a:cxn>
                <a:cxn ang="0">
                  <a:pos x="68" y="10"/>
                </a:cxn>
                <a:cxn ang="0">
                  <a:pos x="68" y="7"/>
                </a:cxn>
                <a:cxn ang="0">
                  <a:pos x="68" y="4"/>
                </a:cxn>
                <a:cxn ang="0">
                  <a:pos x="65" y="2"/>
                </a:cxn>
                <a:cxn ang="0">
                  <a:pos x="61" y="0"/>
                </a:cxn>
                <a:cxn ang="0">
                  <a:pos x="59" y="2"/>
                </a:cxn>
                <a:cxn ang="0">
                  <a:pos x="57" y="4"/>
                </a:cxn>
                <a:cxn ang="0">
                  <a:pos x="57" y="4"/>
                </a:cxn>
              </a:cxnLst>
              <a:rect b="b" l="0" r="r" t="0"/>
              <a:pathLst>
                <a:path h="74" w="68">
                  <a:moveTo>
                    <a:pt x="57" y="4"/>
                  </a:moveTo>
                  <a:lnTo>
                    <a:pt x="57" y="4"/>
                  </a:lnTo>
                  <a:lnTo>
                    <a:pt x="52" y="11"/>
                  </a:lnTo>
                  <a:lnTo>
                    <a:pt x="47" y="17"/>
                  </a:lnTo>
                  <a:lnTo>
                    <a:pt x="35" y="31"/>
                  </a:lnTo>
                  <a:lnTo>
                    <a:pt x="35" y="31"/>
                  </a:lnTo>
                  <a:lnTo>
                    <a:pt x="1" y="63"/>
                  </a:lnTo>
                  <a:lnTo>
                    <a:pt x="1" y="63"/>
                  </a:lnTo>
                  <a:lnTo>
                    <a:pt x="0" y="66"/>
                  </a:lnTo>
                  <a:lnTo>
                    <a:pt x="0" y="67"/>
                  </a:lnTo>
                  <a:lnTo>
                    <a:pt x="1" y="71"/>
                  </a:lnTo>
                  <a:lnTo>
                    <a:pt x="5" y="74"/>
                  </a:lnTo>
                  <a:lnTo>
                    <a:pt x="8" y="72"/>
                  </a:lnTo>
                  <a:lnTo>
                    <a:pt x="9" y="71"/>
                  </a:lnTo>
                  <a:lnTo>
                    <a:pt x="9" y="71"/>
                  </a:lnTo>
                  <a:lnTo>
                    <a:pt x="43" y="38"/>
                  </a:lnTo>
                  <a:lnTo>
                    <a:pt x="43" y="38"/>
                  </a:lnTo>
                  <a:lnTo>
                    <a:pt x="56" y="24"/>
                  </a:lnTo>
                  <a:lnTo>
                    <a:pt x="63" y="17"/>
                  </a:lnTo>
                  <a:lnTo>
                    <a:pt x="68" y="10"/>
                  </a:lnTo>
                  <a:lnTo>
                    <a:pt x="68" y="10"/>
                  </a:lnTo>
                  <a:lnTo>
                    <a:pt x="68" y="7"/>
                  </a:lnTo>
                  <a:lnTo>
                    <a:pt x="68" y="4"/>
                  </a:lnTo>
                  <a:lnTo>
                    <a:pt x="65" y="2"/>
                  </a:lnTo>
                  <a:lnTo>
                    <a:pt x="61" y="0"/>
                  </a:lnTo>
                  <a:lnTo>
                    <a:pt x="59" y="2"/>
                  </a:lnTo>
                  <a:lnTo>
                    <a:pt x="57" y="4"/>
                  </a:lnTo>
                  <a:lnTo>
                    <a:pt x="57"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96" name="Freeform 654"/>
            <p:cNvSpPr/>
            <p:nvPr/>
          </p:nvSpPr>
          <p:spPr bwMode="auto">
            <a:xfrm>
              <a:off x="4368801" y="2347913"/>
              <a:ext cx="26988" cy="30163"/>
            </a:xfrm>
            <a:custGeom>
              <a:cxnLst>
                <a:cxn ang="0">
                  <a:pos x="53" y="4"/>
                </a:cxn>
                <a:cxn ang="0">
                  <a:pos x="53" y="4"/>
                </a:cxn>
                <a:cxn ang="0">
                  <a:pos x="48" y="13"/>
                </a:cxn>
                <a:cxn ang="0">
                  <a:pos x="43" y="22"/>
                </a:cxn>
                <a:cxn ang="0">
                  <a:pos x="36" y="30"/>
                </a:cxn>
                <a:cxn ang="0">
                  <a:pos x="29" y="38"/>
                </a:cxn>
                <a:cxn ang="0">
                  <a:pos x="18" y="48"/>
                </a:cxn>
                <a:cxn ang="0">
                  <a:pos x="18" y="48"/>
                </a:cxn>
                <a:cxn ang="0">
                  <a:pos x="12" y="57"/>
                </a:cxn>
                <a:cxn ang="0">
                  <a:pos x="8" y="61"/>
                </a:cxn>
                <a:cxn ang="0">
                  <a:pos x="4" y="64"/>
                </a:cxn>
                <a:cxn ang="0">
                  <a:pos x="4" y="64"/>
                </a:cxn>
                <a:cxn ang="0">
                  <a:pos x="2" y="65"/>
                </a:cxn>
                <a:cxn ang="0">
                  <a:pos x="1" y="66"/>
                </a:cxn>
                <a:cxn ang="0">
                  <a:pos x="0" y="70"/>
                </a:cxn>
                <a:cxn ang="0">
                  <a:pos x="2" y="74"/>
                </a:cxn>
                <a:cxn ang="0">
                  <a:pos x="5" y="76"/>
                </a:cxn>
                <a:cxn ang="0">
                  <a:pos x="8" y="74"/>
                </a:cxn>
                <a:cxn ang="0">
                  <a:pos x="8" y="74"/>
                </a:cxn>
                <a:cxn ang="0">
                  <a:pos x="10" y="73"/>
                </a:cxn>
                <a:cxn ang="0">
                  <a:pos x="14" y="70"/>
                </a:cxn>
                <a:cxn ang="0">
                  <a:pos x="19" y="65"/>
                </a:cxn>
                <a:cxn ang="0">
                  <a:pos x="19" y="65"/>
                </a:cxn>
                <a:cxn ang="0">
                  <a:pos x="27" y="55"/>
                </a:cxn>
                <a:cxn ang="0">
                  <a:pos x="36" y="45"/>
                </a:cxn>
                <a:cxn ang="0">
                  <a:pos x="36" y="45"/>
                </a:cxn>
                <a:cxn ang="0">
                  <a:pos x="46" y="38"/>
                </a:cxn>
                <a:cxn ang="0">
                  <a:pos x="52" y="27"/>
                </a:cxn>
                <a:cxn ang="0">
                  <a:pos x="59" y="17"/>
                </a:cxn>
                <a:cxn ang="0">
                  <a:pos x="64" y="6"/>
                </a:cxn>
                <a:cxn ang="0">
                  <a:pos x="64" y="6"/>
                </a:cxn>
                <a:cxn ang="0">
                  <a:pos x="65" y="4"/>
                </a:cxn>
                <a:cxn ang="0">
                  <a:pos x="64" y="2"/>
                </a:cxn>
                <a:cxn ang="0">
                  <a:pos x="63" y="1"/>
                </a:cxn>
                <a:cxn ang="0">
                  <a:pos x="61" y="0"/>
                </a:cxn>
                <a:cxn ang="0">
                  <a:pos x="56" y="0"/>
                </a:cxn>
                <a:cxn ang="0">
                  <a:pos x="55" y="1"/>
                </a:cxn>
                <a:cxn ang="0">
                  <a:pos x="53" y="4"/>
                </a:cxn>
                <a:cxn ang="0">
                  <a:pos x="53" y="4"/>
                </a:cxn>
              </a:cxnLst>
              <a:rect b="b" l="0" r="r" t="0"/>
              <a:pathLst>
                <a:path h="76" w="65">
                  <a:moveTo>
                    <a:pt x="53" y="4"/>
                  </a:moveTo>
                  <a:lnTo>
                    <a:pt x="53" y="4"/>
                  </a:lnTo>
                  <a:lnTo>
                    <a:pt x="48" y="13"/>
                  </a:lnTo>
                  <a:lnTo>
                    <a:pt x="43" y="22"/>
                  </a:lnTo>
                  <a:lnTo>
                    <a:pt x="36" y="30"/>
                  </a:lnTo>
                  <a:lnTo>
                    <a:pt x="29" y="38"/>
                  </a:lnTo>
                  <a:lnTo>
                    <a:pt x="18" y="48"/>
                  </a:lnTo>
                  <a:lnTo>
                    <a:pt x="18" y="48"/>
                  </a:lnTo>
                  <a:lnTo>
                    <a:pt x="12" y="57"/>
                  </a:lnTo>
                  <a:lnTo>
                    <a:pt x="8" y="61"/>
                  </a:lnTo>
                  <a:lnTo>
                    <a:pt x="4" y="64"/>
                  </a:lnTo>
                  <a:lnTo>
                    <a:pt x="4" y="64"/>
                  </a:lnTo>
                  <a:lnTo>
                    <a:pt x="2" y="65"/>
                  </a:lnTo>
                  <a:lnTo>
                    <a:pt x="1" y="66"/>
                  </a:lnTo>
                  <a:lnTo>
                    <a:pt x="0" y="70"/>
                  </a:lnTo>
                  <a:lnTo>
                    <a:pt x="2" y="74"/>
                  </a:lnTo>
                  <a:lnTo>
                    <a:pt x="5" y="76"/>
                  </a:lnTo>
                  <a:lnTo>
                    <a:pt x="8" y="74"/>
                  </a:lnTo>
                  <a:lnTo>
                    <a:pt x="8" y="74"/>
                  </a:lnTo>
                  <a:lnTo>
                    <a:pt x="10" y="73"/>
                  </a:lnTo>
                  <a:lnTo>
                    <a:pt x="14" y="70"/>
                  </a:lnTo>
                  <a:lnTo>
                    <a:pt x="19" y="65"/>
                  </a:lnTo>
                  <a:lnTo>
                    <a:pt x="19" y="65"/>
                  </a:lnTo>
                  <a:lnTo>
                    <a:pt x="27" y="55"/>
                  </a:lnTo>
                  <a:lnTo>
                    <a:pt x="36" y="45"/>
                  </a:lnTo>
                  <a:lnTo>
                    <a:pt x="36" y="45"/>
                  </a:lnTo>
                  <a:lnTo>
                    <a:pt x="46" y="38"/>
                  </a:lnTo>
                  <a:lnTo>
                    <a:pt x="52" y="27"/>
                  </a:lnTo>
                  <a:lnTo>
                    <a:pt x="59" y="17"/>
                  </a:lnTo>
                  <a:lnTo>
                    <a:pt x="64" y="6"/>
                  </a:lnTo>
                  <a:lnTo>
                    <a:pt x="64" y="6"/>
                  </a:lnTo>
                  <a:lnTo>
                    <a:pt x="65" y="4"/>
                  </a:lnTo>
                  <a:lnTo>
                    <a:pt x="64" y="2"/>
                  </a:lnTo>
                  <a:lnTo>
                    <a:pt x="63" y="1"/>
                  </a:lnTo>
                  <a:lnTo>
                    <a:pt x="61" y="0"/>
                  </a:lnTo>
                  <a:lnTo>
                    <a:pt x="56" y="0"/>
                  </a:lnTo>
                  <a:lnTo>
                    <a:pt x="55" y="1"/>
                  </a:lnTo>
                  <a:lnTo>
                    <a:pt x="53" y="4"/>
                  </a:lnTo>
                  <a:lnTo>
                    <a:pt x="53" y="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97" name="Freeform 655"/>
            <p:cNvSpPr/>
            <p:nvPr/>
          </p:nvSpPr>
          <p:spPr bwMode="auto">
            <a:xfrm>
              <a:off x="4400551" y="2359025"/>
              <a:ext cx="23813" cy="23813"/>
            </a:xfrm>
            <a:custGeom>
              <a:cxnLst>
                <a:cxn ang="0">
                  <a:pos x="47" y="1"/>
                </a:cxn>
                <a:cxn ang="0">
                  <a:pos x="47" y="1"/>
                </a:cxn>
                <a:cxn ang="0">
                  <a:pos x="22" y="25"/>
                </a:cxn>
                <a:cxn ang="0">
                  <a:pos x="10" y="38"/>
                </a:cxn>
                <a:cxn ang="0">
                  <a:pos x="1" y="52"/>
                </a:cxn>
                <a:cxn ang="0">
                  <a:pos x="1" y="52"/>
                </a:cxn>
                <a:cxn ang="0">
                  <a:pos x="0" y="55"/>
                </a:cxn>
                <a:cxn ang="0">
                  <a:pos x="0" y="56"/>
                </a:cxn>
                <a:cxn ang="0">
                  <a:pos x="2" y="60"/>
                </a:cxn>
                <a:cxn ang="0">
                  <a:pos x="6" y="60"/>
                </a:cxn>
                <a:cxn ang="0">
                  <a:pos x="9" y="60"/>
                </a:cxn>
                <a:cxn ang="0">
                  <a:pos x="10" y="57"/>
                </a:cxn>
                <a:cxn ang="0">
                  <a:pos x="10" y="57"/>
                </a:cxn>
                <a:cxn ang="0">
                  <a:pos x="21" y="44"/>
                </a:cxn>
                <a:cxn ang="0">
                  <a:pos x="31" y="33"/>
                </a:cxn>
                <a:cxn ang="0">
                  <a:pos x="55" y="9"/>
                </a:cxn>
                <a:cxn ang="0">
                  <a:pos x="55" y="9"/>
                </a:cxn>
                <a:cxn ang="0">
                  <a:pos x="57" y="8"/>
                </a:cxn>
                <a:cxn ang="0">
                  <a:pos x="57" y="5"/>
                </a:cxn>
                <a:cxn ang="0">
                  <a:pos x="55" y="1"/>
                </a:cxn>
                <a:cxn ang="0">
                  <a:pos x="52" y="0"/>
                </a:cxn>
                <a:cxn ang="0">
                  <a:pos x="49" y="0"/>
                </a:cxn>
                <a:cxn ang="0">
                  <a:pos x="47" y="1"/>
                </a:cxn>
                <a:cxn ang="0">
                  <a:pos x="47" y="1"/>
                </a:cxn>
              </a:cxnLst>
              <a:rect b="b" l="0" r="r" t="0"/>
              <a:pathLst>
                <a:path h="60" w="57">
                  <a:moveTo>
                    <a:pt x="47" y="1"/>
                  </a:moveTo>
                  <a:lnTo>
                    <a:pt x="47" y="1"/>
                  </a:lnTo>
                  <a:lnTo>
                    <a:pt x="22" y="25"/>
                  </a:lnTo>
                  <a:lnTo>
                    <a:pt x="10" y="38"/>
                  </a:lnTo>
                  <a:lnTo>
                    <a:pt x="1" y="52"/>
                  </a:lnTo>
                  <a:lnTo>
                    <a:pt x="1" y="52"/>
                  </a:lnTo>
                  <a:lnTo>
                    <a:pt x="0" y="55"/>
                  </a:lnTo>
                  <a:lnTo>
                    <a:pt x="0" y="56"/>
                  </a:lnTo>
                  <a:lnTo>
                    <a:pt x="2" y="60"/>
                  </a:lnTo>
                  <a:lnTo>
                    <a:pt x="6" y="60"/>
                  </a:lnTo>
                  <a:lnTo>
                    <a:pt x="9" y="60"/>
                  </a:lnTo>
                  <a:lnTo>
                    <a:pt x="10" y="57"/>
                  </a:lnTo>
                  <a:lnTo>
                    <a:pt x="10" y="57"/>
                  </a:lnTo>
                  <a:lnTo>
                    <a:pt x="21" y="44"/>
                  </a:lnTo>
                  <a:lnTo>
                    <a:pt x="31" y="33"/>
                  </a:lnTo>
                  <a:lnTo>
                    <a:pt x="55" y="9"/>
                  </a:lnTo>
                  <a:lnTo>
                    <a:pt x="55" y="9"/>
                  </a:lnTo>
                  <a:lnTo>
                    <a:pt x="57" y="8"/>
                  </a:lnTo>
                  <a:lnTo>
                    <a:pt x="57" y="5"/>
                  </a:lnTo>
                  <a:lnTo>
                    <a:pt x="55" y="1"/>
                  </a:lnTo>
                  <a:lnTo>
                    <a:pt x="52" y="0"/>
                  </a:lnTo>
                  <a:lnTo>
                    <a:pt x="49" y="0"/>
                  </a:lnTo>
                  <a:lnTo>
                    <a:pt x="47" y="1"/>
                  </a:lnTo>
                  <a:lnTo>
                    <a:pt x="47" y="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98" name="Freeform 656"/>
            <p:cNvSpPr>
              <a:spLocks noEditPoints="1"/>
            </p:cNvSpPr>
            <p:nvPr/>
          </p:nvSpPr>
          <p:spPr bwMode="auto">
            <a:xfrm>
              <a:off x="4257676" y="2103438"/>
              <a:ext cx="276225" cy="303213"/>
            </a:xfrm>
            <a:custGeom>
              <a:cxnLst>
                <a:cxn ang="0">
                  <a:pos x="596" y="502"/>
                </a:cxn>
                <a:cxn ang="0">
                  <a:pos x="665" y="348"/>
                </a:cxn>
                <a:cxn ang="0">
                  <a:pos x="685" y="305"/>
                </a:cxn>
                <a:cxn ang="0">
                  <a:pos x="694" y="269"/>
                </a:cxn>
                <a:cxn ang="0">
                  <a:pos x="694" y="254"/>
                </a:cxn>
                <a:cxn ang="0">
                  <a:pos x="681" y="234"/>
                </a:cxn>
                <a:cxn ang="0">
                  <a:pos x="646" y="212"/>
                </a:cxn>
                <a:cxn ang="0">
                  <a:pos x="608" y="186"/>
                </a:cxn>
                <a:cxn ang="0">
                  <a:pos x="514" y="126"/>
                </a:cxn>
                <a:cxn ang="0">
                  <a:pos x="372" y="48"/>
                </a:cxn>
                <a:cxn ang="0">
                  <a:pos x="321" y="20"/>
                </a:cxn>
                <a:cxn ang="0">
                  <a:pos x="281" y="4"/>
                </a:cxn>
                <a:cxn ang="0">
                  <a:pos x="260" y="0"/>
                </a:cxn>
                <a:cxn ang="0">
                  <a:pos x="246" y="9"/>
                </a:cxn>
                <a:cxn ang="0">
                  <a:pos x="239" y="24"/>
                </a:cxn>
                <a:cxn ang="0">
                  <a:pos x="223" y="55"/>
                </a:cxn>
                <a:cxn ang="0">
                  <a:pos x="164" y="161"/>
                </a:cxn>
                <a:cxn ang="0">
                  <a:pos x="99" y="298"/>
                </a:cxn>
                <a:cxn ang="0">
                  <a:pos x="52" y="379"/>
                </a:cxn>
                <a:cxn ang="0">
                  <a:pos x="15" y="447"/>
                </a:cxn>
                <a:cxn ang="0">
                  <a:pos x="1" y="496"/>
                </a:cxn>
                <a:cxn ang="0">
                  <a:pos x="2" y="530"/>
                </a:cxn>
                <a:cxn ang="0">
                  <a:pos x="11" y="545"/>
                </a:cxn>
                <a:cxn ang="0">
                  <a:pos x="43" y="573"/>
                </a:cxn>
                <a:cxn ang="0">
                  <a:pos x="91" y="603"/>
                </a:cxn>
                <a:cxn ang="0">
                  <a:pos x="185" y="664"/>
                </a:cxn>
                <a:cxn ang="0">
                  <a:pos x="238" y="697"/>
                </a:cxn>
                <a:cxn ang="0">
                  <a:pos x="311" y="743"/>
                </a:cxn>
                <a:cxn ang="0">
                  <a:pos x="350" y="759"/>
                </a:cxn>
                <a:cxn ang="0">
                  <a:pos x="389" y="766"/>
                </a:cxn>
                <a:cxn ang="0">
                  <a:pos x="416" y="763"/>
                </a:cxn>
                <a:cxn ang="0">
                  <a:pos x="452" y="740"/>
                </a:cxn>
                <a:cxn ang="0">
                  <a:pos x="489" y="700"/>
                </a:cxn>
                <a:cxn ang="0">
                  <a:pos x="532" y="633"/>
                </a:cxn>
                <a:cxn ang="0">
                  <a:pos x="578" y="543"/>
                </a:cxn>
                <a:cxn ang="0">
                  <a:pos x="426" y="705"/>
                </a:cxn>
                <a:cxn ang="0">
                  <a:pos x="392" y="717"/>
                </a:cxn>
                <a:cxn ang="0">
                  <a:pos x="357" y="712"/>
                </a:cxn>
                <a:cxn ang="0">
                  <a:pos x="297" y="679"/>
                </a:cxn>
                <a:cxn ang="0">
                  <a:pos x="253" y="651"/>
                </a:cxn>
                <a:cxn ang="0">
                  <a:pos x="126" y="576"/>
                </a:cxn>
                <a:cxn ang="0">
                  <a:pos x="58" y="522"/>
                </a:cxn>
                <a:cxn ang="0">
                  <a:pos x="53" y="514"/>
                </a:cxn>
                <a:cxn ang="0">
                  <a:pos x="52" y="492"/>
                </a:cxn>
                <a:cxn ang="0">
                  <a:pos x="66" y="446"/>
                </a:cxn>
                <a:cxn ang="0">
                  <a:pos x="120" y="348"/>
                </a:cxn>
                <a:cxn ang="0">
                  <a:pos x="145" y="306"/>
                </a:cxn>
                <a:cxn ang="0">
                  <a:pos x="227" y="140"/>
                </a:cxn>
                <a:cxn ang="0">
                  <a:pos x="280" y="51"/>
                </a:cxn>
                <a:cxn ang="0">
                  <a:pos x="321" y="68"/>
                </a:cxn>
                <a:cxn ang="0">
                  <a:pos x="401" y="114"/>
                </a:cxn>
                <a:cxn ang="0">
                  <a:pos x="482" y="161"/>
                </a:cxn>
                <a:cxn ang="0">
                  <a:pos x="539" y="195"/>
                </a:cxn>
                <a:cxn ang="0">
                  <a:pos x="603" y="242"/>
                </a:cxn>
                <a:cxn ang="0">
                  <a:pos x="629" y="256"/>
                </a:cxn>
                <a:cxn ang="0">
                  <a:pos x="644" y="268"/>
                </a:cxn>
                <a:cxn ang="0">
                  <a:pos x="638" y="290"/>
                </a:cxn>
                <a:cxn ang="0">
                  <a:pos x="618" y="334"/>
                </a:cxn>
                <a:cxn ang="0">
                  <a:pos x="604" y="377"/>
                </a:cxn>
                <a:cxn ang="0">
                  <a:pos x="595" y="405"/>
                </a:cxn>
                <a:cxn ang="0">
                  <a:pos x="532" y="543"/>
                </a:cxn>
                <a:cxn ang="0">
                  <a:pos x="455" y="672"/>
                </a:cxn>
                <a:cxn ang="0">
                  <a:pos x="437" y="696"/>
                </a:cxn>
              </a:cxnLst>
              <a:rect b="b" l="0" r="r" t="0"/>
              <a:pathLst>
                <a:path h="766" w="694">
                  <a:moveTo>
                    <a:pt x="578" y="543"/>
                  </a:moveTo>
                  <a:lnTo>
                    <a:pt x="578" y="543"/>
                  </a:lnTo>
                  <a:lnTo>
                    <a:pt x="596" y="502"/>
                  </a:lnTo>
                  <a:lnTo>
                    <a:pt x="621" y="445"/>
                  </a:lnTo>
                  <a:lnTo>
                    <a:pt x="646" y="388"/>
                  </a:lnTo>
                  <a:lnTo>
                    <a:pt x="665" y="348"/>
                  </a:lnTo>
                  <a:lnTo>
                    <a:pt x="665" y="348"/>
                  </a:lnTo>
                  <a:lnTo>
                    <a:pt x="676" y="327"/>
                  </a:lnTo>
                  <a:lnTo>
                    <a:pt x="685" y="305"/>
                  </a:lnTo>
                  <a:lnTo>
                    <a:pt x="689" y="293"/>
                  </a:lnTo>
                  <a:lnTo>
                    <a:pt x="693" y="281"/>
                  </a:lnTo>
                  <a:lnTo>
                    <a:pt x="694" y="269"/>
                  </a:lnTo>
                  <a:lnTo>
                    <a:pt x="694" y="259"/>
                  </a:lnTo>
                  <a:lnTo>
                    <a:pt x="694" y="259"/>
                  </a:lnTo>
                  <a:lnTo>
                    <a:pt x="694" y="254"/>
                  </a:lnTo>
                  <a:lnTo>
                    <a:pt x="693" y="249"/>
                  </a:lnTo>
                  <a:lnTo>
                    <a:pt x="688" y="241"/>
                  </a:lnTo>
                  <a:lnTo>
                    <a:pt x="681" y="234"/>
                  </a:lnTo>
                  <a:lnTo>
                    <a:pt x="672" y="228"/>
                  </a:lnTo>
                  <a:lnTo>
                    <a:pt x="654" y="217"/>
                  </a:lnTo>
                  <a:lnTo>
                    <a:pt x="646" y="212"/>
                  </a:lnTo>
                  <a:lnTo>
                    <a:pt x="638" y="207"/>
                  </a:lnTo>
                  <a:lnTo>
                    <a:pt x="638" y="207"/>
                  </a:lnTo>
                  <a:lnTo>
                    <a:pt x="608" y="186"/>
                  </a:lnTo>
                  <a:lnTo>
                    <a:pt x="576" y="165"/>
                  </a:lnTo>
                  <a:lnTo>
                    <a:pt x="545" y="145"/>
                  </a:lnTo>
                  <a:lnTo>
                    <a:pt x="514" y="126"/>
                  </a:lnTo>
                  <a:lnTo>
                    <a:pt x="514" y="126"/>
                  </a:lnTo>
                  <a:lnTo>
                    <a:pt x="443" y="86"/>
                  </a:lnTo>
                  <a:lnTo>
                    <a:pt x="372" y="48"/>
                  </a:lnTo>
                  <a:lnTo>
                    <a:pt x="372" y="48"/>
                  </a:lnTo>
                  <a:lnTo>
                    <a:pt x="348" y="34"/>
                  </a:lnTo>
                  <a:lnTo>
                    <a:pt x="321" y="20"/>
                  </a:lnTo>
                  <a:lnTo>
                    <a:pt x="308" y="13"/>
                  </a:lnTo>
                  <a:lnTo>
                    <a:pt x="295" y="8"/>
                  </a:lnTo>
                  <a:lnTo>
                    <a:pt x="281" y="4"/>
                  </a:lnTo>
                  <a:lnTo>
                    <a:pt x="266" y="0"/>
                  </a:lnTo>
                  <a:lnTo>
                    <a:pt x="266" y="0"/>
                  </a:lnTo>
                  <a:lnTo>
                    <a:pt x="260" y="0"/>
                  </a:lnTo>
                  <a:lnTo>
                    <a:pt x="255" y="1"/>
                  </a:lnTo>
                  <a:lnTo>
                    <a:pt x="249" y="5"/>
                  </a:lnTo>
                  <a:lnTo>
                    <a:pt x="246" y="9"/>
                  </a:lnTo>
                  <a:lnTo>
                    <a:pt x="242" y="13"/>
                  </a:lnTo>
                  <a:lnTo>
                    <a:pt x="240" y="18"/>
                  </a:lnTo>
                  <a:lnTo>
                    <a:pt x="239" y="24"/>
                  </a:lnTo>
                  <a:lnTo>
                    <a:pt x="239" y="29"/>
                  </a:lnTo>
                  <a:lnTo>
                    <a:pt x="239" y="29"/>
                  </a:lnTo>
                  <a:lnTo>
                    <a:pt x="223" y="55"/>
                  </a:lnTo>
                  <a:lnTo>
                    <a:pt x="204" y="88"/>
                  </a:lnTo>
                  <a:lnTo>
                    <a:pt x="185" y="123"/>
                  </a:lnTo>
                  <a:lnTo>
                    <a:pt x="164" y="161"/>
                  </a:lnTo>
                  <a:lnTo>
                    <a:pt x="128" y="237"/>
                  </a:lnTo>
                  <a:lnTo>
                    <a:pt x="99" y="298"/>
                  </a:lnTo>
                  <a:lnTo>
                    <a:pt x="99" y="298"/>
                  </a:lnTo>
                  <a:lnTo>
                    <a:pt x="87" y="320"/>
                  </a:lnTo>
                  <a:lnTo>
                    <a:pt x="70" y="348"/>
                  </a:lnTo>
                  <a:lnTo>
                    <a:pt x="52" y="379"/>
                  </a:lnTo>
                  <a:lnTo>
                    <a:pt x="32" y="413"/>
                  </a:lnTo>
                  <a:lnTo>
                    <a:pt x="23" y="430"/>
                  </a:lnTo>
                  <a:lnTo>
                    <a:pt x="15" y="447"/>
                  </a:lnTo>
                  <a:lnTo>
                    <a:pt x="9" y="464"/>
                  </a:lnTo>
                  <a:lnTo>
                    <a:pt x="4" y="480"/>
                  </a:lnTo>
                  <a:lnTo>
                    <a:pt x="1" y="496"/>
                  </a:lnTo>
                  <a:lnTo>
                    <a:pt x="0" y="510"/>
                  </a:lnTo>
                  <a:lnTo>
                    <a:pt x="1" y="523"/>
                  </a:lnTo>
                  <a:lnTo>
                    <a:pt x="2" y="530"/>
                  </a:lnTo>
                  <a:lnTo>
                    <a:pt x="5" y="535"/>
                  </a:lnTo>
                  <a:lnTo>
                    <a:pt x="5" y="535"/>
                  </a:lnTo>
                  <a:lnTo>
                    <a:pt x="11" y="545"/>
                  </a:lnTo>
                  <a:lnTo>
                    <a:pt x="21" y="555"/>
                  </a:lnTo>
                  <a:lnTo>
                    <a:pt x="31" y="565"/>
                  </a:lnTo>
                  <a:lnTo>
                    <a:pt x="43" y="573"/>
                  </a:lnTo>
                  <a:lnTo>
                    <a:pt x="69" y="590"/>
                  </a:lnTo>
                  <a:lnTo>
                    <a:pt x="91" y="603"/>
                  </a:lnTo>
                  <a:lnTo>
                    <a:pt x="91" y="603"/>
                  </a:lnTo>
                  <a:lnTo>
                    <a:pt x="123" y="623"/>
                  </a:lnTo>
                  <a:lnTo>
                    <a:pt x="154" y="644"/>
                  </a:lnTo>
                  <a:lnTo>
                    <a:pt x="185" y="664"/>
                  </a:lnTo>
                  <a:lnTo>
                    <a:pt x="217" y="684"/>
                  </a:lnTo>
                  <a:lnTo>
                    <a:pt x="217" y="684"/>
                  </a:lnTo>
                  <a:lnTo>
                    <a:pt x="238" y="697"/>
                  </a:lnTo>
                  <a:lnTo>
                    <a:pt x="261" y="713"/>
                  </a:lnTo>
                  <a:lnTo>
                    <a:pt x="286" y="729"/>
                  </a:lnTo>
                  <a:lnTo>
                    <a:pt x="311" y="743"/>
                  </a:lnTo>
                  <a:lnTo>
                    <a:pt x="324" y="749"/>
                  </a:lnTo>
                  <a:lnTo>
                    <a:pt x="337" y="755"/>
                  </a:lnTo>
                  <a:lnTo>
                    <a:pt x="350" y="759"/>
                  </a:lnTo>
                  <a:lnTo>
                    <a:pt x="363" y="763"/>
                  </a:lnTo>
                  <a:lnTo>
                    <a:pt x="376" y="765"/>
                  </a:lnTo>
                  <a:lnTo>
                    <a:pt x="389" y="766"/>
                  </a:lnTo>
                  <a:lnTo>
                    <a:pt x="402" y="765"/>
                  </a:lnTo>
                  <a:lnTo>
                    <a:pt x="416" y="763"/>
                  </a:lnTo>
                  <a:lnTo>
                    <a:pt x="416" y="763"/>
                  </a:lnTo>
                  <a:lnTo>
                    <a:pt x="427" y="757"/>
                  </a:lnTo>
                  <a:lnTo>
                    <a:pt x="440" y="749"/>
                  </a:lnTo>
                  <a:lnTo>
                    <a:pt x="452" y="740"/>
                  </a:lnTo>
                  <a:lnTo>
                    <a:pt x="465" y="729"/>
                  </a:lnTo>
                  <a:lnTo>
                    <a:pt x="477" y="714"/>
                  </a:lnTo>
                  <a:lnTo>
                    <a:pt x="489" y="700"/>
                  </a:lnTo>
                  <a:lnTo>
                    <a:pt x="501" y="684"/>
                  </a:lnTo>
                  <a:lnTo>
                    <a:pt x="511" y="667"/>
                  </a:lnTo>
                  <a:lnTo>
                    <a:pt x="532" y="633"/>
                  </a:lnTo>
                  <a:lnTo>
                    <a:pt x="550" y="599"/>
                  </a:lnTo>
                  <a:lnTo>
                    <a:pt x="578" y="543"/>
                  </a:lnTo>
                  <a:lnTo>
                    <a:pt x="578" y="543"/>
                  </a:lnTo>
                  <a:close/>
                  <a:moveTo>
                    <a:pt x="437" y="696"/>
                  </a:moveTo>
                  <a:lnTo>
                    <a:pt x="437" y="696"/>
                  </a:lnTo>
                  <a:lnTo>
                    <a:pt x="426" y="705"/>
                  </a:lnTo>
                  <a:lnTo>
                    <a:pt x="414" y="712"/>
                  </a:lnTo>
                  <a:lnTo>
                    <a:pt x="404" y="715"/>
                  </a:lnTo>
                  <a:lnTo>
                    <a:pt x="392" y="717"/>
                  </a:lnTo>
                  <a:lnTo>
                    <a:pt x="380" y="717"/>
                  </a:lnTo>
                  <a:lnTo>
                    <a:pt x="368" y="714"/>
                  </a:lnTo>
                  <a:lnTo>
                    <a:pt x="357" y="712"/>
                  </a:lnTo>
                  <a:lnTo>
                    <a:pt x="344" y="706"/>
                  </a:lnTo>
                  <a:lnTo>
                    <a:pt x="320" y="693"/>
                  </a:lnTo>
                  <a:lnTo>
                    <a:pt x="297" y="679"/>
                  </a:lnTo>
                  <a:lnTo>
                    <a:pt x="274" y="664"/>
                  </a:lnTo>
                  <a:lnTo>
                    <a:pt x="253" y="651"/>
                  </a:lnTo>
                  <a:lnTo>
                    <a:pt x="253" y="651"/>
                  </a:lnTo>
                  <a:lnTo>
                    <a:pt x="204" y="624"/>
                  </a:lnTo>
                  <a:lnTo>
                    <a:pt x="151" y="593"/>
                  </a:lnTo>
                  <a:lnTo>
                    <a:pt x="126" y="576"/>
                  </a:lnTo>
                  <a:lnTo>
                    <a:pt x="103" y="559"/>
                  </a:lnTo>
                  <a:lnTo>
                    <a:pt x="79" y="540"/>
                  </a:lnTo>
                  <a:lnTo>
                    <a:pt x="58" y="522"/>
                  </a:lnTo>
                  <a:lnTo>
                    <a:pt x="58" y="522"/>
                  </a:lnTo>
                  <a:lnTo>
                    <a:pt x="56" y="518"/>
                  </a:lnTo>
                  <a:lnTo>
                    <a:pt x="53" y="514"/>
                  </a:lnTo>
                  <a:lnTo>
                    <a:pt x="52" y="509"/>
                  </a:lnTo>
                  <a:lnTo>
                    <a:pt x="51" y="504"/>
                  </a:lnTo>
                  <a:lnTo>
                    <a:pt x="52" y="492"/>
                  </a:lnTo>
                  <a:lnTo>
                    <a:pt x="55" y="477"/>
                  </a:lnTo>
                  <a:lnTo>
                    <a:pt x="60" y="463"/>
                  </a:lnTo>
                  <a:lnTo>
                    <a:pt x="66" y="446"/>
                  </a:lnTo>
                  <a:lnTo>
                    <a:pt x="82" y="413"/>
                  </a:lnTo>
                  <a:lnTo>
                    <a:pt x="102" y="379"/>
                  </a:lnTo>
                  <a:lnTo>
                    <a:pt x="120" y="348"/>
                  </a:lnTo>
                  <a:lnTo>
                    <a:pt x="136" y="323"/>
                  </a:lnTo>
                  <a:lnTo>
                    <a:pt x="145" y="306"/>
                  </a:lnTo>
                  <a:lnTo>
                    <a:pt x="145" y="306"/>
                  </a:lnTo>
                  <a:lnTo>
                    <a:pt x="172" y="247"/>
                  </a:lnTo>
                  <a:lnTo>
                    <a:pt x="208" y="175"/>
                  </a:lnTo>
                  <a:lnTo>
                    <a:pt x="227" y="140"/>
                  </a:lnTo>
                  <a:lnTo>
                    <a:pt x="246" y="105"/>
                  </a:lnTo>
                  <a:lnTo>
                    <a:pt x="264" y="75"/>
                  </a:lnTo>
                  <a:lnTo>
                    <a:pt x="280" y="51"/>
                  </a:lnTo>
                  <a:lnTo>
                    <a:pt x="280" y="51"/>
                  </a:lnTo>
                  <a:lnTo>
                    <a:pt x="300" y="58"/>
                  </a:lnTo>
                  <a:lnTo>
                    <a:pt x="321" y="68"/>
                  </a:lnTo>
                  <a:lnTo>
                    <a:pt x="341" y="79"/>
                  </a:lnTo>
                  <a:lnTo>
                    <a:pt x="362" y="90"/>
                  </a:lnTo>
                  <a:lnTo>
                    <a:pt x="401" y="114"/>
                  </a:lnTo>
                  <a:lnTo>
                    <a:pt x="438" y="136"/>
                  </a:lnTo>
                  <a:lnTo>
                    <a:pt x="438" y="136"/>
                  </a:lnTo>
                  <a:lnTo>
                    <a:pt x="482" y="161"/>
                  </a:lnTo>
                  <a:lnTo>
                    <a:pt x="527" y="187"/>
                  </a:lnTo>
                  <a:lnTo>
                    <a:pt x="527" y="187"/>
                  </a:lnTo>
                  <a:lnTo>
                    <a:pt x="539" y="195"/>
                  </a:lnTo>
                  <a:lnTo>
                    <a:pt x="552" y="204"/>
                  </a:lnTo>
                  <a:lnTo>
                    <a:pt x="576" y="222"/>
                  </a:lnTo>
                  <a:lnTo>
                    <a:pt x="603" y="242"/>
                  </a:lnTo>
                  <a:lnTo>
                    <a:pt x="616" y="250"/>
                  </a:lnTo>
                  <a:lnTo>
                    <a:pt x="629" y="256"/>
                  </a:lnTo>
                  <a:lnTo>
                    <a:pt x="629" y="256"/>
                  </a:lnTo>
                  <a:lnTo>
                    <a:pt x="641" y="263"/>
                  </a:lnTo>
                  <a:lnTo>
                    <a:pt x="643" y="266"/>
                  </a:lnTo>
                  <a:lnTo>
                    <a:pt x="644" y="268"/>
                  </a:lnTo>
                  <a:lnTo>
                    <a:pt x="644" y="272"/>
                  </a:lnTo>
                  <a:lnTo>
                    <a:pt x="643" y="277"/>
                  </a:lnTo>
                  <a:lnTo>
                    <a:pt x="638" y="290"/>
                  </a:lnTo>
                  <a:lnTo>
                    <a:pt x="638" y="290"/>
                  </a:lnTo>
                  <a:lnTo>
                    <a:pt x="629" y="311"/>
                  </a:lnTo>
                  <a:lnTo>
                    <a:pt x="618" y="334"/>
                  </a:lnTo>
                  <a:lnTo>
                    <a:pt x="609" y="354"/>
                  </a:lnTo>
                  <a:lnTo>
                    <a:pt x="607" y="366"/>
                  </a:lnTo>
                  <a:lnTo>
                    <a:pt x="604" y="377"/>
                  </a:lnTo>
                  <a:lnTo>
                    <a:pt x="604" y="377"/>
                  </a:lnTo>
                  <a:lnTo>
                    <a:pt x="600" y="390"/>
                  </a:lnTo>
                  <a:lnTo>
                    <a:pt x="595" y="405"/>
                  </a:lnTo>
                  <a:lnTo>
                    <a:pt x="579" y="446"/>
                  </a:lnTo>
                  <a:lnTo>
                    <a:pt x="557" y="493"/>
                  </a:lnTo>
                  <a:lnTo>
                    <a:pt x="532" y="543"/>
                  </a:lnTo>
                  <a:lnTo>
                    <a:pt x="505" y="591"/>
                  </a:lnTo>
                  <a:lnTo>
                    <a:pt x="478" y="636"/>
                  </a:lnTo>
                  <a:lnTo>
                    <a:pt x="455" y="672"/>
                  </a:lnTo>
                  <a:lnTo>
                    <a:pt x="444" y="685"/>
                  </a:lnTo>
                  <a:lnTo>
                    <a:pt x="437" y="696"/>
                  </a:lnTo>
                  <a:lnTo>
                    <a:pt x="437" y="696"/>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99" name="Freeform 657"/>
            <p:cNvSpPr/>
            <p:nvPr/>
          </p:nvSpPr>
          <p:spPr bwMode="auto">
            <a:xfrm>
              <a:off x="4452938" y="2252663"/>
              <a:ext cx="101600" cy="134938"/>
            </a:xfrm>
            <a:custGeom>
              <a:cxnLst>
                <a:cxn ang="0">
                  <a:pos x="219" y="209"/>
                </a:cxn>
                <a:cxn ang="0">
                  <a:pos x="247" y="153"/>
                </a:cxn>
                <a:cxn ang="0">
                  <a:pos x="257" y="124"/>
                </a:cxn>
                <a:cxn ang="0">
                  <a:pos x="257" y="93"/>
                </a:cxn>
                <a:cxn ang="0">
                  <a:pos x="254" y="84"/>
                </a:cxn>
                <a:cxn ang="0">
                  <a:pos x="246" y="67"/>
                </a:cxn>
                <a:cxn ang="0">
                  <a:pos x="234" y="52"/>
                </a:cxn>
                <a:cxn ang="0">
                  <a:pos x="211" y="35"/>
                </a:cxn>
                <a:cxn ang="0">
                  <a:pos x="174" y="17"/>
                </a:cxn>
                <a:cxn ang="0">
                  <a:pos x="140" y="3"/>
                </a:cxn>
                <a:cxn ang="0">
                  <a:pos x="131" y="0"/>
                </a:cxn>
                <a:cxn ang="0">
                  <a:pos x="122" y="1"/>
                </a:cxn>
                <a:cxn ang="0">
                  <a:pos x="115" y="5"/>
                </a:cxn>
                <a:cxn ang="0">
                  <a:pos x="107" y="20"/>
                </a:cxn>
                <a:cxn ang="0">
                  <a:pos x="107" y="29"/>
                </a:cxn>
                <a:cxn ang="0">
                  <a:pos x="111" y="37"/>
                </a:cxn>
                <a:cxn ang="0">
                  <a:pos x="119" y="42"/>
                </a:cxn>
                <a:cxn ang="0">
                  <a:pos x="147" y="55"/>
                </a:cxn>
                <a:cxn ang="0">
                  <a:pos x="179" y="69"/>
                </a:cxn>
                <a:cxn ang="0">
                  <a:pos x="199" y="84"/>
                </a:cxn>
                <a:cxn ang="0">
                  <a:pos x="208" y="95"/>
                </a:cxn>
                <a:cxn ang="0">
                  <a:pos x="212" y="110"/>
                </a:cxn>
                <a:cxn ang="0">
                  <a:pos x="211" y="118"/>
                </a:cxn>
                <a:cxn ang="0">
                  <a:pos x="207" y="136"/>
                </a:cxn>
                <a:cxn ang="0">
                  <a:pos x="178" y="187"/>
                </a:cxn>
                <a:cxn ang="0">
                  <a:pos x="174" y="199"/>
                </a:cxn>
                <a:cxn ang="0">
                  <a:pos x="162" y="233"/>
                </a:cxn>
                <a:cxn ang="0">
                  <a:pos x="147" y="268"/>
                </a:cxn>
                <a:cxn ang="0">
                  <a:pos x="137" y="281"/>
                </a:cxn>
                <a:cxn ang="0">
                  <a:pos x="124" y="289"/>
                </a:cxn>
                <a:cxn ang="0">
                  <a:pos x="111" y="290"/>
                </a:cxn>
                <a:cxn ang="0">
                  <a:pos x="101" y="288"/>
                </a:cxn>
                <a:cxn ang="0">
                  <a:pos x="80" y="279"/>
                </a:cxn>
                <a:cxn ang="0">
                  <a:pos x="51" y="259"/>
                </a:cxn>
                <a:cxn ang="0">
                  <a:pos x="34" y="247"/>
                </a:cxn>
                <a:cxn ang="0">
                  <a:pos x="25" y="243"/>
                </a:cxn>
                <a:cxn ang="0">
                  <a:pos x="16" y="245"/>
                </a:cxn>
                <a:cxn ang="0">
                  <a:pos x="9" y="250"/>
                </a:cxn>
                <a:cxn ang="0">
                  <a:pos x="1" y="264"/>
                </a:cxn>
                <a:cxn ang="0">
                  <a:pos x="1" y="272"/>
                </a:cxn>
                <a:cxn ang="0">
                  <a:pos x="4" y="281"/>
                </a:cxn>
                <a:cxn ang="0">
                  <a:pos x="12" y="288"/>
                </a:cxn>
                <a:cxn ang="0">
                  <a:pos x="39" y="305"/>
                </a:cxn>
                <a:cxn ang="0">
                  <a:pos x="69" y="324"/>
                </a:cxn>
                <a:cxn ang="0">
                  <a:pos x="101" y="337"/>
                </a:cxn>
                <a:cxn ang="0">
                  <a:pos x="118" y="339"/>
                </a:cxn>
                <a:cxn ang="0">
                  <a:pos x="134" y="336"/>
                </a:cxn>
                <a:cxn ang="0">
                  <a:pos x="144" y="334"/>
                </a:cxn>
                <a:cxn ang="0">
                  <a:pos x="160" y="323"/>
                </a:cxn>
                <a:cxn ang="0">
                  <a:pos x="174" y="309"/>
                </a:cxn>
                <a:cxn ang="0">
                  <a:pos x="190" y="284"/>
                </a:cxn>
                <a:cxn ang="0">
                  <a:pos x="204" y="246"/>
                </a:cxn>
                <a:cxn ang="0">
                  <a:pos x="219" y="209"/>
                </a:cxn>
              </a:cxnLst>
              <a:rect b="b" l="0" r="r" t="0"/>
              <a:pathLst>
                <a:path h="339" w="258">
                  <a:moveTo>
                    <a:pt x="219" y="209"/>
                  </a:moveTo>
                  <a:lnTo>
                    <a:pt x="219" y="209"/>
                  </a:lnTo>
                  <a:lnTo>
                    <a:pt x="233" y="181"/>
                  </a:lnTo>
                  <a:lnTo>
                    <a:pt x="247" y="153"/>
                  </a:lnTo>
                  <a:lnTo>
                    <a:pt x="253" y="139"/>
                  </a:lnTo>
                  <a:lnTo>
                    <a:pt x="257" y="124"/>
                  </a:lnTo>
                  <a:lnTo>
                    <a:pt x="258" y="109"/>
                  </a:lnTo>
                  <a:lnTo>
                    <a:pt x="257" y="93"/>
                  </a:lnTo>
                  <a:lnTo>
                    <a:pt x="257" y="93"/>
                  </a:lnTo>
                  <a:lnTo>
                    <a:pt x="254" y="84"/>
                  </a:lnTo>
                  <a:lnTo>
                    <a:pt x="251" y="75"/>
                  </a:lnTo>
                  <a:lnTo>
                    <a:pt x="246" y="67"/>
                  </a:lnTo>
                  <a:lnTo>
                    <a:pt x="241" y="60"/>
                  </a:lnTo>
                  <a:lnTo>
                    <a:pt x="234" y="52"/>
                  </a:lnTo>
                  <a:lnTo>
                    <a:pt x="226" y="47"/>
                  </a:lnTo>
                  <a:lnTo>
                    <a:pt x="211" y="35"/>
                  </a:lnTo>
                  <a:lnTo>
                    <a:pt x="192" y="26"/>
                  </a:lnTo>
                  <a:lnTo>
                    <a:pt x="174" y="17"/>
                  </a:lnTo>
                  <a:lnTo>
                    <a:pt x="140" y="3"/>
                  </a:lnTo>
                  <a:lnTo>
                    <a:pt x="140" y="3"/>
                  </a:lnTo>
                  <a:lnTo>
                    <a:pt x="136" y="0"/>
                  </a:lnTo>
                  <a:lnTo>
                    <a:pt x="131" y="0"/>
                  </a:lnTo>
                  <a:lnTo>
                    <a:pt x="127" y="0"/>
                  </a:lnTo>
                  <a:lnTo>
                    <a:pt x="122" y="1"/>
                  </a:lnTo>
                  <a:lnTo>
                    <a:pt x="119" y="3"/>
                  </a:lnTo>
                  <a:lnTo>
                    <a:pt x="115" y="5"/>
                  </a:lnTo>
                  <a:lnTo>
                    <a:pt x="110" y="12"/>
                  </a:lnTo>
                  <a:lnTo>
                    <a:pt x="107" y="20"/>
                  </a:lnTo>
                  <a:lnTo>
                    <a:pt x="107" y="25"/>
                  </a:lnTo>
                  <a:lnTo>
                    <a:pt x="107" y="29"/>
                  </a:lnTo>
                  <a:lnTo>
                    <a:pt x="109" y="33"/>
                  </a:lnTo>
                  <a:lnTo>
                    <a:pt x="111" y="37"/>
                  </a:lnTo>
                  <a:lnTo>
                    <a:pt x="114" y="39"/>
                  </a:lnTo>
                  <a:lnTo>
                    <a:pt x="119" y="42"/>
                  </a:lnTo>
                  <a:lnTo>
                    <a:pt x="119" y="42"/>
                  </a:lnTo>
                  <a:lnTo>
                    <a:pt x="147" y="55"/>
                  </a:lnTo>
                  <a:lnTo>
                    <a:pt x="164" y="61"/>
                  </a:lnTo>
                  <a:lnTo>
                    <a:pt x="179" y="69"/>
                  </a:lnTo>
                  <a:lnTo>
                    <a:pt x="192" y="78"/>
                  </a:lnTo>
                  <a:lnTo>
                    <a:pt x="199" y="84"/>
                  </a:lnTo>
                  <a:lnTo>
                    <a:pt x="204" y="90"/>
                  </a:lnTo>
                  <a:lnTo>
                    <a:pt x="208" y="95"/>
                  </a:lnTo>
                  <a:lnTo>
                    <a:pt x="211" y="103"/>
                  </a:lnTo>
                  <a:lnTo>
                    <a:pt x="212" y="110"/>
                  </a:lnTo>
                  <a:lnTo>
                    <a:pt x="211" y="118"/>
                  </a:lnTo>
                  <a:lnTo>
                    <a:pt x="211" y="118"/>
                  </a:lnTo>
                  <a:lnTo>
                    <a:pt x="209" y="127"/>
                  </a:lnTo>
                  <a:lnTo>
                    <a:pt x="207" y="136"/>
                  </a:lnTo>
                  <a:lnTo>
                    <a:pt x="198" y="154"/>
                  </a:lnTo>
                  <a:lnTo>
                    <a:pt x="178" y="187"/>
                  </a:lnTo>
                  <a:lnTo>
                    <a:pt x="178" y="187"/>
                  </a:lnTo>
                  <a:lnTo>
                    <a:pt x="174" y="199"/>
                  </a:lnTo>
                  <a:lnTo>
                    <a:pt x="169" y="215"/>
                  </a:lnTo>
                  <a:lnTo>
                    <a:pt x="162" y="233"/>
                  </a:lnTo>
                  <a:lnTo>
                    <a:pt x="156" y="251"/>
                  </a:lnTo>
                  <a:lnTo>
                    <a:pt x="147" y="268"/>
                  </a:lnTo>
                  <a:lnTo>
                    <a:pt x="143" y="275"/>
                  </a:lnTo>
                  <a:lnTo>
                    <a:pt x="137" y="281"/>
                  </a:lnTo>
                  <a:lnTo>
                    <a:pt x="131" y="286"/>
                  </a:lnTo>
                  <a:lnTo>
                    <a:pt x="124" y="289"/>
                  </a:lnTo>
                  <a:lnTo>
                    <a:pt x="118" y="290"/>
                  </a:lnTo>
                  <a:lnTo>
                    <a:pt x="111" y="290"/>
                  </a:lnTo>
                  <a:lnTo>
                    <a:pt x="111" y="290"/>
                  </a:lnTo>
                  <a:lnTo>
                    <a:pt x="101" y="288"/>
                  </a:lnTo>
                  <a:lnTo>
                    <a:pt x="90" y="284"/>
                  </a:lnTo>
                  <a:lnTo>
                    <a:pt x="80" y="279"/>
                  </a:lnTo>
                  <a:lnTo>
                    <a:pt x="71" y="272"/>
                  </a:lnTo>
                  <a:lnTo>
                    <a:pt x="51" y="259"/>
                  </a:lnTo>
                  <a:lnTo>
                    <a:pt x="34" y="247"/>
                  </a:lnTo>
                  <a:lnTo>
                    <a:pt x="34" y="247"/>
                  </a:lnTo>
                  <a:lnTo>
                    <a:pt x="29" y="245"/>
                  </a:lnTo>
                  <a:lnTo>
                    <a:pt x="25" y="243"/>
                  </a:lnTo>
                  <a:lnTo>
                    <a:pt x="20" y="245"/>
                  </a:lnTo>
                  <a:lnTo>
                    <a:pt x="16" y="245"/>
                  </a:lnTo>
                  <a:lnTo>
                    <a:pt x="12" y="247"/>
                  </a:lnTo>
                  <a:lnTo>
                    <a:pt x="9" y="250"/>
                  </a:lnTo>
                  <a:lnTo>
                    <a:pt x="4" y="256"/>
                  </a:lnTo>
                  <a:lnTo>
                    <a:pt x="1" y="264"/>
                  </a:lnTo>
                  <a:lnTo>
                    <a:pt x="0" y="268"/>
                  </a:lnTo>
                  <a:lnTo>
                    <a:pt x="1" y="272"/>
                  </a:lnTo>
                  <a:lnTo>
                    <a:pt x="3" y="277"/>
                  </a:lnTo>
                  <a:lnTo>
                    <a:pt x="4" y="281"/>
                  </a:lnTo>
                  <a:lnTo>
                    <a:pt x="8" y="284"/>
                  </a:lnTo>
                  <a:lnTo>
                    <a:pt x="12" y="288"/>
                  </a:lnTo>
                  <a:lnTo>
                    <a:pt x="12" y="288"/>
                  </a:lnTo>
                  <a:lnTo>
                    <a:pt x="39" y="305"/>
                  </a:lnTo>
                  <a:lnTo>
                    <a:pt x="54" y="315"/>
                  </a:lnTo>
                  <a:lnTo>
                    <a:pt x="69" y="324"/>
                  </a:lnTo>
                  <a:lnTo>
                    <a:pt x="85" y="332"/>
                  </a:lnTo>
                  <a:lnTo>
                    <a:pt x="101" y="337"/>
                  </a:lnTo>
                  <a:lnTo>
                    <a:pt x="110" y="339"/>
                  </a:lnTo>
                  <a:lnTo>
                    <a:pt x="118" y="339"/>
                  </a:lnTo>
                  <a:lnTo>
                    <a:pt x="126" y="339"/>
                  </a:lnTo>
                  <a:lnTo>
                    <a:pt x="134" y="336"/>
                  </a:lnTo>
                  <a:lnTo>
                    <a:pt x="134" y="336"/>
                  </a:lnTo>
                  <a:lnTo>
                    <a:pt x="144" y="334"/>
                  </a:lnTo>
                  <a:lnTo>
                    <a:pt x="152" y="328"/>
                  </a:lnTo>
                  <a:lnTo>
                    <a:pt x="160" y="323"/>
                  </a:lnTo>
                  <a:lnTo>
                    <a:pt x="168" y="317"/>
                  </a:lnTo>
                  <a:lnTo>
                    <a:pt x="174" y="309"/>
                  </a:lnTo>
                  <a:lnTo>
                    <a:pt x="179" y="301"/>
                  </a:lnTo>
                  <a:lnTo>
                    <a:pt x="190" y="284"/>
                  </a:lnTo>
                  <a:lnTo>
                    <a:pt x="198" y="266"/>
                  </a:lnTo>
                  <a:lnTo>
                    <a:pt x="204" y="246"/>
                  </a:lnTo>
                  <a:lnTo>
                    <a:pt x="212" y="228"/>
                  </a:lnTo>
                  <a:lnTo>
                    <a:pt x="219" y="209"/>
                  </a:lnTo>
                  <a:lnTo>
                    <a:pt x="219" y="209"/>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00" name="Freeform 658"/>
            <p:cNvSpPr/>
            <p:nvPr/>
          </p:nvSpPr>
          <p:spPr bwMode="auto">
            <a:xfrm>
              <a:off x="4497388" y="2281238"/>
              <a:ext cx="446088" cy="314325"/>
            </a:xfrm>
            <a:custGeom>
              <a:cxnLst>
                <a:cxn ang="0">
                  <a:pos x="1105" y="555"/>
                </a:cxn>
                <a:cxn ang="0">
                  <a:pos x="1075" y="528"/>
                </a:cxn>
                <a:cxn ang="0">
                  <a:pos x="1028" y="501"/>
                </a:cxn>
                <a:cxn ang="0">
                  <a:pos x="875" y="417"/>
                </a:cxn>
                <a:cxn ang="0">
                  <a:pos x="509" y="210"/>
                </a:cxn>
                <a:cxn ang="0">
                  <a:pos x="144" y="4"/>
                </a:cxn>
                <a:cxn ang="0">
                  <a:pos x="129" y="0"/>
                </a:cxn>
                <a:cxn ang="0">
                  <a:pos x="119" y="6"/>
                </a:cxn>
                <a:cxn ang="0">
                  <a:pos x="110" y="24"/>
                </a:cxn>
                <a:cxn ang="0">
                  <a:pos x="114" y="36"/>
                </a:cxn>
                <a:cxn ang="0">
                  <a:pos x="122" y="43"/>
                </a:cxn>
                <a:cxn ang="0">
                  <a:pos x="587" y="304"/>
                </a:cxn>
                <a:cxn ang="0">
                  <a:pos x="719" y="384"/>
                </a:cxn>
                <a:cxn ang="0">
                  <a:pos x="836" y="450"/>
                </a:cxn>
                <a:cxn ang="0">
                  <a:pos x="1006" y="540"/>
                </a:cxn>
                <a:cxn ang="0">
                  <a:pos x="1054" y="572"/>
                </a:cxn>
                <a:cxn ang="0">
                  <a:pos x="1073" y="593"/>
                </a:cxn>
                <a:cxn ang="0">
                  <a:pos x="1079" y="618"/>
                </a:cxn>
                <a:cxn ang="0">
                  <a:pos x="1073" y="652"/>
                </a:cxn>
                <a:cxn ang="0">
                  <a:pos x="1050" y="702"/>
                </a:cxn>
                <a:cxn ang="0">
                  <a:pos x="1040" y="719"/>
                </a:cxn>
                <a:cxn ang="0">
                  <a:pos x="1023" y="736"/>
                </a:cxn>
                <a:cxn ang="0">
                  <a:pos x="1003" y="745"/>
                </a:cxn>
                <a:cxn ang="0">
                  <a:pos x="973" y="744"/>
                </a:cxn>
                <a:cxn ang="0">
                  <a:pos x="939" y="731"/>
                </a:cxn>
                <a:cxn ang="0">
                  <a:pos x="852" y="682"/>
                </a:cxn>
                <a:cxn ang="0">
                  <a:pos x="734" y="623"/>
                </a:cxn>
                <a:cxn ang="0">
                  <a:pos x="211" y="342"/>
                </a:cxn>
                <a:cxn ang="0">
                  <a:pos x="129" y="295"/>
                </a:cxn>
                <a:cxn ang="0">
                  <a:pos x="48" y="246"/>
                </a:cxn>
                <a:cxn ang="0">
                  <a:pos x="35" y="231"/>
                </a:cxn>
                <a:cxn ang="0">
                  <a:pos x="17" y="230"/>
                </a:cxn>
                <a:cxn ang="0">
                  <a:pos x="3" y="247"/>
                </a:cxn>
                <a:cxn ang="0">
                  <a:pos x="0" y="256"/>
                </a:cxn>
                <a:cxn ang="0">
                  <a:pos x="3" y="268"/>
                </a:cxn>
                <a:cxn ang="0">
                  <a:pos x="12" y="278"/>
                </a:cxn>
                <a:cxn ang="0">
                  <a:pos x="50" y="303"/>
                </a:cxn>
                <a:cxn ang="0">
                  <a:pos x="222" y="401"/>
                </a:cxn>
                <a:cxn ang="0">
                  <a:pos x="586" y="599"/>
                </a:cxn>
                <a:cxn ang="0">
                  <a:pos x="748" y="682"/>
                </a:cxn>
                <a:cxn ang="0">
                  <a:pos x="933" y="778"/>
                </a:cxn>
                <a:cxn ang="0">
                  <a:pos x="955" y="787"/>
                </a:cxn>
                <a:cxn ang="0">
                  <a:pos x="989" y="793"/>
                </a:cxn>
                <a:cxn ang="0">
                  <a:pos x="1019" y="791"/>
                </a:cxn>
                <a:cxn ang="0">
                  <a:pos x="1046" y="779"/>
                </a:cxn>
                <a:cxn ang="0">
                  <a:pos x="1071" y="757"/>
                </a:cxn>
                <a:cxn ang="0">
                  <a:pos x="1084" y="736"/>
                </a:cxn>
                <a:cxn ang="0">
                  <a:pos x="1113" y="674"/>
                </a:cxn>
                <a:cxn ang="0">
                  <a:pos x="1124" y="621"/>
                </a:cxn>
                <a:cxn ang="0">
                  <a:pos x="1120" y="588"/>
                </a:cxn>
                <a:cxn ang="0">
                  <a:pos x="1112" y="566"/>
                </a:cxn>
              </a:cxnLst>
              <a:rect b="b" l="0" r="r" t="0"/>
              <a:pathLst>
                <a:path h="793" w="1124">
                  <a:moveTo>
                    <a:pt x="1112" y="566"/>
                  </a:moveTo>
                  <a:lnTo>
                    <a:pt x="1112" y="566"/>
                  </a:lnTo>
                  <a:lnTo>
                    <a:pt x="1105" y="555"/>
                  </a:lnTo>
                  <a:lnTo>
                    <a:pt x="1096" y="545"/>
                  </a:lnTo>
                  <a:lnTo>
                    <a:pt x="1086" y="536"/>
                  </a:lnTo>
                  <a:lnTo>
                    <a:pt x="1075" y="528"/>
                  </a:lnTo>
                  <a:lnTo>
                    <a:pt x="1050" y="512"/>
                  </a:lnTo>
                  <a:lnTo>
                    <a:pt x="1028" y="501"/>
                  </a:lnTo>
                  <a:lnTo>
                    <a:pt x="1028" y="501"/>
                  </a:lnTo>
                  <a:lnTo>
                    <a:pt x="952" y="459"/>
                  </a:lnTo>
                  <a:lnTo>
                    <a:pt x="875" y="417"/>
                  </a:lnTo>
                  <a:lnTo>
                    <a:pt x="875" y="417"/>
                  </a:lnTo>
                  <a:lnTo>
                    <a:pt x="797" y="374"/>
                  </a:lnTo>
                  <a:lnTo>
                    <a:pt x="708" y="324"/>
                  </a:lnTo>
                  <a:lnTo>
                    <a:pt x="509" y="210"/>
                  </a:lnTo>
                  <a:lnTo>
                    <a:pt x="311" y="98"/>
                  </a:lnTo>
                  <a:lnTo>
                    <a:pt x="144" y="4"/>
                  </a:lnTo>
                  <a:lnTo>
                    <a:pt x="144" y="4"/>
                  </a:lnTo>
                  <a:lnTo>
                    <a:pt x="139" y="1"/>
                  </a:lnTo>
                  <a:lnTo>
                    <a:pt x="133" y="0"/>
                  </a:lnTo>
                  <a:lnTo>
                    <a:pt x="129" y="0"/>
                  </a:lnTo>
                  <a:lnTo>
                    <a:pt x="126" y="1"/>
                  </a:lnTo>
                  <a:lnTo>
                    <a:pt x="122" y="4"/>
                  </a:lnTo>
                  <a:lnTo>
                    <a:pt x="119" y="6"/>
                  </a:lnTo>
                  <a:lnTo>
                    <a:pt x="114" y="13"/>
                  </a:lnTo>
                  <a:lnTo>
                    <a:pt x="110" y="21"/>
                  </a:lnTo>
                  <a:lnTo>
                    <a:pt x="110" y="24"/>
                  </a:lnTo>
                  <a:lnTo>
                    <a:pt x="111" y="28"/>
                  </a:lnTo>
                  <a:lnTo>
                    <a:pt x="112" y="34"/>
                  </a:lnTo>
                  <a:lnTo>
                    <a:pt x="114" y="36"/>
                  </a:lnTo>
                  <a:lnTo>
                    <a:pt x="118" y="40"/>
                  </a:lnTo>
                  <a:lnTo>
                    <a:pt x="122" y="43"/>
                  </a:lnTo>
                  <a:lnTo>
                    <a:pt x="122" y="43"/>
                  </a:lnTo>
                  <a:lnTo>
                    <a:pt x="256" y="117"/>
                  </a:lnTo>
                  <a:lnTo>
                    <a:pt x="422" y="210"/>
                  </a:lnTo>
                  <a:lnTo>
                    <a:pt x="587" y="304"/>
                  </a:lnTo>
                  <a:lnTo>
                    <a:pt x="659" y="346"/>
                  </a:lnTo>
                  <a:lnTo>
                    <a:pt x="719" y="384"/>
                  </a:lnTo>
                  <a:lnTo>
                    <a:pt x="719" y="384"/>
                  </a:lnTo>
                  <a:lnTo>
                    <a:pt x="748" y="401"/>
                  </a:lnTo>
                  <a:lnTo>
                    <a:pt x="777" y="418"/>
                  </a:lnTo>
                  <a:lnTo>
                    <a:pt x="836" y="450"/>
                  </a:lnTo>
                  <a:lnTo>
                    <a:pt x="955" y="512"/>
                  </a:lnTo>
                  <a:lnTo>
                    <a:pt x="955" y="512"/>
                  </a:lnTo>
                  <a:lnTo>
                    <a:pt x="1006" y="540"/>
                  </a:lnTo>
                  <a:lnTo>
                    <a:pt x="1031" y="555"/>
                  </a:lnTo>
                  <a:lnTo>
                    <a:pt x="1054" y="572"/>
                  </a:lnTo>
                  <a:lnTo>
                    <a:pt x="1054" y="572"/>
                  </a:lnTo>
                  <a:lnTo>
                    <a:pt x="1062" y="579"/>
                  </a:lnTo>
                  <a:lnTo>
                    <a:pt x="1069" y="586"/>
                  </a:lnTo>
                  <a:lnTo>
                    <a:pt x="1073" y="593"/>
                  </a:lnTo>
                  <a:lnTo>
                    <a:pt x="1077" y="601"/>
                  </a:lnTo>
                  <a:lnTo>
                    <a:pt x="1078" y="610"/>
                  </a:lnTo>
                  <a:lnTo>
                    <a:pt x="1079" y="618"/>
                  </a:lnTo>
                  <a:lnTo>
                    <a:pt x="1079" y="627"/>
                  </a:lnTo>
                  <a:lnTo>
                    <a:pt x="1078" y="635"/>
                  </a:lnTo>
                  <a:lnTo>
                    <a:pt x="1073" y="652"/>
                  </a:lnTo>
                  <a:lnTo>
                    <a:pt x="1066" y="671"/>
                  </a:lnTo>
                  <a:lnTo>
                    <a:pt x="1058" y="686"/>
                  </a:lnTo>
                  <a:lnTo>
                    <a:pt x="1050" y="702"/>
                  </a:lnTo>
                  <a:lnTo>
                    <a:pt x="1050" y="702"/>
                  </a:lnTo>
                  <a:lnTo>
                    <a:pt x="1045" y="711"/>
                  </a:lnTo>
                  <a:lnTo>
                    <a:pt x="1040" y="719"/>
                  </a:lnTo>
                  <a:lnTo>
                    <a:pt x="1035" y="725"/>
                  </a:lnTo>
                  <a:lnTo>
                    <a:pt x="1028" y="732"/>
                  </a:lnTo>
                  <a:lnTo>
                    <a:pt x="1023" y="736"/>
                  </a:lnTo>
                  <a:lnTo>
                    <a:pt x="1016" y="740"/>
                  </a:lnTo>
                  <a:lnTo>
                    <a:pt x="1010" y="742"/>
                  </a:lnTo>
                  <a:lnTo>
                    <a:pt x="1003" y="745"/>
                  </a:lnTo>
                  <a:lnTo>
                    <a:pt x="997" y="745"/>
                  </a:lnTo>
                  <a:lnTo>
                    <a:pt x="989" y="746"/>
                  </a:lnTo>
                  <a:lnTo>
                    <a:pt x="973" y="744"/>
                  </a:lnTo>
                  <a:lnTo>
                    <a:pt x="957" y="739"/>
                  </a:lnTo>
                  <a:lnTo>
                    <a:pt x="939" y="731"/>
                  </a:lnTo>
                  <a:lnTo>
                    <a:pt x="939" y="731"/>
                  </a:lnTo>
                  <a:lnTo>
                    <a:pt x="917" y="719"/>
                  </a:lnTo>
                  <a:lnTo>
                    <a:pt x="896" y="706"/>
                  </a:lnTo>
                  <a:lnTo>
                    <a:pt x="852" y="682"/>
                  </a:lnTo>
                  <a:lnTo>
                    <a:pt x="852" y="682"/>
                  </a:lnTo>
                  <a:lnTo>
                    <a:pt x="793" y="652"/>
                  </a:lnTo>
                  <a:lnTo>
                    <a:pt x="734" y="623"/>
                  </a:lnTo>
                  <a:lnTo>
                    <a:pt x="675" y="593"/>
                  </a:lnTo>
                  <a:lnTo>
                    <a:pt x="617" y="563"/>
                  </a:lnTo>
                  <a:lnTo>
                    <a:pt x="211" y="342"/>
                  </a:lnTo>
                  <a:lnTo>
                    <a:pt x="211" y="342"/>
                  </a:lnTo>
                  <a:lnTo>
                    <a:pt x="170" y="319"/>
                  </a:lnTo>
                  <a:lnTo>
                    <a:pt x="129" y="295"/>
                  </a:lnTo>
                  <a:lnTo>
                    <a:pt x="89" y="270"/>
                  </a:lnTo>
                  <a:lnTo>
                    <a:pt x="48" y="246"/>
                  </a:lnTo>
                  <a:lnTo>
                    <a:pt x="48" y="246"/>
                  </a:lnTo>
                  <a:lnTo>
                    <a:pt x="46" y="240"/>
                  </a:lnTo>
                  <a:lnTo>
                    <a:pt x="42" y="235"/>
                  </a:lnTo>
                  <a:lnTo>
                    <a:pt x="35" y="231"/>
                  </a:lnTo>
                  <a:lnTo>
                    <a:pt x="30" y="230"/>
                  </a:lnTo>
                  <a:lnTo>
                    <a:pt x="23" y="229"/>
                  </a:lnTo>
                  <a:lnTo>
                    <a:pt x="17" y="230"/>
                  </a:lnTo>
                  <a:lnTo>
                    <a:pt x="10" y="234"/>
                  </a:lnTo>
                  <a:lnTo>
                    <a:pt x="6" y="240"/>
                  </a:lnTo>
                  <a:lnTo>
                    <a:pt x="3" y="247"/>
                  </a:lnTo>
                  <a:lnTo>
                    <a:pt x="3" y="247"/>
                  </a:lnTo>
                  <a:lnTo>
                    <a:pt x="1" y="251"/>
                  </a:lnTo>
                  <a:lnTo>
                    <a:pt x="0" y="256"/>
                  </a:lnTo>
                  <a:lnTo>
                    <a:pt x="0" y="260"/>
                  </a:lnTo>
                  <a:lnTo>
                    <a:pt x="1" y="264"/>
                  </a:lnTo>
                  <a:lnTo>
                    <a:pt x="3" y="268"/>
                  </a:lnTo>
                  <a:lnTo>
                    <a:pt x="5" y="272"/>
                  </a:lnTo>
                  <a:lnTo>
                    <a:pt x="8" y="276"/>
                  </a:lnTo>
                  <a:lnTo>
                    <a:pt x="12" y="278"/>
                  </a:lnTo>
                  <a:lnTo>
                    <a:pt x="12" y="278"/>
                  </a:lnTo>
                  <a:lnTo>
                    <a:pt x="31" y="290"/>
                  </a:lnTo>
                  <a:lnTo>
                    <a:pt x="50" y="303"/>
                  </a:lnTo>
                  <a:lnTo>
                    <a:pt x="69" y="316"/>
                  </a:lnTo>
                  <a:lnTo>
                    <a:pt x="89" y="328"/>
                  </a:lnTo>
                  <a:lnTo>
                    <a:pt x="222" y="401"/>
                  </a:lnTo>
                  <a:lnTo>
                    <a:pt x="222" y="401"/>
                  </a:lnTo>
                  <a:lnTo>
                    <a:pt x="454" y="527"/>
                  </a:lnTo>
                  <a:lnTo>
                    <a:pt x="586" y="599"/>
                  </a:lnTo>
                  <a:lnTo>
                    <a:pt x="688" y="651"/>
                  </a:lnTo>
                  <a:lnTo>
                    <a:pt x="688" y="651"/>
                  </a:lnTo>
                  <a:lnTo>
                    <a:pt x="748" y="682"/>
                  </a:lnTo>
                  <a:lnTo>
                    <a:pt x="810" y="715"/>
                  </a:lnTo>
                  <a:lnTo>
                    <a:pt x="871" y="746"/>
                  </a:lnTo>
                  <a:lnTo>
                    <a:pt x="933" y="778"/>
                  </a:lnTo>
                  <a:lnTo>
                    <a:pt x="933" y="778"/>
                  </a:lnTo>
                  <a:lnTo>
                    <a:pt x="943" y="783"/>
                  </a:lnTo>
                  <a:lnTo>
                    <a:pt x="955" y="787"/>
                  </a:lnTo>
                  <a:lnTo>
                    <a:pt x="967" y="791"/>
                  </a:lnTo>
                  <a:lnTo>
                    <a:pt x="977" y="792"/>
                  </a:lnTo>
                  <a:lnTo>
                    <a:pt x="989" y="793"/>
                  </a:lnTo>
                  <a:lnTo>
                    <a:pt x="999" y="793"/>
                  </a:lnTo>
                  <a:lnTo>
                    <a:pt x="1008" y="793"/>
                  </a:lnTo>
                  <a:lnTo>
                    <a:pt x="1019" y="791"/>
                  </a:lnTo>
                  <a:lnTo>
                    <a:pt x="1028" y="788"/>
                  </a:lnTo>
                  <a:lnTo>
                    <a:pt x="1037" y="784"/>
                  </a:lnTo>
                  <a:lnTo>
                    <a:pt x="1046" y="779"/>
                  </a:lnTo>
                  <a:lnTo>
                    <a:pt x="1056" y="773"/>
                  </a:lnTo>
                  <a:lnTo>
                    <a:pt x="1063" y="765"/>
                  </a:lnTo>
                  <a:lnTo>
                    <a:pt x="1071" y="757"/>
                  </a:lnTo>
                  <a:lnTo>
                    <a:pt x="1078" y="746"/>
                  </a:lnTo>
                  <a:lnTo>
                    <a:pt x="1084" y="736"/>
                  </a:lnTo>
                  <a:lnTo>
                    <a:pt x="1084" y="736"/>
                  </a:lnTo>
                  <a:lnTo>
                    <a:pt x="1096" y="716"/>
                  </a:lnTo>
                  <a:lnTo>
                    <a:pt x="1105" y="695"/>
                  </a:lnTo>
                  <a:lnTo>
                    <a:pt x="1113" y="674"/>
                  </a:lnTo>
                  <a:lnTo>
                    <a:pt x="1120" y="654"/>
                  </a:lnTo>
                  <a:lnTo>
                    <a:pt x="1122" y="631"/>
                  </a:lnTo>
                  <a:lnTo>
                    <a:pt x="1124" y="621"/>
                  </a:lnTo>
                  <a:lnTo>
                    <a:pt x="1122" y="610"/>
                  </a:lnTo>
                  <a:lnTo>
                    <a:pt x="1121" y="599"/>
                  </a:lnTo>
                  <a:lnTo>
                    <a:pt x="1120" y="588"/>
                  </a:lnTo>
                  <a:lnTo>
                    <a:pt x="1116" y="578"/>
                  </a:lnTo>
                  <a:lnTo>
                    <a:pt x="1112" y="566"/>
                  </a:lnTo>
                  <a:lnTo>
                    <a:pt x="1112" y="566"/>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01" name="Freeform 659"/>
            <p:cNvSpPr/>
            <p:nvPr/>
          </p:nvSpPr>
          <p:spPr bwMode="auto">
            <a:xfrm>
              <a:off x="4338638" y="2036763"/>
              <a:ext cx="244475" cy="180975"/>
            </a:xfrm>
            <a:custGeom>
              <a:cxnLst>
                <a:cxn ang="0">
                  <a:pos x="616" y="331"/>
                </a:cxn>
                <a:cxn ang="0">
                  <a:pos x="601" y="280"/>
                </a:cxn>
                <a:cxn ang="0">
                  <a:pos x="568" y="238"/>
                </a:cxn>
                <a:cxn ang="0">
                  <a:pos x="533" y="216"/>
                </a:cxn>
                <a:cxn ang="0">
                  <a:pos x="429" y="147"/>
                </a:cxn>
                <a:cxn ang="0">
                  <a:pos x="386" y="121"/>
                </a:cxn>
                <a:cxn ang="0">
                  <a:pos x="241" y="47"/>
                </a:cxn>
                <a:cxn ang="0">
                  <a:pos x="176" y="13"/>
                </a:cxn>
                <a:cxn ang="0">
                  <a:pos x="126" y="0"/>
                </a:cxn>
                <a:cxn ang="0">
                  <a:pos x="76" y="7"/>
                </a:cxn>
                <a:cxn ang="0">
                  <a:pos x="46" y="23"/>
                </a:cxn>
                <a:cxn ang="0">
                  <a:pos x="16" y="57"/>
                </a:cxn>
                <a:cxn ang="0">
                  <a:pos x="2" y="101"/>
                </a:cxn>
                <a:cxn ang="0">
                  <a:pos x="2" y="131"/>
                </a:cxn>
                <a:cxn ang="0">
                  <a:pos x="16" y="169"/>
                </a:cxn>
                <a:cxn ang="0">
                  <a:pos x="47" y="197"/>
                </a:cxn>
                <a:cxn ang="0">
                  <a:pos x="66" y="207"/>
                </a:cxn>
                <a:cxn ang="0">
                  <a:pos x="79" y="207"/>
                </a:cxn>
                <a:cxn ang="0">
                  <a:pos x="92" y="195"/>
                </a:cxn>
                <a:cxn ang="0">
                  <a:pos x="95" y="178"/>
                </a:cxn>
                <a:cxn ang="0">
                  <a:pos x="87" y="168"/>
                </a:cxn>
                <a:cxn ang="0">
                  <a:pos x="72" y="159"/>
                </a:cxn>
                <a:cxn ang="0">
                  <a:pos x="51" y="136"/>
                </a:cxn>
                <a:cxn ang="0">
                  <a:pos x="47" y="106"/>
                </a:cxn>
                <a:cxn ang="0">
                  <a:pos x="54" y="83"/>
                </a:cxn>
                <a:cxn ang="0">
                  <a:pos x="70" y="61"/>
                </a:cxn>
                <a:cxn ang="0">
                  <a:pos x="92" y="50"/>
                </a:cxn>
                <a:cxn ang="0">
                  <a:pos x="118" y="47"/>
                </a:cxn>
                <a:cxn ang="0">
                  <a:pos x="170" y="63"/>
                </a:cxn>
                <a:cxn ang="0">
                  <a:pos x="303" y="134"/>
                </a:cxn>
                <a:cxn ang="0">
                  <a:pos x="348" y="153"/>
                </a:cxn>
                <a:cxn ang="0">
                  <a:pos x="408" y="186"/>
                </a:cxn>
                <a:cxn ang="0">
                  <a:pos x="501" y="251"/>
                </a:cxn>
                <a:cxn ang="0">
                  <a:pos x="541" y="283"/>
                </a:cxn>
                <a:cxn ang="0">
                  <a:pos x="565" y="314"/>
                </a:cxn>
                <a:cxn ang="0">
                  <a:pos x="571" y="339"/>
                </a:cxn>
                <a:cxn ang="0">
                  <a:pos x="569" y="359"/>
                </a:cxn>
                <a:cxn ang="0">
                  <a:pos x="562" y="382"/>
                </a:cxn>
                <a:cxn ang="0">
                  <a:pos x="548" y="399"/>
                </a:cxn>
                <a:cxn ang="0">
                  <a:pos x="530" y="410"/>
                </a:cxn>
                <a:cxn ang="0">
                  <a:pos x="509" y="414"/>
                </a:cxn>
                <a:cxn ang="0">
                  <a:pos x="487" y="408"/>
                </a:cxn>
                <a:cxn ang="0">
                  <a:pos x="474" y="403"/>
                </a:cxn>
                <a:cxn ang="0">
                  <a:pos x="459" y="404"/>
                </a:cxn>
                <a:cxn ang="0">
                  <a:pos x="448" y="416"/>
                </a:cxn>
                <a:cxn ang="0">
                  <a:pos x="445" y="432"/>
                </a:cxn>
                <a:cxn ang="0">
                  <a:pos x="452" y="442"/>
                </a:cxn>
                <a:cxn ang="0">
                  <a:pos x="473" y="452"/>
                </a:cxn>
                <a:cxn ang="0">
                  <a:pos x="516" y="459"/>
                </a:cxn>
                <a:cxn ang="0">
                  <a:pos x="554" y="450"/>
                </a:cxn>
                <a:cxn ang="0">
                  <a:pos x="585" y="428"/>
                </a:cxn>
                <a:cxn ang="0">
                  <a:pos x="606" y="393"/>
                </a:cxn>
                <a:cxn ang="0">
                  <a:pos x="618" y="347"/>
                </a:cxn>
              </a:cxnLst>
              <a:rect b="b" l="0" r="r" t="0"/>
              <a:pathLst>
                <a:path h="459" w="618">
                  <a:moveTo>
                    <a:pt x="618" y="347"/>
                  </a:moveTo>
                  <a:lnTo>
                    <a:pt x="618" y="347"/>
                  </a:lnTo>
                  <a:lnTo>
                    <a:pt x="616" y="331"/>
                  </a:lnTo>
                  <a:lnTo>
                    <a:pt x="614" y="314"/>
                  </a:lnTo>
                  <a:lnTo>
                    <a:pt x="609" y="297"/>
                  </a:lnTo>
                  <a:lnTo>
                    <a:pt x="601" y="280"/>
                  </a:lnTo>
                  <a:lnTo>
                    <a:pt x="590" y="265"/>
                  </a:lnTo>
                  <a:lnTo>
                    <a:pt x="580" y="250"/>
                  </a:lnTo>
                  <a:lnTo>
                    <a:pt x="568" y="238"/>
                  </a:lnTo>
                  <a:lnTo>
                    <a:pt x="555" y="229"/>
                  </a:lnTo>
                  <a:lnTo>
                    <a:pt x="555" y="229"/>
                  </a:lnTo>
                  <a:lnTo>
                    <a:pt x="533" y="216"/>
                  </a:lnTo>
                  <a:lnTo>
                    <a:pt x="512" y="203"/>
                  </a:lnTo>
                  <a:lnTo>
                    <a:pt x="470" y="174"/>
                  </a:lnTo>
                  <a:lnTo>
                    <a:pt x="429" y="147"/>
                  </a:lnTo>
                  <a:lnTo>
                    <a:pt x="407" y="134"/>
                  </a:lnTo>
                  <a:lnTo>
                    <a:pt x="386" y="121"/>
                  </a:lnTo>
                  <a:lnTo>
                    <a:pt x="386" y="121"/>
                  </a:lnTo>
                  <a:lnTo>
                    <a:pt x="338" y="96"/>
                  </a:lnTo>
                  <a:lnTo>
                    <a:pt x="289" y="72"/>
                  </a:lnTo>
                  <a:lnTo>
                    <a:pt x="241" y="47"/>
                  </a:lnTo>
                  <a:lnTo>
                    <a:pt x="193" y="23"/>
                  </a:lnTo>
                  <a:lnTo>
                    <a:pt x="193" y="23"/>
                  </a:lnTo>
                  <a:lnTo>
                    <a:pt x="176" y="13"/>
                  </a:lnTo>
                  <a:lnTo>
                    <a:pt x="159" y="7"/>
                  </a:lnTo>
                  <a:lnTo>
                    <a:pt x="142" y="3"/>
                  </a:lnTo>
                  <a:lnTo>
                    <a:pt x="126" y="0"/>
                  </a:lnTo>
                  <a:lnTo>
                    <a:pt x="109" y="0"/>
                  </a:lnTo>
                  <a:lnTo>
                    <a:pt x="93" y="2"/>
                  </a:lnTo>
                  <a:lnTo>
                    <a:pt x="76" y="7"/>
                  </a:lnTo>
                  <a:lnTo>
                    <a:pt x="58" y="15"/>
                  </a:lnTo>
                  <a:lnTo>
                    <a:pt x="58" y="15"/>
                  </a:lnTo>
                  <a:lnTo>
                    <a:pt x="46" y="23"/>
                  </a:lnTo>
                  <a:lnTo>
                    <a:pt x="34" y="32"/>
                  </a:lnTo>
                  <a:lnTo>
                    <a:pt x="24" y="44"/>
                  </a:lnTo>
                  <a:lnTo>
                    <a:pt x="16" y="57"/>
                  </a:lnTo>
                  <a:lnTo>
                    <a:pt x="10" y="71"/>
                  </a:lnTo>
                  <a:lnTo>
                    <a:pt x="4" y="85"/>
                  </a:lnTo>
                  <a:lnTo>
                    <a:pt x="2" y="101"/>
                  </a:lnTo>
                  <a:lnTo>
                    <a:pt x="0" y="115"/>
                  </a:lnTo>
                  <a:lnTo>
                    <a:pt x="0" y="115"/>
                  </a:lnTo>
                  <a:lnTo>
                    <a:pt x="2" y="131"/>
                  </a:lnTo>
                  <a:lnTo>
                    <a:pt x="4" y="146"/>
                  </a:lnTo>
                  <a:lnTo>
                    <a:pt x="10" y="159"/>
                  </a:lnTo>
                  <a:lnTo>
                    <a:pt x="16" y="169"/>
                  </a:lnTo>
                  <a:lnTo>
                    <a:pt x="25" y="180"/>
                  </a:lnTo>
                  <a:lnTo>
                    <a:pt x="36" y="189"/>
                  </a:lnTo>
                  <a:lnTo>
                    <a:pt x="47" y="197"/>
                  </a:lnTo>
                  <a:lnTo>
                    <a:pt x="61" y="204"/>
                  </a:lnTo>
                  <a:lnTo>
                    <a:pt x="61" y="204"/>
                  </a:lnTo>
                  <a:lnTo>
                    <a:pt x="66" y="207"/>
                  </a:lnTo>
                  <a:lnTo>
                    <a:pt x="71" y="207"/>
                  </a:lnTo>
                  <a:lnTo>
                    <a:pt x="75" y="207"/>
                  </a:lnTo>
                  <a:lnTo>
                    <a:pt x="79" y="207"/>
                  </a:lnTo>
                  <a:lnTo>
                    <a:pt x="83" y="204"/>
                  </a:lnTo>
                  <a:lnTo>
                    <a:pt x="87" y="202"/>
                  </a:lnTo>
                  <a:lnTo>
                    <a:pt x="92" y="195"/>
                  </a:lnTo>
                  <a:lnTo>
                    <a:pt x="95" y="187"/>
                  </a:lnTo>
                  <a:lnTo>
                    <a:pt x="95" y="183"/>
                  </a:lnTo>
                  <a:lnTo>
                    <a:pt x="95" y="178"/>
                  </a:lnTo>
                  <a:lnTo>
                    <a:pt x="93" y="174"/>
                  </a:lnTo>
                  <a:lnTo>
                    <a:pt x="91" y="170"/>
                  </a:lnTo>
                  <a:lnTo>
                    <a:pt x="87" y="168"/>
                  </a:lnTo>
                  <a:lnTo>
                    <a:pt x="83" y="165"/>
                  </a:lnTo>
                  <a:lnTo>
                    <a:pt x="83" y="165"/>
                  </a:lnTo>
                  <a:lnTo>
                    <a:pt x="72" y="159"/>
                  </a:lnTo>
                  <a:lnTo>
                    <a:pt x="63" y="151"/>
                  </a:lnTo>
                  <a:lnTo>
                    <a:pt x="57" y="144"/>
                  </a:lnTo>
                  <a:lnTo>
                    <a:pt x="51" y="136"/>
                  </a:lnTo>
                  <a:lnTo>
                    <a:pt x="49" y="127"/>
                  </a:lnTo>
                  <a:lnTo>
                    <a:pt x="47" y="117"/>
                  </a:lnTo>
                  <a:lnTo>
                    <a:pt x="47" y="106"/>
                  </a:lnTo>
                  <a:lnTo>
                    <a:pt x="50" y="93"/>
                  </a:lnTo>
                  <a:lnTo>
                    <a:pt x="50" y="93"/>
                  </a:lnTo>
                  <a:lnTo>
                    <a:pt x="54" y="83"/>
                  </a:lnTo>
                  <a:lnTo>
                    <a:pt x="58" y="75"/>
                  </a:lnTo>
                  <a:lnTo>
                    <a:pt x="63" y="67"/>
                  </a:lnTo>
                  <a:lnTo>
                    <a:pt x="70" y="61"/>
                  </a:lnTo>
                  <a:lnTo>
                    <a:pt x="76" y="57"/>
                  </a:lnTo>
                  <a:lnTo>
                    <a:pt x="84" y="53"/>
                  </a:lnTo>
                  <a:lnTo>
                    <a:pt x="92" y="50"/>
                  </a:lnTo>
                  <a:lnTo>
                    <a:pt x="101" y="47"/>
                  </a:lnTo>
                  <a:lnTo>
                    <a:pt x="109" y="47"/>
                  </a:lnTo>
                  <a:lnTo>
                    <a:pt x="118" y="47"/>
                  </a:lnTo>
                  <a:lnTo>
                    <a:pt x="136" y="50"/>
                  </a:lnTo>
                  <a:lnTo>
                    <a:pt x="155" y="55"/>
                  </a:lnTo>
                  <a:lnTo>
                    <a:pt x="170" y="63"/>
                  </a:lnTo>
                  <a:lnTo>
                    <a:pt x="170" y="63"/>
                  </a:lnTo>
                  <a:lnTo>
                    <a:pt x="258" y="110"/>
                  </a:lnTo>
                  <a:lnTo>
                    <a:pt x="303" y="134"/>
                  </a:lnTo>
                  <a:lnTo>
                    <a:pt x="326" y="144"/>
                  </a:lnTo>
                  <a:lnTo>
                    <a:pt x="348" y="153"/>
                  </a:lnTo>
                  <a:lnTo>
                    <a:pt x="348" y="153"/>
                  </a:lnTo>
                  <a:lnTo>
                    <a:pt x="369" y="163"/>
                  </a:lnTo>
                  <a:lnTo>
                    <a:pt x="389" y="174"/>
                  </a:lnTo>
                  <a:lnTo>
                    <a:pt x="408" y="186"/>
                  </a:lnTo>
                  <a:lnTo>
                    <a:pt x="428" y="198"/>
                  </a:lnTo>
                  <a:lnTo>
                    <a:pt x="465" y="224"/>
                  </a:lnTo>
                  <a:lnTo>
                    <a:pt x="501" y="251"/>
                  </a:lnTo>
                  <a:lnTo>
                    <a:pt x="501" y="251"/>
                  </a:lnTo>
                  <a:lnTo>
                    <a:pt x="528" y="271"/>
                  </a:lnTo>
                  <a:lnTo>
                    <a:pt x="541" y="283"/>
                  </a:lnTo>
                  <a:lnTo>
                    <a:pt x="552" y="295"/>
                  </a:lnTo>
                  <a:lnTo>
                    <a:pt x="562" y="308"/>
                  </a:lnTo>
                  <a:lnTo>
                    <a:pt x="565" y="314"/>
                  </a:lnTo>
                  <a:lnTo>
                    <a:pt x="568" y="322"/>
                  </a:lnTo>
                  <a:lnTo>
                    <a:pt x="569" y="331"/>
                  </a:lnTo>
                  <a:lnTo>
                    <a:pt x="571" y="339"/>
                  </a:lnTo>
                  <a:lnTo>
                    <a:pt x="571" y="348"/>
                  </a:lnTo>
                  <a:lnTo>
                    <a:pt x="569" y="359"/>
                  </a:lnTo>
                  <a:lnTo>
                    <a:pt x="569" y="359"/>
                  </a:lnTo>
                  <a:lnTo>
                    <a:pt x="567" y="367"/>
                  </a:lnTo>
                  <a:lnTo>
                    <a:pt x="564" y="374"/>
                  </a:lnTo>
                  <a:lnTo>
                    <a:pt x="562" y="382"/>
                  </a:lnTo>
                  <a:lnTo>
                    <a:pt x="558" y="389"/>
                  </a:lnTo>
                  <a:lnTo>
                    <a:pt x="552" y="394"/>
                  </a:lnTo>
                  <a:lnTo>
                    <a:pt x="548" y="399"/>
                  </a:lnTo>
                  <a:lnTo>
                    <a:pt x="543" y="403"/>
                  </a:lnTo>
                  <a:lnTo>
                    <a:pt x="537" y="407"/>
                  </a:lnTo>
                  <a:lnTo>
                    <a:pt x="530" y="410"/>
                  </a:lnTo>
                  <a:lnTo>
                    <a:pt x="524" y="412"/>
                  </a:lnTo>
                  <a:lnTo>
                    <a:pt x="517" y="412"/>
                  </a:lnTo>
                  <a:lnTo>
                    <a:pt x="509" y="414"/>
                  </a:lnTo>
                  <a:lnTo>
                    <a:pt x="503" y="412"/>
                  </a:lnTo>
                  <a:lnTo>
                    <a:pt x="495" y="411"/>
                  </a:lnTo>
                  <a:lnTo>
                    <a:pt x="487" y="408"/>
                  </a:lnTo>
                  <a:lnTo>
                    <a:pt x="479" y="404"/>
                  </a:lnTo>
                  <a:lnTo>
                    <a:pt x="479" y="404"/>
                  </a:lnTo>
                  <a:lnTo>
                    <a:pt x="474" y="403"/>
                  </a:lnTo>
                  <a:lnTo>
                    <a:pt x="469" y="403"/>
                  </a:lnTo>
                  <a:lnTo>
                    <a:pt x="465" y="403"/>
                  </a:lnTo>
                  <a:lnTo>
                    <a:pt x="459" y="404"/>
                  </a:lnTo>
                  <a:lnTo>
                    <a:pt x="457" y="407"/>
                  </a:lnTo>
                  <a:lnTo>
                    <a:pt x="453" y="410"/>
                  </a:lnTo>
                  <a:lnTo>
                    <a:pt x="448" y="416"/>
                  </a:lnTo>
                  <a:lnTo>
                    <a:pt x="445" y="424"/>
                  </a:lnTo>
                  <a:lnTo>
                    <a:pt x="445" y="428"/>
                  </a:lnTo>
                  <a:lnTo>
                    <a:pt x="445" y="432"/>
                  </a:lnTo>
                  <a:lnTo>
                    <a:pt x="446" y="436"/>
                  </a:lnTo>
                  <a:lnTo>
                    <a:pt x="449" y="440"/>
                  </a:lnTo>
                  <a:lnTo>
                    <a:pt x="452" y="442"/>
                  </a:lnTo>
                  <a:lnTo>
                    <a:pt x="457" y="445"/>
                  </a:lnTo>
                  <a:lnTo>
                    <a:pt x="457" y="445"/>
                  </a:lnTo>
                  <a:lnTo>
                    <a:pt x="473" y="452"/>
                  </a:lnTo>
                  <a:lnTo>
                    <a:pt x="487" y="455"/>
                  </a:lnTo>
                  <a:lnTo>
                    <a:pt x="501" y="458"/>
                  </a:lnTo>
                  <a:lnTo>
                    <a:pt x="516" y="459"/>
                  </a:lnTo>
                  <a:lnTo>
                    <a:pt x="529" y="458"/>
                  </a:lnTo>
                  <a:lnTo>
                    <a:pt x="542" y="455"/>
                  </a:lnTo>
                  <a:lnTo>
                    <a:pt x="554" y="450"/>
                  </a:lnTo>
                  <a:lnTo>
                    <a:pt x="565" y="445"/>
                  </a:lnTo>
                  <a:lnTo>
                    <a:pt x="576" y="437"/>
                  </a:lnTo>
                  <a:lnTo>
                    <a:pt x="585" y="428"/>
                  </a:lnTo>
                  <a:lnTo>
                    <a:pt x="593" y="418"/>
                  </a:lnTo>
                  <a:lnTo>
                    <a:pt x="601" y="406"/>
                  </a:lnTo>
                  <a:lnTo>
                    <a:pt x="606" y="393"/>
                  </a:lnTo>
                  <a:lnTo>
                    <a:pt x="611" y="378"/>
                  </a:lnTo>
                  <a:lnTo>
                    <a:pt x="615" y="364"/>
                  </a:lnTo>
                  <a:lnTo>
                    <a:pt x="618" y="347"/>
                  </a:lnTo>
                  <a:lnTo>
                    <a:pt x="618" y="347"/>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02" name="Freeform 660"/>
            <p:cNvSpPr/>
            <p:nvPr/>
          </p:nvSpPr>
          <p:spPr bwMode="auto">
            <a:xfrm>
              <a:off x="4194176" y="2292350"/>
              <a:ext cx="246063" cy="195263"/>
            </a:xfrm>
            <a:custGeom>
              <a:cxnLst>
                <a:cxn ang="0">
                  <a:pos x="623" y="355"/>
                </a:cxn>
                <a:cxn ang="0">
                  <a:pos x="613" y="314"/>
                </a:cxn>
                <a:cxn ang="0">
                  <a:pos x="584" y="270"/>
                </a:cxn>
                <a:cxn ang="0">
                  <a:pos x="556" y="251"/>
                </a:cxn>
                <a:cxn ang="0">
                  <a:pos x="542" y="248"/>
                </a:cxn>
                <a:cxn ang="0">
                  <a:pos x="531" y="253"/>
                </a:cxn>
                <a:cxn ang="0">
                  <a:pos x="522" y="272"/>
                </a:cxn>
                <a:cxn ang="0">
                  <a:pos x="528" y="285"/>
                </a:cxn>
                <a:cxn ang="0">
                  <a:pos x="534" y="291"/>
                </a:cxn>
                <a:cxn ang="0">
                  <a:pos x="558" y="308"/>
                </a:cxn>
                <a:cxn ang="0">
                  <a:pos x="571" y="329"/>
                </a:cxn>
                <a:cxn ang="0">
                  <a:pos x="575" y="352"/>
                </a:cxn>
                <a:cxn ang="0">
                  <a:pos x="571" y="374"/>
                </a:cxn>
                <a:cxn ang="0">
                  <a:pos x="543" y="414"/>
                </a:cxn>
                <a:cxn ang="0">
                  <a:pos x="500" y="439"/>
                </a:cxn>
                <a:cxn ang="0">
                  <a:pos x="466" y="442"/>
                </a:cxn>
                <a:cxn ang="0">
                  <a:pos x="440" y="435"/>
                </a:cxn>
                <a:cxn ang="0">
                  <a:pos x="333" y="374"/>
                </a:cxn>
                <a:cxn ang="0">
                  <a:pos x="214" y="304"/>
                </a:cxn>
                <a:cxn ang="0">
                  <a:pos x="151" y="264"/>
                </a:cxn>
                <a:cxn ang="0">
                  <a:pos x="106" y="242"/>
                </a:cxn>
                <a:cxn ang="0">
                  <a:pos x="80" y="217"/>
                </a:cxn>
                <a:cxn ang="0">
                  <a:pos x="61" y="180"/>
                </a:cxn>
                <a:cxn ang="0">
                  <a:pos x="50" y="141"/>
                </a:cxn>
                <a:cxn ang="0">
                  <a:pos x="59" y="99"/>
                </a:cxn>
                <a:cxn ang="0">
                  <a:pos x="76" y="74"/>
                </a:cxn>
                <a:cxn ang="0">
                  <a:pos x="96" y="57"/>
                </a:cxn>
                <a:cxn ang="0">
                  <a:pos x="118" y="49"/>
                </a:cxn>
                <a:cxn ang="0">
                  <a:pos x="142" y="49"/>
                </a:cxn>
                <a:cxn ang="0">
                  <a:pos x="168" y="59"/>
                </a:cxn>
                <a:cxn ang="0">
                  <a:pos x="181" y="66"/>
                </a:cxn>
                <a:cxn ang="0">
                  <a:pos x="194" y="68"/>
                </a:cxn>
                <a:cxn ang="0">
                  <a:pos x="206" y="56"/>
                </a:cxn>
                <a:cxn ang="0">
                  <a:pos x="208" y="39"/>
                </a:cxn>
                <a:cxn ang="0">
                  <a:pos x="203" y="27"/>
                </a:cxn>
                <a:cxn ang="0">
                  <a:pos x="184" y="15"/>
                </a:cxn>
                <a:cxn ang="0">
                  <a:pos x="139" y="0"/>
                </a:cxn>
                <a:cxn ang="0">
                  <a:pos x="95" y="5"/>
                </a:cxn>
                <a:cxn ang="0">
                  <a:pos x="65" y="21"/>
                </a:cxn>
                <a:cxn ang="0">
                  <a:pos x="24" y="63"/>
                </a:cxn>
                <a:cxn ang="0">
                  <a:pos x="3" y="107"/>
                </a:cxn>
                <a:cxn ang="0">
                  <a:pos x="0" y="132"/>
                </a:cxn>
                <a:cxn ang="0">
                  <a:pos x="7" y="167"/>
                </a:cxn>
                <a:cxn ang="0">
                  <a:pos x="24" y="219"/>
                </a:cxn>
                <a:cxn ang="0">
                  <a:pos x="55" y="264"/>
                </a:cxn>
                <a:cxn ang="0">
                  <a:pos x="71" y="276"/>
                </a:cxn>
                <a:cxn ang="0">
                  <a:pos x="129" y="304"/>
                </a:cxn>
                <a:cxn ang="0">
                  <a:pos x="170" y="331"/>
                </a:cxn>
                <a:cxn ang="0">
                  <a:pos x="212" y="358"/>
                </a:cxn>
                <a:cxn ang="0">
                  <a:pos x="427" y="480"/>
                </a:cxn>
                <a:cxn ang="0">
                  <a:pos x="477" y="490"/>
                </a:cxn>
                <a:cxn ang="0">
                  <a:pos x="526" y="480"/>
                </a:cxn>
                <a:cxn ang="0">
                  <a:pos x="558" y="463"/>
                </a:cxn>
                <a:cxn ang="0">
                  <a:pos x="596" y="427"/>
                </a:cxn>
                <a:cxn ang="0">
                  <a:pos x="619" y="382"/>
                </a:cxn>
              </a:cxnLst>
              <a:rect b="b" l="0" r="r" t="0"/>
              <a:pathLst>
                <a:path h="490" w="623">
                  <a:moveTo>
                    <a:pt x="622" y="363"/>
                  </a:moveTo>
                  <a:lnTo>
                    <a:pt x="622" y="363"/>
                  </a:lnTo>
                  <a:lnTo>
                    <a:pt x="623" y="355"/>
                  </a:lnTo>
                  <a:lnTo>
                    <a:pt x="622" y="346"/>
                  </a:lnTo>
                  <a:lnTo>
                    <a:pt x="619" y="329"/>
                  </a:lnTo>
                  <a:lnTo>
                    <a:pt x="613" y="314"/>
                  </a:lnTo>
                  <a:lnTo>
                    <a:pt x="605" y="298"/>
                  </a:lnTo>
                  <a:lnTo>
                    <a:pt x="596" y="284"/>
                  </a:lnTo>
                  <a:lnTo>
                    <a:pt x="584" y="270"/>
                  </a:lnTo>
                  <a:lnTo>
                    <a:pt x="571" y="260"/>
                  </a:lnTo>
                  <a:lnTo>
                    <a:pt x="556" y="251"/>
                  </a:lnTo>
                  <a:lnTo>
                    <a:pt x="556" y="251"/>
                  </a:lnTo>
                  <a:lnTo>
                    <a:pt x="551" y="248"/>
                  </a:lnTo>
                  <a:lnTo>
                    <a:pt x="547" y="248"/>
                  </a:lnTo>
                  <a:lnTo>
                    <a:pt x="542" y="248"/>
                  </a:lnTo>
                  <a:lnTo>
                    <a:pt x="538" y="248"/>
                  </a:lnTo>
                  <a:lnTo>
                    <a:pt x="534" y="251"/>
                  </a:lnTo>
                  <a:lnTo>
                    <a:pt x="531" y="253"/>
                  </a:lnTo>
                  <a:lnTo>
                    <a:pt x="526" y="260"/>
                  </a:lnTo>
                  <a:lnTo>
                    <a:pt x="524" y="268"/>
                  </a:lnTo>
                  <a:lnTo>
                    <a:pt x="522" y="272"/>
                  </a:lnTo>
                  <a:lnTo>
                    <a:pt x="524" y="277"/>
                  </a:lnTo>
                  <a:lnTo>
                    <a:pt x="525" y="281"/>
                  </a:lnTo>
                  <a:lnTo>
                    <a:pt x="528" y="285"/>
                  </a:lnTo>
                  <a:lnTo>
                    <a:pt x="530" y="287"/>
                  </a:lnTo>
                  <a:lnTo>
                    <a:pt x="534" y="291"/>
                  </a:lnTo>
                  <a:lnTo>
                    <a:pt x="534" y="291"/>
                  </a:lnTo>
                  <a:lnTo>
                    <a:pt x="543" y="297"/>
                  </a:lnTo>
                  <a:lnTo>
                    <a:pt x="551" y="303"/>
                  </a:lnTo>
                  <a:lnTo>
                    <a:pt x="558" y="308"/>
                  </a:lnTo>
                  <a:lnTo>
                    <a:pt x="563" y="315"/>
                  </a:lnTo>
                  <a:lnTo>
                    <a:pt x="567" y="323"/>
                  </a:lnTo>
                  <a:lnTo>
                    <a:pt x="571" y="329"/>
                  </a:lnTo>
                  <a:lnTo>
                    <a:pt x="573" y="337"/>
                  </a:lnTo>
                  <a:lnTo>
                    <a:pt x="575" y="344"/>
                  </a:lnTo>
                  <a:lnTo>
                    <a:pt x="575" y="352"/>
                  </a:lnTo>
                  <a:lnTo>
                    <a:pt x="573" y="359"/>
                  </a:lnTo>
                  <a:lnTo>
                    <a:pt x="572" y="367"/>
                  </a:lnTo>
                  <a:lnTo>
                    <a:pt x="571" y="374"/>
                  </a:lnTo>
                  <a:lnTo>
                    <a:pt x="564" y="388"/>
                  </a:lnTo>
                  <a:lnTo>
                    <a:pt x="555" y="401"/>
                  </a:lnTo>
                  <a:lnTo>
                    <a:pt x="543" y="414"/>
                  </a:lnTo>
                  <a:lnTo>
                    <a:pt x="530" y="425"/>
                  </a:lnTo>
                  <a:lnTo>
                    <a:pt x="516" y="433"/>
                  </a:lnTo>
                  <a:lnTo>
                    <a:pt x="500" y="439"/>
                  </a:lnTo>
                  <a:lnTo>
                    <a:pt x="483" y="442"/>
                  </a:lnTo>
                  <a:lnTo>
                    <a:pt x="474" y="442"/>
                  </a:lnTo>
                  <a:lnTo>
                    <a:pt x="466" y="442"/>
                  </a:lnTo>
                  <a:lnTo>
                    <a:pt x="457" y="440"/>
                  </a:lnTo>
                  <a:lnTo>
                    <a:pt x="449" y="438"/>
                  </a:lnTo>
                  <a:lnTo>
                    <a:pt x="440" y="435"/>
                  </a:lnTo>
                  <a:lnTo>
                    <a:pt x="432" y="430"/>
                  </a:lnTo>
                  <a:lnTo>
                    <a:pt x="432" y="430"/>
                  </a:lnTo>
                  <a:lnTo>
                    <a:pt x="333" y="374"/>
                  </a:lnTo>
                  <a:lnTo>
                    <a:pt x="235" y="318"/>
                  </a:lnTo>
                  <a:lnTo>
                    <a:pt x="235" y="318"/>
                  </a:lnTo>
                  <a:lnTo>
                    <a:pt x="214" y="304"/>
                  </a:lnTo>
                  <a:lnTo>
                    <a:pt x="193" y="290"/>
                  </a:lnTo>
                  <a:lnTo>
                    <a:pt x="172" y="277"/>
                  </a:lnTo>
                  <a:lnTo>
                    <a:pt x="151" y="264"/>
                  </a:lnTo>
                  <a:lnTo>
                    <a:pt x="151" y="264"/>
                  </a:lnTo>
                  <a:lnTo>
                    <a:pt x="129" y="253"/>
                  </a:lnTo>
                  <a:lnTo>
                    <a:pt x="106" y="242"/>
                  </a:lnTo>
                  <a:lnTo>
                    <a:pt x="97" y="234"/>
                  </a:lnTo>
                  <a:lnTo>
                    <a:pt x="88" y="226"/>
                  </a:lnTo>
                  <a:lnTo>
                    <a:pt x="80" y="217"/>
                  </a:lnTo>
                  <a:lnTo>
                    <a:pt x="74" y="206"/>
                  </a:lnTo>
                  <a:lnTo>
                    <a:pt x="74" y="206"/>
                  </a:lnTo>
                  <a:lnTo>
                    <a:pt x="61" y="180"/>
                  </a:lnTo>
                  <a:lnTo>
                    <a:pt x="55" y="167"/>
                  </a:lnTo>
                  <a:lnTo>
                    <a:pt x="51" y="154"/>
                  </a:lnTo>
                  <a:lnTo>
                    <a:pt x="50" y="141"/>
                  </a:lnTo>
                  <a:lnTo>
                    <a:pt x="50" y="127"/>
                  </a:lnTo>
                  <a:lnTo>
                    <a:pt x="53" y="114"/>
                  </a:lnTo>
                  <a:lnTo>
                    <a:pt x="59" y="99"/>
                  </a:lnTo>
                  <a:lnTo>
                    <a:pt x="59" y="99"/>
                  </a:lnTo>
                  <a:lnTo>
                    <a:pt x="70" y="82"/>
                  </a:lnTo>
                  <a:lnTo>
                    <a:pt x="76" y="74"/>
                  </a:lnTo>
                  <a:lnTo>
                    <a:pt x="83" y="68"/>
                  </a:lnTo>
                  <a:lnTo>
                    <a:pt x="89" y="63"/>
                  </a:lnTo>
                  <a:lnTo>
                    <a:pt x="96" y="57"/>
                  </a:lnTo>
                  <a:lnTo>
                    <a:pt x="102" y="53"/>
                  </a:lnTo>
                  <a:lnTo>
                    <a:pt x="110" y="51"/>
                  </a:lnTo>
                  <a:lnTo>
                    <a:pt x="118" y="49"/>
                  </a:lnTo>
                  <a:lnTo>
                    <a:pt x="126" y="48"/>
                  </a:lnTo>
                  <a:lnTo>
                    <a:pt x="134" y="48"/>
                  </a:lnTo>
                  <a:lnTo>
                    <a:pt x="142" y="49"/>
                  </a:lnTo>
                  <a:lnTo>
                    <a:pt x="151" y="52"/>
                  </a:lnTo>
                  <a:lnTo>
                    <a:pt x="159" y="55"/>
                  </a:lnTo>
                  <a:lnTo>
                    <a:pt x="168" y="59"/>
                  </a:lnTo>
                  <a:lnTo>
                    <a:pt x="177" y="64"/>
                  </a:lnTo>
                  <a:lnTo>
                    <a:pt x="177" y="64"/>
                  </a:lnTo>
                  <a:lnTo>
                    <a:pt x="181" y="66"/>
                  </a:lnTo>
                  <a:lnTo>
                    <a:pt x="186" y="68"/>
                  </a:lnTo>
                  <a:lnTo>
                    <a:pt x="190" y="68"/>
                  </a:lnTo>
                  <a:lnTo>
                    <a:pt x="194" y="68"/>
                  </a:lnTo>
                  <a:lnTo>
                    <a:pt x="198" y="65"/>
                  </a:lnTo>
                  <a:lnTo>
                    <a:pt x="201" y="63"/>
                  </a:lnTo>
                  <a:lnTo>
                    <a:pt x="206" y="56"/>
                  </a:lnTo>
                  <a:lnTo>
                    <a:pt x="208" y="48"/>
                  </a:lnTo>
                  <a:lnTo>
                    <a:pt x="210" y="44"/>
                  </a:lnTo>
                  <a:lnTo>
                    <a:pt x="208" y="39"/>
                  </a:lnTo>
                  <a:lnTo>
                    <a:pt x="207" y="35"/>
                  </a:lnTo>
                  <a:lnTo>
                    <a:pt x="206" y="31"/>
                  </a:lnTo>
                  <a:lnTo>
                    <a:pt x="203" y="27"/>
                  </a:lnTo>
                  <a:lnTo>
                    <a:pt x="198" y="25"/>
                  </a:lnTo>
                  <a:lnTo>
                    <a:pt x="198" y="25"/>
                  </a:lnTo>
                  <a:lnTo>
                    <a:pt x="184" y="15"/>
                  </a:lnTo>
                  <a:lnTo>
                    <a:pt x="168" y="8"/>
                  </a:lnTo>
                  <a:lnTo>
                    <a:pt x="153" y="2"/>
                  </a:lnTo>
                  <a:lnTo>
                    <a:pt x="139" y="0"/>
                  </a:lnTo>
                  <a:lnTo>
                    <a:pt x="125" y="0"/>
                  </a:lnTo>
                  <a:lnTo>
                    <a:pt x="110" y="1"/>
                  </a:lnTo>
                  <a:lnTo>
                    <a:pt x="95" y="5"/>
                  </a:lnTo>
                  <a:lnTo>
                    <a:pt x="78" y="13"/>
                  </a:lnTo>
                  <a:lnTo>
                    <a:pt x="78" y="13"/>
                  </a:lnTo>
                  <a:lnTo>
                    <a:pt x="65" y="21"/>
                  </a:lnTo>
                  <a:lnTo>
                    <a:pt x="50" y="32"/>
                  </a:lnTo>
                  <a:lnTo>
                    <a:pt x="37" y="47"/>
                  </a:lnTo>
                  <a:lnTo>
                    <a:pt x="24" y="63"/>
                  </a:lnTo>
                  <a:lnTo>
                    <a:pt x="13" y="81"/>
                  </a:lnTo>
                  <a:lnTo>
                    <a:pt x="6" y="98"/>
                  </a:lnTo>
                  <a:lnTo>
                    <a:pt x="3" y="107"/>
                  </a:lnTo>
                  <a:lnTo>
                    <a:pt x="2" y="115"/>
                  </a:lnTo>
                  <a:lnTo>
                    <a:pt x="0" y="124"/>
                  </a:lnTo>
                  <a:lnTo>
                    <a:pt x="0" y="132"/>
                  </a:lnTo>
                  <a:lnTo>
                    <a:pt x="0" y="132"/>
                  </a:lnTo>
                  <a:lnTo>
                    <a:pt x="3" y="149"/>
                  </a:lnTo>
                  <a:lnTo>
                    <a:pt x="7" y="167"/>
                  </a:lnTo>
                  <a:lnTo>
                    <a:pt x="11" y="185"/>
                  </a:lnTo>
                  <a:lnTo>
                    <a:pt x="17" y="202"/>
                  </a:lnTo>
                  <a:lnTo>
                    <a:pt x="24" y="219"/>
                  </a:lnTo>
                  <a:lnTo>
                    <a:pt x="33" y="235"/>
                  </a:lnTo>
                  <a:lnTo>
                    <a:pt x="44" y="251"/>
                  </a:lnTo>
                  <a:lnTo>
                    <a:pt x="55" y="264"/>
                  </a:lnTo>
                  <a:lnTo>
                    <a:pt x="55" y="264"/>
                  </a:lnTo>
                  <a:lnTo>
                    <a:pt x="63" y="270"/>
                  </a:lnTo>
                  <a:lnTo>
                    <a:pt x="71" y="276"/>
                  </a:lnTo>
                  <a:lnTo>
                    <a:pt x="91" y="286"/>
                  </a:lnTo>
                  <a:lnTo>
                    <a:pt x="110" y="295"/>
                  </a:lnTo>
                  <a:lnTo>
                    <a:pt x="129" y="304"/>
                  </a:lnTo>
                  <a:lnTo>
                    <a:pt x="129" y="304"/>
                  </a:lnTo>
                  <a:lnTo>
                    <a:pt x="150" y="318"/>
                  </a:lnTo>
                  <a:lnTo>
                    <a:pt x="170" y="331"/>
                  </a:lnTo>
                  <a:lnTo>
                    <a:pt x="191" y="345"/>
                  </a:lnTo>
                  <a:lnTo>
                    <a:pt x="212" y="358"/>
                  </a:lnTo>
                  <a:lnTo>
                    <a:pt x="212" y="358"/>
                  </a:lnTo>
                  <a:lnTo>
                    <a:pt x="410" y="471"/>
                  </a:lnTo>
                  <a:lnTo>
                    <a:pt x="410" y="471"/>
                  </a:lnTo>
                  <a:lnTo>
                    <a:pt x="427" y="480"/>
                  </a:lnTo>
                  <a:lnTo>
                    <a:pt x="443" y="485"/>
                  </a:lnTo>
                  <a:lnTo>
                    <a:pt x="460" y="489"/>
                  </a:lnTo>
                  <a:lnTo>
                    <a:pt x="477" y="490"/>
                  </a:lnTo>
                  <a:lnTo>
                    <a:pt x="492" y="489"/>
                  </a:lnTo>
                  <a:lnTo>
                    <a:pt x="509" y="486"/>
                  </a:lnTo>
                  <a:lnTo>
                    <a:pt x="526" y="480"/>
                  </a:lnTo>
                  <a:lnTo>
                    <a:pt x="542" y="472"/>
                  </a:lnTo>
                  <a:lnTo>
                    <a:pt x="542" y="472"/>
                  </a:lnTo>
                  <a:lnTo>
                    <a:pt x="558" y="463"/>
                  </a:lnTo>
                  <a:lnTo>
                    <a:pt x="572" y="452"/>
                  </a:lnTo>
                  <a:lnTo>
                    <a:pt x="585" y="440"/>
                  </a:lnTo>
                  <a:lnTo>
                    <a:pt x="596" y="427"/>
                  </a:lnTo>
                  <a:lnTo>
                    <a:pt x="606" y="413"/>
                  </a:lnTo>
                  <a:lnTo>
                    <a:pt x="614" y="397"/>
                  </a:lnTo>
                  <a:lnTo>
                    <a:pt x="619" y="382"/>
                  </a:lnTo>
                  <a:lnTo>
                    <a:pt x="622" y="363"/>
                  </a:lnTo>
                  <a:lnTo>
                    <a:pt x="622" y="363"/>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03" name="Freeform 661"/>
            <p:cNvSpPr/>
            <p:nvPr/>
          </p:nvSpPr>
          <p:spPr bwMode="auto">
            <a:xfrm>
              <a:off x="4151313" y="2563813"/>
              <a:ext cx="407988" cy="128588"/>
            </a:xfrm>
            <a:custGeom>
              <a:cxnLst>
                <a:cxn ang="0">
                  <a:pos x="823" y="17"/>
                </a:cxn>
                <a:cxn ang="0">
                  <a:pos x="810" y="22"/>
                </a:cxn>
                <a:cxn ang="0">
                  <a:pos x="800" y="44"/>
                </a:cxn>
                <a:cxn ang="0">
                  <a:pos x="804" y="55"/>
                </a:cxn>
                <a:cxn ang="0">
                  <a:pos x="815" y="61"/>
                </a:cxn>
                <a:cxn ang="0">
                  <a:pos x="852" y="70"/>
                </a:cxn>
                <a:cxn ang="0">
                  <a:pos x="903" y="98"/>
                </a:cxn>
                <a:cxn ang="0">
                  <a:pos x="945" y="136"/>
                </a:cxn>
                <a:cxn ang="0">
                  <a:pos x="959" y="154"/>
                </a:cxn>
                <a:cxn ang="0">
                  <a:pos x="975" y="185"/>
                </a:cxn>
                <a:cxn ang="0">
                  <a:pos x="983" y="217"/>
                </a:cxn>
                <a:cxn ang="0">
                  <a:pos x="975" y="246"/>
                </a:cxn>
                <a:cxn ang="0">
                  <a:pos x="951" y="265"/>
                </a:cxn>
                <a:cxn ang="0">
                  <a:pos x="923" y="273"/>
                </a:cxn>
                <a:cxn ang="0">
                  <a:pos x="794" y="274"/>
                </a:cxn>
                <a:cxn ang="0">
                  <a:pos x="754" y="269"/>
                </a:cxn>
                <a:cxn ang="0">
                  <a:pos x="681" y="264"/>
                </a:cxn>
                <a:cxn ang="0">
                  <a:pos x="558" y="265"/>
                </a:cxn>
                <a:cxn ang="0">
                  <a:pos x="312" y="270"/>
                </a:cxn>
                <a:cxn ang="0">
                  <a:pos x="164" y="266"/>
                </a:cxn>
                <a:cxn ang="0">
                  <a:pos x="126" y="263"/>
                </a:cxn>
                <a:cxn ang="0">
                  <a:pos x="79" y="252"/>
                </a:cxn>
                <a:cxn ang="0">
                  <a:pos x="61" y="240"/>
                </a:cxn>
                <a:cxn ang="0">
                  <a:pos x="53" y="221"/>
                </a:cxn>
                <a:cxn ang="0">
                  <a:pos x="53" y="183"/>
                </a:cxn>
                <a:cxn ang="0">
                  <a:pos x="59" y="154"/>
                </a:cxn>
                <a:cxn ang="0">
                  <a:pos x="72" y="124"/>
                </a:cxn>
                <a:cxn ang="0">
                  <a:pos x="95" y="96"/>
                </a:cxn>
                <a:cxn ang="0">
                  <a:pos x="153" y="56"/>
                </a:cxn>
                <a:cxn ang="0">
                  <a:pos x="194" y="44"/>
                </a:cxn>
                <a:cxn ang="0">
                  <a:pos x="203" y="40"/>
                </a:cxn>
                <a:cxn ang="0">
                  <a:pos x="210" y="31"/>
                </a:cxn>
                <a:cxn ang="0">
                  <a:pos x="206" y="11"/>
                </a:cxn>
                <a:cxn ang="0">
                  <a:pos x="193" y="1"/>
                </a:cxn>
                <a:cxn ang="0">
                  <a:pos x="182" y="0"/>
                </a:cxn>
                <a:cxn ang="0">
                  <a:pos x="121" y="22"/>
                </a:cxn>
                <a:cxn ang="0">
                  <a:pos x="63" y="66"/>
                </a:cxn>
                <a:cxn ang="0">
                  <a:pos x="21" y="124"/>
                </a:cxn>
                <a:cxn ang="0">
                  <a:pos x="4" y="167"/>
                </a:cxn>
                <a:cxn ang="0">
                  <a:pos x="0" y="200"/>
                </a:cxn>
                <a:cxn ang="0">
                  <a:pos x="6" y="232"/>
                </a:cxn>
                <a:cxn ang="0">
                  <a:pos x="21" y="264"/>
                </a:cxn>
                <a:cxn ang="0">
                  <a:pos x="36" y="281"/>
                </a:cxn>
                <a:cxn ang="0">
                  <a:pos x="67" y="299"/>
                </a:cxn>
                <a:cxn ang="0">
                  <a:pos x="121" y="311"/>
                </a:cxn>
                <a:cxn ang="0">
                  <a:pos x="223" y="315"/>
                </a:cxn>
                <a:cxn ang="0">
                  <a:pos x="380" y="314"/>
                </a:cxn>
                <a:cxn ang="0">
                  <a:pos x="605" y="311"/>
                </a:cxn>
                <a:cxn ang="0">
                  <a:pos x="810" y="319"/>
                </a:cxn>
                <a:cxn ang="0">
                  <a:pos x="857" y="321"/>
                </a:cxn>
                <a:cxn ang="0">
                  <a:pos x="929" y="320"/>
                </a:cxn>
                <a:cxn ang="0">
                  <a:pos x="970" y="312"/>
                </a:cxn>
                <a:cxn ang="0">
                  <a:pos x="1000" y="294"/>
                </a:cxn>
                <a:cxn ang="0">
                  <a:pos x="1013" y="273"/>
                </a:cxn>
                <a:cxn ang="0">
                  <a:pos x="1025" y="240"/>
                </a:cxn>
                <a:cxn ang="0">
                  <a:pos x="1027" y="206"/>
                </a:cxn>
                <a:cxn ang="0">
                  <a:pos x="1021" y="174"/>
                </a:cxn>
                <a:cxn ang="0">
                  <a:pos x="988" y="113"/>
                </a:cxn>
                <a:cxn ang="0">
                  <a:pos x="934" y="62"/>
                </a:cxn>
                <a:cxn ang="0">
                  <a:pos x="872" y="28"/>
                </a:cxn>
                <a:cxn ang="0">
                  <a:pos x="828" y="17"/>
                </a:cxn>
              </a:cxnLst>
              <a:rect b="b" l="0" r="r" t="0"/>
              <a:pathLst>
                <a:path h="321" w="1027">
                  <a:moveTo>
                    <a:pt x="828" y="17"/>
                  </a:moveTo>
                  <a:lnTo>
                    <a:pt x="828" y="17"/>
                  </a:lnTo>
                  <a:lnTo>
                    <a:pt x="823" y="17"/>
                  </a:lnTo>
                  <a:lnTo>
                    <a:pt x="818" y="18"/>
                  </a:lnTo>
                  <a:lnTo>
                    <a:pt x="814" y="19"/>
                  </a:lnTo>
                  <a:lnTo>
                    <a:pt x="810" y="22"/>
                  </a:lnTo>
                  <a:lnTo>
                    <a:pt x="804" y="28"/>
                  </a:lnTo>
                  <a:lnTo>
                    <a:pt x="800" y="36"/>
                  </a:lnTo>
                  <a:lnTo>
                    <a:pt x="800" y="44"/>
                  </a:lnTo>
                  <a:lnTo>
                    <a:pt x="800" y="48"/>
                  </a:lnTo>
                  <a:lnTo>
                    <a:pt x="801" y="52"/>
                  </a:lnTo>
                  <a:lnTo>
                    <a:pt x="804" y="55"/>
                  </a:lnTo>
                  <a:lnTo>
                    <a:pt x="808" y="57"/>
                  </a:lnTo>
                  <a:lnTo>
                    <a:pt x="811" y="60"/>
                  </a:lnTo>
                  <a:lnTo>
                    <a:pt x="815" y="61"/>
                  </a:lnTo>
                  <a:lnTo>
                    <a:pt x="815" y="61"/>
                  </a:lnTo>
                  <a:lnTo>
                    <a:pt x="834" y="65"/>
                  </a:lnTo>
                  <a:lnTo>
                    <a:pt x="852" y="70"/>
                  </a:lnTo>
                  <a:lnTo>
                    <a:pt x="870" y="78"/>
                  </a:lnTo>
                  <a:lnTo>
                    <a:pt x="887" y="87"/>
                  </a:lnTo>
                  <a:lnTo>
                    <a:pt x="903" y="98"/>
                  </a:lnTo>
                  <a:lnTo>
                    <a:pt x="917" y="110"/>
                  </a:lnTo>
                  <a:lnTo>
                    <a:pt x="932" y="123"/>
                  </a:lnTo>
                  <a:lnTo>
                    <a:pt x="945" y="136"/>
                  </a:lnTo>
                  <a:lnTo>
                    <a:pt x="945" y="136"/>
                  </a:lnTo>
                  <a:lnTo>
                    <a:pt x="951" y="145"/>
                  </a:lnTo>
                  <a:lnTo>
                    <a:pt x="959" y="154"/>
                  </a:lnTo>
                  <a:lnTo>
                    <a:pt x="966" y="164"/>
                  </a:lnTo>
                  <a:lnTo>
                    <a:pt x="971" y="175"/>
                  </a:lnTo>
                  <a:lnTo>
                    <a:pt x="975" y="185"/>
                  </a:lnTo>
                  <a:lnTo>
                    <a:pt x="979" y="196"/>
                  </a:lnTo>
                  <a:lnTo>
                    <a:pt x="982" y="208"/>
                  </a:lnTo>
                  <a:lnTo>
                    <a:pt x="983" y="217"/>
                  </a:lnTo>
                  <a:lnTo>
                    <a:pt x="982" y="227"/>
                  </a:lnTo>
                  <a:lnTo>
                    <a:pt x="980" y="236"/>
                  </a:lnTo>
                  <a:lnTo>
                    <a:pt x="975" y="246"/>
                  </a:lnTo>
                  <a:lnTo>
                    <a:pt x="970" y="253"/>
                  </a:lnTo>
                  <a:lnTo>
                    <a:pt x="962" y="260"/>
                  </a:lnTo>
                  <a:lnTo>
                    <a:pt x="951" y="265"/>
                  </a:lnTo>
                  <a:lnTo>
                    <a:pt x="938" y="270"/>
                  </a:lnTo>
                  <a:lnTo>
                    <a:pt x="923" y="273"/>
                  </a:lnTo>
                  <a:lnTo>
                    <a:pt x="923" y="273"/>
                  </a:lnTo>
                  <a:lnTo>
                    <a:pt x="881" y="276"/>
                  </a:lnTo>
                  <a:lnTo>
                    <a:pt x="838" y="277"/>
                  </a:lnTo>
                  <a:lnTo>
                    <a:pt x="794" y="274"/>
                  </a:lnTo>
                  <a:lnTo>
                    <a:pt x="774" y="273"/>
                  </a:lnTo>
                  <a:lnTo>
                    <a:pt x="754" y="269"/>
                  </a:lnTo>
                  <a:lnTo>
                    <a:pt x="754" y="269"/>
                  </a:lnTo>
                  <a:lnTo>
                    <a:pt x="730" y="266"/>
                  </a:lnTo>
                  <a:lnTo>
                    <a:pt x="706" y="265"/>
                  </a:lnTo>
                  <a:lnTo>
                    <a:pt x="681" y="264"/>
                  </a:lnTo>
                  <a:lnTo>
                    <a:pt x="656" y="264"/>
                  </a:lnTo>
                  <a:lnTo>
                    <a:pt x="558" y="265"/>
                  </a:lnTo>
                  <a:lnTo>
                    <a:pt x="558" y="265"/>
                  </a:lnTo>
                  <a:lnTo>
                    <a:pt x="460" y="266"/>
                  </a:lnTo>
                  <a:lnTo>
                    <a:pt x="360" y="269"/>
                  </a:lnTo>
                  <a:lnTo>
                    <a:pt x="312" y="270"/>
                  </a:lnTo>
                  <a:lnTo>
                    <a:pt x="262" y="270"/>
                  </a:lnTo>
                  <a:lnTo>
                    <a:pt x="212" y="269"/>
                  </a:lnTo>
                  <a:lnTo>
                    <a:pt x="164" y="266"/>
                  </a:lnTo>
                  <a:lnTo>
                    <a:pt x="164" y="266"/>
                  </a:lnTo>
                  <a:lnTo>
                    <a:pt x="144" y="265"/>
                  </a:lnTo>
                  <a:lnTo>
                    <a:pt x="126" y="263"/>
                  </a:lnTo>
                  <a:lnTo>
                    <a:pt x="88" y="255"/>
                  </a:lnTo>
                  <a:lnTo>
                    <a:pt x="88" y="255"/>
                  </a:lnTo>
                  <a:lnTo>
                    <a:pt x="79" y="252"/>
                  </a:lnTo>
                  <a:lnTo>
                    <a:pt x="72" y="249"/>
                  </a:lnTo>
                  <a:lnTo>
                    <a:pt x="66" y="246"/>
                  </a:lnTo>
                  <a:lnTo>
                    <a:pt x="61" y="240"/>
                  </a:lnTo>
                  <a:lnTo>
                    <a:pt x="57" y="234"/>
                  </a:lnTo>
                  <a:lnTo>
                    <a:pt x="54" y="229"/>
                  </a:lnTo>
                  <a:lnTo>
                    <a:pt x="53" y="221"/>
                  </a:lnTo>
                  <a:lnTo>
                    <a:pt x="51" y="214"/>
                  </a:lnTo>
                  <a:lnTo>
                    <a:pt x="50" y="198"/>
                  </a:lnTo>
                  <a:lnTo>
                    <a:pt x="53" y="183"/>
                  </a:lnTo>
                  <a:lnTo>
                    <a:pt x="55" y="168"/>
                  </a:lnTo>
                  <a:lnTo>
                    <a:pt x="59" y="154"/>
                  </a:lnTo>
                  <a:lnTo>
                    <a:pt x="59" y="154"/>
                  </a:lnTo>
                  <a:lnTo>
                    <a:pt x="62" y="144"/>
                  </a:lnTo>
                  <a:lnTo>
                    <a:pt x="67" y="133"/>
                  </a:lnTo>
                  <a:lnTo>
                    <a:pt x="72" y="124"/>
                  </a:lnTo>
                  <a:lnTo>
                    <a:pt x="79" y="115"/>
                  </a:lnTo>
                  <a:lnTo>
                    <a:pt x="85" y="106"/>
                  </a:lnTo>
                  <a:lnTo>
                    <a:pt x="95" y="96"/>
                  </a:lnTo>
                  <a:lnTo>
                    <a:pt x="113" y="81"/>
                  </a:lnTo>
                  <a:lnTo>
                    <a:pt x="133" y="68"/>
                  </a:lnTo>
                  <a:lnTo>
                    <a:pt x="153" y="56"/>
                  </a:lnTo>
                  <a:lnTo>
                    <a:pt x="174" y="48"/>
                  </a:lnTo>
                  <a:lnTo>
                    <a:pt x="185" y="45"/>
                  </a:lnTo>
                  <a:lnTo>
                    <a:pt x="194" y="44"/>
                  </a:lnTo>
                  <a:lnTo>
                    <a:pt x="194" y="44"/>
                  </a:lnTo>
                  <a:lnTo>
                    <a:pt x="199" y="43"/>
                  </a:lnTo>
                  <a:lnTo>
                    <a:pt x="203" y="40"/>
                  </a:lnTo>
                  <a:lnTo>
                    <a:pt x="206" y="38"/>
                  </a:lnTo>
                  <a:lnTo>
                    <a:pt x="208" y="35"/>
                  </a:lnTo>
                  <a:lnTo>
                    <a:pt x="210" y="31"/>
                  </a:lnTo>
                  <a:lnTo>
                    <a:pt x="211" y="27"/>
                  </a:lnTo>
                  <a:lnTo>
                    <a:pt x="210" y="19"/>
                  </a:lnTo>
                  <a:lnTo>
                    <a:pt x="206" y="11"/>
                  </a:lnTo>
                  <a:lnTo>
                    <a:pt x="201" y="5"/>
                  </a:lnTo>
                  <a:lnTo>
                    <a:pt x="197" y="2"/>
                  </a:lnTo>
                  <a:lnTo>
                    <a:pt x="193" y="1"/>
                  </a:lnTo>
                  <a:lnTo>
                    <a:pt x="188" y="0"/>
                  </a:lnTo>
                  <a:lnTo>
                    <a:pt x="182" y="0"/>
                  </a:lnTo>
                  <a:lnTo>
                    <a:pt x="182" y="0"/>
                  </a:lnTo>
                  <a:lnTo>
                    <a:pt x="161" y="5"/>
                  </a:lnTo>
                  <a:lnTo>
                    <a:pt x="142" y="11"/>
                  </a:lnTo>
                  <a:lnTo>
                    <a:pt x="121" y="22"/>
                  </a:lnTo>
                  <a:lnTo>
                    <a:pt x="101" y="35"/>
                  </a:lnTo>
                  <a:lnTo>
                    <a:pt x="82" y="49"/>
                  </a:lnTo>
                  <a:lnTo>
                    <a:pt x="63" y="66"/>
                  </a:lnTo>
                  <a:lnTo>
                    <a:pt x="48" y="83"/>
                  </a:lnTo>
                  <a:lnTo>
                    <a:pt x="33" y="103"/>
                  </a:lnTo>
                  <a:lnTo>
                    <a:pt x="21" y="124"/>
                  </a:lnTo>
                  <a:lnTo>
                    <a:pt x="11" y="145"/>
                  </a:lnTo>
                  <a:lnTo>
                    <a:pt x="7" y="157"/>
                  </a:lnTo>
                  <a:lnTo>
                    <a:pt x="4" y="167"/>
                  </a:lnTo>
                  <a:lnTo>
                    <a:pt x="3" y="178"/>
                  </a:lnTo>
                  <a:lnTo>
                    <a:pt x="2" y="189"/>
                  </a:lnTo>
                  <a:lnTo>
                    <a:pt x="0" y="200"/>
                  </a:lnTo>
                  <a:lnTo>
                    <a:pt x="2" y="210"/>
                  </a:lnTo>
                  <a:lnTo>
                    <a:pt x="3" y="222"/>
                  </a:lnTo>
                  <a:lnTo>
                    <a:pt x="6" y="232"/>
                  </a:lnTo>
                  <a:lnTo>
                    <a:pt x="10" y="243"/>
                  </a:lnTo>
                  <a:lnTo>
                    <a:pt x="15" y="253"/>
                  </a:lnTo>
                  <a:lnTo>
                    <a:pt x="21" y="264"/>
                  </a:lnTo>
                  <a:lnTo>
                    <a:pt x="28" y="273"/>
                  </a:lnTo>
                  <a:lnTo>
                    <a:pt x="28" y="273"/>
                  </a:lnTo>
                  <a:lnTo>
                    <a:pt x="36" y="281"/>
                  </a:lnTo>
                  <a:lnTo>
                    <a:pt x="45" y="289"/>
                  </a:lnTo>
                  <a:lnTo>
                    <a:pt x="55" y="294"/>
                  </a:lnTo>
                  <a:lnTo>
                    <a:pt x="67" y="299"/>
                  </a:lnTo>
                  <a:lnTo>
                    <a:pt x="80" y="303"/>
                  </a:lnTo>
                  <a:lnTo>
                    <a:pt x="93" y="306"/>
                  </a:lnTo>
                  <a:lnTo>
                    <a:pt x="121" y="311"/>
                  </a:lnTo>
                  <a:lnTo>
                    <a:pt x="148" y="314"/>
                  </a:lnTo>
                  <a:lnTo>
                    <a:pt x="176" y="315"/>
                  </a:lnTo>
                  <a:lnTo>
                    <a:pt x="223" y="315"/>
                  </a:lnTo>
                  <a:lnTo>
                    <a:pt x="223" y="315"/>
                  </a:lnTo>
                  <a:lnTo>
                    <a:pt x="301" y="315"/>
                  </a:lnTo>
                  <a:lnTo>
                    <a:pt x="380" y="314"/>
                  </a:lnTo>
                  <a:lnTo>
                    <a:pt x="535" y="311"/>
                  </a:lnTo>
                  <a:lnTo>
                    <a:pt x="535" y="311"/>
                  </a:lnTo>
                  <a:lnTo>
                    <a:pt x="605" y="311"/>
                  </a:lnTo>
                  <a:lnTo>
                    <a:pt x="674" y="315"/>
                  </a:lnTo>
                  <a:lnTo>
                    <a:pt x="742" y="317"/>
                  </a:lnTo>
                  <a:lnTo>
                    <a:pt x="810" y="319"/>
                  </a:lnTo>
                  <a:lnTo>
                    <a:pt x="810" y="319"/>
                  </a:lnTo>
                  <a:lnTo>
                    <a:pt x="832" y="319"/>
                  </a:lnTo>
                  <a:lnTo>
                    <a:pt x="857" y="321"/>
                  </a:lnTo>
                  <a:lnTo>
                    <a:pt x="886" y="321"/>
                  </a:lnTo>
                  <a:lnTo>
                    <a:pt x="915" y="321"/>
                  </a:lnTo>
                  <a:lnTo>
                    <a:pt x="929" y="320"/>
                  </a:lnTo>
                  <a:lnTo>
                    <a:pt x="944" y="319"/>
                  </a:lnTo>
                  <a:lnTo>
                    <a:pt x="957" y="316"/>
                  </a:lnTo>
                  <a:lnTo>
                    <a:pt x="970" y="312"/>
                  </a:lnTo>
                  <a:lnTo>
                    <a:pt x="982" y="307"/>
                  </a:lnTo>
                  <a:lnTo>
                    <a:pt x="992" y="302"/>
                  </a:lnTo>
                  <a:lnTo>
                    <a:pt x="1000" y="294"/>
                  </a:lnTo>
                  <a:lnTo>
                    <a:pt x="1008" y="285"/>
                  </a:lnTo>
                  <a:lnTo>
                    <a:pt x="1008" y="285"/>
                  </a:lnTo>
                  <a:lnTo>
                    <a:pt x="1013" y="273"/>
                  </a:lnTo>
                  <a:lnTo>
                    <a:pt x="1018" y="263"/>
                  </a:lnTo>
                  <a:lnTo>
                    <a:pt x="1022" y="251"/>
                  </a:lnTo>
                  <a:lnTo>
                    <a:pt x="1025" y="240"/>
                  </a:lnTo>
                  <a:lnTo>
                    <a:pt x="1027" y="229"/>
                  </a:lnTo>
                  <a:lnTo>
                    <a:pt x="1027" y="218"/>
                  </a:lnTo>
                  <a:lnTo>
                    <a:pt x="1027" y="206"/>
                  </a:lnTo>
                  <a:lnTo>
                    <a:pt x="1026" y="196"/>
                  </a:lnTo>
                  <a:lnTo>
                    <a:pt x="1023" y="184"/>
                  </a:lnTo>
                  <a:lnTo>
                    <a:pt x="1021" y="174"/>
                  </a:lnTo>
                  <a:lnTo>
                    <a:pt x="1013" y="153"/>
                  </a:lnTo>
                  <a:lnTo>
                    <a:pt x="1001" y="132"/>
                  </a:lnTo>
                  <a:lnTo>
                    <a:pt x="988" y="113"/>
                  </a:lnTo>
                  <a:lnTo>
                    <a:pt x="972" y="95"/>
                  </a:lnTo>
                  <a:lnTo>
                    <a:pt x="954" y="78"/>
                  </a:lnTo>
                  <a:lnTo>
                    <a:pt x="934" y="62"/>
                  </a:lnTo>
                  <a:lnTo>
                    <a:pt x="915" y="49"/>
                  </a:lnTo>
                  <a:lnTo>
                    <a:pt x="894" y="38"/>
                  </a:lnTo>
                  <a:lnTo>
                    <a:pt x="872" y="28"/>
                  </a:lnTo>
                  <a:lnTo>
                    <a:pt x="849" y="22"/>
                  </a:lnTo>
                  <a:lnTo>
                    <a:pt x="828" y="17"/>
                  </a:lnTo>
                  <a:lnTo>
                    <a:pt x="828" y="17"/>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04" name="Freeform 662"/>
            <p:cNvSpPr/>
            <p:nvPr/>
          </p:nvSpPr>
          <p:spPr bwMode="auto">
            <a:xfrm>
              <a:off x="4217988" y="2563813"/>
              <a:ext cx="268288" cy="23813"/>
            </a:xfrm>
            <a:custGeom>
              <a:cxnLst>
                <a:cxn ang="0">
                  <a:pos x="661" y="11"/>
                </a:cxn>
                <a:cxn ang="0">
                  <a:pos x="661" y="11"/>
                </a:cxn>
                <a:cxn ang="0">
                  <a:pos x="646" y="6"/>
                </a:cxn>
                <a:cxn ang="0">
                  <a:pos x="630" y="4"/>
                </a:cxn>
                <a:cxn ang="0">
                  <a:pos x="614" y="2"/>
                </a:cxn>
                <a:cxn ang="0">
                  <a:pos x="597" y="2"/>
                </a:cxn>
                <a:cxn ang="0">
                  <a:pos x="563" y="4"/>
                </a:cxn>
                <a:cxn ang="0">
                  <a:pos x="532" y="5"/>
                </a:cxn>
                <a:cxn ang="0">
                  <a:pos x="532" y="5"/>
                </a:cxn>
                <a:cxn ang="0">
                  <a:pos x="491" y="4"/>
                </a:cxn>
                <a:cxn ang="0">
                  <a:pos x="452" y="2"/>
                </a:cxn>
                <a:cxn ang="0">
                  <a:pos x="413" y="0"/>
                </a:cxn>
                <a:cxn ang="0">
                  <a:pos x="372" y="0"/>
                </a:cxn>
                <a:cxn ang="0">
                  <a:pos x="22" y="0"/>
                </a:cxn>
                <a:cxn ang="0">
                  <a:pos x="22" y="0"/>
                </a:cxn>
                <a:cxn ang="0">
                  <a:pos x="17" y="0"/>
                </a:cxn>
                <a:cxn ang="0">
                  <a:pos x="11" y="1"/>
                </a:cxn>
                <a:cxn ang="0">
                  <a:pos x="7" y="4"/>
                </a:cxn>
                <a:cxn ang="0">
                  <a:pos x="5" y="6"/>
                </a:cxn>
                <a:cxn ang="0">
                  <a:pos x="2" y="10"/>
                </a:cxn>
                <a:cxn ang="0">
                  <a:pos x="1" y="14"/>
                </a:cxn>
                <a:cxn ang="0">
                  <a:pos x="0" y="22"/>
                </a:cxn>
                <a:cxn ang="0">
                  <a:pos x="1" y="30"/>
                </a:cxn>
                <a:cxn ang="0">
                  <a:pos x="2" y="34"/>
                </a:cxn>
                <a:cxn ang="0">
                  <a:pos x="5" y="38"/>
                </a:cxn>
                <a:cxn ang="0">
                  <a:pos x="7" y="40"/>
                </a:cxn>
                <a:cxn ang="0">
                  <a:pos x="11" y="43"/>
                </a:cxn>
                <a:cxn ang="0">
                  <a:pos x="17" y="44"/>
                </a:cxn>
                <a:cxn ang="0">
                  <a:pos x="22" y="44"/>
                </a:cxn>
                <a:cxn ang="0">
                  <a:pos x="354" y="44"/>
                </a:cxn>
                <a:cxn ang="0">
                  <a:pos x="354" y="44"/>
                </a:cxn>
                <a:cxn ang="0">
                  <a:pos x="389" y="45"/>
                </a:cxn>
                <a:cxn ang="0">
                  <a:pos x="425" y="48"/>
                </a:cxn>
                <a:cxn ang="0">
                  <a:pos x="460" y="51"/>
                </a:cxn>
                <a:cxn ang="0">
                  <a:pos x="477" y="51"/>
                </a:cxn>
                <a:cxn ang="0">
                  <a:pos x="495" y="51"/>
                </a:cxn>
                <a:cxn ang="0">
                  <a:pos x="495" y="51"/>
                </a:cxn>
                <a:cxn ang="0">
                  <a:pos x="532" y="48"/>
                </a:cxn>
                <a:cxn ang="0">
                  <a:pos x="574" y="45"/>
                </a:cxn>
                <a:cxn ang="0">
                  <a:pos x="593" y="45"/>
                </a:cxn>
                <a:cxn ang="0">
                  <a:pos x="614" y="47"/>
                </a:cxn>
                <a:cxn ang="0">
                  <a:pos x="633" y="51"/>
                </a:cxn>
                <a:cxn ang="0">
                  <a:pos x="648" y="56"/>
                </a:cxn>
                <a:cxn ang="0">
                  <a:pos x="648" y="56"/>
                </a:cxn>
                <a:cxn ang="0">
                  <a:pos x="654" y="57"/>
                </a:cxn>
                <a:cxn ang="0">
                  <a:pos x="659" y="57"/>
                </a:cxn>
                <a:cxn ang="0">
                  <a:pos x="663" y="56"/>
                </a:cxn>
                <a:cxn ang="0">
                  <a:pos x="667" y="55"/>
                </a:cxn>
                <a:cxn ang="0">
                  <a:pos x="669" y="52"/>
                </a:cxn>
                <a:cxn ang="0">
                  <a:pos x="672" y="49"/>
                </a:cxn>
                <a:cxn ang="0">
                  <a:pos x="676" y="42"/>
                </a:cxn>
                <a:cxn ang="0">
                  <a:pos x="676" y="34"/>
                </a:cxn>
                <a:cxn ang="0">
                  <a:pos x="675" y="25"/>
                </a:cxn>
                <a:cxn ang="0">
                  <a:pos x="672" y="21"/>
                </a:cxn>
                <a:cxn ang="0">
                  <a:pos x="669" y="17"/>
                </a:cxn>
                <a:cxn ang="0">
                  <a:pos x="665" y="14"/>
                </a:cxn>
                <a:cxn ang="0">
                  <a:pos x="661" y="11"/>
                </a:cxn>
                <a:cxn ang="0">
                  <a:pos x="661" y="11"/>
                </a:cxn>
              </a:cxnLst>
              <a:rect b="b" l="0" r="r" t="0"/>
              <a:pathLst>
                <a:path h="57" w="676">
                  <a:moveTo>
                    <a:pt x="661" y="11"/>
                  </a:moveTo>
                  <a:lnTo>
                    <a:pt x="661" y="11"/>
                  </a:lnTo>
                  <a:lnTo>
                    <a:pt x="646" y="6"/>
                  </a:lnTo>
                  <a:lnTo>
                    <a:pt x="630" y="4"/>
                  </a:lnTo>
                  <a:lnTo>
                    <a:pt x="614" y="2"/>
                  </a:lnTo>
                  <a:lnTo>
                    <a:pt x="597" y="2"/>
                  </a:lnTo>
                  <a:lnTo>
                    <a:pt x="563" y="4"/>
                  </a:lnTo>
                  <a:lnTo>
                    <a:pt x="532" y="5"/>
                  </a:lnTo>
                  <a:lnTo>
                    <a:pt x="532" y="5"/>
                  </a:lnTo>
                  <a:lnTo>
                    <a:pt x="491" y="4"/>
                  </a:lnTo>
                  <a:lnTo>
                    <a:pt x="452" y="2"/>
                  </a:lnTo>
                  <a:lnTo>
                    <a:pt x="413" y="0"/>
                  </a:lnTo>
                  <a:lnTo>
                    <a:pt x="372" y="0"/>
                  </a:lnTo>
                  <a:lnTo>
                    <a:pt x="22" y="0"/>
                  </a:lnTo>
                  <a:lnTo>
                    <a:pt x="22" y="0"/>
                  </a:lnTo>
                  <a:lnTo>
                    <a:pt x="17" y="0"/>
                  </a:lnTo>
                  <a:lnTo>
                    <a:pt x="11" y="1"/>
                  </a:lnTo>
                  <a:lnTo>
                    <a:pt x="7" y="4"/>
                  </a:lnTo>
                  <a:lnTo>
                    <a:pt x="5" y="6"/>
                  </a:lnTo>
                  <a:lnTo>
                    <a:pt x="2" y="10"/>
                  </a:lnTo>
                  <a:lnTo>
                    <a:pt x="1" y="14"/>
                  </a:lnTo>
                  <a:lnTo>
                    <a:pt x="0" y="22"/>
                  </a:lnTo>
                  <a:lnTo>
                    <a:pt x="1" y="30"/>
                  </a:lnTo>
                  <a:lnTo>
                    <a:pt x="2" y="34"/>
                  </a:lnTo>
                  <a:lnTo>
                    <a:pt x="5" y="38"/>
                  </a:lnTo>
                  <a:lnTo>
                    <a:pt x="7" y="40"/>
                  </a:lnTo>
                  <a:lnTo>
                    <a:pt x="11" y="43"/>
                  </a:lnTo>
                  <a:lnTo>
                    <a:pt x="17" y="44"/>
                  </a:lnTo>
                  <a:lnTo>
                    <a:pt x="22" y="44"/>
                  </a:lnTo>
                  <a:lnTo>
                    <a:pt x="354" y="44"/>
                  </a:lnTo>
                  <a:lnTo>
                    <a:pt x="354" y="44"/>
                  </a:lnTo>
                  <a:lnTo>
                    <a:pt x="389" y="45"/>
                  </a:lnTo>
                  <a:lnTo>
                    <a:pt x="425" y="48"/>
                  </a:lnTo>
                  <a:lnTo>
                    <a:pt x="460" y="51"/>
                  </a:lnTo>
                  <a:lnTo>
                    <a:pt x="477" y="51"/>
                  </a:lnTo>
                  <a:lnTo>
                    <a:pt x="495" y="51"/>
                  </a:lnTo>
                  <a:lnTo>
                    <a:pt x="495" y="51"/>
                  </a:lnTo>
                  <a:lnTo>
                    <a:pt x="532" y="48"/>
                  </a:lnTo>
                  <a:lnTo>
                    <a:pt x="574" y="45"/>
                  </a:lnTo>
                  <a:lnTo>
                    <a:pt x="593" y="45"/>
                  </a:lnTo>
                  <a:lnTo>
                    <a:pt x="614" y="47"/>
                  </a:lnTo>
                  <a:lnTo>
                    <a:pt x="633" y="51"/>
                  </a:lnTo>
                  <a:lnTo>
                    <a:pt x="648" y="56"/>
                  </a:lnTo>
                  <a:lnTo>
                    <a:pt x="648" y="56"/>
                  </a:lnTo>
                  <a:lnTo>
                    <a:pt x="654" y="57"/>
                  </a:lnTo>
                  <a:lnTo>
                    <a:pt x="659" y="57"/>
                  </a:lnTo>
                  <a:lnTo>
                    <a:pt x="663" y="56"/>
                  </a:lnTo>
                  <a:lnTo>
                    <a:pt x="667" y="55"/>
                  </a:lnTo>
                  <a:lnTo>
                    <a:pt x="669" y="52"/>
                  </a:lnTo>
                  <a:lnTo>
                    <a:pt x="672" y="49"/>
                  </a:lnTo>
                  <a:lnTo>
                    <a:pt x="676" y="42"/>
                  </a:lnTo>
                  <a:lnTo>
                    <a:pt x="676" y="34"/>
                  </a:lnTo>
                  <a:lnTo>
                    <a:pt x="675" y="25"/>
                  </a:lnTo>
                  <a:lnTo>
                    <a:pt x="672" y="21"/>
                  </a:lnTo>
                  <a:lnTo>
                    <a:pt x="669" y="17"/>
                  </a:lnTo>
                  <a:lnTo>
                    <a:pt x="665" y="14"/>
                  </a:lnTo>
                  <a:lnTo>
                    <a:pt x="661" y="11"/>
                  </a:lnTo>
                  <a:lnTo>
                    <a:pt x="661" y="11"/>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05" name="Freeform 663"/>
            <p:cNvSpPr/>
            <p:nvPr/>
          </p:nvSpPr>
          <p:spPr bwMode="auto">
            <a:xfrm>
              <a:off x="4152901" y="2667000"/>
              <a:ext cx="404813" cy="69850"/>
            </a:xfrm>
            <a:custGeom>
              <a:cxnLst>
                <a:cxn ang="0">
                  <a:pos x="967" y="13"/>
                </a:cxn>
                <a:cxn ang="0">
                  <a:pos x="952" y="13"/>
                </a:cxn>
                <a:cxn ang="0">
                  <a:pos x="941" y="25"/>
                </a:cxn>
                <a:cxn ang="0">
                  <a:pos x="937" y="41"/>
                </a:cxn>
                <a:cxn ang="0">
                  <a:pos x="945" y="51"/>
                </a:cxn>
                <a:cxn ang="0">
                  <a:pos x="955" y="58"/>
                </a:cxn>
                <a:cxn ang="0">
                  <a:pos x="968" y="72"/>
                </a:cxn>
                <a:cxn ang="0">
                  <a:pos x="972" y="88"/>
                </a:cxn>
                <a:cxn ang="0">
                  <a:pos x="968" y="103"/>
                </a:cxn>
                <a:cxn ang="0">
                  <a:pos x="954" y="115"/>
                </a:cxn>
                <a:cxn ang="0">
                  <a:pos x="931" y="122"/>
                </a:cxn>
                <a:cxn ang="0">
                  <a:pos x="874" y="122"/>
                </a:cxn>
                <a:cxn ang="0">
                  <a:pos x="815" y="123"/>
                </a:cxn>
                <a:cxn ang="0">
                  <a:pos x="725" y="128"/>
                </a:cxn>
                <a:cxn ang="0">
                  <a:pos x="563" y="127"/>
                </a:cxn>
                <a:cxn ang="0">
                  <a:pos x="437" y="126"/>
                </a:cxn>
                <a:cxn ang="0">
                  <a:pos x="256" y="122"/>
                </a:cxn>
                <a:cxn ang="0">
                  <a:pos x="216" y="120"/>
                </a:cxn>
                <a:cxn ang="0">
                  <a:pos x="174" y="118"/>
                </a:cxn>
                <a:cxn ang="0">
                  <a:pos x="123" y="119"/>
                </a:cxn>
                <a:cxn ang="0">
                  <a:pos x="67" y="106"/>
                </a:cxn>
                <a:cxn ang="0">
                  <a:pos x="47" y="84"/>
                </a:cxn>
                <a:cxn ang="0">
                  <a:pos x="47" y="71"/>
                </a:cxn>
                <a:cxn ang="0">
                  <a:pos x="58" y="54"/>
                </a:cxn>
                <a:cxn ang="0">
                  <a:pos x="75" y="44"/>
                </a:cxn>
                <a:cxn ang="0">
                  <a:pos x="85" y="38"/>
                </a:cxn>
                <a:cxn ang="0">
                  <a:pos x="92" y="21"/>
                </a:cxn>
                <a:cxn ang="0">
                  <a:pos x="85" y="7"/>
                </a:cxn>
                <a:cxn ang="0">
                  <a:pos x="75" y="0"/>
                </a:cxn>
                <a:cxn ang="0">
                  <a:pos x="52" y="1"/>
                </a:cxn>
                <a:cxn ang="0">
                  <a:pos x="17" y="20"/>
                </a:cxn>
                <a:cxn ang="0">
                  <a:pos x="1" y="55"/>
                </a:cxn>
                <a:cxn ang="0">
                  <a:pos x="1" y="82"/>
                </a:cxn>
                <a:cxn ang="0">
                  <a:pos x="5" y="109"/>
                </a:cxn>
                <a:cxn ang="0">
                  <a:pos x="17" y="129"/>
                </a:cxn>
                <a:cxn ang="0">
                  <a:pos x="35" y="144"/>
                </a:cxn>
                <a:cxn ang="0">
                  <a:pos x="85" y="161"/>
                </a:cxn>
                <a:cxn ang="0">
                  <a:pos x="165" y="166"/>
                </a:cxn>
                <a:cxn ang="0">
                  <a:pos x="243" y="167"/>
                </a:cxn>
                <a:cxn ang="0">
                  <a:pos x="402" y="173"/>
                </a:cxn>
                <a:cxn ang="0">
                  <a:pos x="509" y="171"/>
                </a:cxn>
                <a:cxn ang="0">
                  <a:pos x="648" y="173"/>
                </a:cxn>
                <a:cxn ang="0">
                  <a:pos x="704" y="178"/>
                </a:cxn>
                <a:cxn ang="0">
                  <a:pos x="795" y="175"/>
                </a:cxn>
                <a:cxn ang="0">
                  <a:pos x="918" y="167"/>
                </a:cxn>
                <a:cxn ang="0">
                  <a:pos x="951" y="165"/>
                </a:cxn>
                <a:cxn ang="0">
                  <a:pos x="989" y="148"/>
                </a:cxn>
                <a:cxn ang="0">
                  <a:pos x="1018" y="110"/>
                </a:cxn>
                <a:cxn ang="0">
                  <a:pos x="1022" y="97"/>
                </a:cxn>
                <a:cxn ang="0">
                  <a:pos x="1020" y="76"/>
                </a:cxn>
                <a:cxn ang="0">
                  <a:pos x="1003" y="42"/>
                </a:cxn>
                <a:cxn ang="0">
                  <a:pos x="972" y="14"/>
                </a:cxn>
              </a:cxnLst>
              <a:rect b="b" l="0" r="r" t="0"/>
              <a:pathLst>
                <a:path h="178" w="1023">
                  <a:moveTo>
                    <a:pt x="972" y="14"/>
                  </a:moveTo>
                  <a:lnTo>
                    <a:pt x="972" y="14"/>
                  </a:lnTo>
                  <a:lnTo>
                    <a:pt x="967" y="13"/>
                  </a:lnTo>
                  <a:lnTo>
                    <a:pt x="962" y="12"/>
                  </a:lnTo>
                  <a:lnTo>
                    <a:pt x="958" y="12"/>
                  </a:lnTo>
                  <a:lnTo>
                    <a:pt x="952" y="13"/>
                  </a:lnTo>
                  <a:lnTo>
                    <a:pt x="948" y="16"/>
                  </a:lnTo>
                  <a:lnTo>
                    <a:pt x="946" y="18"/>
                  </a:lnTo>
                  <a:lnTo>
                    <a:pt x="941" y="25"/>
                  </a:lnTo>
                  <a:lnTo>
                    <a:pt x="937" y="33"/>
                  </a:lnTo>
                  <a:lnTo>
                    <a:pt x="937" y="37"/>
                  </a:lnTo>
                  <a:lnTo>
                    <a:pt x="937" y="41"/>
                  </a:lnTo>
                  <a:lnTo>
                    <a:pt x="938" y="44"/>
                  </a:lnTo>
                  <a:lnTo>
                    <a:pt x="941" y="48"/>
                  </a:lnTo>
                  <a:lnTo>
                    <a:pt x="945" y="51"/>
                  </a:lnTo>
                  <a:lnTo>
                    <a:pt x="948" y="54"/>
                  </a:lnTo>
                  <a:lnTo>
                    <a:pt x="948" y="54"/>
                  </a:lnTo>
                  <a:lnTo>
                    <a:pt x="955" y="58"/>
                  </a:lnTo>
                  <a:lnTo>
                    <a:pt x="960" y="61"/>
                  </a:lnTo>
                  <a:lnTo>
                    <a:pt x="964" y="67"/>
                  </a:lnTo>
                  <a:lnTo>
                    <a:pt x="968" y="72"/>
                  </a:lnTo>
                  <a:lnTo>
                    <a:pt x="971" y="77"/>
                  </a:lnTo>
                  <a:lnTo>
                    <a:pt x="972" y="82"/>
                  </a:lnTo>
                  <a:lnTo>
                    <a:pt x="972" y="88"/>
                  </a:lnTo>
                  <a:lnTo>
                    <a:pt x="972" y="93"/>
                  </a:lnTo>
                  <a:lnTo>
                    <a:pt x="971" y="98"/>
                  </a:lnTo>
                  <a:lnTo>
                    <a:pt x="968" y="103"/>
                  </a:lnTo>
                  <a:lnTo>
                    <a:pt x="964" y="109"/>
                  </a:lnTo>
                  <a:lnTo>
                    <a:pt x="959" y="112"/>
                  </a:lnTo>
                  <a:lnTo>
                    <a:pt x="954" y="115"/>
                  </a:lnTo>
                  <a:lnTo>
                    <a:pt x="947" y="119"/>
                  </a:lnTo>
                  <a:lnTo>
                    <a:pt x="939" y="120"/>
                  </a:lnTo>
                  <a:lnTo>
                    <a:pt x="931" y="122"/>
                  </a:lnTo>
                  <a:lnTo>
                    <a:pt x="931" y="122"/>
                  </a:lnTo>
                  <a:lnTo>
                    <a:pt x="903" y="122"/>
                  </a:lnTo>
                  <a:lnTo>
                    <a:pt x="874" y="122"/>
                  </a:lnTo>
                  <a:lnTo>
                    <a:pt x="874" y="122"/>
                  </a:lnTo>
                  <a:lnTo>
                    <a:pt x="844" y="122"/>
                  </a:lnTo>
                  <a:lnTo>
                    <a:pt x="815" y="123"/>
                  </a:lnTo>
                  <a:lnTo>
                    <a:pt x="757" y="127"/>
                  </a:lnTo>
                  <a:lnTo>
                    <a:pt x="757" y="127"/>
                  </a:lnTo>
                  <a:lnTo>
                    <a:pt x="725" y="128"/>
                  </a:lnTo>
                  <a:lnTo>
                    <a:pt x="692" y="129"/>
                  </a:lnTo>
                  <a:lnTo>
                    <a:pt x="627" y="128"/>
                  </a:lnTo>
                  <a:lnTo>
                    <a:pt x="563" y="127"/>
                  </a:lnTo>
                  <a:lnTo>
                    <a:pt x="497" y="126"/>
                  </a:lnTo>
                  <a:lnTo>
                    <a:pt x="497" y="126"/>
                  </a:lnTo>
                  <a:lnTo>
                    <a:pt x="437" y="126"/>
                  </a:lnTo>
                  <a:lnTo>
                    <a:pt x="377" y="124"/>
                  </a:lnTo>
                  <a:lnTo>
                    <a:pt x="317" y="123"/>
                  </a:lnTo>
                  <a:lnTo>
                    <a:pt x="256" y="122"/>
                  </a:lnTo>
                  <a:lnTo>
                    <a:pt x="256" y="122"/>
                  </a:lnTo>
                  <a:lnTo>
                    <a:pt x="236" y="122"/>
                  </a:lnTo>
                  <a:lnTo>
                    <a:pt x="216" y="120"/>
                  </a:lnTo>
                  <a:lnTo>
                    <a:pt x="195" y="119"/>
                  </a:lnTo>
                  <a:lnTo>
                    <a:pt x="174" y="118"/>
                  </a:lnTo>
                  <a:lnTo>
                    <a:pt x="174" y="118"/>
                  </a:lnTo>
                  <a:lnTo>
                    <a:pt x="149" y="119"/>
                  </a:lnTo>
                  <a:lnTo>
                    <a:pt x="123" y="119"/>
                  </a:lnTo>
                  <a:lnTo>
                    <a:pt x="123" y="119"/>
                  </a:lnTo>
                  <a:lnTo>
                    <a:pt x="81" y="114"/>
                  </a:lnTo>
                  <a:lnTo>
                    <a:pt x="81" y="114"/>
                  </a:lnTo>
                  <a:lnTo>
                    <a:pt x="67" y="106"/>
                  </a:lnTo>
                  <a:lnTo>
                    <a:pt x="56" y="97"/>
                  </a:lnTo>
                  <a:lnTo>
                    <a:pt x="50" y="88"/>
                  </a:lnTo>
                  <a:lnTo>
                    <a:pt x="47" y="84"/>
                  </a:lnTo>
                  <a:lnTo>
                    <a:pt x="46" y="80"/>
                  </a:lnTo>
                  <a:lnTo>
                    <a:pt x="46" y="76"/>
                  </a:lnTo>
                  <a:lnTo>
                    <a:pt x="47" y="71"/>
                  </a:lnTo>
                  <a:lnTo>
                    <a:pt x="48" y="67"/>
                  </a:lnTo>
                  <a:lnTo>
                    <a:pt x="51" y="63"/>
                  </a:lnTo>
                  <a:lnTo>
                    <a:pt x="58" y="54"/>
                  </a:lnTo>
                  <a:lnTo>
                    <a:pt x="69" y="46"/>
                  </a:lnTo>
                  <a:lnTo>
                    <a:pt x="69" y="46"/>
                  </a:lnTo>
                  <a:lnTo>
                    <a:pt x="75" y="44"/>
                  </a:lnTo>
                  <a:lnTo>
                    <a:pt x="79" y="43"/>
                  </a:lnTo>
                  <a:lnTo>
                    <a:pt x="82" y="41"/>
                  </a:lnTo>
                  <a:lnTo>
                    <a:pt x="85" y="38"/>
                  </a:lnTo>
                  <a:lnTo>
                    <a:pt x="88" y="34"/>
                  </a:lnTo>
                  <a:lnTo>
                    <a:pt x="90" y="30"/>
                  </a:lnTo>
                  <a:lnTo>
                    <a:pt x="92" y="21"/>
                  </a:lnTo>
                  <a:lnTo>
                    <a:pt x="90" y="13"/>
                  </a:lnTo>
                  <a:lnTo>
                    <a:pt x="88" y="9"/>
                  </a:lnTo>
                  <a:lnTo>
                    <a:pt x="85" y="7"/>
                  </a:lnTo>
                  <a:lnTo>
                    <a:pt x="82" y="4"/>
                  </a:lnTo>
                  <a:lnTo>
                    <a:pt x="79" y="1"/>
                  </a:lnTo>
                  <a:lnTo>
                    <a:pt x="75" y="0"/>
                  </a:lnTo>
                  <a:lnTo>
                    <a:pt x="69" y="0"/>
                  </a:lnTo>
                  <a:lnTo>
                    <a:pt x="69" y="0"/>
                  </a:lnTo>
                  <a:lnTo>
                    <a:pt x="52" y="1"/>
                  </a:lnTo>
                  <a:lnTo>
                    <a:pt x="38" y="5"/>
                  </a:lnTo>
                  <a:lnTo>
                    <a:pt x="26" y="12"/>
                  </a:lnTo>
                  <a:lnTo>
                    <a:pt x="17" y="20"/>
                  </a:lnTo>
                  <a:lnTo>
                    <a:pt x="11" y="29"/>
                  </a:lnTo>
                  <a:lnTo>
                    <a:pt x="5" y="41"/>
                  </a:lnTo>
                  <a:lnTo>
                    <a:pt x="1" y="55"/>
                  </a:lnTo>
                  <a:lnTo>
                    <a:pt x="0" y="72"/>
                  </a:lnTo>
                  <a:lnTo>
                    <a:pt x="0" y="72"/>
                  </a:lnTo>
                  <a:lnTo>
                    <a:pt x="1" y="82"/>
                  </a:lnTo>
                  <a:lnTo>
                    <a:pt x="1" y="92"/>
                  </a:lnTo>
                  <a:lnTo>
                    <a:pt x="4" y="101"/>
                  </a:lnTo>
                  <a:lnTo>
                    <a:pt x="5" y="109"/>
                  </a:lnTo>
                  <a:lnTo>
                    <a:pt x="9" y="116"/>
                  </a:lnTo>
                  <a:lnTo>
                    <a:pt x="13" y="123"/>
                  </a:lnTo>
                  <a:lnTo>
                    <a:pt x="17" y="129"/>
                  </a:lnTo>
                  <a:lnTo>
                    <a:pt x="22" y="135"/>
                  </a:lnTo>
                  <a:lnTo>
                    <a:pt x="29" y="140"/>
                  </a:lnTo>
                  <a:lnTo>
                    <a:pt x="35" y="144"/>
                  </a:lnTo>
                  <a:lnTo>
                    <a:pt x="50" y="152"/>
                  </a:lnTo>
                  <a:lnTo>
                    <a:pt x="67" y="157"/>
                  </a:lnTo>
                  <a:lnTo>
                    <a:pt x="85" y="161"/>
                  </a:lnTo>
                  <a:lnTo>
                    <a:pt x="85" y="161"/>
                  </a:lnTo>
                  <a:lnTo>
                    <a:pt x="124" y="165"/>
                  </a:lnTo>
                  <a:lnTo>
                    <a:pt x="165" y="166"/>
                  </a:lnTo>
                  <a:lnTo>
                    <a:pt x="204" y="167"/>
                  </a:lnTo>
                  <a:lnTo>
                    <a:pt x="243" y="167"/>
                  </a:lnTo>
                  <a:lnTo>
                    <a:pt x="243" y="167"/>
                  </a:lnTo>
                  <a:lnTo>
                    <a:pt x="296" y="169"/>
                  </a:lnTo>
                  <a:lnTo>
                    <a:pt x="349" y="170"/>
                  </a:lnTo>
                  <a:lnTo>
                    <a:pt x="402" y="173"/>
                  </a:lnTo>
                  <a:lnTo>
                    <a:pt x="454" y="173"/>
                  </a:lnTo>
                  <a:lnTo>
                    <a:pt x="454" y="173"/>
                  </a:lnTo>
                  <a:lnTo>
                    <a:pt x="509" y="171"/>
                  </a:lnTo>
                  <a:lnTo>
                    <a:pt x="564" y="170"/>
                  </a:lnTo>
                  <a:lnTo>
                    <a:pt x="620" y="170"/>
                  </a:lnTo>
                  <a:lnTo>
                    <a:pt x="648" y="173"/>
                  </a:lnTo>
                  <a:lnTo>
                    <a:pt x="674" y="175"/>
                  </a:lnTo>
                  <a:lnTo>
                    <a:pt x="674" y="175"/>
                  </a:lnTo>
                  <a:lnTo>
                    <a:pt x="704" y="178"/>
                  </a:lnTo>
                  <a:lnTo>
                    <a:pt x="734" y="178"/>
                  </a:lnTo>
                  <a:lnTo>
                    <a:pt x="765" y="177"/>
                  </a:lnTo>
                  <a:lnTo>
                    <a:pt x="795" y="175"/>
                  </a:lnTo>
                  <a:lnTo>
                    <a:pt x="857" y="170"/>
                  </a:lnTo>
                  <a:lnTo>
                    <a:pt x="888" y="169"/>
                  </a:lnTo>
                  <a:lnTo>
                    <a:pt x="918" y="167"/>
                  </a:lnTo>
                  <a:lnTo>
                    <a:pt x="918" y="167"/>
                  </a:lnTo>
                  <a:lnTo>
                    <a:pt x="935" y="166"/>
                  </a:lnTo>
                  <a:lnTo>
                    <a:pt x="951" y="165"/>
                  </a:lnTo>
                  <a:lnTo>
                    <a:pt x="965" y="161"/>
                  </a:lnTo>
                  <a:lnTo>
                    <a:pt x="977" y="156"/>
                  </a:lnTo>
                  <a:lnTo>
                    <a:pt x="989" y="148"/>
                  </a:lnTo>
                  <a:lnTo>
                    <a:pt x="999" y="137"/>
                  </a:lnTo>
                  <a:lnTo>
                    <a:pt x="1009" y="126"/>
                  </a:lnTo>
                  <a:lnTo>
                    <a:pt x="1018" y="110"/>
                  </a:lnTo>
                  <a:lnTo>
                    <a:pt x="1018" y="110"/>
                  </a:lnTo>
                  <a:lnTo>
                    <a:pt x="1020" y="103"/>
                  </a:lnTo>
                  <a:lnTo>
                    <a:pt x="1022" y="97"/>
                  </a:lnTo>
                  <a:lnTo>
                    <a:pt x="1023" y="90"/>
                  </a:lnTo>
                  <a:lnTo>
                    <a:pt x="1022" y="82"/>
                  </a:lnTo>
                  <a:lnTo>
                    <a:pt x="1020" y="76"/>
                  </a:lnTo>
                  <a:lnTo>
                    <a:pt x="1019" y="69"/>
                  </a:lnTo>
                  <a:lnTo>
                    <a:pt x="1013" y="55"/>
                  </a:lnTo>
                  <a:lnTo>
                    <a:pt x="1003" y="42"/>
                  </a:lnTo>
                  <a:lnTo>
                    <a:pt x="994" y="31"/>
                  </a:lnTo>
                  <a:lnTo>
                    <a:pt x="982" y="21"/>
                  </a:lnTo>
                  <a:lnTo>
                    <a:pt x="972" y="14"/>
                  </a:lnTo>
                  <a:lnTo>
                    <a:pt x="972" y="14"/>
                  </a:lnTo>
                  <a:close/>
                </a:path>
              </a:pathLst>
            </a:custGeom>
            <a:grp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grpSp>
    </p:spTree>
    <p:extLst>
      <p:ext uri="{BB962C8B-B14F-4D97-AF65-F5344CB8AC3E}">
        <p14:creationId val="3706081033"/>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23" presetSubtype="16">
                                  <p:stCondLst>
                                    <p:cond delay="250"/>
                                  </p:stCondLst>
                                  <p:childTnLst>
                                    <p:set>
                                      <p:cBhvr>
                                        <p:cTn dur="1" fill="hold" id="6">
                                          <p:stCondLst>
                                            <p:cond delay="0"/>
                                          </p:stCondLst>
                                        </p:cTn>
                                        <p:tgtEl>
                                          <p:spTgt spid="7"/>
                                        </p:tgtEl>
                                        <p:attrNameLst>
                                          <p:attrName>style.visibility</p:attrName>
                                        </p:attrNameLst>
                                      </p:cBhvr>
                                      <p:to>
                                        <p:strVal val="visible"/>
                                      </p:to>
                                    </p:set>
                                    <p:anim calcmode="lin" valueType="num">
                                      <p:cBhvr>
                                        <p:cTn dur="500" fill="hold" id="7"/>
                                        <p:tgtEl>
                                          <p:spTgt spid="7"/>
                                        </p:tgtEl>
                                        <p:attrNameLst>
                                          <p:attrName>ppt_w</p:attrName>
                                        </p:attrNameLst>
                                      </p:cBhvr>
                                      <p:tavLst>
                                        <p:tav tm="0">
                                          <p:val>
                                            <p:fltVal val="0"/>
                                          </p:val>
                                        </p:tav>
                                        <p:tav tm="100000">
                                          <p:val>
                                            <p:strVal val="#ppt_w"/>
                                          </p:val>
                                        </p:tav>
                                      </p:tavLst>
                                    </p:anim>
                                    <p:anim calcmode="lin" valueType="num">
                                      <p:cBhvr>
                                        <p:cTn dur="500" fill="hold" id="8"/>
                                        <p:tgtEl>
                                          <p:spTgt spid="7"/>
                                        </p:tgtEl>
                                        <p:attrNameLst>
                                          <p:attrName>ppt_h</p:attrName>
                                        </p:attrNameLst>
                                      </p:cBhvr>
                                      <p:tavLst>
                                        <p:tav tm="0">
                                          <p:val>
                                            <p:fltVal val="0"/>
                                          </p:val>
                                        </p:tav>
                                        <p:tav tm="100000">
                                          <p:val>
                                            <p:strVal val="#ppt_h"/>
                                          </p:val>
                                        </p:tav>
                                      </p:tavLst>
                                    </p:anim>
                                  </p:childTnLst>
                                </p:cTn>
                              </p:par>
                              <p:par>
                                <p:cTn fill="hold" grpId="0" id="9" nodeType="withEffect" presetClass="entr" presetID="23" presetSubtype="16">
                                  <p:stCondLst>
                                    <p:cond delay="250"/>
                                  </p:stCondLst>
                                  <p:childTnLst>
                                    <p:set>
                                      <p:cBhvr>
                                        <p:cTn dur="1" fill="hold" id="10">
                                          <p:stCondLst>
                                            <p:cond delay="0"/>
                                          </p:stCondLst>
                                        </p:cTn>
                                        <p:tgtEl>
                                          <p:spTgt spid="8"/>
                                        </p:tgtEl>
                                        <p:attrNameLst>
                                          <p:attrName>style.visibility</p:attrName>
                                        </p:attrNameLst>
                                      </p:cBhvr>
                                      <p:to>
                                        <p:strVal val="visible"/>
                                      </p:to>
                                    </p:set>
                                    <p:anim calcmode="lin" valueType="num">
                                      <p:cBhvr>
                                        <p:cTn dur="500" fill="hold" id="11"/>
                                        <p:tgtEl>
                                          <p:spTgt spid="8"/>
                                        </p:tgtEl>
                                        <p:attrNameLst>
                                          <p:attrName>ppt_w</p:attrName>
                                        </p:attrNameLst>
                                      </p:cBhvr>
                                      <p:tavLst>
                                        <p:tav tm="0">
                                          <p:val>
                                            <p:fltVal val="0"/>
                                          </p:val>
                                        </p:tav>
                                        <p:tav tm="100000">
                                          <p:val>
                                            <p:strVal val="#ppt_w"/>
                                          </p:val>
                                        </p:tav>
                                      </p:tavLst>
                                    </p:anim>
                                    <p:anim calcmode="lin" valueType="num">
                                      <p:cBhvr>
                                        <p:cTn dur="500" fill="hold" id="12"/>
                                        <p:tgtEl>
                                          <p:spTgt spid="8"/>
                                        </p:tgtEl>
                                        <p:attrNameLst>
                                          <p:attrName>ppt_h</p:attrName>
                                        </p:attrNameLst>
                                      </p:cBhvr>
                                      <p:tavLst>
                                        <p:tav tm="0">
                                          <p:val>
                                            <p:fltVal val="0"/>
                                          </p:val>
                                        </p:tav>
                                        <p:tav tm="100000">
                                          <p:val>
                                            <p:strVal val="#ppt_h"/>
                                          </p:val>
                                        </p:tav>
                                      </p:tavLst>
                                    </p:anim>
                                  </p:childTnLst>
                                </p:cTn>
                              </p:par>
                              <p:par>
                                <p:cTn fill="hold" grpId="0" id="13" nodeType="withEffect" presetClass="entr" presetID="23" presetSubtype="16">
                                  <p:stCondLst>
                                    <p:cond delay="250"/>
                                  </p:stCondLst>
                                  <p:childTnLst>
                                    <p:set>
                                      <p:cBhvr>
                                        <p:cTn dur="1" fill="hold" id="14">
                                          <p:stCondLst>
                                            <p:cond delay="0"/>
                                          </p:stCondLst>
                                        </p:cTn>
                                        <p:tgtEl>
                                          <p:spTgt spid="9"/>
                                        </p:tgtEl>
                                        <p:attrNameLst>
                                          <p:attrName>style.visibility</p:attrName>
                                        </p:attrNameLst>
                                      </p:cBhvr>
                                      <p:to>
                                        <p:strVal val="visible"/>
                                      </p:to>
                                    </p:set>
                                    <p:anim calcmode="lin" valueType="num">
                                      <p:cBhvr>
                                        <p:cTn dur="500" fill="hold" id="15"/>
                                        <p:tgtEl>
                                          <p:spTgt spid="9"/>
                                        </p:tgtEl>
                                        <p:attrNameLst>
                                          <p:attrName>ppt_w</p:attrName>
                                        </p:attrNameLst>
                                      </p:cBhvr>
                                      <p:tavLst>
                                        <p:tav tm="0">
                                          <p:val>
                                            <p:fltVal val="0"/>
                                          </p:val>
                                        </p:tav>
                                        <p:tav tm="100000">
                                          <p:val>
                                            <p:strVal val="#ppt_w"/>
                                          </p:val>
                                        </p:tav>
                                      </p:tavLst>
                                    </p:anim>
                                    <p:anim calcmode="lin" valueType="num">
                                      <p:cBhvr>
                                        <p:cTn dur="500" fill="hold" id="16"/>
                                        <p:tgtEl>
                                          <p:spTgt spid="9"/>
                                        </p:tgtEl>
                                        <p:attrNameLst>
                                          <p:attrName>ppt_h</p:attrName>
                                        </p:attrNameLst>
                                      </p:cBhvr>
                                      <p:tavLst>
                                        <p:tav tm="0">
                                          <p:val>
                                            <p:fltVal val="0"/>
                                          </p:val>
                                        </p:tav>
                                        <p:tav tm="100000">
                                          <p:val>
                                            <p:strVal val="#ppt_h"/>
                                          </p:val>
                                        </p:tav>
                                      </p:tavLst>
                                    </p:anim>
                                  </p:childTnLst>
                                </p:cTn>
                              </p:par>
                              <p:par>
                                <p:cTn fill="hold" grpId="0" id="17" nodeType="withEffect" presetClass="entr" presetID="23" presetSubtype="16">
                                  <p:stCondLst>
                                    <p:cond delay="250"/>
                                  </p:stCondLst>
                                  <p:childTnLst>
                                    <p:set>
                                      <p:cBhvr>
                                        <p:cTn dur="1" fill="hold" id="18">
                                          <p:stCondLst>
                                            <p:cond delay="0"/>
                                          </p:stCondLst>
                                        </p:cTn>
                                        <p:tgtEl>
                                          <p:spTgt spid="10"/>
                                        </p:tgtEl>
                                        <p:attrNameLst>
                                          <p:attrName>style.visibility</p:attrName>
                                        </p:attrNameLst>
                                      </p:cBhvr>
                                      <p:to>
                                        <p:strVal val="visible"/>
                                      </p:to>
                                    </p:set>
                                    <p:anim calcmode="lin" valueType="num">
                                      <p:cBhvr>
                                        <p:cTn dur="500" fill="hold" id="19"/>
                                        <p:tgtEl>
                                          <p:spTgt spid="10"/>
                                        </p:tgtEl>
                                        <p:attrNameLst>
                                          <p:attrName>ppt_w</p:attrName>
                                        </p:attrNameLst>
                                      </p:cBhvr>
                                      <p:tavLst>
                                        <p:tav tm="0">
                                          <p:val>
                                            <p:fltVal val="0"/>
                                          </p:val>
                                        </p:tav>
                                        <p:tav tm="100000">
                                          <p:val>
                                            <p:strVal val="#ppt_w"/>
                                          </p:val>
                                        </p:tav>
                                      </p:tavLst>
                                    </p:anim>
                                    <p:anim calcmode="lin" valueType="num">
                                      <p:cBhvr>
                                        <p:cTn dur="500" fill="hold" id="20"/>
                                        <p:tgtEl>
                                          <p:spTgt spid="10"/>
                                        </p:tgtEl>
                                        <p:attrNameLst>
                                          <p:attrName>ppt_h</p:attrName>
                                        </p:attrNameLst>
                                      </p:cBhvr>
                                      <p:tavLst>
                                        <p:tav tm="0">
                                          <p:val>
                                            <p:fltVal val="0"/>
                                          </p:val>
                                        </p:tav>
                                        <p:tav tm="100000">
                                          <p:val>
                                            <p:strVal val="#ppt_h"/>
                                          </p:val>
                                        </p:tav>
                                      </p:tavLst>
                                    </p:anim>
                                  </p:childTnLst>
                                </p:cTn>
                              </p:par>
                              <p:par>
                                <p:cTn fill="hold" grpId="0" id="21" nodeType="withEffect" presetClass="entr" presetID="23" presetSubtype="16">
                                  <p:stCondLst>
                                    <p:cond delay="250"/>
                                  </p:stCondLst>
                                  <p:childTnLst>
                                    <p:set>
                                      <p:cBhvr>
                                        <p:cTn dur="1" fill="hold" id="22">
                                          <p:stCondLst>
                                            <p:cond delay="0"/>
                                          </p:stCondLst>
                                        </p:cTn>
                                        <p:tgtEl>
                                          <p:spTgt spid="11"/>
                                        </p:tgtEl>
                                        <p:attrNameLst>
                                          <p:attrName>style.visibility</p:attrName>
                                        </p:attrNameLst>
                                      </p:cBhvr>
                                      <p:to>
                                        <p:strVal val="visible"/>
                                      </p:to>
                                    </p:set>
                                    <p:anim calcmode="lin" valueType="num">
                                      <p:cBhvr>
                                        <p:cTn dur="500" fill="hold" id="23"/>
                                        <p:tgtEl>
                                          <p:spTgt spid="11"/>
                                        </p:tgtEl>
                                        <p:attrNameLst>
                                          <p:attrName>ppt_w</p:attrName>
                                        </p:attrNameLst>
                                      </p:cBhvr>
                                      <p:tavLst>
                                        <p:tav tm="0">
                                          <p:val>
                                            <p:fltVal val="0"/>
                                          </p:val>
                                        </p:tav>
                                        <p:tav tm="100000">
                                          <p:val>
                                            <p:strVal val="#ppt_w"/>
                                          </p:val>
                                        </p:tav>
                                      </p:tavLst>
                                    </p:anim>
                                    <p:anim calcmode="lin" valueType="num">
                                      <p:cBhvr>
                                        <p:cTn dur="500" fill="hold" id="24"/>
                                        <p:tgtEl>
                                          <p:spTgt spid="11"/>
                                        </p:tgtEl>
                                        <p:attrNameLst>
                                          <p:attrName>ppt_h</p:attrName>
                                        </p:attrNameLst>
                                      </p:cBhvr>
                                      <p:tavLst>
                                        <p:tav tm="0">
                                          <p:val>
                                            <p:fltVal val="0"/>
                                          </p:val>
                                        </p:tav>
                                        <p:tav tm="100000">
                                          <p:val>
                                            <p:strVal val="#ppt_h"/>
                                          </p:val>
                                        </p:tav>
                                      </p:tavLst>
                                    </p:anim>
                                  </p:childTnLst>
                                </p:cTn>
                              </p:par>
                              <p:par>
                                <p:cTn fill="hold" grpId="0" id="25" nodeType="withEffect" presetClass="entr" presetID="23" presetSubtype="16">
                                  <p:stCondLst>
                                    <p:cond delay="250"/>
                                  </p:stCondLst>
                                  <p:childTnLst>
                                    <p:set>
                                      <p:cBhvr>
                                        <p:cTn dur="1" fill="hold" id="26">
                                          <p:stCondLst>
                                            <p:cond delay="0"/>
                                          </p:stCondLst>
                                        </p:cTn>
                                        <p:tgtEl>
                                          <p:spTgt spid="12"/>
                                        </p:tgtEl>
                                        <p:attrNameLst>
                                          <p:attrName>style.visibility</p:attrName>
                                        </p:attrNameLst>
                                      </p:cBhvr>
                                      <p:to>
                                        <p:strVal val="visible"/>
                                      </p:to>
                                    </p:set>
                                    <p:anim calcmode="lin" valueType="num">
                                      <p:cBhvr>
                                        <p:cTn dur="500" fill="hold" id="27"/>
                                        <p:tgtEl>
                                          <p:spTgt spid="12"/>
                                        </p:tgtEl>
                                        <p:attrNameLst>
                                          <p:attrName>ppt_w</p:attrName>
                                        </p:attrNameLst>
                                      </p:cBhvr>
                                      <p:tavLst>
                                        <p:tav tm="0">
                                          <p:val>
                                            <p:fltVal val="0"/>
                                          </p:val>
                                        </p:tav>
                                        <p:tav tm="100000">
                                          <p:val>
                                            <p:strVal val="#ppt_w"/>
                                          </p:val>
                                        </p:tav>
                                      </p:tavLst>
                                    </p:anim>
                                    <p:anim calcmode="lin" valueType="num">
                                      <p:cBhvr>
                                        <p:cTn dur="500" fill="hold" id="28"/>
                                        <p:tgtEl>
                                          <p:spTgt spid="12"/>
                                        </p:tgtEl>
                                        <p:attrNameLst>
                                          <p:attrName>ppt_h</p:attrName>
                                        </p:attrNameLst>
                                      </p:cBhvr>
                                      <p:tavLst>
                                        <p:tav tm="0">
                                          <p:val>
                                            <p:fltVal val="0"/>
                                          </p:val>
                                        </p:tav>
                                        <p:tav tm="100000">
                                          <p:val>
                                            <p:strVal val="#ppt_h"/>
                                          </p:val>
                                        </p:tav>
                                      </p:tavLst>
                                    </p:anim>
                                  </p:childTnLst>
                                </p:cTn>
                              </p:par>
                              <p:par>
                                <p:cTn fill="hold" id="29" nodeType="withEffect" presetClass="entr" presetID="23" presetSubtype="16">
                                  <p:stCondLst>
                                    <p:cond delay="250"/>
                                  </p:stCondLst>
                                  <p:childTnLst>
                                    <p:set>
                                      <p:cBhvr>
                                        <p:cTn dur="1" fill="hold" id="30">
                                          <p:stCondLst>
                                            <p:cond delay="0"/>
                                          </p:stCondLst>
                                        </p:cTn>
                                        <p:tgtEl>
                                          <p:spTgt spid="63"/>
                                        </p:tgtEl>
                                        <p:attrNameLst>
                                          <p:attrName>style.visibility</p:attrName>
                                        </p:attrNameLst>
                                      </p:cBhvr>
                                      <p:to>
                                        <p:strVal val="visible"/>
                                      </p:to>
                                    </p:set>
                                    <p:anim calcmode="lin" valueType="num">
                                      <p:cBhvr>
                                        <p:cTn dur="500" fill="hold" id="31"/>
                                        <p:tgtEl>
                                          <p:spTgt spid="63"/>
                                        </p:tgtEl>
                                        <p:attrNameLst>
                                          <p:attrName>ppt_w</p:attrName>
                                        </p:attrNameLst>
                                      </p:cBhvr>
                                      <p:tavLst>
                                        <p:tav tm="0">
                                          <p:val>
                                            <p:fltVal val="0"/>
                                          </p:val>
                                        </p:tav>
                                        <p:tav tm="100000">
                                          <p:val>
                                            <p:strVal val="#ppt_w"/>
                                          </p:val>
                                        </p:tav>
                                      </p:tavLst>
                                    </p:anim>
                                    <p:anim calcmode="lin" valueType="num">
                                      <p:cBhvr>
                                        <p:cTn dur="500" fill="hold" id="32"/>
                                        <p:tgtEl>
                                          <p:spTgt spid="63"/>
                                        </p:tgtEl>
                                        <p:attrNameLst>
                                          <p:attrName>ppt_h</p:attrName>
                                        </p:attrNameLst>
                                      </p:cBhvr>
                                      <p:tavLst>
                                        <p:tav tm="0">
                                          <p:val>
                                            <p:fltVal val="0"/>
                                          </p:val>
                                        </p:tav>
                                        <p:tav tm="100000">
                                          <p:val>
                                            <p:strVal val="#ppt_h"/>
                                          </p:val>
                                        </p:tav>
                                      </p:tavLst>
                                    </p:anim>
                                  </p:childTnLst>
                                </p:cTn>
                              </p:par>
                              <p:par>
                                <p:cTn fill="hold" id="33" nodeType="withEffect" presetClass="entr" presetID="23" presetSubtype="16">
                                  <p:stCondLst>
                                    <p:cond delay="250"/>
                                  </p:stCondLst>
                                  <p:childTnLst>
                                    <p:set>
                                      <p:cBhvr>
                                        <p:cTn dur="1" fill="hold" id="34">
                                          <p:stCondLst>
                                            <p:cond delay="0"/>
                                          </p:stCondLst>
                                        </p:cTn>
                                        <p:tgtEl>
                                          <p:spTgt spid="101"/>
                                        </p:tgtEl>
                                        <p:attrNameLst>
                                          <p:attrName>style.visibility</p:attrName>
                                        </p:attrNameLst>
                                      </p:cBhvr>
                                      <p:to>
                                        <p:strVal val="visible"/>
                                      </p:to>
                                    </p:set>
                                    <p:anim calcmode="lin" valueType="num">
                                      <p:cBhvr>
                                        <p:cTn dur="500" fill="hold" id="35"/>
                                        <p:tgtEl>
                                          <p:spTgt spid="101"/>
                                        </p:tgtEl>
                                        <p:attrNameLst>
                                          <p:attrName>ppt_w</p:attrName>
                                        </p:attrNameLst>
                                      </p:cBhvr>
                                      <p:tavLst>
                                        <p:tav tm="0">
                                          <p:val>
                                            <p:fltVal val="0"/>
                                          </p:val>
                                        </p:tav>
                                        <p:tav tm="100000">
                                          <p:val>
                                            <p:strVal val="#ppt_w"/>
                                          </p:val>
                                        </p:tav>
                                      </p:tavLst>
                                    </p:anim>
                                    <p:anim calcmode="lin" valueType="num">
                                      <p:cBhvr>
                                        <p:cTn dur="500" fill="hold" id="36"/>
                                        <p:tgtEl>
                                          <p:spTgt spid="101"/>
                                        </p:tgtEl>
                                        <p:attrNameLst>
                                          <p:attrName>ppt_h</p:attrName>
                                        </p:attrNameLst>
                                      </p:cBhvr>
                                      <p:tavLst>
                                        <p:tav tm="0">
                                          <p:val>
                                            <p:fltVal val="0"/>
                                          </p:val>
                                        </p:tav>
                                        <p:tav tm="100000">
                                          <p:val>
                                            <p:strVal val="#ppt_h"/>
                                          </p:val>
                                        </p:tav>
                                      </p:tavLst>
                                    </p:anim>
                                  </p:childTnLst>
                                </p:cTn>
                              </p:par>
                              <p:par>
                                <p:cTn fill="hold" id="37" nodeType="withEffect" presetClass="entr" presetID="23" presetSubtype="16">
                                  <p:stCondLst>
                                    <p:cond delay="250"/>
                                  </p:stCondLst>
                                  <p:childTnLst>
                                    <p:set>
                                      <p:cBhvr>
                                        <p:cTn dur="1" fill="hold" id="38">
                                          <p:stCondLst>
                                            <p:cond delay="0"/>
                                          </p:stCondLst>
                                        </p:cTn>
                                        <p:tgtEl>
                                          <p:spTgt spid="138"/>
                                        </p:tgtEl>
                                        <p:attrNameLst>
                                          <p:attrName>style.visibility</p:attrName>
                                        </p:attrNameLst>
                                      </p:cBhvr>
                                      <p:to>
                                        <p:strVal val="visible"/>
                                      </p:to>
                                    </p:set>
                                    <p:anim calcmode="lin" valueType="num">
                                      <p:cBhvr>
                                        <p:cTn dur="500" fill="hold" id="39"/>
                                        <p:tgtEl>
                                          <p:spTgt spid="138"/>
                                        </p:tgtEl>
                                        <p:attrNameLst>
                                          <p:attrName>ppt_w</p:attrName>
                                        </p:attrNameLst>
                                      </p:cBhvr>
                                      <p:tavLst>
                                        <p:tav tm="0">
                                          <p:val>
                                            <p:fltVal val="0"/>
                                          </p:val>
                                        </p:tav>
                                        <p:tav tm="100000">
                                          <p:val>
                                            <p:strVal val="#ppt_w"/>
                                          </p:val>
                                        </p:tav>
                                      </p:tavLst>
                                    </p:anim>
                                    <p:anim calcmode="lin" valueType="num">
                                      <p:cBhvr>
                                        <p:cTn dur="500" fill="hold" id="40"/>
                                        <p:tgtEl>
                                          <p:spTgt spid="138"/>
                                        </p:tgtEl>
                                        <p:attrNameLst>
                                          <p:attrName>ppt_h</p:attrName>
                                        </p:attrNameLst>
                                      </p:cBhvr>
                                      <p:tavLst>
                                        <p:tav tm="0">
                                          <p:val>
                                            <p:fltVal val="0"/>
                                          </p:val>
                                        </p:tav>
                                        <p:tav tm="100000">
                                          <p:val>
                                            <p:strVal val="#ppt_h"/>
                                          </p:val>
                                        </p:tav>
                                      </p:tavLst>
                                    </p:anim>
                                  </p:childTnLst>
                                </p:cTn>
                              </p:par>
                              <p:par>
                                <p:cTn decel="100000" fill="hold" id="41" nodeType="withEffect" presetClass="entr" presetID="2" presetSubtype="8">
                                  <p:stCondLst>
                                    <p:cond delay="250"/>
                                  </p:stCondLst>
                                  <p:childTnLst>
                                    <p:set>
                                      <p:cBhvr>
                                        <p:cTn dur="1" fill="hold" id="42">
                                          <p:stCondLst>
                                            <p:cond delay="0"/>
                                          </p:stCondLst>
                                        </p:cTn>
                                        <p:tgtEl>
                                          <p:spTgt spid="54"/>
                                        </p:tgtEl>
                                        <p:attrNameLst>
                                          <p:attrName>style.visibility</p:attrName>
                                        </p:attrNameLst>
                                      </p:cBhvr>
                                      <p:to>
                                        <p:strVal val="visible"/>
                                      </p:to>
                                    </p:set>
                                    <p:anim calcmode="lin" valueType="num">
                                      <p:cBhvr additive="base">
                                        <p:cTn dur="1500" fill="hold" id="43"/>
                                        <p:tgtEl>
                                          <p:spTgt spid="54"/>
                                        </p:tgtEl>
                                        <p:attrNameLst>
                                          <p:attrName>ppt_x</p:attrName>
                                        </p:attrNameLst>
                                      </p:cBhvr>
                                      <p:tavLst>
                                        <p:tav tm="0">
                                          <p:val>
                                            <p:strVal val="0-#ppt_w/2"/>
                                          </p:val>
                                        </p:tav>
                                        <p:tav tm="100000">
                                          <p:val>
                                            <p:strVal val="#ppt_x"/>
                                          </p:val>
                                        </p:tav>
                                      </p:tavLst>
                                    </p:anim>
                                    <p:anim calcmode="lin" valueType="num">
                                      <p:cBhvr additive="base">
                                        <p:cTn dur="1500" fill="hold" id="44"/>
                                        <p:tgtEl>
                                          <p:spTgt spid="54"/>
                                        </p:tgtEl>
                                        <p:attrNameLst>
                                          <p:attrName>ppt_y</p:attrName>
                                        </p:attrNameLst>
                                      </p:cBhvr>
                                      <p:tavLst>
                                        <p:tav tm="0">
                                          <p:val>
                                            <p:strVal val="#ppt_y"/>
                                          </p:val>
                                        </p:tav>
                                        <p:tav tm="100000">
                                          <p:val>
                                            <p:strVal val="#ppt_y"/>
                                          </p:val>
                                        </p:tav>
                                      </p:tavLst>
                                    </p:anim>
                                    <p:set>
                                      <p:cBhvr>
                                        <p:cTn dur="1" fill="hold" id="45">
                                          <p:stCondLst>
                                            <p:cond delay="0"/>
                                          </p:stCondLst>
                                        </p:cTn>
                                        <p:tgtEl>
                                          <p:spTgt spid="54"/>
                                        </p:tgtEl>
                                        <p:attrNameLst>
                                          <p:attrName>style.visibility</p:attrName>
                                        </p:attrNameLst>
                                      </p:cBhvr>
                                      <p:to>
                                        <p:strVal val="visible"/>
                                      </p:to>
                                    </p:set>
                                    <p:anim calcmode="lin" to="" valueType="num">
                                      <p:cBhvr>
                                        <p:cTn dur="1500" fill="hold" id="46">
                                          <p:stCondLst>
                                            <p:cond delay="0"/>
                                          </p:stCondLst>
                                        </p:cTn>
                                        <p:tgtEl>
                                          <p:spTgt spid="54"/>
                                        </p:tgtEl>
                                        <p:attrNameLst>
                                          <p:attrName>ppt_w</p:attrName>
                                        </p:attrNameLst>
                                      </p:cBhvr>
                                      <p:tavLst>
                                        <p:tav tm="0">
                                          <p:val>
                                            <p:strVal val="0"/>
                                          </p:val>
                                        </p:tav>
                                        <p:tav tm="100000">
                                          <p:val>
                                            <p:strVal val="#ppt_w"/>
                                          </p:val>
                                        </p:tav>
                                      </p:tavLst>
                                    </p:anim>
                                    <p:anim calcmode="lin" to="" valueType="num">
                                      <p:cBhvr>
                                        <p:cTn dur="1500" fill="hold" id="47">
                                          <p:stCondLst>
                                            <p:cond delay="0"/>
                                          </p:stCondLst>
                                        </p:cTn>
                                        <p:tgtEl>
                                          <p:spTgt spid="54"/>
                                        </p:tgtEl>
                                        <p:attrNameLst>
                                          <p:attrName>ppt_h</p:attrName>
                                        </p:attrNameLst>
                                      </p:cBhvr>
                                      <p:tavLst>
                                        <p:tav tm="0">
                                          <p:val>
                                            <p:strVal val="0"/>
                                          </p:val>
                                        </p:tav>
                                        <p:tav tm="100000">
                                          <p:val>
                                            <p:strVal val="#ppt_h"/>
                                          </p:val>
                                        </p:tav>
                                      </p:tavLst>
                                    </p:anim>
                                    <p:animEffect filter="fade">
                                      <p:cBhvr>
                                        <p:cTn dur="1500" id="48">
                                          <p:stCondLst>
                                            <p:cond delay="0"/>
                                          </p:stCondLst>
                                        </p:cTn>
                                        <p:tgtEl>
                                          <p:spTgt spid="54"/>
                                        </p:tgtEl>
                                      </p:cBhvr>
                                    </p:animEffect>
                                  </p:childTnLst>
                                </p:cTn>
                              </p:par>
                              <p:par>
                                <p:cTn decel="100000" fill="hold" id="49" nodeType="withEffect" presetClass="entr" presetID="2" presetSubtype="8">
                                  <p:stCondLst>
                                    <p:cond delay="250"/>
                                  </p:stCondLst>
                                  <p:childTnLst>
                                    <p:set>
                                      <p:cBhvr>
                                        <p:cTn dur="1" fill="hold" id="50">
                                          <p:stCondLst>
                                            <p:cond delay="0"/>
                                          </p:stCondLst>
                                        </p:cTn>
                                        <p:tgtEl>
                                          <p:spTgt spid="57"/>
                                        </p:tgtEl>
                                        <p:attrNameLst>
                                          <p:attrName>style.visibility</p:attrName>
                                        </p:attrNameLst>
                                      </p:cBhvr>
                                      <p:to>
                                        <p:strVal val="visible"/>
                                      </p:to>
                                    </p:set>
                                    <p:anim calcmode="lin" valueType="num">
                                      <p:cBhvr additive="base">
                                        <p:cTn dur="1500" fill="hold" id="51"/>
                                        <p:tgtEl>
                                          <p:spTgt spid="57"/>
                                        </p:tgtEl>
                                        <p:attrNameLst>
                                          <p:attrName>ppt_x</p:attrName>
                                        </p:attrNameLst>
                                      </p:cBhvr>
                                      <p:tavLst>
                                        <p:tav tm="0">
                                          <p:val>
                                            <p:strVal val="0-#ppt_w/2"/>
                                          </p:val>
                                        </p:tav>
                                        <p:tav tm="100000">
                                          <p:val>
                                            <p:strVal val="#ppt_x"/>
                                          </p:val>
                                        </p:tav>
                                      </p:tavLst>
                                    </p:anim>
                                    <p:anim calcmode="lin" valueType="num">
                                      <p:cBhvr additive="base">
                                        <p:cTn dur="1500" fill="hold" id="52"/>
                                        <p:tgtEl>
                                          <p:spTgt spid="57"/>
                                        </p:tgtEl>
                                        <p:attrNameLst>
                                          <p:attrName>ppt_y</p:attrName>
                                        </p:attrNameLst>
                                      </p:cBhvr>
                                      <p:tavLst>
                                        <p:tav tm="0">
                                          <p:val>
                                            <p:strVal val="#ppt_y"/>
                                          </p:val>
                                        </p:tav>
                                        <p:tav tm="100000">
                                          <p:val>
                                            <p:strVal val="#ppt_y"/>
                                          </p:val>
                                        </p:tav>
                                      </p:tavLst>
                                    </p:anim>
                                    <p:set>
                                      <p:cBhvr>
                                        <p:cTn dur="1" fill="hold" id="53">
                                          <p:stCondLst>
                                            <p:cond delay="0"/>
                                          </p:stCondLst>
                                        </p:cTn>
                                        <p:tgtEl>
                                          <p:spTgt spid="57"/>
                                        </p:tgtEl>
                                        <p:attrNameLst>
                                          <p:attrName>style.visibility</p:attrName>
                                        </p:attrNameLst>
                                      </p:cBhvr>
                                      <p:to>
                                        <p:strVal val="visible"/>
                                      </p:to>
                                    </p:set>
                                    <p:anim calcmode="lin" to="" valueType="num">
                                      <p:cBhvr>
                                        <p:cTn dur="1500" fill="hold" id="54">
                                          <p:stCondLst>
                                            <p:cond delay="0"/>
                                          </p:stCondLst>
                                        </p:cTn>
                                        <p:tgtEl>
                                          <p:spTgt spid="57"/>
                                        </p:tgtEl>
                                        <p:attrNameLst>
                                          <p:attrName>ppt_w</p:attrName>
                                        </p:attrNameLst>
                                      </p:cBhvr>
                                      <p:tavLst>
                                        <p:tav tm="0">
                                          <p:val>
                                            <p:strVal val="0"/>
                                          </p:val>
                                        </p:tav>
                                        <p:tav tm="100000">
                                          <p:val>
                                            <p:strVal val="#ppt_w"/>
                                          </p:val>
                                        </p:tav>
                                      </p:tavLst>
                                    </p:anim>
                                    <p:anim calcmode="lin" to="" valueType="num">
                                      <p:cBhvr>
                                        <p:cTn dur="1500" fill="hold" id="55">
                                          <p:stCondLst>
                                            <p:cond delay="0"/>
                                          </p:stCondLst>
                                        </p:cTn>
                                        <p:tgtEl>
                                          <p:spTgt spid="57"/>
                                        </p:tgtEl>
                                        <p:attrNameLst>
                                          <p:attrName>ppt_h</p:attrName>
                                        </p:attrNameLst>
                                      </p:cBhvr>
                                      <p:tavLst>
                                        <p:tav tm="0">
                                          <p:val>
                                            <p:strVal val="0"/>
                                          </p:val>
                                        </p:tav>
                                        <p:tav tm="100000">
                                          <p:val>
                                            <p:strVal val="#ppt_h"/>
                                          </p:val>
                                        </p:tav>
                                      </p:tavLst>
                                    </p:anim>
                                    <p:animEffect filter="fade">
                                      <p:cBhvr>
                                        <p:cTn dur="1500" id="56">
                                          <p:stCondLst>
                                            <p:cond delay="0"/>
                                          </p:stCondLst>
                                        </p:cTn>
                                        <p:tgtEl>
                                          <p:spTgt spid="57"/>
                                        </p:tgtEl>
                                      </p:cBhvr>
                                    </p:animEffect>
                                  </p:childTnLst>
                                </p:cTn>
                              </p:par>
                              <p:par>
                                <p:cTn decel="100000" fill="hold" id="57" nodeType="withEffect" presetClass="entr" presetID="2" presetSubtype="8">
                                  <p:stCondLst>
                                    <p:cond delay="250"/>
                                  </p:stCondLst>
                                  <p:childTnLst>
                                    <p:set>
                                      <p:cBhvr>
                                        <p:cTn dur="1" fill="hold" id="58">
                                          <p:stCondLst>
                                            <p:cond delay="0"/>
                                          </p:stCondLst>
                                        </p:cTn>
                                        <p:tgtEl>
                                          <p:spTgt spid="60"/>
                                        </p:tgtEl>
                                        <p:attrNameLst>
                                          <p:attrName>style.visibility</p:attrName>
                                        </p:attrNameLst>
                                      </p:cBhvr>
                                      <p:to>
                                        <p:strVal val="visible"/>
                                      </p:to>
                                    </p:set>
                                    <p:anim calcmode="lin" valueType="num">
                                      <p:cBhvr additive="base">
                                        <p:cTn dur="1500" fill="hold" id="59"/>
                                        <p:tgtEl>
                                          <p:spTgt spid="60"/>
                                        </p:tgtEl>
                                        <p:attrNameLst>
                                          <p:attrName>ppt_x</p:attrName>
                                        </p:attrNameLst>
                                      </p:cBhvr>
                                      <p:tavLst>
                                        <p:tav tm="0">
                                          <p:val>
                                            <p:strVal val="0-#ppt_w/2"/>
                                          </p:val>
                                        </p:tav>
                                        <p:tav tm="100000">
                                          <p:val>
                                            <p:strVal val="#ppt_x"/>
                                          </p:val>
                                        </p:tav>
                                      </p:tavLst>
                                    </p:anim>
                                    <p:anim calcmode="lin" valueType="num">
                                      <p:cBhvr additive="base">
                                        <p:cTn dur="1500" fill="hold" id="60"/>
                                        <p:tgtEl>
                                          <p:spTgt spid="60"/>
                                        </p:tgtEl>
                                        <p:attrNameLst>
                                          <p:attrName>ppt_y</p:attrName>
                                        </p:attrNameLst>
                                      </p:cBhvr>
                                      <p:tavLst>
                                        <p:tav tm="0">
                                          <p:val>
                                            <p:strVal val="#ppt_y"/>
                                          </p:val>
                                        </p:tav>
                                        <p:tav tm="100000">
                                          <p:val>
                                            <p:strVal val="#ppt_y"/>
                                          </p:val>
                                        </p:tav>
                                      </p:tavLst>
                                    </p:anim>
                                    <p:set>
                                      <p:cBhvr>
                                        <p:cTn dur="1" fill="hold" id="61">
                                          <p:stCondLst>
                                            <p:cond delay="0"/>
                                          </p:stCondLst>
                                        </p:cTn>
                                        <p:tgtEl>
                                          <p:spTgt spid="60"/>
                                        </p:tgtEl>
                                        <p:attrNameLst>
                                          <p:attrName>style.visibility</p:attrName>
                                        </p:attrNameLst>
                                      </p:cBhvr>
                                      <p:to>
                                        <p:strVal val="visible"/>
                                      </p:to>
                                    </p:set>
                                    <p:anim calcmode="lin" to="" valueType="num">
                                      <p:cBhvr>
                                        <p:cTn dur="1500" fill="hold" id="62">
                                          <p:stCondLst>
                                            <p:cond delay="0"/>
                                          </p:stCondLst>
                                        </p:cTn>
                                        <p:tgtEl>
                                          <p:spTgt spid="60"/>
                                        </p:tgtEl>
                                        <p:attrNameLst>
                                          <p:attrName>ppt_w</p:attrName>
                                        </p:attrNameLst>
                                      </p:cBhvr>
                                      <p:tavLst>
                                        <p:tav tm="0">
                                          <p:val>
                                            <p:strVal val="0"/>
                                          </p:val>
                                        </p:tav>
                                        <p:tav tm="100000">
                                          <p:val>
                                            <p:strVal val="#ppt_w"/>
                                          </p:val>
                                        </p:tav>
                                      </p:tavLst>
                                    </p:anim>
                                    <p:anim calcmode="lin" to="" valueType="num">
                                      <p:cBhvr>
                                        <p:cTn dur="1500" fill="hold" id="63">
                                          <p:stCondLst>
                                            <p:cond delay="0"/>
                                          </p:stCondLst>
                                        </p:cTn>
                                        <p:tgtEl>
                                          <p:spTgt spid="60"/>
                                        </p:tgtEl>
                                        <p:attrNameLst>
                                          <p:attrName>ppt_h</p:attrName>
                                        </p:attrNameLst>
                                      </p:cBhvr>
                                      <p:tavLst>
                                        <p:tav tm="0">
                                          <p:val>
                                            <p:strVal val="0"/>
                                          </p:val>
                                        </p:tav>
                                        <p:tav tm="100000">
                                          <p:val>
                                            <p:strVal val="#ppt_h"/>
                                          </p:val>
                                        </p:tav>
                                      </p:tavLst>
                                    </p:anim>
                                    <p:animEffect filter="fade">
                                      <p:cBhvr>
                                        <p:cTn dur="1500" id="64">
                                          <p:stCondLst>
                                            <p:cond delay="0"/>
                                          </p:stCondLst>
                                        </p:cTn>
                                        <p:tgtEl>
                                          <p:spTgt spid="6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8"/>
      <p:bldP grpId="0" spid="9"/>
      <p:bldP grpId="0" spid="10"/>
      <p:bldP grpId="0" spid="11"/>
      <p:bldP grpId="0" spid="12"/>
    </p:bldLst>
  </p:timing>
</p:sld>
</file>

<file path=ppt/slides/slide16.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6" name="图片 5"/>
          <p:cNvPicPr>
            <a:picLocks noChangeAspect="1"/>
          </p:cNvPicPr>
          <p:nvPr/>
        </p:nvPicPr>
        <p:blipFill>
          <a:blip r:embed="rId3">
            <a:extLst>
              <a:ext uri="{BEBA8EAE-BF5A-486C-A8C5-ECC9F3942E4B}">
                <a14:imgProps>
                  <a14:imgLayer xmlns:d3p1="http://schemas.openxmlformats.org/officeDocument/2006/relationships" d3p1:embed="">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flipH="1">
            <a:off x="5174512" y="-989303"/>
            <a:ext cx="7017488" cy="7847303"/>
          </a:xfrm>
          <a:prstGeom prst="rect">
            <a:avLst/>
          </a:prstGeom>
        </p:spPr>
      </p:pic>
      <p:grpSp>
        <p:nvGrpSpPr>
          <p:cNvPr id="8" name="PA_库_组合 7"/>
          <p:cNvGrpSpPr/>
          <p:nvPr>
            <p:custDataLst>
              <p:tags r:id="rId4"/>
            </p:custDataLst>
          </p:nvPr>
        </p:nvGrpSpPr>
        <p:grpSpPr>
          <a:xfrm>
            <a:off x="355285" y="657976"/>
            <a:ext cx="3791413" cy="5413215"/>
            <a:chOff x="6574463" y="900233"/>
            <a:chExt cx="3785191" cy="4419582"/>
          </a:xfrm>
          <a:effectLst>
            <a:outerShdw algn="t" blurRad="50800" dir="5400000" dist="38100" rotWithShape="0">
              <a:prstClr val="black">
                <a:alpha val="40000"/>
              </a:prstClr>
            </a:outerShdw>
          </a:effectLst>
        </p:grpSpPr>
        <p:sp>
          <p:nvSpPr>
            <p:cNvPr id="12" name="任意多边形 11"/>
            <p:cNvSpPr/>
            <p:nvPr/>
          </p:nvSpPr>
          <p:spPr>
            <a:xfrm>
              <a:off x="6574463" y="900233"/>
              <a:ext cx="3785191" cy="441958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400"/>
            </a:p>
          </p:txBody>
        </p:sp>
        <p:sp>
          <p:nvSpPr>
            <p:cNvPr id="13" name="任意多边形 12"/>
            <p:cNvSpPr/>
            <p:nvPr/>
          </p:nvSpPr>
          <p:spPr>
            <a:xfrm>
              <a:off x="6766514" y="1058483"/>
              <a:ext cx="3401088" cy="410094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400"/>
            </a:p>
          </p:txBody>
        </p:sp>
      </p:grpSp>
      <p:pic>
        <p:nvPicPr>
          <p:cNvPr id="9" name="PA_库_图片 8"/>
          <p:cNvPicPr>
            <a:picLocks noChangeAspect="1"/>
          </p:cNvPicPr>
          <p:nvPr>
            <p:custDataLst>
              <p:tags r:id="rId6"/>
            </p:custDataLst>
          </p:nvPr>
        </p:nvPicPr>
        <p:blipFill>
          <a:blip r:embed="rId5">
            <a:lum bright="70000" contrast="-70000"/>
            <a:extLst>
              <a:ext uri="{28A0092B-C50C-407E-A947-70E740481C1C}">
                <a14:useLocalDpi val="0"/>
              </a:ext>
            </a:extLst>
          </a:blip>
          <a:stretch>
            <a:fillRect/>
          </a:stretch>
        </p:blipFill>
        <p:spPr>
          <a:xfrm flipH="1">
            <a:off x="2662656" y="3659979"/>
            <a:ext cx="1291675" cy="1524495"/>
          </a:xfrm>
          <a:prstGeom prst="rect">
            <a:avLst/>
          </a:prstGeom>
        </p:spPr>
      </p:pic>
      <p:pic>
        <p:nvPicPr>
          <p:cNvPr id="10" name="PA_库_图片 9"/>
          <p:cNvPicPr>
            <a:picLocks noChangeAspect="1"/>
          </p:cNvPicPr>
          <p:nvPr>
            <p:custDataLst>
              <p:tags r:id="rId8"/>
            </p:custDataLst>
          </p:nvPr>
        </p:nvPicPr>
        <p:blipFill>
          <a:blip r:embed="rId7">
            <a:lum bright="70000" contrast="-70000"/>
            <a:extLst>
              <a:ext uri="{28A0092B-C50C-407E-A947-70E740481C1C}">
                <a14:useLocalDpi val="0"/>
              </a:ext>
            </a:extLst>
          </a:blip>
          <a:stretch>
            <a:fillRect/>
          </a:stretch>
        </p:blipFill>
        <p:spPr>
          <a:xfrm rot="5590289">
            <a:off x="614616" y="1397253"/>
            <a:ext cx="1226905" cy="1300088"/>
          </a:xfrm>
          <a:prstGeom prst="rect">
            <a:avLst/>
          </a:prstGeom>
        </p:spPr>
      </p:pic>
      <p:sp>
        <p:nvSpPr>
          <p:cNvPr id="11" name="PA_库_文本框 10"/>
          <p:cNvSpPr txBox="1"/>
          <p:nvPr>
            <p:custDataLst>
              <p:tags r:id="rId9"/>
            </p:custDataLst>
          </p:nvPr>
        </p:nvSpPr>
        <p:spPr>
          <a:xfrm>
            <a:off x="1579146" y="1398822"/>
            <a:ext cx="1280160" cy="3360420"/>
          </a:xfrm>
          <a:prstGeom prst="rect">
            <a:avLst/>
          </a:prstGeom>
          <a:noFill/>
        </p:spPr>
        <p:txBody>
          <a:bodyPr rtlCol="0" vert="eaVert" wrap="none">
            <a:spAutoFit/>
          </a:bodyPr>
          <a:lstStyle/>
          <a:p>
            <a:pPr algn="ctr"/>
            <a:r>
              <a:rPr altLang="en-US" lang="zh-CN" smtClean="0" sz="7200">
                <a:blipFill dpi="0" rotWithShape="1">
                  <a:blip r:embed="rId10"/>
                  <a:stretch>
                    <a:fillRect/>
                  </a:stretch>
                </a:blipFill>
                <a:latin charset="-122" panose="02010601030101010101" pitchFamily="2" typeface="叶根友圆趣卡通体"/>
                <a:ea charset="-122" panose="02010601030101010101" pitchFamily="2" typeface="叶根友圆趣卡通体"/>
              </a:rPr>
              <a:t>第三部分</a:t>
            </a:r>
          </a:p>
        </p:txBody>
      </p:sp>
      <p:sp>
        <p:nvSpPr>
          <p:cNvPr id="14" name="PA_库_矩形 13"/>
          <p:cNvSpPr/>
          <p:nvPr>
            <p:custDataLst>
              <p:tags r:id="rId11"/>
            </p:custDataLst>
          </p:nvPr>
        </p:nvSpPr>
        <p:spPr>
          <a:xfrm>
            <a:off x="4481806" y="3363273"/>
            <a:ext cx="2748334" cy="777240"/>
          </a:xfrm>
          <a:prstGeom prst="rect">
            <a:avLst/>
          </a:prstGeom>
        </p:spPr>
        <p:txBody>
          <a:bodyPr wrap="square">
            <a:spAutoFit/>
          </a:bodyPr>
          <a:lstStyle/>
          <a:p>
            <a:r>
              <a:rPr altLang="zh-CN" lang="en-US" sz="1500">
                <a:blipFill>
                  <a:blip r:embed="rId10">
                    <a:alphaModFix amt="80000"/>
                  </a:blip>
                  <a:stretch>
                    <a:fillRect/>
                  </a:stretch>
                </a:blipFill>
                <a:latin charset="-122" panose="040b0509000000000000" pitchFamily="81" typeface="华康娃娃体W5"/>
                <a:ea charset="-122" panose="040b0509000000000000" pitchFamily="81" typeface="华康娃娃体W5"/>
              </a:rPr>
              <a:t>A designer can use default text to simulate what text would look like. </a:t>
            </a:r>
          </a:p>
        </p:txBody>
      </p:sp>
      <p:sp>
        <p:nvSpPr>
          <p:cNvPr id="15" name="PA_库_矩形 14"/>
          <p:cNvSpPr/>
          <p:nvPr>
            <p:custDataLst>
              <p:tags r:id="rId12"/>
            </p:custDataLst>
          </p:nvPr>
        </p:nvSpPr>
        <p:spPr>
          <a:xfrm>
            <a:off x="4481806" y="1551220"/>
            <a:ext cx="3418185" cy="1691640"/>
          </a:xfrm>
          <a:prstGeom prst="rect">
            <a:avLst/>
          </a:prstGeom>
        </p:spPr>
        <p:txBody>
          <a:bodyPr wrap="square">
            <a:spAutoFit/>
          </a:bodyPr>
          <a:lstStyle/>
          <a:p>
            <a:r>
              <a:rPr altLang="zh-CN" lang="en-US" sz="1500">
                <a:blipFill>
                  <a:blip r:embed="rId10">
                    <a:alphaModFix amt="80000"/>
                  </a:blip>
                  <a:stretch>
                    <a:fillRect/>
                  </a:stretch>
                </a:blipFill>
                <a:latin charset="-122" panose="040b0509000000000000" pitchFamily="81" typeface="华康娃娃体W5"/>
                <a:ea charset="-122" panose="040b0509000000000000" pitchFamily="81" typeface="华康娃娃体W5"/>
              </a:rPr>
              <a:t>A designer can use default text to simulate what text would look like. A designer can use default text to simulate what text would look like. A designer can use default text to simulate what text would look like. </a:t>
            </a:r>
          </a:p>
        </p:txBody>
      </p:sp>
    </p:spTree>
    <p:extLst>
      <p:ext uri="{BB962C8B-B14F-4D97-AF65-F5344CB8AC3E}">
        <p14:creationId val="1507004622"/>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id="5" nodeType="withEffect" presetClass="entr" presetID="2" presetSubtype="8">
                                  <p:stCondLst>
                                    <p:cond delay="250"/>
                                  </p:stCondLst>
                                  <p:childTnLst>
                                    <p:set>
                                      <p:cBhvr>
                                        <p:cTn dur="1" fill="hold" id="6">
                                          <p:stCondLst>
                                            <p:cond delay="0"/>
                                          </p:stCondLst>
                                        </p:cTn>
                                        <p:tgtEl>
                                          <p:spTgt spid="8"/>
                                        </p:tgtEl>
                                        <p:attrNameLst>
                                          <p:attrName>style.visibility</p:attrName>
                                        </p:attrNameLst>
                                      </p:cBhvr>
                                      <p:to>
                                        <p:strVal val="visible"/>
                                      </p:to>
                                    </p:set>
                                    <p:anim calcmode="lin" valueType="num">
                                      <p:cBhvr additive="base">
                                        <p:cTn dur="1500" fill="hold" id="7"/>
                                        <p:tgtEl>
                                          <p:spTgt spid="8"/>
                                        </p:tgtEl>
                                        <p:attrNameLst>
                                          <p:attrName>ppt_x</p:attrName>
                                        </p:attrNameLst>
                                      </p:cBhvr>
                                      <p:tavLst>
                                        <p:tav tm="0">
                                          <p:val>
                                            <p:strVal val="0-#ppt_w/2"/>
                                          </p:val>
                                        </p:tav>
                                        <p:tav tm="100000">
                                          <p:val>
                                            <p:strVal val="#ppt_x"/>
                                          </p:val>
                                        </p:tav>
                                      </p:tavLst>
                                    </p:anim>
                                    <p:anim calcmode="lin" valueType="num">
                                      <p:cBhvr additive="base">
                                        <p:cTn dur="1500" fill="hold" id="8"/>
                                        <p:tgtEl>
                                          <p:spTgt spid="8"/>
                                        </p:tgtEl>
                                        <p:attrNameLst>
                                          <p:attrName>ppt_y</p:attrName>
                                        </p:attrNameLst>
                                      </p:cBhvr>
                                      <p:tavLst>
                                        <p:tav tm="0">
                                          <p:val>
                                            <p:strVal val="#ppt_y"/>
                                          </p:val>
                                        </p:tav>
                                        <p:tav tm="100000">
                                          <p:val>
                                            <p:strVal val="#ppt_y"/>
                                          </p:val>
                                        </p:tav>
                                      </p:tavLst>
                                    </p:anim>
                                    <p:set>
                                      <p:cBhvr>
                                        <p:cTn dur="1" fill="hold" id="9">
                                          <p:stCondLst>
                                            <p:cond delay="0"/>
                                          </p:stCondLst>
                                        </p:cTn>
                                        <p:tgtEl>
                                          <p:spTgt spid="8"/>
                                        </p:tgtEl>
                                        <p:attrNameLst>
                                          <p:attrName>style.visibility</p:attrName>
                                        </p:attrNameLst>
                                      </p:cBhvr>
                                      <p:to>
                                        <p:strVal val="visible"/>
                                      </p:to>
                                    </p:set>
                                    <p:anim calcmode="lin" to="" valueType="num">
                                      <p:cBhvr>
                                        <p:cTn dur="1500" fill="hold" id="10">
                                          <p:stCondLst>
                                            <p:cond delay="0"/>
                                          </p:stCondLst>
                                        </p:cTn>
                                        <p:tgtEl>
                                          <p:spTgt spid="8"/>
                                        </p:tgtEl>
                                        <p:attrNameLst>
                                          <p:attrName>ppt_w</p:attrName>
                                        </p:attrNameLst>
                                      </p:cBhvr>
                                      <p:tavLst>
                                        <p:tav tm="0">
                                          <p:val>
                                            <p:strVal val="0"/>
                                          </p:val>
                                        </p:tav>
                                        <p:tav tm="100000">
                                          <p:val>
                                            <p:strVal val="#ppt_w"/>
                                          </p:val>
                                        </p:tav>
                                      </p:tavLst>
                                    </p:anim>
                                    <p:anim calcmode="lin" to="" valueType="num">
                                      <p:cBhvr>
                                        <p:cTn dur="1500" fill="hold" id="11">
                                          <p:stCondLst>
                                            <p:cond delay="0"/>
                                          </p:stCondLst>
                                        </p:cTn>
                                        <p:tgtEl>
                                          <p:spTgt spid="8"/>
                                        </p:tgtEl>
                                        <p:attrNameLst>
                                          <p:attrName>ppt_h</p:attrName>
                                        </p:attrNameLst>
                                      </p:cBhvr>
                                      <p:tavLst>
                                        <p:tav tm="0">
                                          <p:val>
                                            <p:strVal val="0"/>
                                          </p:val>
                                        </p:tav>
                                        <p:tav tm="100000">
                                          <p:val>
                                            <p:strVal val="#ppt_h"/>
                                          </p:val>
                                        </p:tav>
                                      </p:tavLst>
                                    </p:anim>
                                    <p:animEffect filter="fade">
                                      <p:cBhvr>
                                        <p:cTn dur="1500" id="12">
                                          <p:stCondLst>
                                            <p:cond delay="0"/>
                                          </p:stCondLst>
                                        </p:cTn>
                                        <p:tgtEl>
                                          <p:spTgt spid="8"/>
                                        </p:tgtEl>
                                      </p:cBhvr>
                                    </p:animEffect>
                                  </p:childTnLst>
                                </p:cTn>
                              </p:par>
                              <p:par>
                                <p:cTn decel="100000" fill="hold" id="13" nodeType="withEffect" presetClass="entr" presetID="2" presetSubtype="8">
                                  <p:stCondLst>
                                    <p:cond delay="250"/>
                                  </p:stCondLst>
                                  <p:childTnLst>
                                    <p:set>
                                      <p:cBhvr>
                                        <p:cTn dur="1" fill="hold" id="14">
                                          <p:stCondLst>
                                            <p:cond delay="0"/>
                                          </p:stCondLst>
                                        </p:cTn>
                                        <p:tgtEl>
                                          <p:spTgt spid="9"/>
                                        </p:tgtEl>
                                        <p:attrNameLst>
                                          <p:attrName>style.visibility</p:attrName>
                                        </p:attrNameLst>
                                      </p:cBhvr>
                                      <p:to>
                                        <p:strVal val="visible"/>
                                      </p:to>
                                    </p:set>
                                    <p:anim calcmode="lin" valueType="num">
                                      <p:cBhvr additive="base">
                                        <p:cTn dur="1500" fill="hold" id="15"/>
                                        <p:tgtEl>
                                          <p:spTgt spid="9"/>
                                        </p:tgtEl>
                                        <p:attrNameLst>
                                          <p:attrName>ppt_x</p:attrName>
                                        </p:attrNameLst>
                                      </p:cBhvr>
                                      <p:tavLst>
                                        <p:tav tm="0">
                                          <p:val>
                                            <p:strVal val="0-#ppt_w/2"/>
                                          </p:val>
                                        </p:tav>
                                        <p:tav tm="100000">
                                          <p:val>
                                            <p:strVal val="#ppt_x"/>
                                          </p:val>
                                        </p:tav>
                                      </p:tavLst>
                                    </p:anim>
                                    <p:anim calcmode="lin" valueType="num">
                                      <p:cBhvr additive="base">
                                        <p:cTn dur="1500" fill="hold" id="16"/>
                                        <p:tgtEl>
                                          <p:spTgt spid="9"/>
                                        </p:tgtEl>
                                        <p:attrNameLst>
                                          <p:attrName>ppt_y</p:attrName>
                                        </p:attrNameLst>
                                      </p:cBhvr>
                                      <p:tavLst>
                                        <p:tav tm="0">
                                          <p:val>
                                            <p:strVal val="#ppt_y"/>
                                          </p:val>
                                        </p:tav>
                                        <p:tav tm="100000">
                                          <p:val>
                                            <p:strVal val="#ppt_y"/>
                                          </p:val>
                                        </p:tav>
                                      </p:tavLst>
                                    </p:anim>
                                    <p:set>
                                      <p:cBhvr>
                                        <p:cTn dur="1" fill="hold" id="17">
                                          <p:stCondLst>
                                            <p:cond delay="0"/>
                                          </p:stCondLst>
                                        </p:cTn>
                                        <p:tgtEl>
                                          <p:spTgt spid="9"/>
                                        </p:tgtEl>
                                        <p:attrNameLst>
                                          <p:attrName>style.visibility</p:attrName>
                                        </p:attrNameLst>
                                      </p:cBhvr>
                                      <p:to>
                                        <p:strVal val="visible"/>
                                      </p:to>
                                    </p:set>
                                    <p:anim calcmode="lin" to="" valueType="num">
                                      <p:cBhvr>
                                        <p:cTn dur="1500" fill="hold" id="18">
                                          <p:stCondLst>
                                            <p:cond delay="0"/>
                                          </p:stCondLst>
                                        </p:cTn>
                                        <p:tgtEl>
                                          <p:spTgt spid="9"/>
                                        </p:tgtEl>
                                        <p:attrNameLst>
                                          <p:attrName>ppt_w</p:attrName>
                                        </p:attrNameLst>
                                      </p:cBhvr>
                                      <p:tavLst>
                                        <p:tav tm="0">
                                          <p:val>
                                            <p:strVal val="0"/>
                                          </p:val>
                                        </p:tav>
                                        <p:tav tm="100000">
                                          <p:val>
                                            <p:strVal val="#ppt_w"/>
                                          </p:val>
                                        </p:tav>
                                      </p:tavLst>
                                    </p:anim>
                                    <p:anim calcmode="lin" to="" valueType="num">
                                      <p:cBhvr>
                                        <p:cTn dur="1500" fill="hold" id="19">
                                          <p:stCondLst>
                                            <p:cond delay="0"/>
                                          </p:stCondLst>
                                        </p:cTn>
                                        <p:tgtEl>
                                          <p:spTgt spid="9"/>
                                        </p:tgtEl>
                                        <p:attrNameLst>
                                          <p:attrName>ppt_h</p:attrName>
                                        </p:attrNameLst>
                                      </p:cBhvr>
                                      <p:tavLst>
                                        <p:tav tm="0">
                                          <p:val>
                                            <p:strVal val="0"/>
                                          </p:val>
                                        </p:tav>
                                        <p:tav tm="100000">
                                          <p:val>
                                            <p:strVal val="#ppt_h"/>
                                          </p:val>
                                        </p:tav>
                                      </p:tavLst>
                                    </p:anim>
                                    <p:animEffect filter="fade">
                                      <p:cBhvr>
                                        <p:cTn dur="1500" id="20">
                                          <p:stCondLst>
                                            <p:cond delay="0"/>
                                          </p:stCondLst>
                                        </p:cTn>
                                        <p:tgtEl>
                                          <p:spTgt spid="9"/>
                                        </p:tgtEl>
                                      </p:cBhvr>
                                    </p:animEffect>
                                  </p:childTnLst>
                                </p:cTn>
                              </p:par>
                              <p:par>
                                <p:cTn decel="100000" fill="hold" id="21" nodeType="withEffect" presetClass="entr" presetID="2" presetSubtype="8">
                                  <p:stCondLst>
                                    <p:cond delay="250"/>
                                  </p:stCondLst>
                                  <p:childTnLst>
                                    <p:set>
                                      <p:cBhvr>
                                        <p:cTn dur="1" fill="hold" id="22">
                                          <p:stCondLst>
                                            <p:cond delay="0"/>
                                          </p:stCondLst>
                                        </p:cTn>
                                        <p:tgtEl>
                                          <p:spTgt spid="10"/>
                                        </p:tgtEl>
                                        <p:attrNameLst>
                                          <p:attrName>style.visibility</p:attrName>
                                        </p:attrNameLst>
                                      </p:cBhvr>
                                      <p:to>
                                        <p:strVal val="visible"/>
                                      </p:to>
                                    </p:set>
                                    <p:anim calcmode="lin" valueType="num">
                                      <p:cBhvr additive="base">
                                        <p:cTn dur="1500" fill="hold" id="23"/>
                                        <p:tgtEl>
                                          <p:spTgt spid="10"/>
                                        </p:tgtEl>
                                        <p:attrNameLst>
                                          <p:attrName>ppt_x</p:attrName>
                                        </p:attrNameLst>
                                      </p:cBhvr>
                                      <p:tavLst>
                                        <p:tav tm="0">
                                          <p:val>
                                            <p:strVal val="0-#ppt_w/2"/>
                                          </p:val>
                                        </p:tav>
                                        <p:tav tm="100000">
                                          <p:val>
                                            <p:strVal val="#ppt_x"/>
                                          </p:val>
                                        </p:tav>
                                      </p:tavLst>
                                    </p:anim>
                                    <p:anim calcmode="lin" valueType="num">
                                      <p:cBhvr additive="base">
                                        <p:cTn dur="1500" fill="hold" id="24"/>
                                        <p:tgtEl>
                                          <p:spTgt spid="10"/>
                                        </p:tgtEl>
                                        <p:attrNameLst>
                                          <p:attrName>ppt_y</p:attrName>
                                        </p:attrNameLst>
                                      </p:cBhvr>
                                      <p:tavLst>
                                        <p:tav tm="0">
                                          <p:val>
                                            <p:strVal val="#ppt_y"/>
                                          </p:val>
                                        </p:tav>
                                        <p:tav tm="100000">
                                          <p:val>
                                            <p:strVal val="#ppt_y"/>
                                          </p:val>
                                        </p:tav>
                                      </p:tavLst>
                                    </p:anim>
                                    <p:set>
                                      <p:cBhvr>
                                        <p:cTn dur="1" fill="hold" id="25">
                                          <p:stCondLst>
                                            <p:cond delay="0"/>
                                          </p:stCondLst>
                                        </p:cTn>
                                        <p:tgtEl>
                                          <p:spTgt spid="10"/>
                                        </p:tgtEl>
                                        <p:attrNameLst>
                                          <p:attrName>style.visibility</p:attrName>
                                        </p:attrNameLst>
                                      </p:cBhvr>
                                      <p:to>
                                        <p:strVal val="visible"/>
                                      </p:to>
                                    </p:set>
                                    <p:anim calcmode="lin" to="" valueType="num">
                                      <p:cBhvr>
                                        <p:cTn dur="1500" fill="hold" id="26">
                                          <p:stCondLst>
                                            <p:cond delay="0"/>
                                          </p:stCondLst>
                                        </p:cTn>
                                        <p:tgtEl>
                                          <p:spTgt spid="10"/>
                                        </p:tgtEl>
                                        <p:attrNameLst>
                                          <p:attrName>ppt_w</p:attrName>
                                        </p:attrNameLst>
                                      </p:cBhvr>
                                      <p:tavLst>
                                        <p:tav tm="0">
                                          <p:val>
                                            <p:strVal val="0"/>
                                          </p:val>
                                        </p:tav>
                                        <p:tav tm="100000">
                                          <p:val>
                                            <p:strVal val="#ppt_w"/>
                                          </p:val>
                                        </p:tav>
                                      </p:tavLst>
                                    </p:anim>
                                    <p:anim calcmode="lin" to="" valueType="num">
                                      <p:cBhvr>
                                        <p:cTn dur="1500" fill="hold" id="27">
                                          <p:stCondLst>
                                            <p:cond delay="0"/>
                                          </p:stCondLst>
                                        </p:cTn>
                                        <p:tgtEl>
                                          <p:spTgt spid="10"/>
                                        </p:tgtEl>
                                        <p:attrNameLst>
                                          <p:attrName>ppt_h</p:attrName>
                                        </p:attrNameLst>
                                      </p:cBhvr>
                                      <p:tavLst>
                                        <p:tav tm="0">
                                          <p:val>
                                            <p:strVal val="0"/>
                                          </p:val>
                                        </p:tav>
                                        <p:tav tm="100000">
                                          <p:val>
                                            <p:strVal val="#ppt_h"/>
                                          </p:val>
                                        </p:tav>
                                      </p:tavLst>
                                    </p:anim>
                                    <p:animEffect filter="fade">
                                      <p:cBhvr>
                                        <p:cTn dur="1500" id="28">
                                          <p:stCondLst>
                                            <p:cond delay="0"/>
                                          </p:stCondLst>
                                        </p:cTn>
                                        <p:tgtEl>
                                          <p:spTgt spid="10"/>
                                        </p:tgtEl>
                                      </p:cBhvr>
                                    </p:animEffect>
                                  </p:childTnLst>
                                </p:cTn>
                              </p:par>
                              <p:par>
                                <p:cTn decel="100000" fill="hold" grpId="0" id="29" nodeType="withEffect" presetClass="entr" presetID="2" presetSubtype="8">
                                  <p:stCondLst>
                                    <p:cond delay="250"/>
                                  </p:stCondLst>
                                  <p:childTnLst>
                                    <p:set>
                                      <p:cBhvr>
                                        <p:cTn dur="1" fill="hold" id="30">
                                          <p:stCondLst>
                                            <p:cond delay="0"/>
                                          </p:stCondLst>
                                        </p:cTn>
                                        <p:tgtEl>
                                          <p:spTgt spid="11"/>
                                        </p:tgtEl>
                                        <p:attrNameLst>
                                          <p:attrName>style.visibility</p:attrName>
                                        </p:attrNameLst>
                                      </p:cBhvr>
                                      <p:to>
                                        <p:strVal val="visible"/>
                                      </p:to>
                                    </p:set>
                                    <p:anim calcmode="lin" valueType="num">
                                      <p:cBhvr additive="base">
                                        <p:cTn dur="1500" fill="hold" id="31"/>
                                        <p:tgtEl>
                                          <p:spTgt spid="11"/>
                                        </p:tgtEl>
                                        <p:attrNameLst>
                                          <p:attrName>ppt_x</p:attrName>
                                        </p:attrNameLst>
                                      </p:cBhvr>
                                      <p:tavLst>
                                        <p:tav tm="0">
                                          <p:val>
                                            <p:strVal val="0-#ppt_w/2"/>
                                          </p:val>
                                        </p:tav>
                                        <p:tav tm="100000">
                                          <p:val>
                                            <p:strVal val="#ppt_x"/>
                                          </p:val>
                                        </p:tav>
                                      </p:tavLst>
                                    </p:anim>
                                    <p:anim calcmode="lin" valueType="num">
                                      <p:cBhvr additive="base">
                                        <p:cTn dur="1500" fill="hold" id="32"/>
                                        <p:tgtEl>
                                          <p:spTgt spid="11"/>
                                        </p:tgtEl>
                                        <p:attrNameLst>
                                          <p:attrName>ppt_y</p:attrName>
                                        </p:attrNameLst>
                                      </p:cBhvr>
                                      <p:tavLst>
                                        <p:tav tm="0">
                                          <p:val>
                                            <p:strVal val="#ppt_y"/>
                                          </p:val>
                                        </p:tav>
                                        <p:tav tm="100000">
                                          <p:val>
                                            <p:strVal val="#ppt_y"/>
                                          </p:val>
                                        </p:tav>
                                      </p:tavLst>
                                    </p:anim>
                                    <p:set>
                                      <p:cBhvr>
                                        <p:cTn dur="1" fill="hold" id="33">
                                          <p:stCondLst>
                                            <p:cond delay="0"/>
                                          </p:stCondLst>
                                        </p:cTn>
                                        <p:tgtEl>
                                          <p:spTgt spid="11"/>
                                        </p:tgtEl>
                                        <p:attrNameLst>
                                          <p:attrName>style.visibility</p:attrName>
                                        </p:attrNameLst>
                                      </p:cBhvr>
                                      <p:to>
                                        <p:strVal val="visible"/>
                                      </p:to>
                                    </p:set>
                                    <p:anim calcmode="lin" to="" valueType="num">
                                      <p:cBhvr>
                                        <p:cTn dur="1500" fill="hold" id="34">
                                          <p:stCondLst>
                                            <p:cond delay="0"/>
                                          </p:stCondLst>
                                        </p:cTn>
                                        <p:tgtEl>
                                          <p:spTgt spid="11"/>
                                        </p:tgtEl>
                                        <p:attrNameLst>
                                          <p:attrName>ppt_w</p:attrName>
                                        </p:attrNameLst>
                                      </p:cBhvr>
                                      <p:tavLst>
                                        <p:tav tm="0">
                                          <p:val>
                                            <p:strVal val="0"/>
                                          </p:val>
                                        </p:tav>
                                        <p:tav tm="100000">
                                          <p:val>
                                            <p:strVal val="#ppt_w"/>
                                          </p:val>
                                        </p:tav>
                                      </p:tavLst>
                                    </p:anim>
                                    <p:anim calcmode="lin" to="" valueType="num">
                                      <p:cBhvr>
                                        <p:cTn dur="1500" fill="hold" id="35">
                                          <p:stCondLst>
                                            <p:cond delay="0"/>
                                          </p:stCondLst>
                                        </p:cTn>
                                        <p:tgtEl>
                                          <p:spTgt spid="11"/>
                                        </p:tgtEl>
                                        <p:attrNameLst>
                                          <p:attrName>ppt_h</p:attrName>
                                        </p:attrNameLst>
                                      </p:cBhvr>
                                      <p:tavLst>
                                        <p:tav tm="0">
                                          <p:val>
                                            <p:strVal val="0"/>
                                          </p:val>
                                        </p:tav>
                                        <p:tav tm="100000">
                                          <p:val>
                                            <p:strVal val="#ppt_h"/>
                                          </p:val>
                                        </p:tav>
                                      </p:tavLst>
                                    </p:anim>
                                    <p:animEffect filter="fade">
                                      <p:cBhvr>
                                        <p:cTn dur="1500" id="36">
                                          <p:stCondLst>
                                            <p:cond delay="0"/>
                                          </p:stCondLst>
                                        </p:cTn>
                                        <p:tgtEl>
                                          <p:spTgt spid="11"/>
                                        </p:tgtEl>
                                      </p:cBhvr>
                                    </p:animEffect>
                                  </p:childTnLst>
                                </p:cTn>
                              </p:par>
                              <p:par>
                                <p:cTn decel="100000" fill="hold" grpId="0" id="37" nodeType="withEffect" presetClass="entr" presetID="2" presetSubtype="8">
                                  <p:stCondLst>
                                    <p:cond delay="250"/>
                                  </p:stCondLst>
                                  <p:childTnLst>
                                    <p:set>
                                      <p:cBhvr>
                                        <p:cTn dur="1" fill="hold" id="38">
                                          <p:stCondLst>
                                            <p:cond delay="0"/>
                                          </p:stCondLst>
                                        </p:cTn>
                                        <p:tgtEl>
                                          <p:spTgt spid="14"/>
                                        </p:tgtEl>
                                        <p:attrNameLst>
                                          <p:attrName>style.visibility</p:attrName>
                                        </p:attrNameLst>
                                      </p:cBhvr>
                                      <p:to>
                                        <p:strVal val="visible"/>
                                      </p:to>
                                    </p:set>
                                    <p:anim calcmode="lin" valueType="num">
                                      <p:cBhvr additive="base">
                                        <p:cTn dur="1500" fill="hold" id="39"/>
                                        <p:tgtEl>
                                          <p:spTgt spid="14"/>
                                        </p:tgtEl>
                                        <p:attrNameLst>
                                          <p:attrName>ppt_x</p:attrName>
                                        </p:attrNameLst>
                                      </p:cBhvr>
                                      <p:tavLst>
                                        <p:tav tm="0">
                                          <p:val>
                                            <p:strVal val="0-#ppt_w/2"/>
                                          </p:val>
                                        </p:tav>
                                        <p:tav tm="100000">
                                          <p:val>
                                            <p:strVal val="#ppt_x"/>
                                          </p:val>
                                        </p:tav>
                                      </p:tavLst>
                                    </p:anim>
                                    <p:anim calcmode="lin" valueType="num">
                                      <p:cBhvr additive="base">
                                        <p:cTn dur="1500" fill="hold" id="40"/>
                                        <p:tgtEl>
                                          <p:spTgt spid="14"/>
                                        </p:tgtEl>
                                        <p:attrNameLst>
                                          <p:attrName>ppt_y</p:attrName>
                                        </p:attrNameLst>
                                      </p:cBhvr>
                                      <p:tavLst>
                                        <p:tav tm="0">
                                          <p:val>
                                            <p:strVal val="#ppt_y"/>
                                          </p:val>
                                        </p:tav>
                                        <p:tav tm="100000">
                                          <p:val>
                                            <p:strVal val="#ppt_y"/>
                                          </p:val>
                                        </p:tav>
                                      </p:tavLst>
                                    </p:anim>
                                    <p:set>
                                      <p:cBhvr>
                                        <p:cTn dur="1" fill="hold" id="41">
                                          <p:stCondLst>
                                            <p:cond delay="0"/>
                                          </p:stCondLst>
                                        </p:cTn>
                                        <p:tgtEl>
                                          <p:spTgt spid="14"/>
                                        </p:tgtEl>
                                        <p:attrNameLst>
                                          <p:attrName>style.visibility</p:attrName>
                                        </p:attrNameLst>
                                      </p:cBhvr>
                                      <p:to>
                                        <p:strVal val="visible"/>
                                      </p:to>
                                    </p:set>
                                    <p:anim calcmode="lin" to="" valueType="num">
                                      <p:cBhvr>
                                        <p:cTn dur="1500" fill="hold" id="42">
                                          <p:stCondLst>
                                            <p:cond delay="0"/>
                                          </p:stCondLst>
                                        </p:cTn>
                                        <p:tgtEl>
                                          <p:spTgt spid="14"/>
                                        </p:tgtEl>
                                        <p:attrNameLst>
                                          <p:attrName>ppt_w</p:attrName>
                                        </p:attrNameLst>
                                      </p:cBhvr>
                                      <p:tavLst>
                                        <p:tav tm="0">
                                          <p:val>
                                            <p:strVal val="0"/>
                                          </p:val>
                                        </p:tav>
                                        <p:tav tm="100000">
                                          <p:val>
                                            <p:strVal val="#ppt_w"/>
                                          </p:val>
                                        </p:tav>
                                      </p:tavLst>
                                    </p:anim>
                                    <p:anim calcmode="lin" to="" valueType="num">
                                      <p:cBhvr>
                                        <p:cTn dur="1500" fill="hold" id="43">
                                          <p:stCondLst>
                                            <p:cond delay="0"/>
                                          </p:stCondLst>
                                        </p:cTn>
                                        <p:tgtEl>
                                          <p:spTgt spid="14"/>
                                        </p:tgtEl>
                                        <p:attrNameLst>
                                          <p:attrName>ppt_h</p:attrName>
                                        </p:attrNameLst>
                                      </p:cBhvr>
                                      <p:tavLst>
                                        <p:tav tm="0">
                                          <p:val>
                                            <p:strVal val="0"/>
                                          </p:val>
                                        </p:tav>
                                        <p:tav tm="100000">
                                          <p:val>
                                            <p:strVal val="#ppt_h"/>
                                          </p:val>
                                        </p:tav>
                                      </p:tavLst>
                                    </p:anim>
                                    <p:animEffect filter="fade">
                                      <p:cBhvr>
                                        <p:cTn dur="1500" id="44">
                                          <p:stCondLst>
                                            <p:cond delay="0"/>
                                          </p:stCondLst>
                                        </p:cTn>
                                        <p:tgtEl>
                                          <p:spTgt spid="14"/>
                                        </p:tgtEl>
                                      </p:cBhvr>
                                    </p:animEffect>
                                  </p:childTnLst>
                                </p:cTn>
                              </p:par>
                              <p:par>
                                <p:cTn decel="100000" fill="hold" grpId="0" id="45" nodeType="withEffect" presetClass="entr" presetID="2" presetSubtype="8">
                                  <p:stCondLst>
                                    <p:cond delay="250"/>
                                  </p:stCondLst>
                                  <p:childTnLst>
                                    <p:set>
                                      <p:cBhvr>
                                        <p:cTn dur="1" fill="hold" id="46">
                                          <p:stCondLst>
                                            <p:cond delay="0"/>
                                          </p:stCondLst>
                                        </p:cTn>
                                        <p:tgtEl>
                                          <p:spTgt spid="15"/>
                                        </p:tgtEl>
                                        <p:attrNameLst>
                                          <p:attrName>style.visibility</p:attrName>
                                        </p:attrNameLst>
                                      </p:cBhvr>
                                      <p:to>
                                        <p:strVal val="visible"/>
                                      </p:to>
                                    </p:set>
                                    <p:anim calcmode="lin" valueType="num">
                                      <p:cBhvr additive="base">
                                        <p:cTn dur="1500" fill="hold" id="47"/>
                                        <p:tgtEl>
                                          <p:spTgt spid="15"/>
                                        </p:tgtEl>
                                        <p:attrNameLst>
                                          <p:attrName>ppt_x</p:attrName>
                                        </p:attrNameLst>
                                      </p:cBhvr>
                                      <p:tavLst>
                                        <p:tav tm="0">
                                          <p:val>
                                            <p:strVal val="0-#ppt_w/2"/>
                                          </p:val>
                                        </p:tav>
                                        <p:tav tm="100000">
                                          <p:val>
                                            <p:strVal val="#ppt_x"/>
                                          </p:val>
                                        </p:tav>
                                      </p:tavLst>
                                    </p:anim>
                                    <p:anim calcmode="lin" valueType="num">
                                      <p:cBhvr additive="base">
                                        <p:cTn dur="1500" fill="hold" id="48"/>
                                        <p:tgtEl>
                                          <p:spTgt spid="15"/>
                                        </p:tgtEl>
                                        <p:attrNameLst>
                                          <p:attrName>ppt_y</p:attrName>
                                        </p:attrNameLst>
                                      </p:cBhvr>
                                      <p:tavLst>
                                        <p:tav tm="0">
                                          <p:val>
                                            <p:strVal val="#ppt_y"/>
                                          </p:val>
                                        </p:tav>
                                        <p:tav tm="100000">
                                          <p:val>
                                            <p:strVal val="#ppt_y"/>
                                          </p:val>
                                        </p:tav>
                                      </p:tavLst>
                                    </p:anim>
                                    <p:set>
                                      <p:cBhvr>
                                        <p:cTn dur="1" fill="hold" id="49">
                                          <p:stCondLst>
                                            <p:cond delay="0"/>
                                          </p:stCondLst>
                                        </p:cTn>
                                        <p:tgtEl>
                                          <p:spTgt spid="15"/>
                                        </p:tgtEl>
                                        <p:attrNameLst>
                                          <p:attrName>style.visibility</p:attrName>
                                        </p:attrNameLst>
                                      </p:cBhvr>
                                      <p:to>
                                        <p:strVal val="visible"/>
                                      </p:to>
                                    </p:set>
                                    <p:anim calcmode="lin" to="" valueType="num">
                                      <p:cBhvr>
                                        <p:cTn dur="1500" fill="hold" id="50">
                                          <p:stCondLst>
                                            <p:cond delay="0"/>
                                          </p:stCondLst>
                                        </p:cTn>
                                        <p:tgtEl>
                                          <p:spTgt spid="15"/>
                                        </p:tgtEl>
                                        <p:attrNameLst>
                                          <p:attrName>ppt_w</p:attrName>
                                        </p:attrNameLst>
                                      </p:cBhvr>
                                      <p:tavLst>
                                        <p:tav tm="0">
                                          <p:val>
                                            <p:strVal val="0"/>
                                          </p:val>
                                        </p:tav>
                                        <p:tav tm="100000">
                                          <p:val>
                                            <p:strVal val="#ppt_w"/>
                                          </p:val>
                                        </p:tav>
                                      </p:tavLst>
                                    </p:anim>
                                    <p:anim calcmode="lin" to="" valueType="num">
                                      <p:cBhvr>
                                        <p:cTn dur="1500" fill="hold" id="51">
                                          <p:stCondLst>
                                            <p:cond delay="0"/>
                                          </p:stCondLst>
                                        </p:cTn>
                                        <p:tgtEl>
                                          <p:spTgt spid="15"/>
                                        </p:tgtEl>
                                        <p:attrNameLst>
                                          <p:attrName>ppt_h</p:attrName>
                                        </p:attrNameLst>
                                      </p:cBhvr>
                                      <p:tavLst>
                                        <p:tav tm="0">
                                          <p:val>
                                            <p:strVal val="0"/>
                                          </p:val>
                                        </p:tav>
                                        <p:tav tm="100000">
                                          <p:val>
                                            <p:strVal val="#ppt_h"/>
                                          </p:val>
                                        </p:tav>
                                      </p:tavLst>
                                    </p:anim>
                                    <p:animEffect filter="fade">
                                      <p:cBhvr>
                                        <p:cTn dur="1500" id="52">
                                          <p:stCondLst>
                                            <p:cond delay="0"/>
                                          </p:stCondLst>
                                        </p:cTn>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
      <p:bldP grpId="0" spid="14"/>
      <p:bldP grpId="0" spid="15"/>
    </p:bldLst>
  </p:timing>
</p:sld>
</file>

<file path=ppt/slides/slide17.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grpSp>
        <p:nvGrpSpPr>
          <p:cNvPr id="3" name="组合 2"/>
          <p:cNvGrpSpPr/>
          <p:nvPr/>
        </p:nvGrpSpPr>
        <p:grpSpPr>
          <a:xfrm>
            <a:off x="3945602" y="127589"/>
            <a:ext cx="4767045" cy="846458"/>
            <a:chOff x="6816393" y="2424222"/>
            <a:chExt cx="4767044" cy="846458"/>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a:off x="10805348" y="2424222"/>
              <a:ext cx="778089" cy="839341"/>
            </a:xfrm>
            <a:prstGeom prst="rect">
              <a:avLst/>
            </a:prstGeom>
          </p:spPr>
        </p:pic>
        <p:sp>
          <p:nvSpPr>
            <p:cNvPr id="5" name="任意多边形 4"/>
            <p:cNvSpPr/>
            <p:nvPr/>
          </p:nvSpPr>
          <p:spPr>
            <a:xfrm>
              <a:off x="6816393" y="3142611"/>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grpSp>
      <p:sp>
        <p:nvSpPr>
          <p:cNvPr id="6" name="文本框 5"/>
          <p:cNvSpPr txBox="1"/>
          <p:nvPr/>
        </p:nvSpPr>
        <p:spPr>
          <a:xfrm>
            <a:off x="2864671" y="267830"/>
            <a:ext cx="6462657" cy="640080"/>
          </a:xfrm>
          <a:prstGeom prst="rect">
            <a:avLst/>
          </a:prstGeom>
          <a:noFill/>
        </p:spPr>
        <p:txBody>
          <a:bodyPr rtlCol="0" wrap="square">
            <a:spAutoFit/>
          </a:bodyPr>
          <a:lstStyle/>
          <a:p>
            <a:pPr algn="ctr"/>
            <a:r>
              <a:rPr altLang="en-US" b="1" lang="zh-CN" smtClean="0" sz="3600">
                <a:blipFill>
                  <a:blip r:embed="rId6">
                    <a:alphaModFix amt="80000"/>
                  </a:blip>
                  <a:stretch>
                    <a:fillRect/>
                  </a:stretch>
                </a:blipFill>
                <a:latin charset="-122" panose="040b0509000000000000" pitchFamily="81" typeface="华康娃娃体W5"/>
                <a:ea charset="-122" panose="040b0509000000000000" pitchFamily="81" typeface="华康娃娃体W5"/>
              </a:rPr>
              <a:t>这里输入小标题</a:t>
            </a:r>
          </a:p>
        </p:txBody>
      </p:sp>
      <p:graphicFrame>
        <p:nvGraphicFramePr>
          <p:cNvPr id="7" name="图表 6"/>
          <p:cNvGraphicFramePr/>
          <p:nvPr>
            <p:extLst>
              <p:ext uri="{D42A27DB-BD31-4B8C-83A1-F6EECF244321}">
                <p14:modId val="3753502377"/>
              </p:ext>
            </p:extLst>
          </p:nvPr>
        </p:nvGraphicFramePr>
        <p:xfrm>
          <a:off x="1200149" y="1661774"/>
          <a:ext cx="4569014" cy="3557042"/>
        </p:xfrm>
        <a:graphic>
          <a:graphicData uri="http://schemas.openxmlformats.org/drawingml/2006/chart">
            <c:chart xmlns:c="http://schemas.openxmlformats.org/drawingml/2006/chart" r:id="rId7"/>
          </a:graphicData>
        </a:graphic>
      </p:graphicFrame>
      <p:grpSp>
        <p:nvGrpSpPr>
          <p:cNvPr id="32" name="组合 31"/>
          <p:cNvGrpSpPr/>
          <p:nvPr/>
        </p:nvGrpSpPr>
        <p:grpSpPr>
          <a:xfrm>
            <a:off x="1369652" y="5420538"/>
            <a:ext cx="5328000" cy="193358"/>
            <a:chOff x="1231132" y="5719617"/>
            <a:chExt cx="5328000" cy="193358"/>
          </a:xfrm>
        </p:grpSpPr>
        <p:sp>
          <p:nvSpPr>
            <p:cNvPr id="33" name="任意多边形 32"/>
            <p:cNvSpPr/>
            <p:nvPr/>
          </p:nvSpPr>
          <p:spPr>
            <a:xfrm flipV="1">
              <a:off x="1231132" y="5719617"/>
              <a:ext cx="5328000" cy="36000"/>
            </a:xfrm>
            <a:custGeom>
              <a:gdLst>
                <a:gd fmla="*/ 0 w 6074229" name="connsiteX0"/>
                <a:gd fmla="*/ 0 h 39188" name="connsiteY0"/>
                <a:gd fmla="*/ 1685109 w 6074229" name="connsiteX1"/>
                <a:gd fmla="*/ 13063 h 39188" name="connsiteY1"/>
                <a:gd fmla="*/ 3775166 w 6074229" name="connsiteX2"/>
                <a:gd fmla="*/ 39188 h 39188" name="connsiteY2"/>
                <a:gd fmla="*/ 5133703 w 6074229" name="connsiteX3"/>
                <a:gd fmla="*/ 26125 h 39188" name="connsiteY3"/>
                <a:gd fmla="*/ 6074229 w 6074229" name="connsiteX4"/>
                <a:gd fmla="*/ 13063 h 39188"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39188" w="6074229">
                  <a:moveTo>
                    <a:pt x="0" y="0"/>
                  </a:moveTo>
                  <a:lnTo>
                    <a:pt x="1685109" y="13063"/>
                  </a:lnTo>
                  <a:lnTo>
                    <a:pt x="3775166" y="39188"/>
                  </a:lnTo>
                  <a:lnTo>
                    <a:pt x="5133703" y="26125"/>
                  </a:lnTo>
                  <a:lnTo>
                    <a:pt x="6074229" y="13063"/>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34" name="任意多边形 33"/>
            <p:cNvSpPr/>
            <p:nvPr/>
          </p:nvSpPr>
          <p:spPr>
            <a:xfrm>
              <a:off x="1476818" y="5775199"/>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35" name="任意多边形 34"/>
            <p:cNvSpPr/>
            <p:nvPr/>
          </p:nvSpPr>
          <p:spPr>
            <a:xfrm>
              <a:off x="1771003" y="5779677"/>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36" name="任意多边形 35"/>
            <p:cNvSpPr/>
            <p:nvPr/>
          </p:nvSpPr>
          <p:spPr>
            <a:xfrm>
              <a:off x="2056126" y="5763769"/>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37" name="任意多边形 36"/>
            <p:cNvSpPr/>
            <p:nvPr/>
          </p:nvSpPr>
          <p:spPr>
            <a:xfrm>
              <a:off x="2289239" y="5776206"/>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38" name="任意多边形 37"/>
            <p:cNvSpPr/>
            <p:nvPr/>
          </p:nvSpPr>
          <p:spPr>
            <a:xfrm>
              <a:off x="2583424" y="5780685"/>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39" name="任意多边形 38"/>
            <p:cNvSpPr/>
            <p:nvPr/>
          </p:nvSpPr>
          <p:spPr>
            <a:xfrm>
              <a:off x="2868547" y="5764776"/>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0" name="任意多边形 39"/>
            <p:cNvSpPr/>
            <p:nvPr/>
          </p:nvSpPr>
          <p:spPr>
            <a:xfrm>
              <a:off x="3154459" y="5783293"/>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1" name="任意多边形 40"/>
            <p:cNvSpPr/>
            <p:nvPr/>
          </p:nvSpPr>
          <p:spPr>
            <a:xfrm>
              <a:off x="3448644" y="5787772"/>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2" name="任意多边形 41"/>
            <p:cNvSpPr/>
            <p:nvPr/>
          </p:nvSpPr>
          <p:spPr>
            <a:xfrm>
              <a:off x="3733767" y="5771863"/>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3" name="任意多边形 42"/>
            <p:cNvSpPr/>
            <p:nvPr/>
          </p:nvSpPr>
          <p:spPr>
            <a:xfrm>
              <a:off x="3953001" y="5760178"/>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4" name="任意多边形 43"/>
            <p:cNvSpPr/>
            <p:nvPr/>
          </p:nvSpPr>
          <p:spPr>
            <a:xfrm>
              <a:off x="4247186" y="5764656"/>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5" name="任意多边形 44"/>
            <p:cNvSpPr/>
            <p:nvPr/>
          </p:nvSpPr>
          <p:spPr>
            <a:xfrm>
              <a:off x="4532309" y="5748748"/>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6" name="任意多边形 45"/>
            <p:cNvSpPr/>
            <p:nvPr/>
          </p:nvSpPr>
          <p:spPr>
            <a:xfrm>
              <a:off x="4765422" y="5761185"/>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7" name="任意多边形 46"/>
            <p:cNvSpPr/>
            <p:nvPr/>
          </p:nvSpPr>
          <p:spPr>
            <a:xfrm>
              <a:off x="5059607" y="5765664"/>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8" name="任意多边形 47"/>
            <p:cNvSpPr/>
            <p:nvPr/>
          </p:nvSpPr>
          <p:spPr>
            <a:xfrm>
              <a:off x="5344730" y="5749755"/>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9" name="任意多边形 48"/>
            <p:cNvSpPr/>
            <p:nvPr/>
          </p:nvSpPr>
          <p:spPr>
            <a:xfrm>
              <a:off x="5630642" y="5768272"/>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50" name="任意多边形 49"/>
            <p:cNvSpPr/>
            <p:nvPr/>
          </p:nvSpPr>
          <p:spPr>
            <a:xfrm>
              <a:off x="5924827" y="5772751"/>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51" name="任意多边形 50"/>
            <p:cNvSpPr/>
            <p:nvPr/>
          </p:nvSpPr>
          <p:spPr>
            <a:xfrm>
              <a:off x="6209950" y="5756842"/>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grpSp>
      <p:sp>
        <p:nvSpPr>
          <p:cNvPr id="52" name="PA_库_文本框 51"/>
          <p:cNvSpPr txBox="1"/>
          <p:nvPr>
            <p:custDataLst>
              <p:tags r:id="rId8"/>
            </p:custDataLst>
          </p:nvPr>
        </p:nvSpPr>
        <p:spPr>
          <a:xfrm>
            <a:off x="7587530" y="4328614"/>
            <a:ext cx="3423360" cy="11582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请在这里输入文字请在这里输入文字请在这里输入文字请在这里输入文字请在这里输入文字请在这里输入文字请在这里输入文字请在这里输入文字请在这里输入文</a:t>
            </a:r>
          </a:p>
        </p:txBody>
      </p:sp>
      <p:sp>
        <p:nvSpPr>
          <p:cNvPr id="53" name="PA_库_文本框 52"/>
          <p:cNvSpPr txBox="1"/>
          <p:nvPr>
            <p:custDataLst>
              <p:tags r:id="rId9"/>
            </p:custDataLst>
          </p:nvPr>
        </p:nvSpPr>
        <p:spPr>
          <a:xfrm>
            <a:off x="8127357" y="3885407"/>
            <a:ext cx="1706880" cy="457200"/>
          </a:xfrm>
          <a:prstGeom prst="rect">
            <a:avLst/>
          </a:prstGeom>
          <a:noFill/>
          <a:effectLst/>
        </p:spPr>
        <p:txBody>
          <a:bodyPr rtlCol="0" wrap="non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输入小标题</a:t>
            </a:r>
          </a:p>
        </p:txBody>
      </p:sp>
      <p:sp>
        <p:nvSpPr>
          <p:cNvPr id="54" name="PA_库_文本框 53"/>
          <p:cNvSpPr txBox="1"/>
          <p:nvPr>
            <p:custDataLst>
              <p:tags r:id="rId10"/>
            </p:custDataLst>
          </p:nvPr>
        </p:nvSpPr>
        <p:spPr>
          <a:xfrm>
            <a:off x="7587530" y="2224808"/>
            <a:ext cx="3423360" cy="11582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请在这里输入文字请在这里输入文字请在这里输入文字请在这里输入文字请在这里输入文字请在这里输入文字请在这里输入文字请在这里输入文字请在这里输入文</a:t>
            </a:r>
          </a:p>
        </p:txBody>
      </p:sp>
      <p:sp>
        <p:nvSpPr>
          <p:cNvPr id="55" name="PA_库_文本框 54"/>
          <p:cNvSpPr txBox="1"/>
          <p:nvPr>
            <p:custDataLst>
              <p:tags r:id="rId11"/>
            </p:custDataLst>
          </p:nvPr>
        </p:nvSpPr>
        <p:spPr>
          <a:xfrm>
            <a:off x="8127357" y="1781600"/>
            <a:ext cx="1706880" cy="457200"/>
          </a:xfrm>
          <a:prstGeom prst="rect">
            <a:avLst/>
          </a:prstGeom>
          <a:noFill/>
          <a:effectLst/>
        </p:spPr>
        <p:txBody>
          <a:bodyPr rtlCol="0" wrap="non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输入小标题</a:t>
            </a:r>
          </a:p>
        </p:txBody>
      </p:sp>
      <p:sp>
        <p:nvSpPr>
          <p:cNvPr id="56" name="PA_库_椭圆 31"/>
          <p:cNvSpPr/>
          <p:nvPr>
            <p:custDataLst>
              <p:tags r:id="rId12"/>
            </p:custDataLst>
          </p:nvPr>
        </p:nvSpPr>
        <p:spPr>
          <a:xfrm>
            <a:off x="7731775" y="3976962"/>
            <a:ext cx="308922" cy="205665"/>
          </a:xfrm>
          <a:custGeom>
            <a:gdLst>
              <a:gd fmla="*/ 547908 w 1068975" name="connsiteX0"/>
              <a:gd fmla="*/ 0 h 711671" name="connsiteY0"/>
              <a:gd fmla="*/ 1057623 w 1068975" name="connsiteX1"/>
              <a:gd fmla="*/ 618594 h 711671" name="connsiteY1"/>
              <a:gd fmla="*/ 740 w 1068975" name="connsiteX2"/>
              <a:gd fmla="*/ 655699 h 711671" name="connsiteY2"/>
              <a:gd fmla="*/ 359214 w 1068975" name="connsiteX3"/>
              <a:gd fmla="*/ 215700 h 711671" name="connsiteY3"/>
              <a:gd fmla="*/ 370399 w 1074776" name="connsiteX4"/>
              <a:gd fmla="*/ 215700 h 735180" name="connsiteY4"/>
              <a:gd fmla="*/ 142173 w 691259" name="connsiteX5"/>
              <a:gd fmla="*/ 43155 h 62482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Lst>
            <a:rect b="b" l="l" r="r" t="t"/>
            <a:pathLst>
              <a:path h="711671" w="1068975">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cap="rnd" w="127000">
            <a:solidFill>
              <a:schemeClr val="accent2">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7" name="PA_库_椭圆 31"/>
          <p:cNvSpPr/>
          <p:nvPr>
            <p:custDataLst>
              <p:tags r:id="rId13"/>
            </p:custDataLst>
          </p:nvPr>
        </p:nvSpPr>
        <p:spPr>
          <a:xfrm>
            <a:off x="7714319" y="1884169"/>
            <a:ext cx="308922" cy="205665"/>
          </a:xfrm>
          <a:custGeom>
            <a:gdLst>
              <a:gd fmla="*/ 547908 w 1068975" name="connsiteX0"/>
              <a:gd fmla="*/ 0 h 711671" name="connsiteY0"/>
              <a:gd fmla="*/ 1057623 w 1068975" name="connsiteX1"/>
              <a:gd fmla="*/ 618594 h 711671" name="connsiteY1"/>
              <a:gd fmla="*/ 740 w 1068975" name="connsiteX2"/>
              <a:gd fmla="*/ 655699 h 711671" name="connsiteY2"/>
              <a:gd fmla="*/ 359214 w 1068975" name="connsiteX3"/>
              <a:gd fmla="*/ 215700 h 711671" name="connsiteY3"/>
              <a:gd fmla="*/ 370399 w 1074776" name="connsiteX4"/>
              <a:gd fmla="*/ 215700 h 735180" name="connsiteY4"/>
              <a:gd fmla="*/ 142173 w 691259" name="connsiteX5"/>
              <a:gd fmla="*/ 43155 h 62482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Lst>
            <a:rect b="b" l="l" r="r" t="t"/>
            <a:pathLst>
              <a:path h="711671" w="1068975">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cap="rnd" w="127000">
            <a:solidFill>
              <a:schemeClr val="accent2">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8" name="Freeform 46"/>
          <p:cNvSpPr>
            <a:spLocks noEditPoints="1"/>
          </p:cNvSpPr>
          <p:nvPr/>
        </p:nvSpPr>
        <p:spPr bwMode="auto">
          <a:xfrm>
            <a:off x="5255258" y="3394359"/>
            <a:ext cx="2204431" cy="2340428"/>
          </a:xfrm>
          <a:custGeom>
            <a:gdLst>
              <a:gd fmla="*/ 332 w 337" name="T0"/>
              <a:gd fmla="*/ 82 h 372" name="T1"/>
              <a:gd fmla="*/ 165 w 337" name="T2"/>
              <a:gd fmla="*/ 275 h 372" name="T3"/>
              <a:gd fmla="*/ 3 w 337" name="T4"/>
              <a:gd fmla="*/ 356 h 372" name="T5"/>
              <a:gd fmla="*/ 150 w 337" name="T6"/>
              <a:gd fmla="*/ 202 h 372" name="T7"/>
              <a:gd fmla="*/ 54 w 337" name="T8"/>
              <a:gd fmla="*/ 366 h 372" name="T9"/>
              <a:gd fmla="*/ 95 w 337" name="T10"/>
              <a:gd fmla="*/ 211 h 372" name="T11"/>
              <a:gd fmla="*/ 5 w 337" name="T12"/>
              <a:gd fmla="*/ 346 h 372" name="T13"/>
              <a:gd fmla="*/ 261 w 337" name="T14"/>
              <a:gd fmla="*/ 94 h 372" name="T15"/>
              <a:gd fmla="*/ 8 w 337" name="T16"/>
              <a:gd fmla="*/ 352 h 372" name="T17"/>
              <a:gd fmla="*/ 214 w 337" name="T18"/>
              <a:gd fmla="*/ 72 h 372" name="T19"/>
              <a:gd fmla="*/ 140 w 337" name="T20"/>
              <a:gd fmla="*/ 257 h 372" name="T21"/>
              <a:gd fmla="*/ 229 w 337" name="T22"/>
              <a:gd fmla="*/ 72 h 372" name="T23"/>
              <a:gd fmla="*/ 82 w 337" name="T24"/>
              <a:gd fmla="*/ 328 h 372" name="T25"/>
              <a:gd fmla="*/ 49 w 337" name="T26"/>
              <a:gd fmla="*/ 322 h 372" name="T27"/>
              <a:gd fmla="*/ 273 w 337" name="T28"/>
              <a:gd fmla="*/ 109 h 372" name="T29"/>
              <a:gd fmla="*/ 31 w 337" name="T30"/>
              <a:gd fmla="*/ 327 h 372" name="T31"/>
              <a:gd fmla="*/ 115 w 337" name="T32"/>
              <a:gd fmla="*/ 241 h 372" name="T33"/>
              <a:gd fmla="*/ 123 w 337" name="T34"/>
              <a:gd fmla="*/ 254 h 372" name="T35"/>
              <a:gd fmla="*/ 246 w 337" name="T36"/>
              <a:gd fmla="*/ 190 h 372" name="T37"/>
              <a:gd fmla="*/ 85 w 337" name="T38"/>
              <a:gd fmla="*/ 278 h 372" name="T39"/>
              <a:gd fmla="*/ 108 w 337" name="T40"/>
              <a:gd fmla="*/ 224 h 372" name="T41"/>
              <a:gd fmla="*/ 270 w 337" name="T42"/>
              <a:gd fmla="*/ 89 h 372" name="T43"/>
              <a:gd fmla="*/ 148 w 337" name="T44"/>
              <a:gd fmla="*/ 233 h 372" name="T45"/>
              <a:gd fmla="*/ 91 w 337" name="T46"/>
              <a:gd fmla="*/ 290 h 372" name="T47"/>
              <a:gd fmla="*/ 329 w 337" name="T48"/>
              <a:gd fmla="*/ 82 h 372" name="T49"/>
              <a:gd fmla="*/ 317 w 337" name="T50"/>
              <a:gd fmla="*/ 52 h 372" name="T51"/>
              <a:gd fmla="*/ 302 w 337" name="T52"/>
              <a:gd fmla="*/ 18 h 372" name="T53"/>
              <a:gd fmla="*/ 109 w 337" name="T54"/>
              <a:gd fmla="*/ 268 h 372" name="T55"/>
              <a:gd fmla="*/ 48 w 337" name="T56"/>
              <a:gd fmla="*/ 311 h 372" name="T57"/>
              <a:gd fmla="*/ 59 w 337" name="T58"/>
              <a:gd fmla="*/ 253 h 372" name="T59"/>
              <a:gd fmla="*/ 76 w 337" name="T60"/>
              <a:gd fmla="*/ 260 h 372" name="T61"/>
              <a:gd fmla="*/ 55 w 337" name="T62"/>
              <a:gd fmla="*/ 280 h 372" name="T63"/>
              <a:gd fmla="*/ 292 w 337" name="T64"/>
              <a:gd fmla="*/ 49 h 372" name="T65"/>
              <a:gd fmla="*/ 319 w 337" name="T66"/>
              <a:gd fmla="*/ 84 h 372" name="T67"/>
              <a:gd fmla="*/ 260 w 337" name="T68"/>
              <a:gd fmla="*/ 122 h 372" name="T69"/>
              <a:gd fmla="*/ 257 w 337" name="T70"/>
              <a:gd fmla="*/ 129 h 372" name="T71"/>
              <a:gd fmla="*/ 214 w 337" name="T72"/>
              <a:gd fmla="*/ 219 h 372" name="T73"/>
              <a:gd fmla="*/ 180 w 337" name="T74"/>
              <a:gd fmla="*/ 251 h 372" name="T75"/>
              <a:gd fmla="*/ 128 w 337" name="T76"/>
              <a:gd fmla="*/ 210 h 372" name="T77"/>
              <a:gd fmla="*/ 102 w 337" name="T78"/>
              <a:gd fmla="*/ 230 h 372" name="T79"/>
              <a:gd fmla="*/ 76 w 337" name="T80"/>
              <a:gd fmla="*/ 334 h 372" name="T81"/>
              <a:gd fmla="*/ 285 w 337" name="T82"/>
              <a:gd fmla="*/ 31 h 372" name="T83"/>
              <a:gd fmla="*/ 132 w 337" name="T84"/>
              <a:gd fmla="*/ 177 h 372" name="T85"/>
              <a:gd fmla="*/ 34 w 337" name="T86"/>
              <a:gd fmla="*/ 318 h 372" name="T87"/>
              <a:gd fmla="*/ 68 w 337" name="T88"/>
              <a:gd fmla="*/ 265 h 372" name="T89"/>
              <a:gd fmla="*/ 57 w 337" name="T90"/>
              <a:gd fmla="*/ 292 h 372" name="T91"/>
              <a:gd fmla="*/ 88 w 337" name="T92"/>
              <a:gd fmla="*/ 295 h 372" name="T93"/>
              <a:gd fmla="*/ 267 w 337" name="T94"/>
              <a:gd fmla="*/ 67 h 372" name="T95"/>
              <a:gd fmla="*/ 84 w 337" name="T96"/>
              <a:gd fmla="*/ 337 h 372" name="T97"/>
              <a:gd fmla="*/ 209 w 337" name="T98"/>
              <a:gd fmla="*/ 236 h 372" name="T99"/>
              <a:gd fmla="*/ 133 w 337" name="T100"/>
              <a:gd fmla="*/ 257 h 372" name="T101"/>
              <a:gd fmla="*/ 261 w 337" name="T102"/>
              <a:gd fmla="*/ 116 h 372" name="T103"/>
              <a:gd fmla="*/ 214 w 337" name="T104"/>
              <a:gd fmla="*/ 234 h 372" name="T105"/>
              <a:gd fmla="*/ 247 w 337" name="T106"/>
              <a:gd fmla="*/ 149 h 372" name="T107"/>
              <a:gd fmla="*/ 48 w 337" name="T108"/>
              <a:gd fmla="*/ 281 h 372" name="T109"/>
              <a:gd fmla="*/ 71 w 337" name="T110"/>
              <a:gd fmla="*/ 295 h 372" name="T111"/>
              <a:gd fmla="*/ 268 w 337" name="T112"/>
              <a:gd fmla="*/ 132 h 372" name="T113"/>
              <a:gd fmla="*/ 261 w 337" name="T114"/>
              <a:gd fmla="*/ 143 h 372" name="T115"/>
              <a:gd fmla="*/ 274 w 337" name="T116"/>
              <a:gd fmla="*/ 146 h 372" name="T117"/>
              <a:gd fmla="*/ 260 w 337" name="T118"/>
              <a:gd fmla="*/ 58 h 372" name="T119"/>
              <a:gd fmla="*/ 285 w 337" name="T120"/>
              <a:gd fmla="*/ 82 h 372" name="T121"/>
              <a:gd fmla="*/ 256 w 337" name="T122"/>
              <a:gd fmla="*/ 173 h 372" name="T123"/>
              <a:gd fmla="*/ 230 w 337" name="T124"/>
              <a:gd fmla="*/ 177 h 372" name="T1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b="b" l="0" r="r" t="0"/>
            <a:pathLst>
              <a:path h="372" w="337">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CBCBCB"/>
          </a:solidFill>
          <a:ln>
            <a:noFill/>
          </a:ln>
          <a:extLst>
            <a:ext uri="{91240B29-F687-4F45-9708-019B960494DF}">
              <a14:hiddenLine w="9525">
                <a:solidFill>
                  <a:srgbClr val="000000"/>
                </a:solidFill>
                <a:round/>
                <a:headEnd/>
                <a:tailEnd/>
              </a14:hiddenLine>
            </a:ext>
          </a:extLst>
        </p:spPr>
        <p:txBody>
          <a:bodyPr anchor="t" anchorCtr="0" bIns="60960" compatLnSpc="1" lIns="121920" numCol="1" rIns="121920" tIns="60960" vert="horz" wrap="square">
            <a:prstTxWarp prst="textNoShape">
              <a:avLst/>
            </a:prstTxWarp>
          </a:bodyPr>
          <a:lstStyle/>
          <a:p>
            <a:endParaRPr altLang="en-US" lang="zh-CN" sz="2400"/>
          </a:p>
        </p:txBody>
      </p:sp>
    </p:spTree>
    <p:extLst>
      <p:ext uri="{BB962C8B-B14F-4D97-AF65-F5344CB8AC3E}">
        <p14:creationId val="315187296"/>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grpId="0" id="5" nodeType="withEffect" presetClass="entr" presetID="2" presetSubtype="2">
                                  <p:stCondLst>
                                    <p:cond delay="250"/>
                                  </p:stCondLst>
                                  <p:childTnLst>
                                    <p:set>
                                      <p:cBhvr>
                                        <p:cTn dur="1" fill="hold" id="6">
                                          <p:stCondLst>
                                            <p:cond delay="0"/>
                                          </p:stCondLst>
                                        </p:cTn>
                                        <p:tgtEl>
                                          <p:spTgt spid="52"/>
                                        </p:tgtEl>
                                        <p:attrNameLst>
                                          <p:attrName>style.visibility</p:attrName>
                                        </p:attrNameLst>
                                      </p:cBhvr>
                                      <p:to>
                                        <p:strVal val="visible"/>
                                      </p:to>
                                    </p:set>
                                    <p:anim calcmode="lin" valueType="num">
                                      <p:cBhvr additive="base">
                                        <p:cTn dur="1500" fill="hold" id="7"/>
                                        <p:tgtEl>
                                          <p:spTgt spid="52"/>
                                        </p:tgtEl>
                                        <p:attrNameLst>
                                          <p:attrName>ppt_x</p:attrName>
                                        </p:attrNameLst>
                                      </p:cBhvr>
                                      <p:tavLst>
                                        <p:tav tm="0">
                                          <p:val>
                                            <p:strVal val="1+#ppt_w/2"/>
                                          </p:val>
                                        </p:tav>
                                        <p:tav tm="100000">
                                          <p:val>
                                            <p:strVal val="#ppt_x"/>
                                          </p:val>
                                        </p:tav>
                                      </p:tavLst>
                                    </p:anim>
                                    <p:anim calcmode="lin" valueType="num">
                                      <p:cBhvr additive="base">
                                        <p:cTn dur="1500" fill="hold" id="8"/>
                                        <p:tgtEl>
                                          <p:spTgt spid="52"/>
                                        </p:tgtEl>
                                        <p:attrNameLst>
                                          <p:attrName>ppt_y</p:attrName>
                                        </p:attrNameLst>
                                      </p:cBhvr>
                                      <p:tavLst>
                                        <p:tav tm="0">
                                          <p:val>
                                            <p:strVal val="#ppt_y"/>
                                          </p:val>
                                        </p:tav>
                                        <p:tav tm="100000">
                                          <p:val>
                                            <p:strVal val="#ppt_y"/>
                                          </p:val>
                                        </p:tav>
                                      </p:tavLst>
                                    </p:anim>
                                  </p:childTnLst>
                                </p:cTn>
                              </p:par>
                              <p:par>
                                <p:cTn decel="100000" fill="hold" grpId="0" id="9" nodeType="withEffect" presetClass="entr" presetID="2" presetSubtype="2">
                                  <p:stCondLst>
                                    <p:cond delay="250"/>
                                  </p:stCondLst>
                                  <p:childTnLst>
                                    <p:set>
                                      <p:cBhvr>
                                        <p:cTn dur="1" fill="hold" id="10">
                                          <p:stCondLst>
                                            <p:cond delay="0"/>
                                          </p:stCondLst>
                                        </p:cTn>
                                        <p:tgtEl>
                                          <p:spTgt spid="53"/>
                                        </p:tgtEl>
                                        <p:attrNameLst>
                                          <p:attrName>style.visibility</p:attrName>
                                        </p:attrNameLst>
                                      </p:cBhvr>
                                      <p:to>
                                        <p:strVal val="visible"/>
                                      </p:to>
                                    </p:set>
                                    <p:anim calcmode="lin" valueType="num">
                                      <p:cBhvr additive="base">
                                        <p:cTn dur="1500" fill="hold" id="11"/>
                                        <p:tgtEl>
                                          <p:spTgt spid="53"/>
                                        </p:tgtEl>
                                        <p:attrNameLst>
                                          <p:attrName>ppt_x</p:attrName>
                                        </p:attrNameLst>
                                      </p:cBhvr>
                                      <p:tavLst>
                                        <p:tav tm="0">
                                          <p:val>
                                            <p:strVal val="1+#ppt_w/2"/>
                                          </p:val>
                                        </p:tav>
                                        <p:tav tm="100000">
                                          <p:val>
                                            <p:strVal val="#ppt_x"/>
                                          </p:val>
                                        </p:tav>
                                      </p:tavLst>
                                    </p:anim>
                                    <p:anim calcmode="lin" valueType="num">
                                      <p:cBhvr additive="base">
                                        <p:cTn dur="1500" fill="hold" id="12"/>
                                        <p:tgtEl>
                                          <p:spTgt spid="53"/>
                                        </p:tgtEl>
                                        <p:attrNameLst>
                                          <p:attrName>ppt_y</p:attrName>
                                        </p:attrNameLst>
                                      </p:cBhvr>
                                      <p:tavLst>
                                        <p:tav tm="0">
                                          <p:val>
                                            <p:strVal val="#ppt_y"/>
                                          </p:val>
                                        </p:tav>
                                        <p:tav tm="100000">
                                          <p:val>
                                            <p:strVal val="#ppt_y"/>
                                          </p:val>
                                        </p:tav>
                                      </p:tavLst>
                                    </p:anim>
                                  </p:childTnLst>
                                </p:cTn>
                              </p:par>
                              <p:par>
                                <p:cTn decel="100000" fill="hold" grpId="0" id="13" nodeType="withEffect" presetClass="entr" presetID="2" presetSubtype="2">
                                  <p:stCondLst>
                                    <p:cond delay="250"/>
                                  </p:stCondLst>
                                  <p:childTnLst>
                                    <p:set>
                                      <p:cBhvr>
                                        <p:cTn dur="1" fill="hold" id="14">
                                          <p:stCondLst>
                                            <p:cond delay="0"/>
                                          </p:stCondLst>
                                        </p:cTn>
                                        <p:tgtEl>
                                          <p:spTgt spid="54"/>
                                        </p:tgtEl>
                                        <p:attrNameLst>
                                          <p:attrName>style.visibility</p:attrName>
                                        </p:attrNameLst>
                                      </p:cBhvr>
                                      <p:to>
                                        <p:strVal val="visible"/>
                                      </p:to>
                                    </p:set>
                                    <p:anim calcmode="lin" valueType="num">
                                      <p:cBhvr additive="base">
                                        <p:cTn dur="1500" fill="hold" id="15"/>
                                        <p:tgtEl>
                                          <p:spTgt spid="54"/>
                                        </p:tgtEl>
                                        <p:attrNameLst>
                                          <p:attrName>ppt_x</p:attrName>
                                        </p:attrNameLst>
                                      </p:cBhvr>
                                      <p:tavLst>
                                        <p:tav tm="0">
                                          <p:val>
                                            <p:strVal val="1+#ppt_w/2"/>
                                          </p:val>
                                        </p:tav>
                                        <p:tav tm="100000">
                                          <p:val>
                                            <p:strVal val="#ppt_x"/>
                                          </p:val>
                                        </p:tav>
                                      </p:tavLst>
                                    </p:anim>
                                    <p:anim calcmode="lin" valueType="num">
                                      <p:cBhvr additive="base">
                                        <p:cTn dur="1500" fill="hold" id="16"/>
                                        <p:tgtEl>
                                          <p:spTgt spid="54"/>
                                        </p:tgtEl>
                                        <p:attrNameLst>
                                          <p:attrName>ppt_y</p:attrName>
                                        </p:attrNameLst>
                                      </p:cBhvr>
                                      <p:tavLst>
                                        <p:tav tm="0">
                                          <p:val>
                                            <p:strVal val="#ppt_y"/>
                                          </p:val>
                                        </p:tav>
                                        <p:tav tm="100000">
                                          <p:val>
                                            <p:strVal val="#ppt_y"/>
                                          </p:val>
                                        </p:tav>
                                      </p:tavLst>
                                    </p:anim>
                                  </p:childTnLst>
                                </p:cTn>
                              </p:par>
                              <p:par>
                                <p:cTn decel="100000" fill="hold" grpId="0" id="17" nodeType="withEffect" presetClass="entr" presetID="2" presetSubtype="2">
                                  <p:stCondLst>
                                    <p:cond delay="250"/>
                                  </p:stCondLst>
                                  <p:childTnLst>
                                    <p:set>
                                      <p:cBhvr>
                                        <p:cTn dur="1" fill="hold" id="18">
                                          <p:stCondLst>
                                            <p:cond delay="0"/>
                                          </p:stCondLst>
                                        </p:cTn>
                                        <p:tgtEl>
                                          <p:spTgt spid="55"/>
                                        </p:tgtEl>
                                        <p:attrNameLst>
                                          <p:attrName>style.visibility</p:attrName>
                                        </p:attrNameLst>
                                      </p:cBhvr>
                                      <p:to>
                                        <p:strVal val="visible"/>
                                      </p:to>
                                    </p:set>
                                    <p:anim calcmode="lin" valueType="num">
                                      <p:cBhvr additive="base">
                                        <p:cTn dur="1500" fill="hold" id="19"/>
                                        <p:tgtEl>
                                          <p:spTgt spid="55"/>
                                        </p:tgtEl>
                                        <p:attrNameLst>
                                          <p:attrName>ppt_x</p:attrName>
                                        </p:attrNameLst>
                                      </p:cBhvr>
                                      <p:tavLst>
                                        <p:tav tm="0">
                                          <p:val>
                                            <p:strVal val="1+#ppt_w/2"/>
                                          </p:val>
                                        </p:tav>
                                        <p:tav tm="100000">
                                          <p:val>
                                            <p:strVal val="#ppt_x"/>
                                          </p:val>
                                        </p:tav>
                                      </p:tavLst>
                                    </p:anim>
                                    <p:anim calcmode="lin" valueType="num">
                                      <p:cBhvr additive="base">
                                        <p:cTn dur="1500" fill="hold" id="20"/>
                                        <p:tgtEl>
                                          <p:spTgt spid="55"/>
                                        </p:tgtEl>
                                        <p:attrNameLst>
                                          <p:attrName>ppt_y</p:attrName>
                                        </p:attrNameLst>
                                      </p:cBhvr>
                                      <p:tavLst>
                                        <p:tav tm="0">
                                          <p:val>
                                            <p:strVal val="#ppt_y"/>
                                          </p:val>
                                        </p:tav>
                                        <p:tav tm="100000">
                                          <p:val>
                                            <p:strVal val="#ppt_y"/>
                                          </p:val>
                                        </p:tav>
                                      </p:tavLst>
                                    </p:anim>
                                  </p:childTnLst>
                                </p:cTn>
                              </p:par>
                              <p:par>
                                <p:cTn decel="100000" fill="hold" grpId="0" id="21" nodeType="withEffect" presetClass="entr" presetID="2" presetSubtype="2">
                                  <p:stCondLst>
                                    <p:cond delay="250"/>
                                  </p:stCondLst>
                                  <p:childTnLst>
                                    <p:set>
                                      <p:cBhvr>
                                        <p:cTn dur="1" fill="hold" id="22">
                                          <p:stCondLst>
                                            <p:cond delay="0"/>
                                          </p:stCondLst>
                                        </p:cTn>
                                        <p:tgtEl>
                                          <p:spTgt spid="56"/>
                                        </p:tgtEl>
                                        <p:attrNameLst>
                                          <p:attrName>style.visibility</p:attrName>
                                        </p:attrNameLst>
                                      </p:cBhvr>
                                      <p:to>
                                        <p:strVal val="visible"/>
                                      </p:to>
                                    </p:set>
                                    <p:anim calcmode="lin" valueType="num">
                                      <p:cBhvr additive="base">
                                        <p:cTn dur="1500" fill="hold" id="23"/>
                                        <p:tgtEl>
                                          <p:spTgt spid="56"/>
                                        </p:tgtEl>
                                        <p:attrNameLst>
                                          <p:attrName>ppt_x</p:attrName>
                                        </p:attrNameLst>
                                      </p:cBhvr>
                                      <p:tavLst>
                                        <p:tav tm="0">
                                          <p:val>
                                            <p:strVal val="1+#ppt_w/2"/>
                                          </p:val>
                                        </p:tav>
                                        <p:tav tm="100000">
                                          <p:val>
                                            <p:strVal val="#ppt_x"/>
                                          </p:val>
                                        </p:tav>
                                      </p:tavLst>
                                    </p:anim>
                                    <p:anim calcmode="lin" valueType="num">
                                      <p:cBhvr additive="base">
                                        <p:cTn dur="1500" fill="hold" id="24"/>
                                        <p:tgtEl>
                                          <p:spTgt spid="56"/>
                                        </p:tgtEl>
                                        <p:attrNameLst>
                                          <p:attrName>ppt_y</p:attrName>
                                        </p:attrNameLst>
                                      </p:cBhvr>
                                      <p:tavLst>
                                        <p:tav tm="0">
                                          <p:val>
                                            <p:strVal val="#ppt_y"/>
                                          </p:val>
                                        </p:tav>
                                        <p:tav tm="100000">
                                          <p:val>
                                            <p:strVal val="#ppt_y"/>
                                          </p:val>
                                        </p:tav>
                                      </p:tavLst>
                                    </p:anim>
                                  </p:childTnLst>
                                </p:cTn>
                              </p:par>
                              <p:par>
                                <p:cTn decel="100000" fill="hold" grpId="0" id="25" nodeType="withEffect" presetClass="entr" presetID="2" presetSubtype="2">
                                  <p:stCondLst>
                                    <p:cond delay="250"/>
                                  </p:stCondLst>
                                  <p:childTnLst>
                                    <p:set>
                                      <p:cBhvr>
                                        <p:cTn dur="1" fill="hold" id="26">
                                          <p:stCondLst>
                                            <p:cond delay="0"/>
                                          </p:stCondLst>
                                        </p:cTn>
                                        <p:tgtEl>
                                          <p:spTgt spid="57"/>
                                        </p:tgtEl>
                                        <p:attrNameLst>
                                          <p:attrName>style.visibility</p:attrName>
                                        </p:attrNameLst>
                                      </p:cBhvr>
                                      <p:to>
                                        <p:strVal val="visible"/>
                                      </p:to>
                                    </p:set>
                                    <p:anim calcmode="lin" valueType="num">
                                      <p:cBhvr additive="base">
                                        <p:cTn dur="1500" fill="hold" id="27"/>
                                        <p:tgtEl>
                                          <p:spTgt spid="57"/>
                                        </p:tgtEl>
                                        <p:attrNameLst>
                                          <p:attrName>ppt_x</p:attrName>
                                        </p:attrNameLst>
                                      </p:cBhvr>
                                      <p:tavLst>
                                        <p:tav tm="0">
                                          <p:val>
                                            <p:strVal val="1+#ppt_w/2"/>
                                          </p:val>
                                        </p:tav>
                                        <p:tav tm="100000">
                                          <p:val>
                                            <p:strVal val="#ppt_x"/>
                                          </p:val>
                                        </p:tav>
                                      </p:tavLst>
                                    </p:anim>
                                    <p:anim calcmode="lin" valueType="num">
                                      <p:cBhvr additive="base">
                                        <p:cTn dur="1500" fill="hold" id="28"/>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52"/>
      <p:bldP grpId="0" spid="53"/>
      <p:bldP grpId="0" spid="54"/>
      <p:bldP grpId="0" spid="55"/>
      <p:bldP grpId="0" spid="56"/>
      <p:bldP grpId="0" spid="57"/>
    </p:bldLst>
  </p:timing>
</p:sld>
</file>

<file path=ppt/slides/slide18.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flipH="1">
            <a:off x="9125599" y="3429001"/>
            <a:ext cx="3066400" cy="3429000"/>
          </a:xfrm>
          <a:prstGeom prst="rect">
            <a:avLst/>
          </a:prstGeom>
        </p:spPr>
      </p:pic>
      <p:grpSp>
        <p:nvGrpSpPr>
          <p:cNvPr id="6" name="组合 5"/>
          <p:cNvGrpSpPr/>
          <p:nvPr/>
        </p:nvGrpSpPr>
        <p:grpSpPr>
          <a:xfrm flipH="1">
            <a:off x="3403879" y="200166"/>
            <a:ext cx="5384242" cy="797582"/>
            <a:chOff x="6330540" y="1327217"/>
            <a:chExt cx="5252898" cy="797582"/>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flipH="1">
              <a:off x="10907662" y="1327217"/>
              <a:ext cx="675776" cy="797582"/>
            </a:xfrm>
            <a:prstGeom prst="rect">
              <a:avLst/>
            </a:prstGeom>
          </p:spPr>
        </p:pic>
        <p:sp>
          <p:nvSpPr>
            <p:cNvPr id="5" name="任意多边形 4"/>
            <p:cNvSpPr/>
            <p:nvPr/>
          </p:nvSpPr>
          <p:spPr>
            <a:xfrm>
              <a:off x="6330540" y="1977178"/>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7" name="PA_库_文本框 6"/>
          <p:cNvSpPr txBox="1"/>
          <p:nvPr>
            <p:custDataLst>
              <p:tags r:id="rId6"/>
            </p:custDataLst>
          </p:nvPr>
        </p:nvSpPr>
        <p:spPr>
          <a:xfrm>
            <a:off x="1966273" y="3595363"/>
            <a:ext cx="1393338" cy="518160"/>
          </a:xfrm>
          <a:prstGeom prst="rect">
            <a:avLst/>
          </a:prstGeom>
          <a:noFill/>
        </p:spPr>
        <p:txBody>
          <a:bodyPr rtlCol="0" wrap="square">
            <a:spAutoFit/>
          </a:bodyPr>
          <a:lstStyle/>
          <a:p>
            <a:r>
              <a:rPr altLang="zh-CN" lang="en-US" smtClean="0" sz="2800">
                <a:solidFill>
                  <a:prstClr val="white"/>
                </a:solidFill>
                <a:latin charset="-122" panose="040b0509000000000000" pitchFamily="81" typeface="华康娃娃体W5"/>
                <a:ea charset="-122" panose="040b0509000000000000" pitchFamily="81" typeface="华康娃娃体W5"/>
              </a:rPr>
              <a:t>Part.1</a:t>
            </a:r>
          </a:p>
        </p:txBody>
      </p:sp>
      <p:sp>
        <p:nvSpPr>
          <p:cNvPr id="8" name="PA_库_文本框 7"/>
          <p:cNvSpPr txBox="1"/>
          <p:nvPr>
            <p:custDataLst>
              <p:tags r:id="rId7"/>
            </p:custDataLst>
          </p:nvPr>
        </p:nvSpPr>
        <p:spPr>
          <a:xfrm>
            <a:off x="1973214" y="4143639"/>
            <a:ext cx="1520773" cy="822960"/>
          </a:xfrm>
          <a:prstGeom prst="rect">
            <a:avLst/>
          </a:prstGeom>
          <a:noFill/>
        </p:spPr>
        <p:txBody>
          <a:bodyPr rtlCol="0" wrap="square">
            <a:spAutoFit/>
          </a:bodyPr>
          <a:lstStyle/>
          <a:p>
            <a:r>
              <a:rPr altLang="en-US" lang="zh-CN" sz="2400">
                <a:solidFill>
                  <a:schemeClr val="bg1"/>
                </a:solidFill>
                <a:latin charset="-122" panose="040b0509000000000000" pitchFamily="81" typeface="华康娃娃体W5"/>
                <a:ea charset="-122" panose="040b0509000000000000" pitchFamily="81" typeface="华康娃娃体W5"/>
              </a:rPr>
              <a:t>单击添加您的文本</a:t>
            </a:r>
          </a:p>
        </p:txBody>
      </p:sp>
      <p:sp>
        <p:nvSpPr>
          <p:cNvPr id="9" name="PA_库_文本框 8"/>
          <p:cNvSpPr txBox="1"/>
          <p:nvPr>
            <p:custDataLst>
              <p:tags r:id="rId8"/>
            </p:custDataLst>
          </p:nvPr>
        </p:nvSpPr>
        <p:spPr>
          <a:xfrm>
            <a:off x="4269886" y="3591299"/>
            <a:ext cx="1393338" cy="518160"/>
          </a:xfrm>
          <a:prstGeom prst="rect">
            <a:avLst/>
          </a:prstGeom>
          <a:noFill/>
        </p:spPr>
        <p:txBody>
          <a:bodyPr rtlCol="0" wrap="square">
            <a:spAutoFit/>
          </a:bodyPr>
          <a:lstStyle/>
          <a:p>
            <a:r>
              <a:rPr altLang="zh-CN" lang="en-US" smtClean="0" sz="2800">
                <a:solidFill>
                  <a:prstClr val="white"/>
                </a:solidFill>
                <a:latin charset="-122" panose="040b0509000000000000" pitchFamily="81" typeface="华康娃娃体W5"/>
                <a:ea charset="-122" panose="040b0509000000000000" pitchFamily="81" typeface="华康娃娃体W5"/>
              </a:rPr>
              <a:t>Part.2</a:t>
            </a:r>
          </a:p>
        </p:txBody>
      </p:sp>
      <p:sp>
        <p:nvSpPr>
          <p:cNvPr id="10" name="PA_库_文本框 9"/>
          <p:cNvSpPr txBox="1"/>
          <p:nvPr>
            <p:custDataLst>
              <p:tags r:id="rId9"/>
            </p:custDataLst>
          </p:nvPr>
        </p:nvSpPr>
        <p:spPr>
          <a:xfrm>
            <a:off x="4262538" y="4153223"/>
            <a:ext cx="1537920" cy="822960"/>
          </a:xfrm>
          <a:prstGeom prst="rect">
            <a:avLst/>
          </a:prstGeom>
          <a:noFill/>
        </p:spPr>
        <p:txBody>
          <a:bodyPr rtlCol="0" wrap="square">
            <a:spAutoFit/>
          </a:bodyPr>
          <a:lstStyle/>
          <a:p>
            <a:r>
              <a:rPr altLang="en-US" lang="zh-CN" sz="2400">
                <a:solidFill>
                  <a:schemeClr val="bg1"/>
                </a:solidFill>
                <a:latin charset="-122" panose="040b0509000000000000" pitchFamily="81" typeface="华康娃娃体W5"/>
                <a:ea charset="-122" panose="040b0509000000000000" pitchFamily="81" typeface="华康娃娃体W5"/>
              </a:rPr>
              <a:t>单击添加您的文本</a:t>
            </a:r>
          </a:p>
        </p:txBody>
      </p:sp>
      <p:sp>
        <p:nvSpPr>
          <p:cNvPr id="11" name="PA_库_文本框 10"/>
          <p:cNvSpPr txBox="1"/>
          <p:nvPr>
            <p:custDataLst>
              <p:tags r:id="rId10"/>
            </p:custDataLst>
          </p:nvPr>
        </p:nvSpPr>
        <p:spPr>
          <a:xfrm>
            <a:off x="6613022" y="3593644"/>
            <a:ext cx="1393338" cy="518160"/>
          </a:xfrm>
          <a:prstGeom prst="rect">
            <a:avLst/>
          </a:prstGeom>
          <a:noFill/>
        </p:spPr>
        <p:txBody>
          <a:bodyPr rtlCol="0" wrap="square">
            <a:spAutoFit/>
          </a:bodyPr>
          <a:lstStyle/>
          <a:p>
            <a:r>
              <a:rPr altLang="zh-CN" lang="en-US" smtClean="0" sz="2800">
                <a:solidFill>
                  <a:prstClr val="white"/>
                </a:solidFill>
                <a:latin charset="-122" panose="040b0509000000000000" pitchFamily="81" typeface="华康娃娃体W5"/>
                <a:ea charset="-122" panose="040b0509000000000000" pitchFamily="81" typeface="华康娃娃体W5"/>
              </a:rPr>
              <a:t>Part.3</a:t>
            </a:r>
          </a:p>
        </p:txBody>
      </p:sp>
      <p:sp>
        <p:nvSpPr>
          <p:cNvPr id="12" name="PA_库_文本框 11"/>
          <p:cNvSpPr txBox="1"/>
          <p:nvPr>
            <p:custDataLst>
              <p:tags r:id="rId11"/>
            </p:custDataLst>
          </p:nvPr>
        </p:nvSpPr>
        <p:spPr>
          <a:xfrm>
            <a:off x="6605676" y="4155568"/>
            <a:ext cx="1537920" cy="822960"/>
          </a:xfrm>
          <a:prstGeom prst="rect">
            <a:avLst/>
          </a:prstGeom>
          <a:noFill/>
        </p:spPr>
        <p:txBody>
          <a:bodyPr rtlCol="0" wrap="square">
            <a:spAutoFit/>
          </a:bodyPr>
          <a:lstStyle/>
          <a:p>
            <a:r>
              <a:rPr altLang="en-US" lang="zh-CN" sz="2400">
                <a:solidFill>
                  <a:schemeClr val="bg1"/>
                </a:solidFill>
                <a:latin charset="-122" panose="040b0509000000000000" pitchFamily="81" typeface="华康娃娃体W5"/>
                <a:ea charset="-122" panose="040b0509000000000000" pitchFamily="81" typeface="华康娃娃体W5"/>
              </a:rPr>
              <a:t>单击添加您的文本</a:t>
            </a:r>
          </a:p>
        </p:txBody>
      </p:sp>
      <p:sp>
        <p:nvSpPr>
          <p:cNvPr id="13" name="PA_库_文本框 12"/>
          <p:cNvSpPr txBox="1"/>
          <p:nvPr>
            <p:custDataLst>
              <p:tags r:id="rId12"/>
            </p:custDataLst>
          </p:nvPr>
        </p:nvSpPr>
        <p:spPr>
          <a:xfrm>
            <a:off x="8988692" y="3595399"/>
            <a:ext cx="1393338" cy="518160"/>
          </a:xfrm>
          <a:prstGeom prst="rect">
            <a:avLst/>
          </a:prstGeom>
          <a:noFill/>
        </p:spPr>
        <p:txBody>
          <a:bodyPr rtlCol="0" wrap="square">
            <a:spAutoFit/>
          </a:bodyPr>
          <a:lstStyle/>
          <a:p>
            <a:r>
              <a:rPr altLang="zh-CN" lang="en-US" smtClean="0" sz="2800">
                <a:solidFill>
                  <a:prstClr val="white"/>
                </a:solidFill>
                <a:latin charset="-122" panose="040b0509000000000000" pitchFamily="81" typeface="华康娃娃体W5"/>
                <a:ea charset="-122" panose="040b0509000000000000" pitchFamily="81" typeface="华康娃娃体W5"/>
              </a:rPr>
              <a:t>Part.4</a:t>
            </a:r>
          </a:p>
        </p:txBody>
      </p:sp>
      <p:sp>
        <p:nvSpPr>
          <p:cNvPr id="14" name="PA_库_文本框 13"/>
          <p:cNvSpPr txBox="1"/>
          <p:nvPr>
            <p:custDataLst>
              <p:tags r:id="rId13"/>
            </p:custDataLst>
          </p:nvPr>
        </p:nvSpPr>
        <p:spPr>
          <a:xfrm>
            <a:off x="8981342" y="4157323"/>
            <a:ext cx="1537920" cy="822960"/>
          </a:xfrm>
          <a:prstGeom prst="rect">
            <a:avLst/>
          </a:prstGeom>
          <a:noFill/>
        </p:spPr>
        <p:txBody>
          <a:bodyPr rtlCol="0" wrap="square">
            <a:spAutoFit/>
          </a:bodyPr>
          <a:lstStyle/>
          <a:p>
            <a:r>
              <a:rPr altLang="en-US" lang="zh-CN" sz="2400">
                <a:solidFill>
                  <a:schemeClr val="bg1"/>
                </a:solidFill>
                <a:latin charset="-122" panose="040b0509000000000000" pitchFamily="81" typeface="华康娃娃体W5"/>
                <a:ea charset="-122" panose="040b0509000000000000" pitchFamily="81" typeface="华康娃娃体W5"/>
              </a:rPr>
              <a:t>单击添加您的文本</a:t>
            </a:r>
          </a:p>
        </p:txBody>
      </p:sp>
      <p:sp>
        <p:nvSpPr>
          <p:cNvPr id="15" name="PA_库_同心圆 14"/>
          <p:cNvSpPr/>
          <p:nvPr>
            <p:custDataLst>
              <p:tags r:id="rId14"/>
            </p:custDataLst>
          </p:nvPr>
        </p:nvSpPr>
        <p:spPr>
          <a:xfrm>
            <a:off x="4149752" y="1934492"/>
            <a:ext cx="1633605" cy="1613246"/>
          </a:xfrm>
          <a:prstGeom prst="donut">
            <a:avLst>
              <a:gd fmla="val 2336" name="adj"/>
            </a:avLst>
          </a:prstGeom>
          <a:blipFill dpi="0" rotWithShape="1">
            <a:blip r:embed="rId1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16" name="PA_库_同心圆 15"/>
          <p:cNvSpPr/>
          <p:nvPr>
            <p:custDataLst>
              <p:tags r:id="rId16"/>
            </p:custDataLst>
          </p:nvPr>
        </p:nvSpPr>
        <p:spPr>
          <a:xfrm>
            <a:off x="1862059" y="1966002"/>
            <a:ext cx="1633605" cy="1613246"/>
          </a:xfrm>
          <a:prstGeom prst="donut">
            <a:avLst>
              <a:gd fmla="val 2336" name="adj"/>
            </a:avLst>
          </a:prstGeom>
          <a:blipFill dpi="0" rotWithShape="1">
            <a:blip r:embed="rId1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17" name="PA_库_同心圆 16"/>
          <p:cNvSpPr/>
          <p:nvPr>
            <p:custDataLst>
              <p:tags r:id="rId17"/>
            </p:custDataLst>
          </p:nvPr>
        </p:nvSpPr>
        <p:spPr>
          <a:xfrm>
            <a:off x="6492889" y="1934492"/>
            <a:ext cx="1633605" cy="1613246"/>
          </a:xfrm>
          <a:prstGeom prst="donut">
            <a:avLst>
              <a:gd fmla="val 2336" name="adj"/>
            </a:avLst>
          </a:prstGeom>
          <a:blipFill dpi="0" rotWithShape="1">
            <a:blip r:embed="rId1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18" name="PA_库_同心圆 17"/>
          <p:cNvSpPr/>
          <p:nvPr>
            <p:custDataLst>
              <p:tags r:id="rId18"/>
            </p:custDataLst>
          </p:nvPr>
        </p:nvSpPr>
        <p:spPr>
          <a:xfrm>
            <a:off x="8868557" y="1934492"/>
            <a:ext cx="1633605" cy="1613246"/>
          </a:xfrm>
          <a:prstGeom prst="donut">
            <a:avLst>
              <a:gd fmla="val 2336" name="adj"/>
            </a:avLst>
          </a:prstGeom>
          <a:blipFill dpi="0" rotWithShape="1">
            <a:blip r:embed="rId1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19" name="PA_库_任意多边形 16"/>
          <p:cNvSpPr>
            <a:spLocks noEditPoints="1"/>
          </p:cNvSpPr>
          <p:nvPr>
            <p:custDataLst>
              <p:tags r:id="rId19"/>
            </p:custDataLst>
          </p:nvPr>
        </p:nvSpPr>
        <p:spPr bwMode="auto">
          <a:xfrm>
            <a:off x="2463767" y="2293277"/>
            <a:ext cx="398349" cy="958696"/>
          </a:xfrm>
          <a:custGeom>
            <a:gdLst>
              <a:gd fmla="*/ 207 w 315" name="T0"/>
              <a:gd fmla="*/ 265 h 753" name="T1"/>
              <a:gd fmla="*/ 105 w 315" name="T2"/>
              <a:gd fmla="*/ 0 h 753" name="T3"/>
              <a:gd fmla="*/ 0 w 315" name="T4"/>
              <a:gd fmla="*/ 49 h 753" name="T5"/>
              <a:gd fmla="*/ 197 w 315" name="T6"/>
              <a:gd fmla="*/ 629 h 753" name="T7"/>
              <a:gd fmla="*/ 308 w 315" name="T8"/>
              <a:gd fmla="*/ 749 h 753" name="T9"/>
              <a:gd fmla="*/ 127 w 315" name="T10"/>
              <a:gd fmla="*/ 57 h 753" name="T11"/>
              <a:gd fmla="*/ 290 w 315" name="T12"/>
              <a:gd fmla="*/ 560 h 753" name="T13"/>
              <a:gd fmla="*/ 89 w 315" name="T14"/>
              <a:gd fmla="*/ 16 h 753" name="T15"/>
              <a:gd fmla="*/ 266 w 315" name="T16"/>
              <a:gd fmla="*/ 571 h 753" name="T17"/>
              <a:gd fmla="*/ 198 w 315" name="T18"/>
              <a:gd fmla="*/ 462 h 753" name="T19"/>
              <a:gd fmla="*/ 212 w 315" name="T20"/>
              <a:gd fmla="*/ 497 h 753" name="T21"/>
              <a:gd fmla="*/ 221 w 315" name="T22"/>
              <a:gd fmla="*/ 527 h 753" name="T23"/>
              <a:gd fmla="*/ 228 w 315" name="T24"/>
              <a:gd fmla="*/ 551 h 753" name="T25"/>
              <a:gd fmla="*/ 235 w 315" name="T26"/>
              <a:gd fmla="*/ 567 h 753" name="T27"/>
              <a:gd fmla="*/ 254 w 315" name="T28"/>
              <a:gd fmla="*/ 555 h 753" name="T29"/>
              <a:gd fmla="*/ 243 w 315" name="T30"/>
              <a:gd fmla="*/ 540 h 753" name="T31"/>
              <a:gd fmla="*/ 238 w 315" name="T32"/>
              <a:gd fmla="*/ 512 h 753" name="T33"/>
              <a:gd fmla="*/ 228 w 315" name="T34"/>
              <a:gd fmla="*/ 481 h 753" name="T35"/>
              <a:gd fmla="*/ 216 w 315" name="T36"/>
              <a:gd fmla="*/ 451 h 753" name="T37"/>
              <a:gd fmla="*/ 205 w 315" name="T38"/>
              <a:gd fmla="*/ 409 h 753" name="T39"/>
              <a:gd fmla="*/ 196 w 315" name="T40"/>
              <a:gd fmla="*/ 377 h 753" name="T41"/>
              <a:gd fmla="*/ 177 w 315" name="T42"/>
              <a:gd fmla="*/ 367 h 753" name="T43"/>
              <a:gd fmla="*/ 170 w 315" name="T44"/>
              <a:gd fmla="*/ 328 h 753" name="T45"/>
              <a:gd fmla="*/ 165 w 315" name="T46"/>
              <a:gd fmla="*/ 286 h 753" name="T47"/>
              <a:gd fmla="*/ 154 w 315" name="T48"/>
              <a:gd fmla="*/ 261 h 753" name="T49"/>
              <a:gd fmla="*/ 138 w 315" name="T50"/>
              <a:gd fmla="*/ 247 h 753" name="T51"/>
              <a:gd fmla="*/ 126 w 315" name="T52"/>
              <a:gd fmla="*/ 222 h 753" name="T53"/>
              <a:gd fmla="*/ 120 w 315" name="T54"/>
              <a:gd fmla="*/ 184 h 753" name="T55"/>
              <a:gd fmla="*/ 117 w 315" name="T56"/>
              <a:gd fmla="*/ 146 h 753" name="T57"/>
              <a:gd fmla="*/ 94 w 315" name="T58"/>
              <a:gd fmla="*/ 139 h 753" name="T59"/>
              <a:gd fmla="*/ 85 w 315" name="T60"/>
              <a:gd fmla="*/ 119 h 753" name="T61"/>
              <a:gd fmla="*/ 82 w 315" name="T62"/>
              <a:gd fmla="*/ 87 h 753" name="T63"/>
              <a:gd fmla="*/ 74 w 315" name="T64"/>
              <a:gd fmla="*/ 60 h 753" name="T65"/>
              <a:gd fmla="*/ 72 w 315" name="T66"/>
              <a:gd fmla="*/ 29 h 753" name="T67"/>
              <a:gd fmla="*/ 49 w 315" name="T68"/>
              <a:gd fmla="*/ 38 h 753" name="T69"/>
              <a:gd fmla="*/ 69 w 315" name="T70"/>
              <a:gd fmla="*/ 34 h 753" name="T71"/>
              <a:gd fmla="*/ 67 w 315" name="T72"/>
              <a:gd fmla="*/ 66 h 753" name="T73"/>
              <a:gd fmla="*/ 81 w 315" name="T74"/>
              <a:gd fmla="*/ 77 h 753" name="T75"/>
              <a:gd fmla="*/ 80 w 315" name="T76"/>
              <a:gd fmla="*/ 126 h 753" name="T77"/>
              <a:gd fmla="*/ 89 w 315" name="T78"/>
              <a:gd fmla="*/ 138 h 753" name="T79"/>
              <a:gd fmla="*/ 100 w 315" name="T80"/>
              <a:gd fmla="*/ 166 h 753" name="T81"/>
              <a:gd fmla="*/ 120 w 315" name="T82"/>
              <a:gd fmla="*/ 174 h 753" name="T83"/>
              <a:gd fmla="*/ 128 w 315" name="T84"/>
              <a:gd fmla="*/ 197 h 753" name="T85"/>
              <a:gd fmla="*/ 136 w 315" name="T86"/>
              <a:gd fmla="*/ 224 h 753" name="T87"/>
              <a:gd fmla="*/ 142 w 315" name="T88"/>
              <a:gd fmla="*/ 265 h 753" name="T89"/>
              <a:gd fmla="*/ 151 w 315" name="T90"/>
              <a:gd fmla="*/ 303 h 753" name="T91"/>
              <a:gd fmla="*/ 167 w 315" name="T92"/>
              <a:gd fmla="*/ 315 h 753" name="T93"/>
              <a:gd fmla="*/ 173 w 315" name="T94"/>
              <a:gd fmla="*/ 353 h 753" name="T95"/>
              <a:gd fmla="*/ 180 w 315" name="T96"/>
              <a:gd fmla="*/ 400 h 753" name="T97"/>
              <a:gd fmla="*/ 146 w 315" name="T98"/>
              <a:gd fmla="*/ 313 h 753" name="T99"/>
              <a:gd fmla="*/ 197 w 315" name="T100"/>
              <a:gd fmla="*/ 458 h 753" name="T101"/>
              <a:gd fmla="*/ 197 w 315" name="T102"/>
              <a:gd fmla="*/ 458 h 753" name="T103"/>
              <a:gd fmla="*/ 38 w 315" name="T104"/>
              <a:gd fmla="*/ 49 h 753" name="T105"/>
              <a:gd fmla="*/ 220 w 315" name="T106"/>
              <a:gd fmla="*/ 582 h 753" name="T107"/>
              <a:gd fmla="*/ 202 w 315" name="T108"/>
              <a:gd fmla="*/ 616 h 753" name="T109"/>
              <a:gd fmla="*/ 227 w 315" name="T110"/>
              <a:gd fmla="*/ 605 h 753" name="T111"/>
              <a:gd fmla="*/ 242 w 315" name="T112"/>
              <a:gd fmla="*/ 631 h 753" name="T113"/>
              <a:gd fmla="*/ 261 w 315" name="T114"/>
              <a:gd fmla="*/ 581 h 753" name="T115"/>
              <a:gd fmla="*/ 286 w 315" name="T116"/>
              <a:gd fmla="*/ 593 h 753" name="T117"/>
              <a:gd fmla="*/ 270 w 315" name="T118"/>
              <a:gd fmla="*/ 697 h 753" name="T1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b="b" l="0" r="r" t="0"/>
            <a:pathLst>
              <a:path h="753" w="315">
                <a:moveTo>
                  <a:pt x="312" y="577"/>
                </a:moveTo>
                <a:lnTo>
                  <a:pt x="312" y="577"/>
                </a:lnTo>
                <a:lnTo>
                  <a:pt x="312" y="574"/>
                </a:lnTo>
                <a:lnTo>
                  <a:pt x="312" y="574"/>
                </a:lnTo>
                <a:lnTo>
                  <a:pt x="310" y="570"/>
                </a:lnTo>
                <a:lnTo>
                  <a:pt x="310" y="570"/>
                </a:lnTo>
                <a:lnTo>
                  <a:pt x="310" y="569"/>
                </a:lnTo>
                <a:lnTo>
                  <a:pt x="310" y="569"/>
                </a:lnTo>
                <a:lnTo>
                  <a:pt x="288" y="494"/>
                </a:lnTo>
                <a:lnTo>
                  <a:pt x="277" y="456"/>
                </a:lnTo>
                <a:lnTo>
                  <a:pt x="265" y="419"/>
                </a:lnTo>
                <a:lnTo>
                  <a:pt x="265" y="419"/>
                </a:lnTo>
                <a:lnTo>
                  <a:pt x="235" y="342"/>
                </a:lnTo>
                <a:lnTo>
                  <a:pt x="207" y="265"/>
                </a:lnTo>
                <a:lnTo>
                  <a:pt x="207" y="265"/>
                </a:lnTo>
                <a:lnTo>
                  <a:pt x="155" y="116"/>
                </a:lnTo>
                <a:lnTo>
                  <a:pt x="155" y="116"/>
                </a:lnTo>
                <a:lnTo>
                  <a:pt x="147" y="88"/>
                </a:lnTo>
                <a:lnTo>
                  <a:pt x="139" y="60"/>
                </a:lnTo>
                <a:lnTo>
                  <a:pt x="134" y="46"/>
                </a:lnTo>
                <a:lnTo>
                  <a:pt x="128" y="33"/>
                </a:lnTo>
                <a:lnTo>
                  <a:pt x="121" y="19"/>
                </a:lnTo>
                <a:lnTo>
                  <a:pt x="113" y="7"/>
                </a:lnTo>
                <a:lnTo>
                  <a:pt x="113" y="7"/>
                </a:lnTo>
                <a:lnTo>
                  <a:pt x="113" y="4"/>
                </a:lnTo>
                <a:lnTo>
                  <a:pt x="112" y="2"/>
                </a:lnTo>
                <a:lnTo>
                  <a:pt x="109" y="0"/>
                </a:lnTo>
                <a:lnTo>
                  <a:pt x="105" y="0"/>
                </a:lnTo>
                <a:lnTo>
                  <a:pt x="105" y="0"/>
                </a:lnTo>
                <a:lnTo>
                  <a:pt x="105" y="0"/>
                </a:lnTo>
                <a:lnTo>
                  <a:pt x="105" y="0"/>
                </a:lnTo>
                <a:lnTo>
                  <a:pt x="103" y="2"/>
                </a:lnTo>
                <a:lnTo>
                  <a:pt x="103" y="2"/>
                </a:lnTo>
                <a:lnTo>
                  <a:pt x="77" y="8"/>
                </a:lnTo>
                <a:lnTo>
                  <a:pt x="51" y="14"/>
                </a:lnTo>
                <a:lnTo>
                  <a:pt x="38" y="18"/>
                </a:lnTo>
                <a:lnTo>
                  <a:pt x="26" y="23"/>
                </a:lnTo>
                <a:lnTo>
                  <a:pt x="13" y="29"/>
                </a:lnTo>
                <a:lnTo>
                  <a:pt x="3" y="37"/>
                </a:lnTo>
                <a:lnTo>
                  <a:pt x="3" y="37"/>
                </a:lnTo>
                <a:lnTo>
                  <a:pt x="1" y="41"/>
                </a:lnTo>
                <a:lnTo>
                  <a:pt x="1" y="43"/>
                </a:lnTo>
                <a:lnTo>
                  <a:pt x="1" y="43"/>
                </a:lnTo>
                <a:lnTo>
                  <a:pt x="0" y="46"/>
                </a:lnTo>
                <a:lnTo>
                  <a:pt x="0" y="49"/>
                </a:lnTo>
                <a:lnTo>
                  <a:pt x="0" y="49"/>
                </a:lnTo>
                <a:lnTo>
                  <a:pt x="92" y="335"/>
                </a:lnTo>
                <a:lnTo>
                  <a:pt x="92" y="335"/>
                </a:lnTo>
                <a:lnTo>
                  <a:pt x="139" y="481"/>
                </a:lnTo>
                <a:lnTo>
                  <a:pt x="139" y="481"/>
                </a:lnTo>
                <a:lnTo>
                  <a:pt x="153" y="515"/>
                </a:lnTo>
                <a:lnTo>
                  <a:pt x="165" y="548"/>
                </a:lnTo>
                <a:lnTo>
                  <a:pt x="178" y="582"/>
                </a:lnTo>
                <a:lnTo>
                  <a:pt x="190" y="617"/>
                </a:lnTo>
                <a:lnTo>
                  <a:pt x="190" y="617"/>
                </a:lnTo>
                <a:lnTo>
                  <a:pt x="190" y="618"/>
                </a:lnTo>
                <a:lnTo>
                  <a:pt x="190" y="618"/>
                </a:lnTo>
                <a:lnTo>
                  <a:pt x="192" y="620"/>
                </a:lnTo>
                <a:lnTo>
                  <a:pt x="192" y="620"/>
                </a:lnTo>
                <a:lnTo>
                  <a:pt x="197" y="629"/>
                </a:lnTo>
                <a:lnTo>
                  <a:pt x="204" y="636"/>
                </a:lnTo>
                <a:lnTo>
                  <a:pt x="217" y="651"/>
                </a:lnTo>
                <a:lnTo>
                  <a:pt x="231" y="666"/>
                </a:lnTo>
                <a:lnTo>
                  <a:pt x="244" y="681"/>
                </a:lnTo>
                <a:lnTo>
                  <a:pt x="244" y="681"/>
                </a:lnTo>
                <a:lnTo>
                  <a:pt x="258" y="698"/>
                </a:lnTo>
                <a:lnTo>
                  <a:pt x="270" y="717"/>
                </a:lnTo>
                <a:lnTo>
                  <a:pt x="283" y="735"/>
                </a:lnTo>
                <a:lnTo>
                  <a:pt x="298" y="752"/>
                </a:lnTo>
                <a:lnTo>
                  <a:pt x="298" y="752"/>
                </a:lnTo>
                <a:lnTo>
                  <a:pt x="301" y="753"/>
                </a:lnTo>
                <a:lnTo>
                  <a:pt x="304" y="753"/>
                </a:lnTo>
                <a:lnTo>
                  <a:pt x="306" y="752"/>
                </a:lnTo>
                <a:lnTo>
                  <a:pt x="308" y="749"/>
                </a:lnTo>
                <a:lnTo>
                  <a:pt x="308" y="749"/>
                </a:lnTo>
                <a:lnTo>
                  <a:pt x="309" y="745"/>
                </a:lnTo>
                <a:lnTo>
                  <a:pt x="309" y="745"/>
                </a:lnTo>
                <a:lnTo>
                  <a:pt x="313" y="725"/>
                </a:lnTo>
                <a:lnTo>
                  <a:pt x="315" y="704"/>
                </a:lnTo>
                <a:lnTo>
                  <a:pt x="315" y="682"/>
                </a:lnTo>
                <a:lnTo>
                  <a:pt x="313" y="662"/>
                </a:lnTo>
                <a:lnTo>
                  <a:pt x="310" y="620"/>
                </a:lnTo>
                <a:lnTo>
                  <a:pt x="310" y="598"/>
                </a:lnTo>
                <a:lnTo>
                  <a:pt x="312" y="577"/>
                </a:lnTo>
                <a:lnTo>
                  <a:pt x="312" y="577"/>
                </a:lnTo>
                <a:close/>
                <a:moveTo>
                  <a:pt x="103" y="14"/>
                </a:moveTo>
                <a:lnTo>
                  <a:pt x="103" y="14"/>
                </a:lnTo>
                <a:lnTo>
                  <a:pt x="112" y="27"/>
                </a:lnTo>
                <a:lnTo>
                  <a:pt x="120" y="42"/>
                </a:lnTo>
                <a:lnTo>
                  <a:pt x="127" y="57"/>
                </a:lnTo>
                <a:lnTo>
                  <a:pt x="132" y="74"/>
                </a:lnTo>
                <a:lnTo>
                  <a:pt x="142" y="108"/>
                </a:lnTo>
                <a:lnTo>
                  <a:pt x="150" y="139"/>
                </a:lnTo>
                <a:lnTo>
                  <a:pt x="150" y="139"/>
                </a:lnTo>
                <a:lnTo>
                  <a:pt x="175" y="211"/>
                </a:lnTo>
                <a:lnTo>
                  <a:pt x="201" y="282"/>
                </a:lnTo>
                <a:lnTo>
                  <a:pt x="201" y="282"/>
                </a:lnTo>
                <a:lnTo>
                  <a:pt x="228" y="357"/>
                </a:lnTo>
                <a:lnTo>
                  <a:pt x="255" y="429"/>
                </a:lnTo>
                <a:lnTo>
                  <a:pt x="255" y="429"/>
                </a:lnTo>
                <a:lnTo>
                  <a:pt x="266" y="462"/>
                </a:lnTo>
                <a:lnTo>
                  <a:pt x="275" y="494"/>
                </a:lnTo>
                <a:lnTo>
                  <a:pt x="296" y="559"/>
                </a:lnTo>
                <a:lnTo>
                  <a:pt x="296" y="559"/>
                </a:lnTo>
                <a:lnTo>
                  <a:pt x="290" y="560"/>
                </a:lnTo>
                <a:lnTo>
                  <a:pt x="285" y="564"/>
                </a:lnTo>
                <a:lnTo>
                  <a:pt x="285" y="564"/>
                </a:lnTo>
                <a:lnTo>
                  <a:pt x="279" y="573"/>
                </a:lnTo>
                <a:lnTo>
                  <a:pt x="279" y="573"/>
                </a:lnTo>
                <a:lnTo>
                  <a:pt x="267" y="543"/>
                </a:lnTo>
                <a:lnTo>
                  <a:pt x="255" y="513"/>
                </a:lnTo>
                <a:lnTo>
                  <a:pt x="243" y="483"/>
                </a:lnTo>
                <a:lnTo>
                  <a:pt x="238" y="467"/>
                </a:lnTo>
                <a:lnTo>
                  <a:pt x="232" y="452"/>
                </a:lnTo>
                <a:lnTo>
                  <a:pt x="232" y="452"/>
                </a:lnTo>
                <a:lnTo>
                  <a:pt x="211" y="378"/>
                </a:lnTo>
                <a:lnTo>
                  <a:pt x="188" y="305"/>
                </a:lnTo>
                <a:lnTo>
                  <a:pt x="188" y="305"/>
                </a:lnTo>
                <a:lnTo>
                  <a:pt x="138" y="161"/>
                </a:lnTo>
                <a:lnTo>
                  <a:pt x="89" y="16"/>
                </a:lnTo>
                <a:lnTo>
                  <a:pt x="89" y="16"/>
                </a:lnTo>
                <a:lnTo>
                  <a:pt x="103" y="14"/>
                </a:lnTo>
                <a:lnTo>
                  <a:pt x="103" y="14"/>
                </a:lnTo>
                <a:close/>
                <a:moveTo>
                  <a:pt x="78" y="19"/>
                </a:moveTo>
                <a:lnTo>
                  <a:pt x="78" y="19"/>
                </a:lnTo>
                <a:lnTo>
                  <a:pt x="127" y="164"/>
                </a:lnTo>
                <a:lnTo>
                  <a:pt x="175" y="308"/>
                </a:lnTo>
                <a:lnTo>
                  <a:pt x="175" y="308"/>
                </a:lnTo>
                <a:lnTo>
                  <a:pt x="200" y="382"/>
                </a:lnTo>
                <a:lnTo>
                  <a:pt x="221" y="455"/>
                </a:lnTo>
                <a:lnTo>
                  <a:pt x="221" y="455"/>
                </a:lnTo>
                <a:lnTo>
                  <a:pt x="231" y="485"/>
                </a:lnTo>
                <a:lnTo>
                  <a:pt x="243" y="513"/>
                </a:lnTo>
                <a:lnTo>
                  <a:pt x="255" y="542"/>
                </a:lnTo>
                <a:lnTo>
                  <a:pt x="266" y="571"/>
                </a:lnTo>
                <a:lnTo>
                  <a:pt x="266" y="571"/>
                </a:lnTo>
                <a:lnTo>
                  <a:pt x="262" y="569"/>
                </a:lnTo>
                <a:lnTo>
                  <a:pt x="256" y="567"/>
                </a:lnTo>
                <a:lnTo>
                  <a:pt x="251" y="566"/>
                </a:lnTo>
                <a:lnTo>
                  <a:pt x="246" y="567"/>
                </a:lnTo>
                <a:lnTo>
                  <a:pt x="246" y="567"/>
                </a:lnTo>
                <a:lnTo>
                  <a:pt x="240" y="570"/>
                </a:lnTo>
                <a:lnTo>
                  <a:pt x="238" y="573"/>
                </a:lnTo>
                <a:lnTo>
                  <a:pt x="235" y="577"/>
                </a:lnTo>
                <a:lnTo>
                  <a:pt x="232" y="581"/>
                </a:lnTo>
                <a:lnTo>
                  <a:pt x="232" y="581"/>
                </a:lnTo>
                <a:lnTo>
                  <a:pt x="216" y="521"/>
                </a:lnTo>
                <a:lnTo>
                  <a:pt x="208" y="492"/>
                </a:lnTo>
                <a:lnTo>
                  <a:pt x="198" y="462"/>
                </a:lnTo>
                <a:lnTo>
                  <a:pt x="198" y="462"/>
                </a:lnTo>
                <a:lnTo>
                  <a:pt x="200" y="461"/>
                </a:lnTo>
                <a:lnTo>
                  <a:pt x="200" y="461"/>
                </a:lnTo>
                <a:lnTo>
                  <a:pt x="209" y="446"/>
                </a:lnTo>
                <a:lnTo>
                  <a:pt x="209" y="446"/>
                </a:lnTo>
                <a:lnTo>
                  <a:pt x="212" y="448"/>
                </a:lnTo>
                <a:lnTo>
                  <a:pt x="213" y="451"/>
                </a:lnTo>
                <a:lnTo>
                  <a:pt x="213" y="454"/>
                </a:lnTo>
                <a:lnTo>
                  <a:pt x="213" y="458"/>
                </a:lnTo>
                <a:lnTo>
                  <a:pt x="213" y="458"/>
                </a:lnTo>
                <a:lnTo>
                  <a:pt x="212" y="473"/>
                </a:lnTo>
                <a:lnTo>
                  <a:pt x="212" y="473"/>
                </a:lnTo>
                <a:lnTo>
                  <a:pt x="211" y="485"/>
                </a:lnTo>
                <a:lnTo>
                  <a:pt x="211" y="492"/>
                </a:lnTo>
                <a:lnTo>
                  <a:pt x="212" y="497"/>
                </a:lnTo>
                <a:lnTo>
                  <a:pt x="212" y="497"/>
                </a:lnTo>
                <a:lnTo>
                  <a:pt x="213" y="498"/>
                </a:lnTo>
                <a:lnTo>
                  <a:pt x="215" y="498"/>
                </a:lnTo>
                <a:lnTo>
                  <a:pt x="215" y="498"/>
                </a:lnTo>
                <a:lnTo>
                  <a:pt x="220" y="489"/>
                </a:lnTo>
                <a:lnTo>
                  <a:pt x="220" y="489"/>
                </a:lnTo>
                <a:lnTo>
                  <a:pt x="224" y="485"/>
                </a:lnTo>
                <a:lnTo>
                  <a:pt x="224" y="486"/>
                </a:lnTo>
                <a:lnTo>
                  <a:pt x="224" y="488"/>
                </a:lnTo>
                <a:lnTo>
                  <a:pt x="223" y="496"/>
                </a:lnTo>
                <a:lnTo>
                  <a:pt x="223" y="496"/>
                </a:lnTo>
                <a:lnTo>
                  <a:pt x="220" y="510"/>
                </a:lnTo>
                <a:lnTo>
                  <a:pt x="219" y="525"/>
                </a:lnTo>
                <a:lnTo>
                  <a:pt x="219" y="525"/>
                </a:lnTo>
                <a:lnTo>
                  <a:pt x="220" y="527"/>
                </a:lnTo>
                <a:lnTo>
                  <a:pt x="221" y="527"/>
                </a:lnTo>
                <a:lnTo>
                  <a:pt x="221" y="527"/>
                </a:lnTo>
                <a:lnTo>
                  <a:pt x="225" y="523"/>
                </a:lnTo>
                <a:lnTo>
                  <a:pt x="228" y="519"/>
                </a:lnTo>
                <a:lnTo>
                  <a:pt x="228" y="519"/>
                </a:lnTo>
                <a:lnTo>
                  <a:pt x="232" y="509"/>
                </a:lnTo>
                <a:lnTo>
                  <a:pt x="234" y="506"/>
                </a:lnTo>
                <a:lnTo>
                  <a:pt x="235" y="506"/>
                </a:lnTo>
                <a:lnTo>
                  <a:pt x="235" y="509"/>
                </a:lnTo>
                <a:lnTo>
                  <a:pt x="235" y="509"/>
                </a:lnTo>
                <a:lnTo>
                  <a:pt x="235" y="520"/>
                </a:lnTo>
                <a:lnTo>
                  <a:pt x="232" y="529"/>
                </a:lnTo>
                <a:lnTo>
                  <a:pt x="228" y="540"/>
                </a:lnTo>
                <a:lnTo>
                  <a:pt x="227" y="550"/>
                </a:lnTo>
                <a:lnTo>
                  <a:pt x="227" y="550"/>
                </a:lnTo>
                <a:lnTo>
                  <a:pt x="228" y="551"/>
                </a:lnTo>
                <a:lnTo>
                  <a:pt x="229" y="551"/>
                </a:lnTo>
                <a:lnTo>
                  <a:pt x="229" y="551"/>
                </a:lnTo>
                <a:lnTo>
                  <a:pt x="238" y="540"/>
                </a:lnTo>
                <a:lnTo>
                  <a:pt x="238" y="540"/>
                </a:lnTo>
                <a:lnTo>
                  <a:pt x="240" y="535"/>
                </a:lnTo>
                <a:lnTo>
                  <a:pt x="242" y="535"/>
                </a:lnTo>
                <a:lnTo>
                  <a:pt x="242" y="535"/>
                </a:lnTo>
                <a:lnTo>
                  <a:pt x="240" y="539"/>
                </a:lnTo>
                <a:lnTo>
                  <a:pt x="240" y="539"/>
                </a:lnTo>
                <a:lnTo>
                  <a:pt x="236" y="552"/>
                </a:lnTo>
                <a:lnTo>
                  <a:pt x="232" y="566"/>
                </a:lnTo>
                <a:lnTo>
                  <a:pt x="232" y="566"/>
                </a:lnTo>
                <a:lnTo>
                  <a:pt x="232" y="567"/>
                </a:lnTo>
                <a:lnTo>
                  <a:pt x="235" y="567"/>
                </a:lnTo>
                <a:lnTo>
                  <a:pt x="235" y="567"/>
                </a:lnTo>
                <a:lnTo>
                  <a:pt x="239" y="564"/>
                </a:lnTo>
                <a:lnTo>
                  <a:pt x="242" y="560"/>
                </a:lnTo>
                <a:lnTo>
                  <a:pt x="242" y="560"/>
                </a:lnTo>
                <a:lnTo>
                  <a:pt x="247" y="552"/>
                </a:lnTo>
                <a:lnTo>
                  <a:pt x="243" y="560"/>
                </a:lnTo>
                <a:lnTo>
                  <a:pt x="243" y="560"/>
                </a:lnTo>
                <a:lnTo>
                  <a:pt x="243" y="562"/>
                </a:lnTo>
                <a:lnTo>
                  <a:pt x="244" y="562"/>
                </a:lnTo>
                <a:lnTo>
                  <a:pt x="244" y="562"/>
                </a:lnTo>
                <a:lnTo>
                  <a:pt x="250" y="560"/>
                </a:lnTo>
                <a:lnTo>
                  <a:pt x="254" y="558"/>
                </a:lnTo>
                <a:lnTo>
                  <a:pt x="254" y="558"/>
                </a:lnTo>
                <a:lnTo>
                  <a:pt x="254" y="556"/>
                </a:lnTo>
                <a:lnTo>
                  <a:pt x="254" y="555"/>
                </a:lnTo>
                <a:lnTo>
                  <a:pt x="254" y="555"/>
                </a:lnTo>
                <a:lnTo>
                  <a:pt x="252" y="555"/>
                </a:lnTo>
                <a:lnTo>
                  <a:pt x="252" y="555"/>
                </a:lnTo>
                <a:lnTo>
                  <a:pt x="248" y="556"/>
                </a:lnTo>
                <a:lnTo>
                  <a:pt x="248" y="554"/>
                </a:lnTo>
                <a:lnTo>
                  <a:pt x="252" y="544"/>
                </a:lnTo>
                <a:lnTo>
                  <a:pt x="252" y="544"/>
                </a:lnTo>
                <a:lnTo>
                  <a:pt x="252" y="543"/>
                </a:lnTo>
                <a:lnTo>
                  <a:pt x="250" y="543"/>
                </a:lnTo>
                <a:lnTo>
                  <a:pt x="250" y="543"/>
                </a:lnTo>
                <a:lnTo>
                  <a:pt x="240" y="558"/>
                </a:lnTo>
                <a:lnTo>
                  <a:pt x="238" y="560"/>
                </a:lnTo>
                <a:lnTo>
                  <a:pt x="238" y="560"/>
                </a:lnTo>
                <a:lnTo>
                  <a:pt x="240" y="551"/>
                </a:lnTo>
                <a:lnTo>
                  <a:pt x="240" y="551"/>
                </a:lnTo>
                <a:lnTo>
                  <a:pt x="243" y="540"/>
                </a:lnTo>
                <a:lnTo>
                  <a:pt x="246" y="528"/>
                </a:lnTo>
                <a:lnTo>
                  <a:pt x="246" y="528"/>
                </a:lnTo>
                <a:lnTo>
                  <a:pt x="244" y="527"/>
                </a:lnTo>
                <a:lnTo>
                  <a:pt x="244" y="527"/>
                </a:lnTo>
                <a:lnTo>
                  <a:pt x="243" y="528"/>
                </a:lnTo>
                <a:lnTo>
                  <a:pt x="243" y="528"/>
                </a:lnTo>
                <a:lnTo>
                  <a:pt x="235" y="539"/>
                </a:lnTo>
                <a:lnTo>
                  <a:pt x="231" y="544"/>
                </a:lnTo>
                <a:lnTo>
                  <a:pt x="231" y="543"/>
                </a:lnTo>
                <a:lnTo>
                  <a:pt x="231" y="540"/>
                </a:lnTo>
                <a:lnTo>
                  <a:pt x="231" y="540"/>
                </a:lnTo>
                <a:lnTo>
                  <a:pt x="235" y="525"/>
                </a:lnTo>
                <a:lnTo>
                  <a:pt x="235" y="525"/>
                </a:lnTo>
                <a:lnTo>
                  <a:pt x="236" y="519"/>
                </a:lnTo>
                <a:lnTo>
                  <a:pt x="238" y="512"/>
                </a:lnTo>
                <a:lnTo>
                  <a:pt x="238" y="506"/>
                </a:lnTo>
                <a:lnTo>
                  <a:pt x="236" y="500"/>
                </a:lnTo>
                <a:lnTo>
                  <a:pt x="236" y="500"/>
                </a:lnTo>
                <a:lnTo>
                  <a:pt x="235" y="498"/>
                </a:lnTo>
                <a:lnTo>
                  <a:pt x="234" y="500"/>
                </a:lnTo>
                <a:lnTo>
                  <a:pt x="234" y="500"/>
                </a:lnTo>
                <a:lnTo>
                  <a:pt x="227" y="513"/>
                </a:lnTo>
                <a:lnTo>
                  <a:pt x="227" y="513"/>
                </a:lnTo>
                <a:lnTo>
                  <a:pt x="223" y="521"/>
                </a:lnTo>
                <a:lnTo>
                  <a:pt x="221" y="521"/>
                </a:lnTo>
                <a:lnTo>
                  <a:pt x="221" y="520"/>
                </a:lnTo>
                <a:lnTo>
                  <a:pt x="223" y="508"/>
                </a:lnTo>
                <a:lnTo>
                  <a:pt x="223" y="508"/>
                </a:lnTo>
                <a:lnTo>
                  <a:pt x="225" y="494"/>
                </a:lnTo>
                <a:lnTo>
                  <a:pt x="228" y="481"/>
                </a:lnTo>
                <a:lnTo>
                  <a:pt x="228" y="481"/>
                </a:lnTo>
                <a:lnTo>
                  <a:pt x="227" y="479"/>
                </a:lnTo>
                <a:lnTo>
                  <a:pt x="225" y="479"/>
                </a:lnTo>
                <a:lnTo>
                  <a:pt x="225" y="479"/>
                </a:lnTo>
                <a:lnTo>
                  <a:pt x="219" y="488"/>
                </a:lnTo>
                <a:lnTo>
                  <a:pt x="215" y="490"/>
                </a:lnTo>
                <a:lnTo>
                  <a:pt x="213" y="490"/>
                </a:lnTo>
                <a:lnTo>
                  <a:pt x="213" y="488"/>
                </a:lnTo>
                <a:lnTo>
                  <a:pt x="213" y="488"/>
                </a:lnTo>
                <a:lnTo>
                  <a:pt x="213" y="482"/>
                </a:lnTo>
                <a:lnTo>
                  <a:pt x="215" y="475"/>
                </a:lnTo>
                <a:lnTo>
                  <a:pt x="216" y="463"/>
                </a:lnTo>
                <a:lnTo>
                  <a:pt x="216" y="463"/>
                </a:lnTo>
                <a:lnTo>
                  <a:pt x="217" y="456"/>
                </a:lnTo>
                <a:lnTo>
                  <a:pt x="216" y="451"/>
                </a:lnTo>
                <a:lnTo>
                  <a:pt x="215" y="444"/>
                </a:lnTo>
                <a:lnTo>
                  <a:pt x="212" y="439"/>
                </a:lnTo>
                <a:lnTo>
                  <a:pt x="212" y="439"/>
                </a:lnTo>
                <a:lnTo>
                  <a:pt x="211" y="439"/>
                </a:lnTo>
                <a:lnTo>
                  <a:pt x="209" y="439"/>
                </a:lnTo>
                <a:lnTo>
                  <a:pt x="209" y="439"/>
                </a:lnTo>
                <a:lnTo>
                  <a:pt x="201" y="452"/>
                </a:lnTo>
                <a:lnTo>
                  <a:pt x="200" y="452"/>
                </a:lnTo>
                <a:lnTo>
                  <a:pt x="200" y="451"/>
                </a:lnTo>
                <a:lnTo>
                  <a:pt x="201" y="439"/>
                </a:lnTo>
                <a:lnTo>
                  <a:pt x="201" y="439"/>
                </a:lnTo>
                <a:lnTo>
                  <a:pt x="204" y="424"/>
                </a:lnTo>
                <a:lnTo>
                  <a:pt x="205" y="417"/>
                </a:lnTo>
                <a:lnTo>
                  <a:pt x="205" y="409"/>
                </a:lnTo>
                <a:lnTo>
                  <a:pt x="205" y="409"/>
                </a:lnTo>
                <a:lnTo>
                  <a:pt x="204" y="408"/>
                </a:lnTo>
                <a:lnTo>
                  <a:pt x="202" y="408"/>
                </a:lnTo>
                <a:lnTo>
                  <a:pt x="202" y="408"/>
                </a:lnTo>
                <a:lnTo>
                  <a:pt x="196" y="417"/>
                </a:lnTo>
                <a:lnTo>
                  <a:pt x="196" y="417"/>
                </a:lnTo>
                <a:lnTo>
                  <a:pt x="193" y="421"/>
                </a:lnTo>
                <a:lnTo>
                  <a:pt x="192" y="421"/>
                </a:lnTo>
                <a:lnTo>
                  <a:pt x="190" y="420"/>
                </a:lnTo>
                <a:lnTo>
                  <a:pt x="190" y="419"/>
                </a:lnTo>
                <a:lnTo>
                  <a:pt x="193" y="408"/>
                </a:lnTo>
                <a:lnTo>
                  <a:pt x="193" y="408"/>
                </a:lnTo>
                <a:lnTo>
                  <a:pt x="196" y="393"/>
                </a:lnTo>
                <a:lnTo>
                  <a:pt x="196" y="385"/>
                </a:lnTo>
                <a:lnTo>
                  <a:pt x="196" y="377"/>
                </a:lnTo>
                <a:lnTo>
                  <a:pt x="196" y="377"/>
                </a:lnTo>
                <a:lnTo>
                  <a:pt x="194" y="375"/>
                </a:lnTo>
                <a:lnTo>
                  <a:pt x="193" y="377"/>
                </a:lnTo>
                <a:lnTo>
                  <a:pt x="193" y="377"/>
                </a:lnTo>
                <a:lnTo>
                  <a:pt x="186" y="388"/>
                </a:lnTo>
                <a:lnTo>
                  <a:pt x="185" y="389"/>
                </a:lnTo>
                <a:lnTo>
                  <a:pt x="185" y="389"/>
                </a:lnTo>
                <a:lnTo>
                  <a:pt x="185" y="381"/>
                </a:lnTo>
                <a:lnTo>
                  <a:pt x="185" y="381"/>
                </a:lnTo>
                <a:lnTo>
                  <a:pt x="188" y="367"/>
                </a:lnTo>
                <a:lnTo>
                  <a:pt x="189" y="355"/>
                </a:lnTo>
                <a:lnTo>
                  <a:pt x="189" y="355"/>
                </a:lnTo>
                <a:lnTo>
                  <a:pt x="188" y="354"/>
                </a:lnTo>
                <a:lnTo>
                  <a:pt x="186" y="354"/>
                </a:lnTo>
                <a:lnTo>
                  <a:pt x="186" y="354"/>
                </a:lnTo>
                <a:lnTo>
                  <a:pt x="177" y="367"/>
                </a:lnTo>
                <a:lnTo>
                  <a:pt x="177" y="367"/>
                </a:lnTo>
                <a:lnTo>
                  <a:pt x="178" y="351"/>
                </a:lnTo>
                <a:lnTo>
                  <a:pt x="178" y="351"/>
                </a:lnTo>
                <a:lnTo>
                  <a:pt x="180" y="340"/>
                </a:lnTo>
                <a:lnTo>
                  <a:pt x="178" y="328"/>
                </a:lnTo>
                <a:lnTo>
                  <a:pt x="178" y="328"/>
                </a:lnTo>
                <a:lnTo>
                  <a:pt x="178" y="328"/>
                </a:lnTo>
                <a:lnTo>
                  <a:pt x="177" y="328"/>
                </a:lnTo>
                <a:lnTo>
                  <a:pt x="175" y="330"/>
                </a:lnTo>
                <a:lnTo>
                  <a:pt x="175" y="330"/>
                </a:lnTo>
                <a:lnTo>
                  <a:pt x="173" y="336"/>
                </a:lnTo>
                <a:lnTo>
                  <a:pt x="171" y="338"/>
                </a:lnTo>
                <a:lnTo>
                  <a:pt x="170" y="338"/>
                </a:lnTo>
                <a:lnTo>
                  <a:pt x="170" y="334"/>
                </a:lnTo>
                <a:lnTo>
                  <a:pt x="170" y="328"/>
                </a:lnTo>
                <a:lnTo>
                  <a:pt x="170" y="328"/>
                </a:lnTo>
                <a:lnTo>
                  <a:pt x="174" y="308"/>
                </a:lnTo>
                <a:lnTo>
                  <a:pt x="174" y="308"/>
                </a:lnTo>
                <a:lnTo>
                  <a:pt x="173" y="307"/>
                </a:lnTo>
                <a:lnTo>
                  <a:pt x="171" y="307"/>
                </a:lnTo>
                <a:lnTo>
                  <a:pt x="171" y="307"/>
                </a:lnTo>
                <a:lnTo>
                  <a:pt x="165" y="315"/>
                </a:lnTo>
                <a:lnTo>
                  <a:pt x="165" y="315"/>
                </a:lnTo>
                <a:lnTo>
                  <a:pt x="161" y="319"/>
                </a:lnTo>
                <a:lnTo>
                  <a:pt x="161" y="319"/>
                </a:lnTo>
                <a:lnTo>
                  <a:pt x="159" y="317"/>
                </a:lnTo>
                <a:lnTo>
                  <a:pt x="162" y="308"/>
                </a:lnTo>
                <a:lnTo>
                  <a:pt x="162" y="308"/>
                </a:lnTo>
                <a:lnTo>
                  <a:pt x="163" y="297"/>
                </a:lnTo>
                <a:lnTo>
                  <a:pt x="165" y="286"/>
                </a:lnTo>
                <a:lnTo>
                  <a:pt x="165" y="286"/>
                </a:lnTo>
                <a:lnTo>
                  <a:pt x="163" y="285"/>
                </a:lnTo>
                <a:lnTo>
                  <a:pt x="162" y="285"/>
                </a:lnTo>
                <a:lnTo>
                  <a:pt x="162" y="285"/>
                </a:lnTo>
                <a:lnTo>
                  <a:pt x="154" y="296"/>
                </a:lnTo>
                <a:lnTo>
                  <a:pt x="154" y="296"/>
                </a:lnTo>
                <a:lnTo>
                  <a:pt x="154" y="289"/>
                </a:lnTo>
                <a:lnTo>
                  <a:pt x="155" y="281"/>
                </a:lnTo>
                <a:lnTo>
                  <a:pt x="155" y="281"/>
                </a:lnTo>
                <a:lnTo>
                  <a:pt x="157" y="272"/>
                </a:lnTo>
                <a:lnTo>
                  <a:pt x="157" y="262"/>
                </a:lnTo>
                <a:lnTo>
                  <a:pt x="157" y="262"/>
                </a:lnTo>
                <a:lnTo>
                  <a:pt x="155" y="261"/>
                </a:lnTo>
                <a:lnTo>
                  <a:pt x="154" y="261"/>
                </a:lnTo>
                <a:lnTo>
                  <a:pt x="154" y="261"/>
                </a:lnTo>
                <a:lnTo>
                  <a:pt x="147" y="270"/>
                </a:lnTo>
                <a:lnTo>
                  <a:pt x="144" y="272"/>
                </a:lnTo>
                <a:lnTo>
                  <a:pt x="143" y="272"/>
                </a:lnTo>
                <a:lnTo>
                  <a:pt x="143" y="270"/>
                </a:lnTo>
                <a:lnTo>
                  <a:pt x="144" y="266"/>
                </a:lnTo>
                <a:lnTo>
                  <a:pt x="144" y="266"/>
                </a:lnTo>
                <a:lnTo>
                  <a:pt x="147" y="251"/>
                </a:lnTo>
                <a:lnTo>
                  <a:pt x="148" y="245"/>
                </a:lnTo>
                <a:lnTo>
                  <a:pt x="148" y="238"/>
                </a:lnTo>
                <a:lnTo>
                  <a:pt x="148" y="238"/>
                </a:lnTo>
                <a:lnTo>
                  <a:pt x="147" y="236"/>
                </a:lnTo>
                <a:lnTo>
                  <a:pt x="146" y="236"/>
                </a:lnTo>
                <a:lnTo>
                  <a:pt x="146" y="236"/>
                </a:lnTo>
                <a:lnTo>
                  <a:pt x="138" y="247"/>
                </a:lnTo>
                <a:lnTo>
                  <a:pt x="138" y="247"/>
                </a:lnTo>
                <a:lnTo>
                  <a:pt x="136" y="249"/>
                </a:lnTo>
                <a:lnTo>
                  <a:pt x="135" y="249"/>
                </a:lnTo>
                <a:lnTo>
                  <a:pt x="135" y="246"/>
                </a:lnTo>
                <a:lnTo>
                  <a:pt x="136" y="238"/>
                </a:lnTo>
                <a:lnTo>
                  <a:pt x="136" y="238"/>
                </a:lnTo>
                <a:lnTo>
                  <a:pt x="140" y="223"/>
                </a:lnTo>
                <a:lnTo>
                  <a:pt x="140" y="216"/>
                </a:lnTo>
                <a:lnTo>
                  <a:pt x="139" y="209"/>
                </a:lnTo>
                <a:lnTo>
                  <a:pt x="139" y="209"/>
                </a:lnTo>
                <a:lnTo>
                  <a:pt x="138" y="208"/>
                </a:lnTo>
                <a:lnTo>
                  <a:pt x="136" y="209"/>
                </a:lnTo>
                <a:lnTo>
                  <a:pt x="136" y="209"/>
                </a:lnTo>
                <a:lnTo>
                  <a:pt x="126" y="226"/>
                </a:lnTo>
                <a:lnTo>
                  <a:pt x="126" y="226"/>
                </a:lnTo>
                <a:lnTo>
                  <a:pt x="126" y="222"/>
                </a:lnTo>
                <a:lnTo>
                  <a:pt x="127" y="216"/>
                </a:lnTo>
                <a:lnTo>
                  <a:pt x="130" y="208"/>
                </a:lnTo>
                <a:lnTo>
                  <a:pt x="130" y="208"/>
                </a:lnTo>
                <a:lnTo>
                  <a:pt x="132" y="196"/>
                </a:lnTo>
                <a:lnTo>
                  <a:pt x="132" y="189"/>
                </a:lnTo>
                <a:lnTo>
                  <a:pt x="131" y="184"/>
                </a:lnTo>
                <a:lnTo>
                  <a:pt x="131" y="184"/>
                </a:lnTo>
                <a:lnTo>
                  <a:pt x="130" y="182"/>
                </a:lnTo>
                <a:lnTo>
                  <a:pt x="128" y="182"/>
                </a:lnTo>
                <a:lnTo>
                  <a:pt x="128" y="182"/>
                </a:lnTo>
                <a:lnTo>
                  <a:pt x="121" y="191"/>
                </a:lnTo>
                <a:lnTo>
                  <a:pt x="116" y="199"/>
                </a:lnTo>
                <a:lnTo>
                  <a:pt x="116" y="199"/>
                </a:lnTo>
                <a:lnTo>
                  <a:pt x="117" y="192"/>
                </a:lnTo>
                <a:lnTo>
                  <a:pt x="120" y="184"/>
                </a:lnTo>
                <a:lnTo>
                  <a:pt x="123" y="177"/>
                </a:lnTo>
                <a:lnTo>
                  <a:pt x="124" y="170"/>
                </a:lnTo>
                <a:lnTo>
                  <a:pt x="124" y="170"/>
                </a:lnTo>
                <a:lnTo>
                  <a:pt x="124" y="169"/>
                </a:lnTo>
                <a:lnTo>
                  <a:pt x="121" y="169"/>
                </a:lnTo>
                <a:lnTo>
                  <a:pt x="121" y="169"/>
                </a:lnTo>
                <a:lnTo>
                  <a:pt x="115" y="178"/>
                </a:lnTo>
                <a:lnTo>
                  <a:pt x="113" y="180"/>
                </a:lnTo>
                <a:lnTo>
                  <a:pt x="112" y="180"/>
                </a:lnTo>
                <a:lnTo>
                  <a:pt x="113" y="173"/>
                </a:lnTo>
                <a:lnTo>
                  <a:pt x="113" y="173"/>
                </a:lnTo>
                <a:lnTo>
                  <a:pt x="117" y="159"/>
                </a:lnTo>
                <a:lnTo>
                  <a:pt x="119" y="146"/>
                </a:lnTo>
                <a:lnTo>
                  <a:pt x="119" y="146"/>
                </a:lnTo>
                <a:lnTo>
                  <a:pt x="117" y="146"/>
                </a:lnTo>
                <a:lnTo>
                  <a:pt x="116" y="146"/>
                </a:lnTo>
                <a:lnTo>
                  <a:pt x="116" y="146"/>
                </a:lnTo>
                <a:lnTo>
                  <a:pt x="109" y="154"/>
                </a:lnTo>
                <a:lnTo>
                  <a:pt x="104" y="158"/>
                </a:lnTo>
                <a:lnTo>
                  <a:pt x="103" y="157"/>
                </a:lnTo>
                <a:lnTo>
                  <a:pt x="103" y="154"/>
                </a:lnTo>
                <a:lnTo>
                  <a:pt x="103" y="154"/>
                </a:lnTo>
                <a:lnTo>
                  <a:pt x="105" y="141"/>
                </a:lnTo>
                <a:lnTo>
                  <a:pt x="108" y="135"/>
                </a:lnTo>
                <a:lnTo>
                  <a:pt x="108" y="127"/>
                </a:lnTo>
                <a:lnTo>
                  <a:pt x="108" y="127"/>
                </a:lnTo>
                <a:lnTo>
                  <a:pt x="108" y="126"/>
                </a:lnTo>
                <a:lnTo>
                  <a:pt x="107" y="126"/>
                </a:lnTo>
                <a:lnTo>
                  <a:pt x="107" y="126"/>
                </a:lnTo>
                <a:lnTo>
                  <a:pt x="94" y="139"/>
                </a:lnTo>
                <a:lnTo>
                  <a:pt x="93" y="141"/>
                </a:lnTo>
                <a:lnTo>
                  <a:pt x="92" y="141"/>
                </a:lnTo>
                <a:lnTo>
                  <a:pt x="92" y="139"/>
                </a:lnTo>
                <a:lnTo>
                  <a:pt x="93" y="134"/>
                </a:lnTo>
                <a:lnTo>
                  <a:pt x="93" y="134"/>
                </a:lnTo>
                <a:lnTo>
                  <a:pt x="99" y="120"/>
                </a:lnTo>
                <a:lnTo>
                  <a:pt x="100" y="115"/>
                </a:lnTo>
                <a:lnTo>
                  <a:pt x="100" y="107"/>
                </a:lnTo>
                <a:lnTo>
                  <a:pt x="100" y="107"/>
                </a:lnTo>
                <a:lnTo>
                  <a:pt x="99" y="107"/>
                </a:lnTo>
                <a:lnTo>
                  <a:pt x="97" y="107"/>
                </a:lnTo>
                <a:lnTo>
                  <a:pt x="97" y="107"/>
                </a:lnTo>
                <a:lnTo>
                  <a:pt x="89" y="116"/>
                </a:lnTo>
                <a:lnTo>
                  <a:pt x="86" y="119"/>
                </a:lnTo>
                <a:lnTo>
                  <a:pt x="85" y="119"/>
                </a:lnTo>
                <a:lnTo>
                  <a:pt x="85" y="118"/>
                </a:lnTo>
                <a:lnTo>
                  <a:pt x="85" y="114"/>
                </a:lnTo>
                <a:lnTo>
                  <a:pt x="85" y="114"/>
                </a:lnTo>
                <a:lnTo>
                  <a:pt x="89" y="99"/>
                </a:lnTo>
                <a:lnTo>
                  <a:pt x="92" y="91"/>
                </a:lnTo>
                <a:lnTo>
                  <a:pt x="92" y="84"/>
                </a:lnTo>
                <a:lnTo>
                  <a:pt x="92" y="84"/>
                </a:lnTo>
                <a:lnTo>
                  <a:pt x="92" y="83"/>
                </a:lnTo>
                <a:lnTo>
                  <a:pt x="90" y="83"/>
                </a:lnTo>
                <a:lnTo>
                  <a:pt x="89" y="83"/>
                </a:lnTo>
                <a:lnTo>
                  <a:pt x="89" y="83"/>
                </a:lnTo>
                <a:lnTo>
                  <a:pt x="85" y="89"/>
                </a:lnTo>
                <a:lnTo>
                  <a:pt x="82" y="91"/>
                </a:lnTo>
                <a:lnTo>
                  <a:pt x="82" y="89"/>
                </a:lnTo>
                <a:lnTo>
                  <a:pt x="82" y="87"/>
                </a:lnTo>
                <a:lnTo>
                  <a:pt x="86" y="72"/>
                </a:lnTo>
                <a:lnTo>
                  <a:pt x="86" y="72"/>
                </a:lnTo>
                <a:lnTo>
                  <a:pt x="85" y="69"/>
                </a:lnTo>
                <a:lnTo>
                  <a:pt x="84" y="70"/>
                </a:lnTo>
                <a:lnTo>
                  <a:pt x="84" y="70"/>
                </a:lnTo>
                <a:lnTo>
                  <a:pt x="80" y="74"/>
                </a:lnTo>
                <a:lnTo>
                  <a:pt x="77" y="76"/>
                </a:lnTo>
                <a:lnTo>
                  <a:pt x="76" y="74"/>
                </a:lnTo>
                <a:lnTo>
                  <a:pt x="77" y="72"/>
                </a:lnTo>
                <a:lnTo>
                  <a:pt x="81" y="57"/>
                </a:lnTo>
                <a:lnTo>
                  <a:pt x="81" y="57"/>
                </a:lnTo>
                <a:lnTo>
                  <a:pt x="81" y="54"/>
                </a:lnTo>
                <a:lnTo>
                  <a:pt x="78" y="56"/>
                </a:lnTo>
                <a:lnTo>
                  <a:pt x="78" y="56"/>
                </a:lnTo>
                <a:lnTo>
                  <a:pt x="74" y="60"/>
                </a:lnTo>
                <a:lnTo>
                  <a:pt x="73" y="61"/>
                </a:lnTo>
                <a:lnTo>
                  <a:pt x="73" y="60"/>
                </a:lnTo>
                <a:lnTo>
                  <a:pt x="73" y="57"/>
                </a:lnTo>
                <a:lnTo>
                  <a:pt x="80" y="38"/>
                </a:lnTo>
                <a:lnTo>
                  <a:pt x="80" y="38"/>
                </a:lnTo>
                <a:lnTo>
                  <a:pt x="78" y="37"/>
                </a:lnTo>
                <a:lnTo>
                  <a:pt x="77" y="37"/>
                </a:lnTo>
                <a:lnTo>
                  <a:pt x="77" y="37"/>
                </a:lnTo>
                <a:lnTo>
                  <a:pt x="73" y="38"/>
                </a:lnTo>
                <a:lnTo>
                  <a:pt x="70" y="41"/>
                </a:lnTo>
                <a:lnTo>
                  <a:pt x="63" y="49"/>
                </a:lnTo>
                <a:lnTo>
                  <a:pt x="63" y="49"/>
                </a:lnTo>
                <a:lnTo>
                  <a:pt x="69" y="39"/>
                </a:lnTo>
                <a:lnTo>
                  <a:pt x="72" y="34"/>
                </a:lnTo>
                <a:lnTo>
                  <a:pt x="72" y="29"/>
                </a:lnTo>
                <a:lnTo>
                  <a:pt x="72" y="29"/>
                </a:lnTo>
                <a:lnTo>
                  <a:pt x="72" y="27"/>
                </a:lnTo>
                <a:lnTo>
                  <a:pt x="70" y="27"/>
                </a:lnTo>
                <a:lnTo>
                  <a:pt x="70" y="27"/>
                </a:lnTo>
                <a:lnTo>
                  <a:pt x="62" y="37"/>
                </a:lnTo>
                <a:lnTo>
                  <a:pt x="58" y="39"/>
                </a:lnTo>
                <a:lnTo>
                  <a:pt x="57" y="39"/>
                </a:lnTo>
                <a:lnTo>
                  <a:pt x="57" y="37"/>
                </a:lnTo>
                <a:lnTo>
                  <a:pt x="57" y="37"/>
                </a:lnTo>
                <a:lnTo>
                  <a:pt x="57" y="37"/>
                </a:lnTo>
                <a:lnTo>
                  <a:pt x="55" y="35"/>
                </a:lnTo>
                <a:lnTo>
                  <a:pt x="55" y="35"/>
                </a:lnTo>
                <a:lnTo>
                  <a:pt x="51" y="37"/>
                </a:lnTo>
                <a:lnTo>
                  <a:pt x="49" y="38"/>
                </a:lnTo>
                <a:lnTo>
                  <a:pt x="49" y="38"/>
                </a:lnTo>
                <a:lnTo>
                  <a:pt x="49" y="39"/>
                </a:lnTo>
                <a:lnTo>
                  <a:pt x="49" y="39"/>
                </a:lnTo>
                <a:lnTo>
                  <a:pt x="49" y="41"/>
                </a:lnTo>
                <a:lnTo>
                  <a:pt x="50" y="41"/>
                </a:lnTo>
                <a:lnTo>
                  <a:pt x="50" y="41"/>
                </a:lnTo>
                <a:lnTo>
                  <a:pt x="53" y="41"/>
                </a:lnTo>
                <a:lnTo>
                  <a:pt x="53" y="41"/>
                </a:lnTo>
                <a:lnTo>
                  <a:pt x="54" y="42"/>
                </a:lnTo>
                <a:lnTo>
                  <a:pt x="55" y="43"/>
                </a:lnTo>
                <a:lnTo>
                  <a:pt x="55" y="43"/>
                </a:lnTo>
                <a:lnTo>
                  <a:pt x="59" y="41"/>
                </a:lnTo>
                <a:lnTo>
                  <a:pt x="63" y="37"/>
                </a:lnTo>
                <a:lnTo>
                  <a:pt x="63" y="37"/>
                </a:lnTo>
                <a:lnTo>
                  <a:pt x="67" y="34"/>
                </a:lnTo>
                <a:lnTo>
                  <a:pt x="69" y="34"/>
                </a:lnTo>
                <a:lnTo>
                  <a:pt x="69" y="37"/>
                </a:lnTo>
                <a:lnTo>
                  <a:pt x="67" y="39"/>
                </a:lnTo>
                <a:lnTo>
                  <a:pt x="61" y="53"/>
                </a:lnTo>
                <a:lnTo>
                  <a:pt x="61" y="53"/>
                </a:lnTo>
                <a:lnTo>
                  <a:pt x="62" y="54"/>
                </a:lnTo>
                <a:lnTo>
                  <a:pt x="62" y="56"/>
                </a:lnTo>
                <a:lnTo>
                  <a:pt x="63" y="54"/>
                </a:lnTo>
                <a:lnTo>
                  <a:pt x="63" y="54"/>
                </a:lnTo>
                <a:lnTo>
                  <a:pt x="70" y="47"/>
                </a:lnTo>
                <a:lnTo>
                  <a:pt x="76" y="43"/>
                </a:lnTo>
                <a:lnTo>
                  <a:pt x="76" y="43"/>
                </a:lnTo>
                <a:lnTo>
                  <a:pt x="72" y="54"/>
                </a:lnTo>
                <a:lnTo>
                  <a:pt x="67" y="65"/>
                </a:lnTo>
                <a:lnTo>
                  <a:pt x="67" y="65"/>
                </a:lnTo>
                <a:lnTo>
                  <a:pt x="67" y="66"/>
                </a:lnTo>
                <a:lnTo>
                  <a:pt x="69" y="68"/>
                </a:lnTo>
                <a:lnTo>
                  <a:pt x="69" y="68"/>
                </a:lnTo>
                <a:lnTo>
                  <a:pt x="74" y="65"/>
                </a:lnTo>
                <a:lnTo>
                  <a:pt x="78" y="61"/>
                </a:lnTo>
                <a:lnTo>
                  <a:pt x="78" y="61"/>
                </a:lnTo>
                <a:lnTo>
                  <a:pt x="76" y="65"/>
                </a:lnTo>
                <a:lnTo>
                  <a:pt x="74" y="70"/>
                </a:lnTo>
                <a:lnTo>
                  <a:pt x="70" y="81"/>
                </a:lnTo>
                <a:lnTo>
                  <a:pt x="70" y="81"/>
                </a:lnTo>
                <a:lnTo>
                  <a:pt x="70" y="83"/>
                </a:lnTo>
                <a:lnTo>
                  <a:pt x="72" y="83"/>
                </a:lnTo>
                <a:lnTo>
                  <a:pt x="72" y="83"/>
                </a:lnTo>
                <a:lnTo>
                  <a:pt x="77" y="80"/>
                </a:lnTo>
                <a:lnTo>
                  <a:pt x="81" y="77"/>
                </a:lnTo>
                <a:lnTo>
                  <a:pt x="81" y="77"/>
                </a:lnTo>
                <a:lnTo>
                  <a:pt x="80" y="80"/>
                </a:lnTo>
                <a:lnTo>
                  <a:pt x="78" y="85"/>
                </a:lnTo>
                <a:lnTo>
                  <a:pt x="77" y="95"/>
                </a:lnTo>
                <a:lnTo>
                  <a:pt x="77" y="95"/>
                </a:lnTo>
                <a:lnTo>
                  <a:pt x="77" y="97"/>
                </a:lnTo>
                <a:lnTo>
                  <a:pt x="80" y="97"/>
                </a:lnTo>
                <a:lnTo>
                  <a:pt x="80" y="97"/>
                </a:lnTo>
                <a:lnTo>
                  <a:pt x="84" y="93"/>
                </a:lnTo>
                <a:lnTo>
                  <a:pt x="86" y="91"/>
                </a:lnTo>
                <a:lnTo>
                  <a:pt x="88" y="89"/>
                </a:lnTo>
                <a:lnTo>
                  <a:pt x="88" y="89"/>
                </a:lnTo>
                <a:lnTo>
                  <a:pt x="88" y="95"/>
                </a:lnTo>
                <a:lnTo>
                  <a:pt x="88" y="95"/>
                </a:lnTo>
                <a:lnTo>
                  <a:pt x="84" y="110"/>
                </a:lnTo>
                <a:lnTo>
                  <a:pt x="80" y="126"/>
                </a:lnTo>
                <a:lnTo>
                  <a:pt x="80" y="126"/>
                </a:lnTo>
                <a:lnTo>
                  <a:pt x="81" y="127"/>
                </a:lnTo>
                <a:lnTo>
                  <a:pt x="82" y="127"/>
                </a:lnTo>
                <a:lnTo>
                  <a:pt x="82" y="127"/>
                </a:lnTo>
                <a:lnTo>
                  <a:pt x="86" y="124"/>
                </a:lnTo>
                <a:lnTo>
                  <a:pt x="90" y="120"/>
                </a:lnTo>
                <a:lnTo>
                  <a:pt x="90" y="120"/>
                </a:lnTo>
                <a:lnTo>
                  <a:pt x="93" y="115"/>
                </a:lnTo>
                <a:lnTo>
                  <a:pt x="96" y="112"/>
                </a:lnTo>
                <a:lnTo>
                  <a:pt x="97" y="112"/>
                </a:lnTo>
                <a:lnTo>
                  <a:pt x="97" y="115"/>
                </a:lnTo>
                <a:lnTo>
                  <a:pt x="97" y="115"/>
                </a:lnTo>
                <a:lnTo>
                  <a:pt x="96" y="123"/>
                </a:lnTo>
                <a:lnTo>
                  <a:pt x="92" y="130"/>
                </a:lnTo>
                <a:lnTo>
                  <a:pt x="89" y="138"/>
                </a:lnTo>
                <a:lnTo>
                  <a:pt x="86" y="146"/>
                </a:lnTo>
                <a:lnTo>
                  <a:pt x="86" y="146"/>
                </a:lnTo>
                <a:lnTo>
                  <a:pt x="88" y="147"/>
                </a:lnTo>
                <a:lnTo>
                  <a:pt x="89" y="147"/>
                </a:lnTo>
                <a:lnTo>
                  <a:pt x="89" y="147"/>
                </a:lnTo>
                <a:lnTo>
                  <a:pt x="99" y="141"/>
                </a:lnTo>
                <a:lnTo>
                  <a:pt x="103" y="137"/>
                </a:lnTo>
                <a:lnTo>
                  <a:pt x="105" y="132"/>
                </a:lnTo>
                <a:lnTo>
                  <a:pt x="105" y="132"/>
                </a:lnTo>
                <a:lnTo>
                  <a:pt x="104" y="141"/>
                </a:lnTo>
                <a:lnTo>
                  <a:pt x="101" y="149"/>
                </a:lnTo>
                <a:lnTo>
                  <a:pt x="100" y="157"/>
                </a:lnTo>
                <a:lnTo>
                  <a:pt x="99" y="165"/>
                </a:lnTo>
                <a:lnTo>
                  <a:pt x="99" y="165"/>
                </a:lnTo>
                <a:lnTo>
                  <a:pt x="100" y="166"/>
                </a:lnTo>
                <a:lnTo>
                  <a:pt x="101" y="166"/>
                </a:lnTo>
                <a:lnTo>
                  <a:pt x="101" y="166"/>
                </a:lnTo>
                <a:lnTo>
                  <a:pt x="105" y="164"/>
                </a:lnTo>
                <a:lnTo>
                  <a:pt x="109" y="159"/>
                </a:lnTo>
                <a:lnTo>
                  <a:pt x="115" y="151"/>
                </a:lnTo>
                <a:lnTo>
                  <a:pt x="115" y="151"/>
                </a:lnTo>
                <a:lnTo>
                  <a:pt x="115" y="158"/>
                </a:lnTo>
                <a:lnTo>
                  <a:pt x="113" y="166"/>
                </a:lnTo>
                <a:lnTo>
                  <a:pt x="113" y="166"/>
                </a:lnTo>
                <a:lnTo>
                  <a:pt x="108" y="184"/>
                </a:lnTo>
                <a:lnTo>
                  <a:pt x="108" y="184"/>
                </a:lnTo>
                <a:lnTo>
                  <a:pt x="108" y="185"/>
                </a:lnTo>
                <a:lnTo>
                  <a:pt x="111" y="185"/>
                </a:lnTo>
                <a:lnTo>
                  <a:pt x="111" y="185"/>
                </a:lnTo>
                <a:lnTo>
                  <a:pt x="120" y="174"/>
                </a:lnTo>
                <a:lnTo>
                  <a:pt x="120" y="174"/>
                </a:lnTo>
                <a:lnTo>
                  <a:pt x="119" y="182"/>
                </a:lnTo>
                <a:lnTo>
                  <a:pt x="116" y="189"/>
                </a:lnTo>
                <a:lnTo>
                  <a:pt x="113" y="196"/>
                </a:lnTo>
                <a:lnTo>
                  <a:pt x="112" y="204"/>
                </a:lnTo>
                <a:lnTo>
                  <a:pt x="112" y="204"/>
                </a:lnTo>
                <a:lnTo>
                  <a:pt x="112" y="205"/>
                </a:lnTo>
                <a:lnTo>
                  <a:pt x="115" y="205"/>
                </a:lnTo>
                <a:lnTo>
                  <a:pt x="115" y="205"/>
                </a:lnTo>
                <a:lnTo>
                  <a:pt x="119" y="203"/>
                </a:lnTo>
                <a:lnTo>
                  <a:pt x="121" y="199"/>
                </a:lnTo>
                <a:lnTo>
                  <a:pt x="121" y="199"/>
                </a:lnTo>
                <a:lnTo>
                  <a:pt x="126" y="196"/>
                </a:lnTo>
                <a:lnTo>
                  <a:pt x="127" y="195"/>
                </a:lnTo>
                <a:lnTo>
                  <a:pt x="128" y="197"/>
                </a:lnTo>
                <a:lnTo>
                  <a:pt x="128" y="203"/>
                </a:lnTo>
                <a:lnTo>
                  <a:pt x="128" y="203"/>
                </a:lnTo>
                <a:lnTo>
                  <a:pt x="124" y="216"/>
                </a:lnTo>
                <a:lnTo>
                  <a:pt x="123" y="223"/>
                </a:lnTo>
                <a:lnTo>
                  <a:pt x="123" y="231"/>
                </a:lnTo>
                <a:lnTo>
                  <a:pt x="123" y="231"/>
                </a:lnTo>
                <a:lnTo>
                  <a:pt x="124" y="232"/>
                </a:lnTo>
                <a:lnTo>
                  <a:pt x="126" y="232"/>
                </a:lnTo>
                <a:lnTo>
                  <a:pt x="126" y="232"/>
                </a:lnTo>
                <a:lnTo>
                  <a:pt x="134" y="220"/>
                </a:lnTo>
                <a:lnTo>
                  <a:pt x="135" y="218"/>
                </a:lnTo>
                <a:lnTo>
                  <a:pt x="136" y="218"/>
                </a:lnTo>
                <a:lnTo>
                  <a:pt x="138" y="220"/>
                </a:lnTo>
                <a:lnTo>
                  <a:pt x="136" y="224"/>
                </a:lnTo>
                <a:lnTo>
                  <a:pt x="136" y="224"/>
                </a:lnTo>
                <a:lnTo>
                  <a:pt x="134" y="239"/>
                </a:lnTo>
                <a:lnTo>
                  <a:pt x="130" y="253"/>
                </a:lnTo>
                <a:lnTo>
                  <a:pt x="130" y="253"/>
                </a:lnTo>
                <a:lnTo>
                  <a:pt x="131" y="254"/>
                </a:lnTo>
                <a:lnTo>
                  <a:pt x="132" y="254"/>
                </a:lnTo>
                <a:lnTo>
                  <a:pt x="132" y="254"/>
                </a:lnTo>
                <a:lnTo>
                  <a:pt x="138" y="250"/>
                </a:lnTo>
                <a:lnTo>
                  <a:pt x="142" y="246"/>
                </a:lnTo>
                <a:lnTo>
                  <a:pt x="143" y="243"/>
                </a:lnTo>
                <a:lnTo>
                  <a:pt x="144" y="243"/>
                </a:lnTo>
                <a:lnTo>
                  <a:pt x="146" y="245"/>
                </a:lnTo>
                <a:lnTo>
                  <a:pt x="146" y="249"/>
                </a:lnTo>
                <a:lnTo>
                  <a:pt x="146" y="249"/>
                </a:lnTo>
                <a:lnTo>
                  <a:pt x="144" y="257"/>
                </a:lnTo>
                <a:lnTo>
                  <a:pt x="142" y="265"/>
                </a:lnTo>
                <a:lnTo>
                  <a:pt x="140" y="273"/>
                </a:lnTo>
                <a:lnTo>
                  <a:pt x="139" y="281"/>
                </a:lnTo>
                <a:lnTo>
                  <a:pt x="139" y="281"/>
                </a:lnTo>
                <a:lnTo>
                  <a:pt x="140" y="282"/>
                </a:lnTo>
                <a:lnTo>
                  <a:pt x="142" y="282"/>
                </a:lnTo>
                <a:lnTo>
                  <a:pt x="142" y="282"/>
                </a:lnTo>
                <a:lnTo>
                  <a:pt x="148" y="276"/>
                </a:lnTo>
                <a:lnTo>
                  <a:pt x="153" y="273"/>
                </a:lnTo>
                <a:lnTo>
                  <a:pt x="153" y="273"/>
                </a:lnTo>
                <a:lnTo>
                  <a:pt x="154" y="274"/>
                </a:lnTo>
                <a:lnTo>
                  <a:pt x="154" y="274"/>
                </a:lnTo>
                <a:lnTo>
                  <a:pt x="151" y="288"/>
                </a:lnTo>
                <a:lnTo>
                  <a:pt x="150" y="301"/>
                </a:lnTo>
                <a:lnTo>
                  <a:pt x="150" y="301"/>
                </a:lnTo>
                <a:lnTo>
                  <a:pt x="151" y="303"/>
                </a:lnTo>
                <a:lnTo>
                  <a:pt x="153" y="301"/>
                </a:lnTo>
                <a:lnTo>
                  <a:pt x="153" y="301"/>
                </a:lnTo>
                <a:lnTo>
                  <a:pt x="157" y="297"/>
                </a:lnTo>
                <a:lnTo>
                  <a:pt x="159" y="294"/>
                </a:lnTo>
                <a:lnTo>
                  <a:pt x="161" y="294"/>
                </a:lnTo>
                <a:lnTo>
                  <a:pt x="161" y="296"/>
                </a:lnTo>
                <a:lnTo>
                  <a:pt x="161" y="303"/>
                </a:lnTo>
                <a:lnTo>
                  <a:pt x="161" y="303"/>
                </a:lnTo>
                <a:lnTo>
                  <a:pt x="158" y="313"/>
                </a:lnTo>
                <a:lnTo>
                  <a:pt x="158" y="326"/>
                </a:lnTo>
                <a:lnTo>
                  <a:pt x="158" y="326"/>
                </a:lnTo>
                <a:lnTo>
                  <a:pt x="158" y="327"/>
                </a:lnTo>
                <a:lnTo>
                  <a:pt x="161" y="326"/>
                </a:lnTo>
                <a:lnTo>
                  <a:pt x="161" y="326"/>
                </a:lnTo>
                <a:lnTo>
                  <a:pt x="167" y="315"/>
                </a:lnTo>
                <a:lnTo>
                  <a:pt x="169" y="313"/>
                </a:lnTo>
                <a:lnTo>
                  <a:pt x="169" y="313"/>
                </a:lnTo>
                <a:lnTo>
                  <a:pt x="169" y="321"/>
                </a:lnTo>
                <a:lnTo>
                  <a:pt x="169" y="321"/>
                </a:lnTo>
                <a:lnTo>
                  <a:pt x="166" y="334"/>
                </a:lnTo>
                <a:lnTo>
                  <a:pt x="165" y="347"/>
                </a:lnTo>
                <a:lnTo>
                  <a:pt x="165" y="347"/>
                </a:lnTo>
                <a:lnTo>
                  <a:pt x="166" y="348"/>
                </a:lnTo>
                <a:lnTo>
                  <a:pt x="167" y="348"/>
                </a:lnTo>
                <a:lnTo>
                  <a:pt x="167" y="348"/>
                </a:lnTo>
                <a:lnTo>
                  <a:pt x="173" y="343"/>
                </a:lnTo>
                <a:lnTo>
                  <a:pt x="175" y="339"/>
                </a:lnTo>
                <a:lnTo>
                  <a:pt x="177" y="335"/>
                </a:lnTo>
                <a:lnTo>
                  <a:pt x="177" y="335"/>
                </a:lnTo>
                <a:lnTo>
                  <a:pt x="173" y="353"/>
                </a:lnTo>
                <a:lnTo>
                  <a:pt x="173" y="362"/>
                </a:lnTo>
                <a:lnTo>
                  <a:pt x="173" y="371"/>
                </a:lnTo>
                <a:lnTo>
                  <a:pt x="173" y="371"/>
                </a:lnTo>
                <a:lnTo>
                  <a:pt x="174" y="373"/>
                </a:lnTo>
                <a:lnTo>
                  <a:pt x="175" y="373"/>
                </a:lnTo>
                <a:lnTo>
                  <a:pt x="175" y="373"/>
                </a:lnTo>
                <a:lnTo>
                  <a:pt x="182" y="365"/>
                </a:lnTo>
                <a:lnTo>
                  <a:pt x="182" y="365"/>
                </a:lnTo>
                <a:lnTo>
                  <a:pt x="186" y="361"/>
                </a:lnTo>
                <a:lnTo>
                  <a:pt x="186" y="362"/>
                </a:lnTo>
                <a:lnTo>
                  <a:pt x="186" y="363"/>
                </a:lnTo>
                <a:lnTo>
                  <a:pt x="184" y="374"/>
                </a:lnTo>
                <a:lnTo>
                  <a:pt x="184" y="374"/>
                </a:lnTo>
                <a:lnTo>
                  <a:pt x="181" y="386"/>
                </a:lnTo>
                <a:lnTo>
                  <a:pt x="180" y="400"/>
                </a:lnTo>
                <a:lnTo>
                  <a:pt x="180" y="400"/>
                </a:lnTo>
                <a:lnTo>
                  <a:pt x="181" y="401"/>
                </a:lnTo>
                <a:lnTo>
                  <a:pt x="182" y="401"/>
                </a:lnTo>
                <a:lnTo>
                  <a:pt x="182" y="401"/>
                </a:lnTo>
                <a:lnTo>
                  <a:pt x="189" y="392"/>
                </a:lnTo>
                <a:lnTo>
                  <a:pt x="193" y="386"/>
                </a:lnTo>
                <a:lnTo>
                  <a:pt x="194" y="384"/>
                </a:lnTo>
                <a:lnTo>
                  <a:pt x="194" y="384"/>
                </a:lnTo>
                <a:lnTo>
                  <a:pt x="193" y="394"/>
                </a:lnTo>
                <a:lnTo>
                  <a:pt x="192" y="405"/>
                </a:lnTo>
                <a:lnTo>
                  <a:pt x="189" y="416"/>
                </a:lnTo>
                <a:lnTo>
                  <a:pt x="186" y="427"/>
                </a:lnTo>
                <a:lnTo>
                  <a:pt x="186" y="427"/>
                </a:lnTo>
                <a:lnTo>
                  <a:pt x="146" y="313"/>
                </a:lnTo>
                <a:lnTo>
                  <a:pt x="146" y="313"/>
                </a:lnTo>
                <a:lnTo>
                  <a:pt x="121" y="243"/>
                </a:lnTo>
                <a:lnTo>
                  <a:pt x="108" y="208"/>
                </a:lnTo>
                <a:lnTo>
                  <a:pt x="93" y="173"/>
                </a:lnTo>
                <a:lnTo>
                  <a:pt x="93" y="173"/>
                </a:lnTo>
                <a:lnTo>
                  <a:pt x="78" y="138"/>
                </a:lnTo>
                <a:lnTo>
                  <a:pt x="65" y="101"/>
                </a:lnTo>
                <a:lnTo>
                  <a:pt x="58" y="84"/>
                </a:lnTo>
                <a:lnTo>
                  <a:pt x="54" y="65"/>
                </a:lnTo>
                <a:lnTo>
                  <a:pt x="49" y="46"/>
                </a:lnTo>
                <a:lnTo>
                  <a:pt x="46" y="27"/>
                </a:lnTo>
                <a:lnTo>
                  <a:pt x="46" y="27"/>
                </a:lnTo>
                <a:lnTo>
                  <a:pt x="62" y="23"/>
                </a:lnTo>
                <a:lnTo>
                  <a:pt x="78" y="19"/>
                </a:lnTo>
                <a:lnTo>
                  <a:pt x="78" y="19"/>
                </a:lnTo>
                <a:close/>
                <a:moveTo>
                  <a:pt x="197" y="458"/>
                </a:moveTo>
                <a:lnTo>
                  <a:pt x="197" y="458"/>
                </a:lnTo>
                <a:lnTo>
                  <a:pt x="188" y="428"/>
                </a:lnTo>
                <a:lnTo>
                  <a:pt x="188" y="428"/>
                </a:lnTo>
                <a:lnTo>
                  <a:pt x="189" y="428"/>
                </a:lnTo>
                <a:lnTo>
                  <a:pt x="189" y="428"/>
                </a:lnTo>
                <a:lnTo>
                  <a:pt x="196" y="421"/>
                </a:lnTo>
                <a:lnTo>
                  <a:pt x="200" y="416"/>
                </a:lnTo>
                <a:lnTo>
                  <a:pt x="201" y="416"/>
                </a:lnTo>
                <a:lnTo>
                  <a:pt x="202" y="417"/>
                </a:lnTo>
                <a:lnTo>
                  <a:pt x="201" y="428"/>
                </a:lnTo>
                <a:lnTo>
                  <a:pt x="201" y="428"/>
                </a:lnTo>
                <a:lnTo>
                  <a:pt x="198" y="443"/>
                </a:lnTo>
                <a:lnTo>
                  <a:pt x="197" y="450"/>
                </a:lnTo>
                <a:lnTo>
                  <a:pt x="197" y="458"/>
                </a:lnTo>
                <a:lnTo>
                  <a:pt x="197" y="458"/>
                </a:lnTo>
                <a:close/>
                <a:moveTo>
                  <a:pt x="193" y="591"/>
                </a:moveTo>
                <a:lnTo>
                  <a:pt x="193" y="591"/>
                </a:lnTo>
                <a:lnTo>
                  <a:pt x="173" y="537"/>
                </a:lnTo>
                <a:lnTo>
                  <a:pt x="154" y="483"/>
                </a:lnTo>
                <a:lnTo>
                  <a:pt x="154" y="483"/>
                </a:lnTo>
                <a:lnTo>
                  <a:pt x="105" y="339"/>
                </a:lnTo>
                <a:lnTo>
                  <a:pt x="105" y="339"/>
                </a:lnTo>
                <a:lnTo>
                  <a:pt x="11" y="46"/>
                </a:lnTo>
                <a:lnTo>
                  <a:pt x="11" y="46"/>
                </a:lnTo>
                <a:lnTo>
                  <a:pt x="11" y="46"/>
                </a:lnTo>
                <a:lnTo>
                  <a:pt x="11" y="46"/>
                </a:lnTo>
                <a:lnTo>
                  <a:pt x="23" y="38"/>
                </a:lnTo>
                <a:lnTo>
                  <a:pt x="35" y="31"/>
                </a:lnTo>
                <a:lnTo>
                  <a:pt x="35" y="31"/>
                </a:lnTo>
                <a:lnTo>
                  <a:pt x="38" y="49"/>
                </a:lnTo>
                <a:lnTo>
                  <a:pt x="42" y="66"/>
                </a:lnTo>
                <a:lnTo>
                  <a:pt x="51" y="99"/>
                </a:lnTo>
                <a:lnTo>
                  <a:pt x="63" y="131"/>
                </a:lnTo>
                <a:lnTo>
                  <a:pt x="77" y="164"/>
                </a:lnTo>
                <a:lnTo>
                  <a:pt x="77" y="164"/>
                </a:lnTo>
                <a:lnTo>
                  <a:pt x="90" y="199"/>
                </a:lnTo>
                <a:lnTo>
                  <a:pt x="104" y="232"/>
                </a:lnTo>
                <a:lnTo>
                  <a:pt x="130" y="303"/>
                </a:lnTo>
                <a:lnTo>
                  <a:pt x="130" y="303"/>
                </a:lnTo>
                <a:lnTo>
                  <a:pt x="157" y="377"/>
                </a:lnTo>
                <a:lnTo>
                  <a:pt x="182" y="450"/>
                </a:lnTo>
                <a:lnTo>
                  <a:pt x="182" y="450"/>
                </a:lnTo>
                <a:lnTo>
                  <a:pt x="193" y="483"/>
                </a:lnTo>
                <a:lnTo>
                  <a:pt x="202" y="516"/>
                </a:lnTo>
                <a:lnTo>
                  <a:pt x="220" y="582"/>
                </a:lnTo>
                <a:lnTo>
                  <a:pt x="220" y="582"/>
                </a:lnTo>
                <a:lnTo>
                  <a:pt x="212" y="579"/>
                </a:lnTo>
                <a:lnTo>
                  <a:pt x="212" y="579"/>
                </a:lnTo>
                <a:lnTo>
                  <a:pt x="205" y="579"/>
                </a:lnTo>
                <a:lnTo>
                  <a:pt x="200" y="582"/>
                </a:lnTo>
                <a:lnTo>
                  <a:pt x="196" y="586"/>
                </a:lnTo>
                <a:lnTo>
                  <a:pt x="193" y="591"/>
                </a:lnTo>
                <a:lnTo>
                  <a:pt x="193" y="591"/>
                </a:lnTo>
                <a:close/>
                <a:moveTo>
                  <a:pt x="254" y="674"/>
                </a:moveTo>
                <a:lnTo>
                  <a:pt x="254" y="674"/>
                </a:lnTo>
                <a:lnTo>
                  <a:pt x="242" y="659"/>
                </a:lnTo>
                <a:lnTo>
                  <a:pt x="227" y="645"/>
                </a:lnTo>
                <a:lnTo>
                  <a:pt x="213" y="631"/>
                </a:lnTo>
                <a:lnTo>
                  <a:pt x="208" y="623"/>
                </a:lnTo>
                <a:lnTo>
                  <a:pt x="202" y="616"/>
                </a:lnTo>
                <a:lnTo>
                  <a:pt x="202" y="616"/>
                </a:lnTo>
                <a:lnTo>
                  <a:pt x="202" y="613"/>
                </a:lnTo>
                <a:lnTo>
                  <a:pt x="204" y="612"/>
                </a:lnTo>
                <a:lnTo>
                  <a:pt x="204" y="612"/>
                </a:lnTo>
                <a:lnTo>
                  <a:pt x="202" y="605"/>
                </a:lnTo>
                <a:lnTo>
                  <a:pt x="202" y="598"/>
                </a:lnTo>
                <a:lnTo>
                  <a:pt x="202" y="598"/>
                </a:lnTo>
                <a:lnTo>
                  <a:pt x="205" y="591"/>
                </a:lnTo>
                <a:lnTo>
                  <a:pt x="208" y="589"/>
                </a:lnTo>
                <a:lnTo>
                  <a:pt x="211" y="590"/>
                </a:lnTo>
                <a:lnTo>
                  <a:pt x="215" y="591"/>
                </a:lnTo>
                <a:lnTo>
                  <a:pt x="223" y="598"/>
                </a:lnTo>
                <a:lnTo>
                  <a:pt x="227" y="604"/>
                </a:lnTo>
                <a:lnTo>
                  <a:pt x="227" y="604"/>
                </a:lnTo>
                <a:lnTo>
                  <a:pt x="227" y="605"/>
                </a:lnTo>
                <a:lnTo>
                  <a:pt x="227" y="605"/>
                </a:lnTo>
                <a:lnTo>
                  <a:pt x="228" y="606"/>
                </a:lnTo>
                <a:lnTo>
                  <a:pt x="228" y="606"/>
                </a:lnTo>
                <a:lnTo>
                  <a:pt x="231" y="610"/>
                </a:lnTo>
                <a:lnTo>
                  <a:pt x="231" y="610"/>
                </a:lnTo>
                <a:lnTo>
                  <a:pt x="238" y="625"/>
                </a:lnTo>
                <a:lnTo>
                  <a:pt x="238" y="625"/>
                </a:lnTo>
                <a:lnTo>
                  <a:pt x="238" y="627"/>
                </a:lnTo>
                <a:lnTo>
                  <a:pt x="238" y="627"/>
                </a:lnTo>
                <a:lnTo>
                  <a:pt x="238" y="627"/>
                </a:lnTo>
                <a:lnTo>
                  <a:pt x="238" y="627"/>
                </a:lnTo>
                <a:lnTo>
                  <a:pt x="238" y="628"/>
                </a:lnTo>
                <a:lnTo>
                  <a:pt x="238" y="628"/>
                </a:lnTo>
                <a:lnTo>
                  <a:pt x="239" y="629"/>
                </a:lnTo>
                <a:lnTo>
                  <a:pt x="242" y="631"/>
                </a:lnTo>
                <a:lnTo>
                  <a:pt x="244" y="629"/>
                </a:lnTo>
                <a:lnTo>
                  <a:pt x="248" y="627"/>
                </a:lnTo>
                <a:lnTo>
                  <a:pt x="248" y="624"/>
                </a:lnTo>
                <a:lnTo>
                  <a:pt x="248" y="623"/>
                </a:lnTo>
                <a:lnTo>
                  <a:pt x="248" y="623"/>
                </a:lnTo>
                <a:lnTo>
                  <a:pt x="246" y="613"/>
                </a:lnTo>
                <a:lnTo>
                  <a:pt x="243" y="602"/>
                </a:lnTo>
                <a:lnTo>
                  <a:pt x="243" y="591"/>
                </a:lnTo>
                <a:lnTo>
                  <a:pt x="244" y="587"/>
                </a:lnTo>
                <a:lnTo>
                  <a:pt x="246" y="582"/>
                </a:lnTo>
                <a:lnTo>
                  <a:pt x="246" y="582"/>
                </a:lnTo>
                <a:lnTo>
                  <a:pt x="248" y="578"/>
                </a:lnTo>
                <a:lnTo>
                  <a:pt x="252" y="577"/>
                </a:lnTo>
                <a:lnTo>
                  <a:pt x="256" y="578"/>
                </a:lnTo>
                <a:lnTo>
                  <a:pt x="261" y="581"/>
                </a:lnTo>
                <a:lnTo>
                  <a:pt x="267" y="590"/>
                </a:lnTo>
                <a:lnTo>
                  <a:pt x="271" y="596"/>
                </a:lnTo>
                <a:lnTo>
                  <a:pt x="271" y="596"/>
                </a:lnTo>
                <a:lnTo>
                  <a:pt x="281" y="616"/>
                </a:lnTo>
                <a:lnTo>
                  <a:pt x="281" y="616"/>
                </a:lnTo>
                <a:lnTo>
                  <a:pt x="282" y="618"/>
                </a:lnTo>
                <a:lnTo>
                  <a:pt x="283" y="618"/>
                </a:lnTo>
                <a:lnTo>
                  <a:pt x="288" y="618"/>
                </a:lnTo>
                <a:lnTo>
                  <a:pt x="292" y="616"/>
                </a:lnTo>
                <a:lnTo>
                  <a:pt x="292" y="613"/>
                </a:lnTo>
                <a:lnTo>
                  <a:pt x="292" y="610"/>
                </a:lnTo>
                <a:lnTo>
                  <a:pt x="292" y="610"/>
                </a:lnTo>
                <a:lnTo>
                  <a:pt x="289" y="602"/>
                </a:lnTo>
                <a:lnTo>
                  <a:pt x="286" y="593"/>
                </a:lnTo>
                <a:lnTo>
                  <a:pt x="286" y="593"/>
                </a:lnTo>
                <a:lnTo>
                  <a:pt x="288" y="585"/>
                </a:lnTo>
                <a:lnTo>
                  <a:pt x="290" y="577"/>
                </a:lnTo>
                <a:lnTo>
                  <a:pt x="292" y="574"/>
                </a:lnTo>
                <a:lnTo>
                  <a:pt x="294" y="573"/>
                </a:lnTo>
                <a:lnTo>
                  <a:pt x="297" y="573"/>
                </a:lnTo>
                <a:lnTo>
                  <a:pt x="301" y="577"/>
                </a:lnTo>
                <a:lnTo>
                  <a:pt x="301" y="577"/>
                </a:lnTo>
                <a:lnTo>
                  <a:pt x="300" y="604"/>
                </a:lnTo>
                <a:lnTo>
                  <a:pt x="300" y="631"/>
                </a:lnTo>
                <a:lnTo>
                  <a:pt x="302" y="683"/>
                </a:lnTo>
                <a:lnTo>
                  <a:pt x="302" y="683"/>
                </a:lnTo>
                <a:lnTo>
                  <a:pt x="301" y="685"/>
                </a:lnTo>
                <a:lnTo>
                  <a:pt x="301" y="685"/>
                </a:lnTo>
                <a:lnTo>
                  <a:pt x="285" y="690"/>
                </a:lnTo>
                <a:lnTo>
                  <a:pt x="270" y="697"/>
                </a:lnTo>
                <a:lnTo>
                  <a:pt x="270" y="697"/>
                </a:lnTo>
                <a:lnTo>
                  <a:pt x="254" y="674"/>
                </a:lnTo>
                <a:lnTo>
                  <a:pt x="254" y="674"/>
                </a:lnTo>
                <a:close/>
                <a:moveTo>
                  <a:pt x="300" y="736"/>
                </a:moveTo>
                <a:lnTo>
                  <a:pt x="300" y="736"/>
                </a:lnTo>
                <a:lnTo>
                  <a:pt x="288" y="721"/>
                </a:lnTo>
                <a:lnTo>
                  <a:pt x="277" y="706"/>
                </a:lnTo>
                <a:lnTo>
                  <a:pt x="277" y="706"/>
                </a:lnTo>
                <a:lnTo>
                  <a:pt x="290" y="701"/>
                </a:lnTo>
                <a:lnTo>
                  <a:pt x="302" y="695"/>
                </a:lnTo>
                <a:lnTo>
                  <a:pt x="302" y="695"/>
                </a:lnTo>
                <a:lnTo>
                  <a:pt x="302" y="716"/>
                </a:lnTo>
                <a:lnTo>
                  <a:pt x="300" y="736"/>
                </a:lnTo>
                <a:lnTo>
                  <a:pt x="300" y="736"/>
                </a:lnTo>
                <a:close/>
              </a:path>
            </a:pathLst>
          </a:custGeom>
          <a:solidFill>
            <a:srgbClr val="FBA6A5"/>
          </a:solidFill>
          <a:ln>
            <a:noFill/>
          </a:ln>
          <a:extLst/>
        </p:spPr>
        <p:txBody>
          <a:bodyPr anchor="t" anchorCtr="0" bIns="45720" compatLnSpc="1" lIns="91440" numCol="1" rIns="91440" tIns="45720" vert="horz" wrap="square">
            <a:prstTxWarp prst="textNoShape">
              <a:avLst/>
            </a:prstTxWarp>
          </a:bodyPr>
          <a:lstStyle/>
          <a:p>
            <a:endParaRPr altLang="en-US" lang="zh-CN"/>
          </a:p>
        </p:txBody>
      </p:sp>
      <p:sp>
        <p:nvSpPr>
          <p:cNvPr id="20" name="PA_库_任意多边形 158"/>
          <p:cNvSpPr>
            <a:spLocks noEditPoints="1"/>
          </p:cNvSpPr>
          <p:nvPr>
            <p:custDataLst>
              <p:tags r:id="rId20"/>
            </p:custDataLst>
          </p:nvPr>
        </p:nvSpPr>
        <p:spPr bwMode="auto">
          <a:xfrm>
            <a:off x="9276533" y="2286690"/>
            <a:ext cx="892880" cy="932941"/>
          </a:xfrm>
          <a:custGeom>
            <a:cxnLst>
              <a:cxn ang="0">
                <a:pos x="398" y="200"/>
              </a:cxn>
              <a:cxn ang="0">
                <a:pos x="623" y="52"/>
              </a:cxn>
              <a:cxn ang="0">
                <a:pos x="625" y="296"/>
              </a:cxn>
              <a:cxn ang="0">
                <a:pos x="692" y="505"/>
              </a:cxn>
              <a:cxn ang="0">
                <a:pos x="672" y="754"/>
              </a:cxn>
              <a:cxn ang="0">
                <a:pos x="567" y="778"/>
              </a:cxn>
              <a:cxn ang="0">
                <a:pos x="298" y="803"/>
              </a:cxn>
              <a:cxn ang="0">
                <a:pos x="121" y="855"/>
              </a:cxn>
              <a:cxn ang="0">
                <a:pos x="61" y="840"/>
              </a:cxn>
              <a:cxn ang="0">
                <a:pos x="57" y="691"/>
              </a:cxn>
              <a:cxn ang="0">
                <a:pos x="65" y="446"/>
              </a:cxn>
              <a:cxn ang="0">
                <a:pos x="127" y="287"/>
              </a:cxn>
              <a:cxn ang="0">
                <a:pos x="0" y="111"/>
              </a:cxn>
              <a:cxn ang="0">
                <a:pos x="283" y="20"/>
              </a:cxn>
              <a:cxn ang="0">
                <a:pos x="285" y="190"/>
              </a:cxn>
              <a:cxn ang="0">
                <a:pos x="26" y="515"/>
              </a:cxn>
              <a:cxn ang="0">
                <a:pos x="51" y="560"/>
              </a:cxn>
              <a:cxn ang="0">
                <a:pos x="144" y="483"/>
              </a:cxn>
              <a:cxn ang="0">
                <a:pos x="167" y="646"/>
              </a:cxn>
              <a:cxn ang="0">
                <a:pos x="350" y="565"/>
              </a:cxn>
              <a:cxn ang="0">
                <a:pos x="308" y="468"/>
              </a:cxn>
              <a:cxn ang="0">
                <a:pos x="207" y="436"/>
              </a:cxn>
              <a:cxn ang="0">
                <a:pos x="82" y="807"/>
              </a:cxn>
              <a:cxn ang="0">
                <a:pos x="65" y="542"/>
              </a:cxn>
              <a:cxn ang="0">
                <a:pos x="129" y="763"/>
              </a:cxn>
              <a:cxn ang="0">
                <a:pos x="62" y="527"/>
              </a:cxn>
              <a:cxn ang="0">
                <a:pos x="268" y="179"/>
              </a:cxn>
              <a:cxn ang="0">
                <a:pos x="269" y="31"/>
              </a:cxn>
              <a:cxn ang="0">
                <a:pos x="31" y="121"/>
              </a:cxn>
              <a:cxn ang="0">
                <a:pos x="160" y="346"/>
              </a:cxn>
              <a:cxn ang="0">
                <a:pos x="71" y="144"/>
              </a:cxn>
              <a:cxn ang="0">
                <a:pos x="72" y="73"/>
              </a:cxn>
              <a:cxn ang="0">
                <a:pos x="256" y="152"/>
              </a:cxn>
              <a:cxn ang="0">
                <a:pos x="320" y="401"/>
              </a:cxn>
              <a:cxn ang="0">
                <a:pos x="130" y="796"/>
              </a:cxn>
              <a:cxn ang="0">
                <a:pos x="103" y="146"/>
              </a:cxn>
              <a:cxn ang="0">
                <a:pos x="234" y="412"/>
              </a:cxn>
              <a:cxn ang="0">
                <a:pos x="232" y="151"/>
              </a:cxn>
              <a:cxn ang="0">
                <a:pos x="242" y="785"/>
              </a:cxn>
              <a:cxn ang="0">
                <a:pos x="223" y="817"/>
              </a:cxn>
              <a:cxn ang="0">
                <a:pos x="377" y="598"/>
              </a:cxn>
              <a:cxn ang="0">
                <a:pos x="494" y="248"/>
              </a:cxn>
              <a:cxn ang="0">
                <a:pos x="687" y="111"/>
              </a:cxn>
              <a:cxn ang="0">
                <a:pos x="574" y="326"/>
              </a:cxn>
              <a:cxn ang="0">
                <a:pos x="538" y="681"/>
              </a:cxn>
              <a:cxn ang="0">
                <a:pos x="558" y="564"/>
              </a:cxn>
              <a:cxn ang="0">
                <a:pos x="718" y="172"/>
              </a:cxn>
              <a:cxn ang="0">
                <a:pos x="549" y="72"/>
              </a:cxn>
              <a:cxn ang="0">
                <a:pos x="414" y="174"/>
              </a:cxn>
              <a:cxn ang="0">
                <a:pos x="440" y="381"/>
              </a:cxn>
              <a:cxn ang="0">
                <a:pos x="287" y="786"/>
              </a:cxn>
              <a:cxn ang="0">
                <a:pos x="480" y="454"/>
              </a:cxn>
              <a:cxn ang="0">
                <a:pos x="459" y="452"/>
              </a:cxn>
              <a:cxn ang="0">
                <a:pos x="647" y="198"/>
              </a:cxn>
              <a:cxn ang="0">
                <a:pos x="490" y="154"/>
              </a:cxn>
              <a:cxn ang="0">
                <a:pos x="525" y="265"/>
              </a:cxn>
              <a:cxn ang="0">
                <a:pos x="531" y="388"/>
              </a:cxn>
              <a:cxn ang="0">
                <a:pos x="525" y="749"/>
              </a:cxn>
              <a:cxn ang="0">
                <a:pos x="604" y="687"/>
              </a:cxn>
              <a:cxn ang="0">
                <a:pos x="674" y="449"/>
              </a:cxn>
              <a:cxn ang="0">
                <a:pos x="653" y="425"/>
              </a:cxn>
              <a:cxn ang="0">
                <a:pos x="568" y="616"/>
              </a:cxn>
              <a:cxn ang="0">
                <a:pos x="652" y="736"/>
              </a:cxn>
            </a:cxnLst>
            <a:rect b="b" l="0" r="r" t="0"/>
            <a:pathLst>
              <a:path h="855" w="770">
                <a:moveTo>
                  <a:pt x="351" y="399"/>
                </a:moveTo>
                <a:lnTo>
                  <a:pt x="351" y="399"/>
                </a:lnTo>
                <a:lnTo>
                  <a:pt x="369" y="396"/>
                </a:lnTo>
                <a:lnTo>
                  <a:pt x="386" y="392"/>
                </a:lnTo>
                <a:lnTo>
                  <a:pt x="404" y="391"/>
                </a:lnTo>
                <a:lnTo>
                  <a:pt x="411" y="391"/>
                </a:lnTo>
                <a:lnTo>
                  <a:pt x="419" y="392"/>
                </a:lnTo>
                <a:lnTo>
                  <a:pt x="419" y="392"/>
                </a:lnTo>
                <a:lnTo>
                  <a:pt x="430" y="368"/>
                </a:lnTo>
                <a:lnTo>
                  <a:pt x="441" y="344"/>
                </a:lnTo>
                <a:lnTo>
                  <a:pt x="451" y="319"/>
                </a:lnTo>
                <a:lnTo>
                  <a:pt x="456" y="307"/>
                </a:lnTo>
                <a:lnTo>
                  <a:pt x="461" y="293"/>
                </a:lnTo>
                <a:lnTo>
                  <a:pt x="461" y="293"/>
                </a:lnTo>
                <a:lnTo>
                  <a:pt x="454" y="283"/>
                </a:lnTo>
                <a:lnTo>
                  <a:pt x="448" y="273"/>
                </a:lnTo>
                <a:lnTo>
                  <a:pt x="438" y="249"/>
                </a:lnTo>
                <a:lnTo>
                  <a:pt x="438" y="249"/>
                </a:lnTo>
                <a:lnTo>
                  <a:pt x="429" y="238"/>
                </a:lnTo>
                <a:lnTo>
                  <a:pt x="418" y="226"/>
                </a:lnTo>
                <a:lnTo>
                  <a:pt x="407" y="212"/>
                </a:lnTo>
                <a:lnTo>
                  <a:pt x="398" y="200"/>
                </a:lnTo>
                <a:lnTo>
                  <a:pt x="394" y="193"/>
                </a:lnTo>
                <a:lnTo>
                  <a:pt x="392" y="187"/>
                </a:lnTo>
                <a:lnTo>
                  <a:pt x="390" y="180"/>
                </a:lnTo>
                <a:lnTo>
                  <a:pt x="390" y="174"/>
                </a:lnTo>
                <a:lnTo>
                  <a:pt x="392" y="167"/>
                </a:lnTo>
                <a:lnTo>
                  <a:pt x="395" y="162"/>
                </a:lnTo>
                <a:lnTo>
                  <a:pt x="401" y="157"/>
                </a:lnTo>
                <a:lnTo>
                  <a:pt x="408" y="152"/>
                </a:lnTo>
                <a:lnTo>
                  <a:pt x="408" y="152"/>
                </a:lnTo>
                <a:lnTo>
                  <a:pt x="416" y="139"/>
                </a:lnTo>
                <a:lnTo>
                  <a:pt x="425" y="126"/>
                </a:lnTo>
                <a:lnTo>
                  <a:pt x="437" y="114"/>
                </a:lnTo>
                <a:lnTo>
                  <a:pt x="451" y="102"/>
                </a:lnTo>
                <a:lnTo>
                  <a:pt x="466" y="91"/>
                </a:lnTo>
                <a:lnTo>
                  <a:pt x="483" y="83"/>
                </a:lnTo>
                <a:lnTo>
                  <a:pt x="501" y="74"/>
                </a:lnTo>
                <a:lnTo>
                  <a:pt x="521" y="67"/>
                </a:lnTo>
                <a:lnTo>
                  <a:pt x="540" y="61"/>
                </a:lnTo>
                <a:lnTo>
                  <a:pt x="561" y="56"/>
                </a:lnTo>
                <a:lnTo>
                  <a:pt x="582" y="54"/>
                </a:lnTo>
                <a:lnTo>
                  <a:pt x="603" y="52"/>
                </a:lnTo>
                <a:lnTo>
                  <a:pt x="623" y="52"/>
                </a:lnTo>
                <a:lnTo>
                  <a:pt x="644" y="54"/>
                </a:lnTo>
                <a:lnTo>
                  <a:pt x="664" y="57"/>
                </a:lnTo>
                <a:lnTo>
                  <a:pt x="683" y="63"/>
                </a:lnTo>
                <a:lnTo>
                  <a:pt x="683" y="63"/>
                </a:lnTo>
                <a:lnTo>
                  <a:pt x="693" y="67"/>
                </a:lnTo>
                <a:lnTo>
                  <a:pt x="705" y="73"/>
                </a:lnTo>
                <a:lnTo>
                  <a:pt x="726" y="87"/>
                </a:lnTo>
                <a:lnTo>
                  <a:pt x="726" y="87"/>
                </a:lnTo>
                <a:lnTo>
                  <a:pt x="746" y="97"/>
                </a:lnTo>
                <a:lnTo>
                  <a:pt x="753" y="102"/>
                </a:lnTo>
                <a:lnTo>
                  <a:pt x="761" y="107"/>
                </a:lnTo>
                <a:lnTo>
                  <a:pt x="766" y="113"/>
                </a:lnTo>
                <a:lnTo>
                  <a:pt x="768" y="117"/>
                </a:lnTo>
                <a:lnTo>
                  <a:pt x="769" y="120"/>
                </a:lnTo>
                <a:lnTo>
                  <a:pt x="770" y="125"/>
                </a:lnTo>
                <a:lnTo>
                  <a:pt x="770" y="130"/>
                </a:lnTo>
                <a:lnTo>
                  <a:pt x="769" y="135"/>
                </a:lnTo>
                <a:lnTo>
                  <a:pt x="768" y="142"/>
                </a:lnTo>
                <a:lnTo>
                  <a:pt x="768" y="142"/>
                </a:lnTo>
                <a:lnTo>
                  <a:pt x="732" y="180"/>
                </a:lnTo>
                <a:lnTo>
                  <a:pt x="696" y="219"/>
                </a:lnTo>
                <a:lnTo>
                  <a:pt x="625" y="296"/>
                </a:lnTo>
                <a:lnTo>
                  <a:pt x="625" y="296"/>
                </a:lnTo>
                <a:lnTo>
                  <a:pt x="620" y="309"/>
                </a:lnTo>
                <a:lnTo>
                  <a:pt x="616" y="323"/>
                </a:lnTo>
                <a:lnTo>
                  <a:pt x="611" y="349"/>
                </a:lnTo>
                <a:lnTo>
                  <a:pt x="599" y="405"/>
                </a:lnTo>
                <a:lnTo>
                  <a:pt x="599" y="405"/>
                </a:lnTo>
                <a:lnTo>
                  <a:pt x="606" y="403"/>
                </a:lnTo>
                <a:lnTo>
                  <a:pt x="613" y="401"/>
                </a:lnTo>
                <a:lnTo>
                  <a:pt x="619" y="401"/>
                </a:lnTo>
                <a:lnTo>
                  <a:pt x="626" y="400"/>
                </a:lnTo>
                <a:lnTo>
                  <a:pt x="638" y="401"/>
                </a:lnTo>
                <a:lnTo>
                  <a:pt x="651" y="404"/>
                </a:lnTo>
                <a:lnTo>
                  <a:pt x="677" y="412"/>
                </a:lnTo>
                <a:lnTo>
                  <a:pt x="690" y="415"/>
                </a:lnTo>
                <a:lnTo>
                  <a:pt x="704" y="418"/>
                </a:lnTo>
                <a:lnTo>
                  <a:pt x="704" y="418"/>
                </a:lnTo>
                <a:lnTo>
                  <a:pt x="706" y="424"/>
                </a:lnTo>
                <a:lnTo>
                  <a:pt x="708" y="430"/>
                </a:lnTo>
                <a:lnTo>
                  <a:pt x="714" y="443"/>
                </a:lnTo>
                <a:lnTo>
                  <a:pt x="714" y="443"/>
                </a:lnTo>
                <a:lnTo>
                  <a:pt x="704" y="475"/>
                </a:lnTo>
                <a:lnTo>
                  <a:pt x="692" y="505"/>
                </a:lnTo>
                <a:lnTo>
                  <a:pt x="666" y="565"/>
                </a:lnTo>
                <a:lnTo>
                  <a:pt x="655" y="596"/>
                </a:lnTo>
                <a:lnTo>
                  <a:pt x="644" y="626"/>
                </a:lnTo>
                <a:lnTo>
                  <a:pt x="638" y="642"/>
                </a:lnTo>
                <a:lnTo>
                  <a:pt x="634" y="658"/>
                </a:lnTo>
                <a:lnTo>
                  <a:pt x="631" y="674"/>
                </a:lnTo>
                <a:lnTo>
                  <a:pt x="629" y="691"/>
                </a:lnTo>
                <a:lnTo>
                  <a:pt x="629" y="691"/>
                </a:lnTo>
                <a:lnTo>
                  <a:pt x="638" y="693"/>
                </a:lnTo>
                <a:lnTo>
                  <a:pt x="644" y="693"/>
                </a:lnTo>
                <a:lnTo>
                  <a:pt x="650" y="693"/>
                </a:lnTo>
                <a:lnTo>
                  <a:pt x="661" y="693"/>
                </a:lnTo>
                <a:lnTo>
                  <a:pt x="661" y="693"/>
                </a:lnTo>
                <a:lnTo>
                  <a:pt x="665" y="700"/>
                </a:lnTo>
                <a:lnTo>
                  <a:pt x="668" y="706"/>
                </a:lnTo>
                <a:lnTo>
                  <a:pt x="671" y="712"/>
                </a:lnTo>
                <a:lnTo>
                  <a:pt x="672" y="719"/>
                </a:lnTo>
                <a:lnTo>
                  <a:pt x="674" y="726"/>
                </a:lnTo>
                <a:lnTo>
                  <a:pt x="674" y="733"/>
                </a:lnTo>
                <a:lnTo>
                  <a:pt x="674" y="740"/>
                </a:lnTo>
                <a:lnTo>
                  <a:pt x="673" y="747"/>
                </a:lnTo>
                <a:lnTo>
                  <a:pt x="672" y="754"/>
                </a:lnTo>
                <a:lnTo>
                  <a:pt x="669" y="760"/>
                </a:lnTo>
                <a:lnTo>
                  <a:pt x="666" y="766"/>
                </a:lnTo>
                <a:lnTo>
                  <a:pt x="662" y="771"/>
                </a:lnTo>
                <a:lnTo>
                  <a:pt x="658" y="776"/>
                </a:lnTo>
                <a:lnTo>
                  <a:pt x="651" y="780"/>
                </a:lnTo>
                <a:lnTo>
                  <a:pt x="645" y="783"/>
                </a:lnTo>
                <a:lnTo>
                  <a:pt x="637" y="785"/>
                </a:lnTo>
                <a:lnTo>
                  <a:pt x="637" y="785"/>
                </a:lnTo>
                <a:lnTo>
                  <a:pt x="634" y="785"/>
                </a:lnTo>
                <a:lnTo>
                  <a:pt x="631" y="784"/>
                </a:lnTo>
                <a:lnTo>
                  <a:pt x="626" y="783"/>
                </a:lnTo>
                <a:lnTo>
                  <a:pt x="619" y="783"/>
                </a:lnTo>
                <a:lnTo>
                  <a:pt x="619" y="783"/>
                </a:lnTo>
                <a:lnTo>
                  <a:pt x="611" y="783"/>
                </a:lnTo>
                <a:lnTo>
                  <a:pt x="602" y="784"/>
                </a:lnTo>
                <a:lnTo>
                  <a:pt x="587" y="787"/>
                </a:lnTo>
                <a:lnTo>
                  <a:pt x="581" y="787"/>
                </a:lnTo>
                <a:lnTo>
                  <a:pt x="574" y="786"/>
                </a:lnTo>
                <a:lnTo>
                  <a:pt x="572" y="785"/>
                </a:lnTo>
                <a:lnTo>
                  <a:pt x="570" y="783"/>
                </a:lnTo>
                <a:lnTo>
                  <a:pt x="568" y="781"/>
                </a:lnTo>
                <a:lnTo>
                  <a:pt x="567" y="778"/>
                </a:lnTo>
                <a:lnTo>
                  <a:pt x="567" y="778"/>
                </a:lnTo>
                <a:lnTo>
                  <a:pt x="559" y="779"/>
                </a:lnTo>
                <a:lnTo>
                  <a:pt x="553" y="780"/>
                </a:lnTo>
                <a:lnTo>
                  <a:pt x="540" y="780"/>
                </a:lnTo>
                <a:lnTo>
                  <a:pt x="511" y="777"/>
                </a:lnTo>
                <a:lnTo>
                  <a:pt x="511" y="777"/>
                </a:lnTo>
                <a:lnTo>
                  <a:pt x="508" y="773"/>
                </a:lnTo>
                <a:lnTo>
                  <a:pt x="507" y="769"/>
                </a:lnTo>
                <a:lnTo>
                  <a:pt x="506" y="766"/>
                </a:lnTo>
                <a:lnTo>
                  <a:pt x="504" y="762"/>
                </a:lnTo>
                <a:lnTo>
                  <a:pt x="504" y="762"/>
                </a:lnTo>
                <a:lnTo>
                  <a:pt x="481" y="763"/>
                </a:lnTo>
                <a:lnTo>
                  <a:pt x="457" y="766"/>
                </a:lnTo>
                <a:lnTo>
                  <a:pt x="408" y="775"/>
                </a:lnTo>
                <a:lnTo>
                  <a:pt x="385" y="778"/>
                </a:lnTo>
                <a:lnTo>
                  <a:pt x="360" y="782"/>
                </a:lnTo>
                <a:lnTo>
                  <a:pt x="337" y="784"/>
                </a:lnTo>
                <a:lnTo>
                  <a:pt x="313" y="784"/>
                </a:lnTo>
                <a:lnTo>
                  <a:pt x="313" y="784"/>
                </a:lnTo>
                <a:lnTo>
                  <a:pt x="310" y="792"/>
                </a:lnTo>
                <a:lnTo>
                  <a:pt x="304" y="798"/>
                </a:lnTo>
                <a:lnTo>
                  <a:pt x="298" y="803"/>
                </a:lnTo>
                <a:lnTo>
                  <a:pt x="290" y="809"/>
                </a:lnTo>
                <a:lnTo>
                  <a:pt x="282" y="812"/>
                </a:lnTo>
                <a:lnTo>
                  <a:pt x="273" y="815"/>
                </a:lnTo>
                <a:lnTo>
                  <a:pt x="265" y="817"/>
                </a:lnTo>
                <a:lnTo>
                  <a:pt x="256" y="818"/>
                </a:lnTo>
                <a:lnTo>
                  <a:pt x="256" y="818"/>
                </a:lnTo>
                <a:lnTo>
                  <a:pt x="255" y="822"/>
                </a:lnTo>
                <a:lnTo>
                  <a:pt x="253" y="826"/>
                </a:lnTo>
                <a:lnTo>
                  <a:pt x="250" y="831"/>
                </a:lnTo>
                <a:lnTo>
                  <a:pt x="248" y="837"/>
                </a:lnTo>
                <a:lnTo>
                  <a:pt x="248" y="837"/>
                </a:lnTo>
                <a:lnTo>
                  <a:pt x="240" y="841"/>
                </a:lnTo>
                <a:lnTo>
                  <a:pt x="233" y="844"/>
                </a:lnTo>
                <a:lnTo>
                  <a:pt x="225" y="846"/>
                </a:lnTo>
                <a:lnTo>
                  <a:pt x="218" y="847"/>
                </a:lnTo>
                <a:lnTo>
                  <a:pt x="201" y="849"/>
                </a:lnTo>
                <a:lnTo>
                  <a:pt x="183" y="849"/>
                </a:lnTo>
                <a:lnTo>
                  <a:pt x="150" y="851"/>
                </a:lnTo>
                <a:lnTo>
                  <a:pt x="135" y="852"/>
                </a:lnTo>
                <a:lnTo>
                  <a:pt x="128" y="854"/>
                </a:lnTo>
                <a:lnTo>
                  <a:pt x="121" y="855"/>
                </a:lnTo>
                <a:lnTo>
                  <a:pt x="121" y="855"/>
                </a:lnTo>
                <a:lnTo>
                  <a:pt x="119" y="853"/>
                </a:lnTo>
                <a:lnTo>
                  <a:pt x="117" y="852"/>
                </a:lnTo>
                <a:lnTo>
                  <a:pt x="111" y="849"/>
                </a:lnTo>
                <a:lnTo>
                  <a:pt x="105" y="846"/>
                </a:lnTo>
                <a:lnTo>
                  <a:pt x="102" y="845"/>
                </a:lnTo>
                <a:lnTo>
                  <a:pt x="100" y="843"/>
                </a:lnTo>
                <a:lnTo>
                  <a:pt x="100" y="843"/>
                </a:lnTo>
                <a:lnTo>
                  <a:pt x="98" y="836"/>
                </a:lnTo>
                <a:lnTo>
                  <a:pt x="98" y="831"/>
                </a:lnTo>
                <a:lnTo>
                  <a:pt x="99" y="827"/>
                </a:lnTo>
                <a:lnTo>
                  <a:pt x="99" y="827"/>
                </a:lnTo>
                <a:lnTo>
                  <a:pt x="97" y="828"/>
                </a:lnTo>
                <a:lnTo>
                  <a:pt x="95" y="830"/>
                </a:lnTo>
                <a:lnTo>
                  <a:pt x="92" y="834"/>
                </a:lnTo>
                <a:lnTo>
                  <a:pt x="91" y="839"/>
                </a:lnTo>
                <a:lnTo>
                  <a:pt x="89" y="841"/>
                </a:lnTo>
                <a:lnTo>
                  <a:pt x="88" y="842"/>
                </a:lnTo>
                <a:lnTo>
                  <a:pt x="88" y="842"/>
                </a:lnTo>
                <a:lnTo>
                  <a:pt x="81" y="844"/>
                </a:lnTo>
                <a:lnTo>
                  <a:pt x="73" y="844"/>
                </a:lnTo>
                <a:lnTo>
                  <a:pt x="67" y="843"/>
                </a:lnTo>
                <a:lnTo>
                  <a:pt x="61" y="840"/>
                </a:lnTo>
                <a:lnTo>
                  <a:pt x="56" y="837"/>
                </a:lnTo>
                <a:lnTo>
                  <a:pt x="52" y="831"/>
                </a:lnTo>
                <a:lnTo>
                  <a:pt x="47" y="826"/>
                </a:lnTo>
                <a:lnTo>
                  <a:pt x="44" y="821"/>
                </a:lnTo>
                <a:lnTo>
                  <a:pt x="42" y="814"/>
                </a:lnTo>
                <a:lnTo>
                  <a:pt x="40" y="807"/>
                </a:lnTo>
                <a:lnTo>
                  <a:pt x="39" y="800"/>
                </a:lnTo>
                <a:lnTo>
                  <a:pt x="38" y="793"/>
                </a:lnTo>
                <a:lnTo>
                  <a:pt x="38" y="786"/>
                </a:lnTo>
                <a:lnTo>
                  <a:pt x="39" y="780"/>
                </a:lnTo>
                <a:lnTo>
                  <a:pt x="40" y="773"/>
                </a:lnTo>
                <a:lnTo>
                  <a:pt x="42" y="768"/>
                </a:lnTo>
                <a:lnTo>
                  <a:pt x="42" y="768"/>
                </a:lnTo>
                <a:lnTo>
                  <a:pt x="46" y="767"/>
                </a:lnTo>
                <a:lnTo>
                  <a:pt x="50" y="766"/>
                </a:lnTo>
                <a:lnTo>
                  <a:pt x="55" y="763"/>
                </a:lnTo>
                <a:lnTo>
                  <a:pt x="60" y="761"/>
                </a:lnTo>
                <a:lnTo>
                  <a:pt x="63" y="760"/>
                </a:lnTo>
                <a:lnTo>
                  <a:pt x="68" y="760"/>
                </a:lnTo>
                <a:lnTo>
                  <a:pt x="68" y="760"/>
                </a:lnTo>
                <a:lnTo>
                  <a:pt x="62" y="725"/>
                </a:lnTo>
                <a:lnTo>
                  <a:pt x="57" y="691"/>
                </a:lnTo>
                <a:lnTo>
                  <a:pt x="51" y="657"/>
                </a:lnTo>
                <a:lnTo>
                  <a:pt x="42" y="621"/>
                </a:lnTo>
                <a:lnTo>
                  <a:pt x="42" y="621"/>
                </a:lnTo>
                <a:lnTo>
                  <a:pt x="38" y="604"/>
                </a:lnTo>
                <a:lnTo>
                  <a:pt x="32" y="588"/>
                </a:lnTo>
                <a:lnTo>
                  <a:pt x="21" y="556"/>
                </a:lnTo>
                <a:lnTo>
                  <a:pt x="15" y="540"/>
                </a:lnTo>
                <a:lnTo>
                  <a:pt x="11" y="525"/>
                </a:lnTo>
                <a:lnTo>
                  <a:pt x="8" y="508"/>
                </a:lnTo>
                <a:lnTo>
                  <a:pt x="6" y="492"/>
                </a:lnTo>
                <a:lnTo>
                  <a:pt x="6" y="492"/>
                </a:lnTo>
                <a:lnTo>
                  <a:pt x="5" y="485"/>
                </a:lnTo>
                <a:lnTo>
                  <a:pt x="6" y="481"/>
                </a:lnTo>
                <a:lnTo>
                  <a:pt x="7" y="476"/>
                </a:lnTo>
                <a:lnTo>
                  <a:pt x="9" y="472"/>
                </a:lnTo>
                <a:lnTo>
                  <a:pt x="11" y="468"/>
                </a:lnTo>
                <a:lnTo>
                  <a:pt x="14" y="465"/>
                </a:lnTo>
                <a:lnTo>
                  <a:pt x="22" y="459"/>
                </a:lnTo>
                <a:lnTo>
                  <a:pt x="30" y="454"/>
                </a:lnTo>
                <a:lnTo>
                  <a:pt x="41" y="450"/>
                </a:lnTo>
                <a:lnTo>
                  <a:pt x="52" y="448"/>
                </a:lnTo>
                <a:lnTo>
                  <a:pt x="65" y="446"/>
                </a:lnTo>
                <a:lnTo>
                  <a:pt x="90" y="443"/>
                </a:lnTo>
                <a:lnTo>
                  <a:pt x="115" y="440"/>
                </a:lnTo>
                <a:lnTo>
                  <a:pt x="137" y="437"/>
                </a:lnTo>
                <a:lnTo>
                  <a:pt x="146" y="435"/>
                </a:lnTo>
                <a:lnTo>
                  <a:pt x="153" y="433"/>
                </a:lnTo>
                <a:lnTo>
                  <a:pt x="153" y="433"/>
                </a:lnTo>
                <a:lnTo>
                  <a:pt x="154" y="432"/>
                </a:lnTo>
                <a:lnTo>
                  <a:pt x="158" y="432"/>
                </a:lnTo>
                <a:lnTo>
                  <a:pt x="158" y="432"/>
                </a:lnTo>
                <a:lnTo>
                  <a:pt x="154" y="423"/>
                </a:lnTo>
                <a:lnTo>
                  <a:pt x="153" y="415"/>
                </a:lnTo>
                <a:lnTo>
                  <a:pt x="151" y="397"/>
                </a:lnTo>
                <a:lnTo>
                  <a:pt x="151" y="378"/>
                </a:lnTo>
                <a:lnTo>
                  <a:pt x="150" y="369"/>
                </a:lnTo>
                <a:lnTo>
                  <a:pt x="148" y="360"/>
                </a:lnTo>
                <a:lnTo>
                  <a:pt x="148" y="360"/>
                </a:lnTo>
                <a:lnTo>
                  <a:pt x="144" y="339"/>
                </a:lnTo>
                <a:lnTo>
                  <a:pt x="138" y="318"/>
                </a:lnTo>
                <a:lnTo>
                  <a:pt x="138" y="318"/>
                </a:lnTo>
                <a:lnTo>
                  <a:pt x="135" y="308"/>
                </a:lnTo>
                <a:lnTo>
                  <a:pt x="131" y="298"/>
                </a:lnTo>
                <a:lnTo>
                  <a:pt x="127" y="287"/>
                </a:lnTo>
                <a:lnTo>
                  <a:pt x="122" y="278"/>
                </a:lnTo>
                <a:lnTo>
                  <a:pt x="122" y="278"/>
                </a:lnTo>
                <a:lnTo>
                  <a:pt x="116" y="256"/>
                </a:lnTo>
                <a:lnTo>
                  <a:pt x="111" y="236"/>
                </a:lnTo>
                <a:lnTo>
                  <a:pt x="108" y="226"/>
                </a:lnTo>
                <a:lnTo>
                  <a:pt x="104" y="217"/>
                </a:lnTo>
                <a:lnTo>
                  <a:pt x="100" y="209"/>
                </a:lnTo>
                <a:lnTo>
                  <a:pt x="95" y="201"/>
                </a:lnTo>
                <a:lnTo>
                  <a:pt x="95" y="201"/>
                </a:lnTo>
                <a:lnTo>
                  <a:pt x="86" y="192"/>
                </a:lnTo>
                <a:lnTo>
                  <a:pt x="77" y="185"/>
                </a:lnTo>
                <a:lnTo>
                  <a:pt x="58" y="171"/>
                </a:lnTo>
                <a:lnTo>
                  <a:pt x="39" y="157"/>
                </a:lnTo>
                <a:lnTo>
                  <a:pt x="30" y="149"/>
                </a:lnTo>
                <a:lnTo>
                  <a:pt x="22" y="141"/>
                </a:lnTo>
                <a:lnTo>
                  <a:pt x="22" y="141"/>
                </a:lnTo>
                <a:lnTo>
                  <a:pt x="17" y="133"/>
                </a:lnTo>
                <a:lnTo>
                  <a:pt x="13" y="126"/>
                </a:lnTo>
                <a:lnTo>
                  <a:pt x="8" y="117"/>
                </a:lnTo>
                <a:lnTo>
                  <a:pt x="5" y="114"/>
                </a:lnTo>
                <a:lnTo>
                  <a:pt x="0" y="111"/>
                </a:lnTo>
                <a:lnTo>
                  <a:pt x="0" y="111"/>
                </a:lnTo>
                <a:lnTo>
                  <a:pt x="2" y="101"/>
                </a:lnTo>
                <a:lnTo>
                  <a:pt x="5" y="91"/>
                </a:lnTo>
                <a:lnTo>
                  <a:pt x="9" y="82"/>
                </a:lnTo>
                <a:lnTo>
                  <a:pt x="13" y="74"/>
                </a:lnTo>
                <a:lnTo>
                  <a:pt x="19" y="66"/>
                </a:lnTo>
                <a:lnTo>
                  <a:pt x="25" y="58"/>
                </a:lnTo>
                <a:lnTo>
                  <a:pt x="31" y="51"/>
                </a:lnTo>
                <a:lnTo>
                  <a:pt x="39" y="44"/>
                </a:lnTo>
                <a:lnTo>
                  <a:pt x="47" y="38"/>
                </a:lnTo>
                <a:lnTo>
                  <a:pt x="57" y="33"/>
                </a:lnTo>
                <a:lnTo>
                  <a:pt x="66" y="27"/>
                </a:lnTo>
                <a:lnTo>
                  <a:pt x="76" y="23"/>
                </a:lnTo>
                <a:lnTo>
                  <a:pt x="98" y="14"/>
                </a:lnTo>
                <a:lnTo>
                  <a:pt x="119" y="8"/>
                </a:lnTo>
                <a:lnTo>
                  <a:pt x="143" y="4"/>
                </a:lnTo>
                <a:lnTo>
                  <a:pt x="166" y="1"/>
                </a:lnTo>
                <a:lnTo>
                  <a:pt x="190" y="0"/>
                </a:lnTo>
                <a:lnTo>
                  <a:pt x="213" y="1"/>
                </a:lnTo>
                <a:lnTo>
                  <a:pt x="235" y="5"/>
                </a:lnTo>
                <a:lnTo>
                  <a:pt x="255" y="9"/>
                </a:lnTo>
                <a:lnTo>
                  <a:pt x="274" y="15"/>
                </a:lnTo>
                <a:lnTo>
                  <a:pt x="283" y="20"/>
                </a:lnTo>
                <a:lnTo>
                  <a:pt x="290" y="24"/>
                </a:lnTo>
                <a:lnTo>
                  <a:pt x="290" y="24"/>
                </a:lnTo>
                <a:lnTo>
                  <a:pt x="304" y="34"/>
                </a:lnTo>
                <a:lnTo>
                  <a:pt x="317" y="43"/>
                </a:lnTo>
                <a:lnTo>
                  <a:pt x="328" y="53"/>
                </a:lnTo>
                <a:lnTo>
                  <a:pt x="332" y="57"/>
                </a:lnTo>
                <a:lnTo>
                  <a:pt x="334" y="63"/>
                </a:lnTo>
                <a:lnTo>
                  <a:pt x="334" y="63"/>
                </a:lnTo>
                <a:lnTo>
                  <a:pt x="339" y="70"/>
                </a:lnTo>
                <a:lnTo>
                  <a:pt x="340" y="77"/>
                </a:lnTo>
                <a:lnTo>
                  <a:pt x="340" y="77"/>
                </a:lnTo>
                <a:lnTo>
                  <a:pt x="340" y="84"/>
                </a:lnTo>
                <a:lnTo>
                  <a:pt x="338" y="91"/>
                </a:lnTo>
                <a:lnTo>
                  <a:pt x="335" y="98"/>
                </a:lnTo>
                <a:lnTo>
                  <a:pt x="332" y="104"/>
                </a:lnTo>
                <a:lnTo>
                  <a:pt x="324" y="116"/>
                </a:lnTo>
                <a:lnTo>
                  <a:pt x="316" y="127"/>
                </a:lnTo>
                <a:lnTo>
                  <a:pt x="316" y="127"/>
                </a:lnTo>
                <a:lnTo>
                  <a:pt x="305" y="146"/>
                </a:lnTo>
                <a:lnTo>
                  <a:pt x="294" y="169"/>
                </a:lnTo>
                <a:lnTo>
                  <a:pt x="289" y="179"/>
                </a:lnTo>
                <a:lnTo>
                  <a:pt x="285" y="190"/>
                </a:lnTo>
                <a:lnTo>
                  <a:pt x="283" y="200"/>
                </a:lnTo>
                <a:lnTo>
                  <a:pt x="282" y="207"/>
                </a:lnTo>
                <a:lnTo>
                  <a:pt x="282" y="207"/>
                </a:lnTo>
                <a:lnTo>
                  <a:pt x="283" y="223"/>
                </a:lnTo>
                <a:lnTo>
                  <a:pt x="286" y="237"/>
                </a:lnTo>
                <a:lnTo>
                  <a:pt x="292" y="252"/>
                </a:lnTo>
                <a:lnTo>
                  <a:pt x="298" y="266"/>
                </a:lnTo>
                <a:lnTo>
                  <a:pt x="311" y="293"/>
                </a:lnTo>
                <a:lnTo>
                  <a:pt x="317" y="306"/>
                </a:lnTo>
                <a:lnTo>
                  <a:pt x="323" y="318"/>
                </a:lnTo>
                <a:lnTo>
                  <a:pt x="323" y="318"/>
                </a:lnTo>
                <a:lnTo>
                  <a:pt x="329" y="340"/>
                </a:lnTo>
                <a:lnTo>
                  <a:pt x="334" y="359"/>
                </a:lnTo>
                <a:lnTo>
                  <a:pt x="341" y="378"/>
                </a:lnTo>
                <a:lnTo>
                  <a:pt x="345" y="388"/>
                </a:lnTo>
                <a:lnTo>
                  <a:pt x="351" y="399"/>
                </a:lnTo>
                <a:lnTo>
                  <a:pt x="351" y="399"/>
                </a:lnTo>
                <a:close/>
                <a:moveTo>
                  <a:pt x="27" y="513"/>
                </a:moveTo>
                <a:lnTo>
                  <a:pt x="27" y="513"/>
                </a:lnTo>
                <a:lnTo>
                  <a:pt x="26" y="514"/>
                </a:lnTo>
                <a:lnTo>
                  <a:pt x="26" y="515"/>
                </a:lnTo>
                <a:lnTo>
                  <a:pt x="26" y="515"/>
                </a:lnTo>
                <a:lnTo>
                  <a:pt x="30" y="531"/>
                </a:lnTo>
                <a:lnTo>
                  <a:pt x="36" y="549"/>
                </a:lnTo>
                <a:lnTo>
                  <a:pt x="47" y="582"/>
                </a:lnTo>
                <a:lnTo>
                  <a:pt x="59" y="616"/>
                </a:lnTo>
                <a:lnTo>
                  <a:pt x="63" y="634"/>
                </a:lnTo>
                <a:lnTo>
                  <a:pt x="68" y="651"/>
                </a:lnTo>
                <a:lnTo>
                  <a:pt x="68" y="651"/>
                </a:lnTo>
                <a:lnTo>
                  <a:pt x="72" y="680"/>
                </a:lnTo>
                <a:lnTo>
                  <a:pt x="77" y="709"/>
                </a:lnTo>
                <a:lnTo>
                  <a:pt x="82" y="724"/>
                </a:lnTo>
                <a:lnTo>
                  <a:pt x="86" y="738"/>
                </a:lnTo>
                <a:lnTo>
                  <a:pt x="91" y="751"/>
                </a:lnTo>
                <a:lnTo>
                  <a:pt x="99" y="764"/>
                </a:lnTo>
                <a:lnTo>
                  <a:pt x="99" y="764"/>
                </a:lnTo>
                <a:lnTo>
                  <a:pt x="95" y="738"/>
                </a:lnTo>
                <a:lnTo>
                  <a:pt x="89" y="711"/>
                </a:lnTo>
                <a:lnTo>
                  <a:pt x="75" y="661"/>
                </a:lnTo>
                <a:lnTo>
                  <a:pt x="62" y="612"/>
                </a:lnTo>
                <a:lnTo>
                  <a:pt x="57" y="587"/>
                </a:lnTo>
                <a:lnTo>
                  <a:pt x="53" y="564"/>
                </a:lnTo>
                <a:lnTo>
                  <a:pt x="53" y="564"/>
                </a:lnTo>
                <a:lnTo>
                  <a:pt x="51" y="560"/>
                </a:lnTo>
                <a:lnTo>
                  <a:pt x="47" y="557"/>
                </a:lnTo>
                <a:lnTo>
                  <a:pt x="45" y="555"/>
                </a:lnTo>
                <a:lnTo>
                  <a:pt x="43" y="551"/>
                </a:lnTo>
                <a:lnTo>
                  <a:pt x="43" y="551"/>
                </a:lnTo>
                <a:lnTo>
                  <a:pt x="41" y="537"/>
                </a:lnTo>
                <a:lnTo>
                  <a:pt x="38" y="525"/>
                </a:lnTo>
                <a:lnTo>
                  <a:pt x="28" y="504"/>
                </a:lnTo>
                <a:lnTo>
                  <a:pt x="28" y="504"/>
                </a:lnTo>
                <a:lnTo>
                  <a:pt x="31" y="502"/>
                </a:lnTo>
                <a:lnTo>
                  <a:pt x="32" y="499"/>
                </a:lnTo>
                <a:lnTo>
                  <a:pt x="31" y="497"/>
                </a:lnTo>
                <a:lnTo>
                  <a:pt x="30" y="495"/>
                </a:lnTo>
                <a:lnTo>
                  <a:pt x="30" y="495"/>
                </a:lnTo>
                <a:lnTo>
                  <a:pt x="38" y="491"/>
                </a:lnTo>
                <a:lnTo>
                  <a:pt x="46" y="487"/>
                </a:lnTo>
                <a:lnTo>
                  <a:pt x="55" y="484"/>
                </a:lnTo>
                <a:lnTo>
                  <a:pt x="62" y="482"/>
                </a:lnTo>
                <a:lnTo>
                  <a:pt x="78" y="480"/>
                </a:lnTo>
                <a:lnTo>
                  <a:pt x="96" y="479"/>
                </a:lnTo>
                <a:lnTo>
                  <a:pt x="112" y="480"/>
                </a:lnTo>
                <a:lnTo>
                  <a:pt x="128" y="482"/>
                </a:lnTo>
                <a:lnTo>
                  <a:pt x="144" y="483"/>
                </a:lnTo>
                <a:lnTo>
                  <a:pt x="161" y="484"/>
                </a:lnTo>
                <a:lnTo>
                  <a:pt x="161" y="484"/>
                </a:lnTo>
                <a:lnTo>
                  <a:pt x="171" y="483"/>
                </a:lnTo>
                <a:lnTo>
                  <a:pt x="181" y="481"/>
                </a:lnTo>
                <a:lnTo>
                  <a:pt x="187" y="481"/>
                </a:lnTo>
                <a:lnTo>
                  <a:pt x="192" y="482"/>
                </a:lnTo>
                <a:lnTo>
                  <a:pt x="197" y="483"/>
                </a:lnTo>
                <a:lnTo>
                  <a:pt x="202" y="487"/>
                </a:lnTo>
                <a:lnTo>
                  <a:pt x="202" y="487"/>
                </a:lnTo>
                <a:lnTo>
                  <a:pt x="202" y="495"/>
                </a:lnTo>
                <a:lnTo>
                  <a:pt x="202" y="504"/>
                </a:lnTo>
                <a:lnTo>
                  <a:pt x="198" y="521"/>
                </a:lnTo>
                <a:lnTo>
                  <a:pt x="195" y="538"/>
                </a:lnTo>
                <a:lnTo>
                  <a:pt x="190" y="554"/>
                </a:lnTo>
                <a:lnTo>
                  <a:pt x="186" y="570"/>
                </a:lnTo>
                <a:lnTo>
                  <a:pt x="181" y="585"/>
                </a:lnTo>
                <a:lnTo>
                  <a:pt x="179" y="600"/>
                </a:lnTo>
                <a:lnTo>
                  <a:pt x="179" y="608"/>
                </a:lnTo>
                <a:lnTo>
                  <a:pt x="179" y="615"/>
                </a:lnTo>
                <a:lnTo>
                  <a:pt x="179" y="615"/>
                </a:lnTo>
                <a:lnTo>
                  <a:pt x="173" y="629"/>
                </a:lnTo>
                <a:lnTo>
                  <a:pt x="167" y="646"/>
                </a:lnTo>
                <a:lnTo>
                  <a:pt x="162" y="664"/>
                </a:lnTo>
                <a:lnTo>
                  <a:pt x="158" y="685"/>
                </a:lnTo>
                <a:lnTo>
                  <a:pt x="149" y="724"/>
                </a:lnTo>
                <a:lnTo>
                  <a:pt x="145" y="745"/>
                </a:lnTo>
                <a:lnTo>
                  <a:pt x="138" y="763"/>
                </a:lnTo>
                <a:lnTo>
                  <a:pt x="138" y="763"/>
                </a:lnTo>
                <a:lnTo>
                  <a:pt x="156" y="763"/>
                </a:lnTo>
                <a:lnTo>
                  <a:pt x="172" y="762"/>
                </a:lnTo>
                <a:lnTo>
                  <a:pt x="202" y="760"/>
                </a:lnTo>
                <a:lnTo>
                  <a:pt x="231" y="758"/>
                </a:lnTo>
                <a:lnTo>
                  <a:pt x="245" y="758"/>
                </a:lnTo>
                <a:lnTo>
                  <a:pt x="260" y="758"/>
                </a:lnTo>
                <a:lnTo>
                  <a:pt x="260" y="758"/>
                </a:lnTo>
                <a:lnTo>
                  <a:pt x="274" y="734"/>
                </a:lnTo>
                <a:lnTo>
                  <a:pt x="288" y="708"/>
                </a:lnTo>
                <a:lnTo>
                  <a:pt x="294" y="695"/>
                </a:lnTo>
                <a:lnTo>
                  <a:pt x="300" y="681"/>
                </a:lnTo>
                <a:lnTo>
                  <a:pt x="304" y="667"/>
                </a:lnTo>
                <a:lnTo>
                  <a:pt x="309" y="652"/>
                </a:lnTo>
                <a:lnTo>
                  <a:pt x="309" y="652"/>
                </a:lnTo>
                <a:lnTo>
                  <a:pt x="330" y="610"/>
                </a:lnTo>
                <a:lnTo>
                  <a:pt x="350" y="565"/>
                </a:lnTo>
                <a:lnTo>
                  <a:pt x="370" y="521"/>
                </a:lnTo>
                <a:lnTo>
                  <a:pt x="387" y="477"/>
                </a:lnTo>
                <a:lnTo>
                  <a:pt x="387" y="477"/>
                </a:lnTo>
                <a:lnTo>
                  <a:pt x="375" y="477"/>
                </a:lnTo>
                <a:lnTo>
                  <a:pt x="363" y="477"/>
                </a:lnTo>
                <a:lnTo>
                  <a:pt x="339" y="481"/>
                </a:lnTo>
                <a:lnTo>
                  <a:pt x="315" y="484"/>
                </a:lnTo>
                <a:lnTo>
                  <a:pt x="290" y="489"/>
                </a:lnTo>
                <a:lnTo>
                  <a:pt x="290" y="489"/>
                </a:lnTo>
                <a:lnTo>
                  <a:pt x="277" y="490"/>
                </a:lnTo>
                <a:lnTo>
                  <a:pt x="262" y="491"/>
                </a:lnTo>
                <a:lnTo>
                  <a:pt x="254" y="492"/>
                </a:lnTo>
                <a:lnTo>
                  <a:pt x="248" y="491"/>
                </a:lnTo>
                <a:lnTo>
                  <a:pt x="240" y="490"/>
                </a:lnTo>
                <a:lnTo>
                  <a:pt x="234" y="488"/>
                </a:lnTo>
                <a:lnTo>
                  <a:pt x="234" y="488"/>
                </a:lnTo>
                <a:lnTo>
                  <a:pt x="242" y="482"/>
                </a:lnTo>
                <a:lnTo>
                  <a:pt x="251" y="479"/>
                </a:lnTo>
                <a:lnTo>
                  <a:pt x="259" y="476"/>
                </a:lnTo>
                <a:lnTo>
                  <a:pt x="269" y="474"/>
                </a:lnTo>
                <a:lnTo>
                  <a:pt x="287" y="470"/>
                </a:lnTo>
                <a:lnTo>
                  <a:pt x="308" y="468"/>
                </a:lnTo>
                <a:lnTo>
                  <a:pt x="328" y="467"/>
                </a:lnTo>
                <a:lnTo>
                  <a:pt x="347" y="465"/>
                </a:lnTo>
                <a:lnTo>
                  <a:pt x="365" y="462"/>
                </a:lnTo>
                <a:lnTo>
                  <a:pt x="375" y="460"/>
                </a:lnTo>
                <a:lnTo>
                  <a:pt x="383" y="457"/>
                </a:lnTo>
                <a:lnTo>
                  <a:pt x="383" y="457"/>
                </a:lnTo>
                <a:lnTo>
                  <a:pt x="390" y="460"/>
                </a:lnTo>
                <a:lnTo>
                  <a:pt x="393" y="462"/>
                </a:lnTo>
                <a:lnTo>
                  <a:pt x="398" y="462"/>
                </a:lnTo>
                <a:lnTo>
                  <a:pt x="398" y="462"/>
                </a:lnTo>
                <a:lnTo>
                  <a:pt x="402" y="447"/>
                </a:lnTo>
                <a:lnTo>
                  <a:pt x="406" y="434"/>
                </a:lnTo>
                <a:lnTo>
                  <a:pt x="411" y="422"/>
                </a:lnTo>
                <a:lnTo>
                  <a:pt x="415" y="409"/>
                </a:lnTo>
                <a:lnTo>
                  <a:pt x="415" y="409"/>
                </a:lnTo>
                <a:lnTo>
                  <a:pt x="338" y="416"/>
                </a:lnTo>
                <a:lnTo>
                  <a:pt x="302" y="420"/>
                </a:lnTo>
                <a:lnTo>
                  <a:pt x="266" y="423"/>
                </a:lnTo>
                <a:lnTo>
                  <a:pt x="266" y="423"/>
                </a:lnTo>
                <a:lnTo>
                  <a:pt x="252" y="425"/>
                </a:lnTo>
                <a:lnTo>
                  <a:pt x="237" y="429"/>
                </a:lnTo>
                <a:lnTo>
                  <a:pt x="207" y="436"/>
                </a:lnTo>
                <a:lnTo>
                  <a:pt x="148" y="452"/>
                </a:lnTo>
                <a:lnTo>
                  <a:pt x="120" y="461"/>
                </a:lnTo>
                <a:lnTo>
                  <a:pt x="92" y="466"/>
                </a:lnTo>
                <a:lnTo>
                  <a:pt x="80" y="468"/>
                </a:lnTo>
                <a:lnTo>
                  <a:pt x="67" y="469"/>
                </a:lnTo>
                <a:lnTo>
                  <a:pt x="55" y="470"/>
                </a:lnTo>
                <a:lnTo>
                  <a:pt x="43" y="469"/>
                </a:lnTo>
                <a:lnTo>
                  <a:pt x="43" y="469"/>
                </a:lnTo>
                <a:lnTo>
                  <a:pt x="33" y="475"/>
                </a:lnTo>
                <a:lnTo>
                  <a:pt x="29" y="478"/>
                </a:lnTo>
                <a:lnTo>
                  <a:pt x="25" y="481"/>
                </a:lnTo>
                <a:lnTo>
                  <a:pt x="25" y="481"/>
                </a:lnTo>
                <a:lnTo>
                  <a:pt x="26" y="498"/>
                </a:lnTo>
                <a:lnTo>
                  <a:pt x="27" y="513"/>
                </a:lnTo>
                <a:lnTo>
                  <a:pt x="27" y="513"/>
                </a:lnTo>
                <a:close/>
                <a:moveTo>
                  <a:pt x="70" y="822"/>
                </a:moveTo>
                <a:lnTo>
                  <a:pt x="70" y="822"/>
                </a:lnTo>
                <a:lnTo>
                  <a:pt x="73" y="821"/>
                </a:lnTo>
                <a:lnTo>
                  <a:pt x="76" y="818"/>
                </a:lnTo>
                <a:lnTo>
                  <a:pt x="78" y="815"/>
                </a:lnTo>
                <a:lnTo>
                  <a:pt x="81" y="812"/>
                </a:lnTo>
                <a:lnTo>
                  <a:pt x="82" y="807"/>
                </a:lnTo>
                <a:lnTo>
                  <a:pt x="82" y="802"/>
                </a:lnTo>
                <a:lnTo>
                  <a:pt x="81" y="793"/>
                </a:lnTo>
                <a:lnTo>
                  <a:pt x="80" y="788"/>
                </a:lnTo>
                <a:lnTo>
                  <a:pt x="77" y="784"/>
                </a:lnTo>
                <a:lnTo>
                  <a:pt x="75" y="781"/>
                </a:lnTo>
                <a:lnTo>
                  <a:pt x="72" y="779"/>
                </a:lnTo>
                <a:lnTo>
                  <a:pt x="69" y="778"/>
                </a:lnTo>
                <a:lnTo>
                  <a:pt x="65" y="779"/>
                </a:lnTo>
                <a:lnTo>
                  <a:pt x="60" y="781"/>
                </a:lnTo>
                <a:lnTo>
                  <a:pt x="56" y="784"/>
                </a:lnTo>
                <a:lnTo>
                  <a:pt x="56" y="784"/>
                </a:lnTo>
                <a:lnTo>
                  <a:pt x="56" y="795"/>
                </a:lnTo>
                <a:lnTo>
                  <a:pt x="57" y="806"/>
                </a:lnTo>
                <a:lnTo>
                  <a:pt x="59" y="811"/>
                </a:lnTo>
                <a:lnTo>
                  <a:pt x="61" y="815"/>
                </a:lnTo>
                <a:lnTo>
                  <a:pt x="66" y="820"/>
                </a:lnTo>
                <a:lnTo>
                  <a:pt x="70" y="822"/>
                </a:lnTo>
                <a:lnTo>
                  <a:pt x="70" y="822"/>
                </a:lnTo>
                <a:close/>
                <a:moveTo>
                  <a:pt x="59" y="528"/>
                </a:moveTo>
                <a:lnTo>
                  <a:pt x="59" y="528"/>
                </a:lnTo>
                <a:lnTo>
                  <a:pt x="62" y="536"/>
                </a:lnTo>
                <a:lnTo>
                  <a:pt x="65" y="542"/>
                </a:lnTo>
                <a:lnTo>
                  <a:pt x="67" y="550"/>
                </a:lnTo>
                <a:lnTo>
                  <a:pt x="67" y="558"/>
                </a:lnTo>
                <a:lnTo>
                  <a:pt x="67" y="558"/>
                </a:lnTo>
                <a:lnTo>
                  <a:pt x="73" y="578"/>
                </a:lnTo>
                <a:lnTo>
                  <a:pt x="78" y="598"/>
                </a:lnTo>
                <a:lnTo>
                  <a:pt x="88" y="642"/>
                </a:lnTo>
                <a:lnTo>
                  <a:pt x="88" y="642"/>
                </a:lnTo>
                <a:lnTo>
                  <a:pt x="92" y="659"/>
                </a:lnTo>
                <a:lnTo>
                  <a:pt x="98" y="676"/>
                </a:lnTo>
                <a:lnTo>
                  <a:pt x="107" y="709"/>
                </a:lnTo>
                <a:lnTo>
                  <a:pt x="107" y="709"/>
                </a:lnTo>
                <a:lnTo>
                  <a:pt x="108" y="717"/>
                </a:lnTo>
                <a:lnTo>
                  <a:pt x="110" y="725"/>
                </a:lnTo>
                <a:lnTo>
                  <a:pt x="112" y="742"/>
                </a:lnTo>
                <a:lnTo>
                  <a:pt x="114" y="750"/>
                </a:lnTo>
                <a:lnTo>
                  <a:pt x="117" y="756"/>
                </a:lnTo>
                <a:lnTo>
                  <a:pt x="119" y="760"/>
                </a:lnTo>
                <a:lnTo>
                  <a:pt x="122" y="762"/>
                </a:lnTo>
                <a:lnTo>
                  <a:pt x="126" y="764"/>
                </a:lnTo>
                <a:lnTo>
                  <a:pt x="129" y="765"/>
                </a:lnTo>
                <a:lnTo>
                  <a:pt x="129" y="765"/>
                </a:lnTo>
                <a:lnTo>
                  <a:pt x="129" y="763"/>
                </a:lnTo>
                <a:lnTo>
                  <a:pt x="128" y="762"/>
                </a:lnTo>
                <a:lnTo>
                  <a:pt x="125" y="760"/>
                </a:lnTo>
                <a:lnTo>
                  <a:pt x="122" y="756"/>
                </a:lnTo>
                <a:lnTo>
                  <a:pt x="121" y="755"/>
                </a:lnTo>
                <a:lnTo>
                  <a:pt x="121" y="752"/>
                </a:lnTo>
                <a:lnTo>
                  <a:pt x="121" y="752"/>
                </a:lnTo>
                <a:lnTo>
                  <a:pt x="136" y="693"/>
                </a:lnTo>
                <a:lnTo>
                  <a:pt x="152" y="632"/>
                </a:lnTo>
                <a:lnTo>
                  <a:pt x="168" y="569"/>
                </a:lnTo>
                <a:lnTo>
                  <a:pt x="176" y="537"/>
                </a:lnTo>
                <a:lnTo>
                  <a:pt x="182" y="505"/>
                </a:lnTo>
                <a:lnTo>
                  <a:pt x="182" y="505"/>
                </a:lnTo>
                <a:lnTo>
                  <a:pt x="153" y="500"/>
                </a:lnTo>
                <a:lnTo>
                  <a:pt x="137" y="498"/>
                </a:lnTo>
                <a:lnTo>
                  <a:pt x="120" y="497"/>
                </a:lnTo>
                <a:lnTo>
                  <a:pt x="103" y="496"/>
                </a:lnTo>
                <a:lnTo>
                  <a:pt x="87" y="497"/>
                </a:lnTo>
                <a:lnTo>
                  <a:pt x="71" y="500"/>
                </a:lnTo>
                <a:lnTo>
                  <a:pt x="57" y="505"/>
                </a:lnTo>
                <a:lnTo>
                  <a:pt x="57" y="505"/>
                </a:lnTo>
                <a:lnTo>
                  <a:pt x="61" y="521"/>
                </a:lnTo>
                <a:lnTo>
                  <a:pt x="62" y="527"/>
                </a:lnTo>
                <a:lnTo>
                  <a:pt x="61" y="528"/>
                </a:lnTo>
                <a:lnTo>
                  <a:pt x="59" y="528"/>
                </a:lnTo>
                <a:lnTo>
                  <a:pt x="59" y="528"/>
                </a:lnTo>
                <a:close/>
                <a:moveTo>
                  <a:pt x="307" y="337"/>
                </a:moveTo>
                <a:lnTo>
                  <a:pt x="307" y="337"/>
                </a:lnTo>
                <a:lnTo>
                  <a:pt x="305" y="331"/>
                </a:lnTo>
                <a:lnTo>
                  <a:pt x="304" y="325"/>
                </a:lnTo>
                <a:lnTo>
                  <a:pt x="303" y="318"/>
                </a:lnTo>
                <a:lnTo>
                  <a:pt x="302" y="313"/>
                </a:lnTo>
                <a:lnTo>
                  <a:pt x="302" y="313"/>
                </a:lnTo>
                <a:lnTo>
                  <a:pt x="297" y="300"/>
                </a:lnTo>
                <a:lnTo>
                  <a:pt x="292" y="286"/>
                </a:lnTo>
                <a:lnTo>
                  <a:pt x="279" y="261"/>
                </a:lnTo>
                <a:lnTo>
                  <a:pt x="273" y="248"/>
                </a:lnTo>
                <a:lnTo>
                  <a:pt x="268" y="236"/>
                </a:lnTo>
                <a:lnTo>
                  <a:pt x="264" y="224"/>
                </a:lnTo>
                <a:lnTo>
                  <a:pt x="262" y="213"/>
                </a:lnTo>
                <a:lnTo>
                  <a:pt x="262" y="213"/>
                </a:lnTo>
                <a:lnTo>
                  <a:pt x="262" y="205"/>
                </a:lnTo>
                <a:lnTo>
                  <a:pt x="263" y="196"/>
                </a:lnTo>
                <a:lnTo>
                  <a:pt x="265" y="188"/>
                </a:lnTo>
                <a:lnTo>
                  <a:pt x="268" y="179"/>
                </a:lnTo>
                <a:lnTo>
                  <a:pt x="271" y="171"/>
                </a:lnTo>
                <a:lnTo>
                  <a:pt x="275" y="162"/>
                </a:lnTo>
                <a:lnTo>
                  <a:pt x="285" y="146"/>
                </a:lnTo>
                <a:lnTo>
                  <a:pt x="307" y="117"/>
                </a:lnTo>
                <a:lnTo>
                  <a:pt x="314" y="103"/>
                </a:lnTo>
                <a:lnTo>
                  <a:pt x="317" y="98"/>
                </a:lnTo>
                <a:lnTo>
                  <a:pt x="319" y="91"/>
                </a:lnTo>
                <a:lnTo>
                  <a:pt x="319" y="91"/>
                </a:lnTo>
                <a:lnTo>
                  <a:pt x="320" y="88"/>
                </a:lnTo>
                <a:lnTo>
                  <a:pt x="320" y="84"/>
                </a:lnTo>
                <a:lnTo>
                  <a:pt x="320" y="80"/>
                </a:lnTo>
                <a:lnTo>
                  <a:pt x="319" y="76"/>
                </a:lnTo>
                <a:lnTo>
                  <a:pt x="315" y="70"/>
                </a:lnTo>
                <a:lnTo>
                  <a:pt x="310" y="65"/>
                </a:lnTo>
                <a:lnTo>
                  <a:pt x="303" y="60"/>
                </a:lnTo>
                <a:lnTo>
                  <a:pt x="296" y="55"/>
                </a:lnTo>
                <a:lnTo>
                  <a:pt x="280" y="45"/>
                </a:lnTo>
                <a:lnTo>
                  <a:pt x="280" y="45"/>
                </a:lnTo>
                <a:lnTo>
                  <a:pt x="277" y="42"/>
                </a:lnTo>
                <a:lnTo>
                  <a:pt x="274" y="38"/>
                </a:lnTo>
                <a:lnTo>
                  <a:pt x="271" y="35"/>
                </a:lnTo>
                <a:lnTo>
                  <a:pt x="269" y="31"/>
                </a:lnTo>
                <a:lnTo>
                  <a:pt x="269" y="31"/>
                </a:lnTo>
                <a:lnTo>
                  <a:pt x="260" y="28"/>
                </a:lnTo>
                <a:lnTo>
                  <a:pt x="251" y="25"/>
                </a:lnTo>
                <a:lnTo>
                  <a:pt x="240" y="23"/>
                </a:lnTo>
                <a:lnTo>
                  <a:pt x="228" y="21"/>
                </a:lnTo>
                <a:lnTo>
                  <a:pt x="204" y="19"/>
                </a:lnTo>
                <a:lnTo>
                  <a:pt x="178" y="19"/>
                </a:lnTo>
                <a:lnTo>
                  <a:pt x="178" y="19"/>
                </a:lnTo>
                <a:lnTo>
                  <a:pt x="152" y="21"/>
                </a:lnTo>
                <a:lnTo>
                  <a:pt x="129" y="24"/>
                </a:lnTo>
                <a:lnTo>
                  <a:pt x="107" y="29"/>
                </a:lnTo>
                <a:lnTo>
                  <a:pt x="88" y="36"/>
                </a:lnTo>
                <a:lnTo>
                  <a:pt x="71" y="44"/>
                </a:lnTo>
                <a:lnTo>
                  <a:pt x="55" y="53"/>
                </a:lnTo>
                <a:lnTo>
                  <a:pt x="41" y="64"/>
                </a:lnTo>
                <a:lnTo>
                  <a:pt x="29" y="75"/>
                </a:lnTo>
                <a:lnTo>
                  <a:pt x="29" y="75"/>
                </a:lnTo>
                <a:lnTo>
                  <a:pt x="26" y="85"/>
                </a:lnTo>
                <a:lnTo>
                  <a:pt x="24" y="95"/>
                </a:lnTo>
                <a:lnTo>
                  <a:pt x="25" y="104"/>
                </a:lnTo>
                <a:lnTo>
                  <a:pt x="27" y="113"/>
                </a:lnTo>
                <a:lnTo>
                  <a:pt x="31" y="121"/>
                </a:lnTo>
                <a:lnTo>
                  <a:pt x="37" y="130"/>
                </a:lnTo>
                <a:lnTo>
                  <a:pt x="43" y="139"/>
                </a:lnTo>
                <a:lnTo>
                  <a:pt x="51" y="146"/>
                </a:lnTo>
                <a:lnTo>
                  <a:pt x="51" y="146"/>
                </a:lnTo>
                <a:lnTo>
                  <a:pt x="60" y="155"/>
                </a:lnTo>
                <a:lnTo>
                  <a:pt x="70" y="163"/>
                </a:lnTo>
                <a:lnTo>
                  <a:pt x="92" y="177"/>
                </a:lnTo>
                <a:lnTo>
                  <a:pt x="102" y="185"/>
                </a:lnTo>
                <a:lnTo>
                  <a:pt x="112" y="192"/>
                </a:lnTo>
                <a:lnTo>
                  <a:pt x="119" y="201"/>
                </a:lnTo>
                <a:lnTo>
                  <a:pt x="121" y="205"/>
                </a:lnTo>
                <a:lnTo>
                  <a:pt x="123" y="210"/>
                </a:lnTo>
                <a:lnTo>
                  <a:pt x="123" y="210"/>
                </a:lnTo>
                <a:lnTo>
                  <a:pt x="125" y="213"/>
                </a:lnTo>
                <a:lnTo>
                  <a:pt x="123" y="217"/>
                </a:lnTo>
                <a:lnTo>
                  <a:pt x="123" y="220"/>
                </a:lnTo>
                <a:lnTo>
                  <a:pt x="123" y="222"/>
                </a:lnTo>
                <a:lnTo>
                  <a:pt x="123" y="222"/>
                </a:lnTo>
                <a:lnTo>
                  <a:pt x="129" y="246"/>
                </a:lnTo>
                <a:lnTo>
                  <a:pt x="135" y="270"/>
                </a:lnTo>
                <a:lnTo>
                  <a:pt x="152" y="321"/>
                </a:lnTo>
                <a:lnTo>
                  <a:pt x="160" y="346"/>
                </a:lnTo>
                <a:lnTo>
                  <a:pt x="166" y="373"/>
                </a:lnTo>
                <a:lnTo>
                  <a:pt x="168" y="386"/>
                </a:lnTo>
                <a:lnTo>
                  <a:pt x="169" y="399"/>
                </a:lnTo>
                <a:lnTo>
                  <a:pt x="169" y="412"/>
                </a:lnTo>
                <a:lnTo>
                  <a:pt x="169" y="424"/>
                </a:lnTo>
                <a:lnTo>
                  <a:pt x="169" y="424"/>
                </a:lnTo>
                <a:lnTo>
                  <a:pt x="175" y="427"/>
                </a:lnTo>
                <a:lnTo>
                  <a:pt x="182" y="425"/>
                </a:lnTo>
                <a:lnTo>
                  <a:pt x="190" y="424"/>
                </a:lnTo>
                <a:lnTo>
                  <a:pt x="195" y="422"/>
                </a:lnTo>
                <a:lnTo>
                  <a:pt x="195" y="422"/>
                </a:lnTo>
                <a:lnTo>
                  <a:pt x="188" y="372"/>
                </a:lnTo>
                <a:lnTo>
                  <a:pt x="178" y="316"/>
                </a:lnTo>
                <a:lnTo>
                  <a:pt x="167" y="260"/>
                </a:lnTo>
                <a:lnTo>
                  <a:pt x="161" y="232"/>
                </a:lnTo>
                <a:lnTo>
                  <a:pt x="153" y="205"/>
                </a:lnTo>
                <a:lnTo>
                  <a:pt x="153" y="205"/>
                </a:lnTo>
                <a:lnTo>
                  <a:pt x="144" y="195"/>
                </a:lnTo>
                <a:lnTo>
                  <a:pt x="132" y="187"/>
                </a:lnTo>
                <a:lnTo>
                  <a:pt x="107" y="170"/>
                </a:lnTo>
                <a:lnTo>
                  <a:pt x="83" y="152"/>
                </a:lnTo>
                <a:lnTo>
                  <a:pt x="71" y="144"/>
                </a:lnTo>
                <a:lnTo>
                  <a:pt x="60" y="135"/>
                </a:lnTo>
                <a:lnTo>
                  <a:pt x="60" y="135"/>
                </a:lnTo>
                <a:lnTo>
                  <a:pt x="56" y="132"/>
                </a:lnTo>
                <a:lnTo>
                  <a:pt x="53" y="128"/>
                </a:lnTo>
                <a:lnTo>
                  <a:pt x="50" y="124"/>
                </a:lnTo>
                <a:lnTo>
                  <a:pt x="48" y="118"/>
                </a:lnTo>
                <a:lnTo>
                  <a:pt x="48" y="118"/>
                </a:lnTo>
                <a:lnTo>
                  <a:pt x="48" y="114"/>
                </a:lnTo>
                <a:lnTo>
                  <a:pt x="50" y="109"/>
                </a:lnTo>
                <a:lnTo>
                  <a:pt x="54" y="97"/>
                </a:lnTo>
                <a:lnTo>
                  <a:pt x="60" y="85"/>
                </a:lnTo>
                <a:lnTo>
                  <a:pt x="65" y="79"/>
                </a:lnTo>
                <a:lnTo>
                  <a:pt x="65" y="79"/>
                </a:lnTo>
                <a:lnTo>
                  <a:pt x="66" y="79"/>
                </a:lnTo>
                <a:lnTo>
                  <a:pt x="67" y="79"/>
                </a:lnTo>
                <a:lnTo>
                  <a:pt x="69" y="80"/>
                </a:lnTo>
                <a:lnTo>
                  <a:pt x="71" y="80"/>
                </a:lnTo>
                <a:lnTo>
                  <a:pt x="71" y="80"/>
                </a:lnTo>
                <a:lnTo>
                  <a:pt x="71" y="79"/>
                </a:lnTo>
                <a:lnTo>
                  <a:pt x="71" y="76"/>
                </a:lnTo>
                <a:lnTo>
                  <a:pt x="72" y="74"/>
                </a:lnTo>
                <a:lnTo>
                  <a:pt x="72" y="73"/>
                </a:lnTo>
                <a:lnTo>
                  <a:pt x="72" y="73"/>
                </a:lnTo>
                <a:lnTo>
                  <a:pt x="81" y="66"/>
                </a:lnTo>
                <a:lnTo>
                  <a:pt x="91" y="57"/>
                </a:lnTo>
                <a:lnTo>
                  <a:pt x="101" y="51"/>
                </a:lnTo>
                <a:lnTo>
                  <a:pt x="108" y="48"/>
                </a:lnTo>
                <a:lnTo>
                  <a:pt x="108" y="48"/>
                </a:lnTo>
                <a:lnTo>
                  <a:pt x="127" y="44"/>
                </a:lnTo>
                <a:lnTo>
                  <a:pt x="147" y="43"/>
                </a:lnTo>
                <a:lnTo>
                  <a:pt x="167" y="43"/>
                </a:lnTo>
                <a:lnTo>
                  <a:pt x="189" y="44"/>
                </a:lnTo>
                <a:lnTo>
                  <a:pt x="210" y="46"/>
                </a:lnTo>
                <a:lnTo>
                  <a:pt x="231" y="50"/>
                </a:lnTo>
                <a:lnTo>
                  <a:pt x="249" y="54"/>
                </a:lnTo>
                <a:lnTo>
                  <a:pt x="266" y="58"/>
                </a:lnTo>
                <a:lnTo>
                  <a:pt x="266" y="58"/>
                </a:lnTo>
                <a:lnTo>
                  <a:pt x="281" y="76"/>
                </a:lnTo>
                <a:lnTo>
                  <a:pt x="287" y="86"/>
                </a:lnTo>
                <a:lnTo>
                  <a:pt x="294" y="97"/>
                </a:lnTo>
                <a:lnTo>
                  <a:pt x="294" y="97"/>
                </a:lnTo>
                <a:lnTo>
                  <a:pt x="281" y="115"/>
                </a:lnTo>
                <a:lnTo>
                  <a:pt x="269" y="134"/>
                </a:lnTo>
                <a:lnTo>
                  <a:pt x="256" y="152"/>
                </a:lnTo>
                <a:lnTo>
                  <a:pt x="250" y="161"/>
                </a:lnTo>
                <a:lnTo>
                  <a:pt x="241" y="169"/>
                </a:lnTo>
                <a:lnTo>
                  <a:pt x="241" y="169"/>
                </a:lnTo>
                <a:lnTo>
                  <a:pt x="238" y="181"/>
                </a:lnTo>
                <a:lnTo>
                  <a:pt x="234" y="193"/>
                </a:lnTo>
                <a:lnTo>
                  <a:pt x="233" y="200"/>
                </a:lnTo>
                <a:lnTo>
                  <a:pt x="233" y="206"/>
                </a:lnTo>
                <a:lnTo>
                  <a:pt x="233" y="212"/>
                </a:lnTo>
                <a:lnTo>
                  <a:pt x="235" y="220"/>
                </a:lnTo>
                <a:lnTo>
                  <a:pt x="235" y="220"/>
                </a:lnTo>
                <a:lnTo>
                  <a:pt x="240" y="236"/>
                </a:lnTo>
                <a:lnTo>
                  <a:pt x="247" y="254"/>
                </a:lnTo>
                <a:lnTo>
                  <a:pt x="265" y="291"/>
                </a:lnTo>
                <a:lnTo>
                  <a:pt x="283" y="328"/>
                </a:lnTo>
                <a:lnTo>
                  <a:pt x="292" y="345"/>
                </a:lnTo>
                <a:lnTo>
                  <a:pt x="299" y="361"/>
                </a:lnTo>
                <a:lnTo>
                  <a:pt x="299" y="361"/>
                </a:lnTo>
                <a:lnTo>
                  <a:pt x="303" y="374"/>
                </a:lnTo>
                <a:lnTo>
                  <a:pt x="309" y="387"/>
                </a:lnTo>
                <a:lnTo>
                  <a:pt x="312" y="393"/>
                </a:lnTo>
                <a:lnTo>
                  <a:pt x="316" y="398"/>
                </a:lnTo>
                <a:lnTo>
                  <a:pt x="320" y="401"/>
                </a:lnTo>
                <a:lnTo>
                  <a:pt x="327" y="402"/>
                </a:lnTo>
                <a:lnTo>
                  <a:pt x="327" y="402"/>
                </a:lnTo>
                <a:lnTo>
                  <a:pt x="327" y="396"/>
                </a:lnTo>
                <a:lnTo>
                  <a:pt x="326" y="388"/>
                </a:lnTo>
                <a:lnTo>
                  <a:pt x="324" y="381"/>
                </a:lnTo>
                <a:lnTo>
                  <a:pt x="320" y="372"/>
                </a:lnTo>
                <a:lnTo>
                  <a:pt x="313" y="355"/>
                </a:lnTo>
                <a:lnTo>
                  <a:pt x="307" y="337"/>
                </a:lnTo>
                <a:lnTo>
                  <a:pt x="307" y="337"/>
                </a:lnTo>
                <a:close/>
                <a:moveTo>
                  <a:pt x="118" y="822"/>
                </a:moveTo>
                <a:lnTo>
                  <a:pt x="118" y="822"/>
                </a:lnTo>
                <a:lnTo>
                  <a:pt x="122" y="821"/>
                </a:lnTo>
                <a:lnTo>
                  <a:pt x="127" y="822"/>
                </a:lnTo>
                <a:lnTo>
                  <a:pt x="130" y="822"/>
                </a:lnTo>
                <a:lnTo>
                  <a:pt x="134" y="822"/>
                </a:lnTo>
                <a:lnTo>
                  <a:pt x="134" y="822"/>
                </a:lnTo>
                <a:lnTo>
                  <a:pt x="135" y="818"/>
                </a:lnTo>
                <a:lnTo>
                  <a:pt x="136" y="815"/>
                </a:lnTo>
                <a:lnTo>
                  <a:pt x="135" y="808"/>
                </a:lnTo>
                <a:lnTo>
                  <a:pt x="133" y="801"/>
                </a:lnTo>
                <a:lnTo>
                  <a:pt x="130" y="796"/>
                </a:lnTo>
                <a:lnTo>
                  <a:pt x="130" y="796"/>
                </a:lnTo>
                <a:lnTo>
                  <a:pt x="125" y="798"/>
                </a:lnTo>
                <a:lnTo>
                  <a:pt x="120" y="800"/>
                </a:lnTo>
                <a:lnTo>
                  <a:pt x="118" y="802"/>
                </a:lnTo>
                <a:lnTo>
                  <a:pt x="117" y="805"/>
                </a:lnTo>
                <a:lnTo>
                  <a:pt x="117" y="808"/>
                </a:lnTo>
                <a:lnTo>
                  <a:pt x="117" y="812"/>
                </a:lnTo>
                <a:lnTo>
                  <a:pt x="118" y="822"/>
                </a:lnTo>
                <a:lnTo>
                  <a:pt x="118" y="822"/>
                </a:lnTo>
                <a:close/>
                <a:moveTo>
                  <a:pt x="168" y="60"/>
                </a:moveTo>
                <a:lnTo>
                  <a:pt x="168" y="60"/>
                </a:lnTo>
                <a:lnTo>
                  <a:pt x="149" y="61"/>
                </a:lnTo>
                <a:lnTo>
                  <a:pt x="133" y="64"/>
                </a:lnTo>
                <a:lnTo>
                  <a:pt x="118" y="68"/>
                </a:lnTo>
                <a:lnTo>
                  <a:pt x="105" y="74"/>
                </a:lnTo>
                <a:lnTo>
                  <a:pt x="95" y="82"/>
                </a:lnTo>
                <a:lnTo>
                  <a:pt x="85" y="91"/>
                </a:lnTo>
                <a:lnTo>
                  <a:pt x="76" y="102"/>
                </a:lnTo>
                <a:lnTo>
                  <a:pt x="70" y="114"/>
                </a:lnTo>
                <a:lnTo>
                  <a:pt x="70" y="114"/>
                </a:lnTo>
                <a:lnTo>
                  <a:pt x="81" y="125"/>
                </a:lnTo>
                <a:lnTo>
                  <a:pt x="91" y="135"/>
                </a:lnTo>
                <a:lnTo>
                  <a:pt x="103" y="146"/>
                </a:lnTo>
                <a:lnTo>
                  <a:pt x="115" y="155"/>
                </a:lnTo>
                <a:lnTo>
                  <a:pt x="128" y="164"/>
                </a:lnTo>
                <a:lnTo>
                  <a:pt x="141" y="172"/>
                </a:lnTo>
                <a:lnTo>
                  <a:pt x="153" y="178"/>
                </a:lnTo>
                <a:lnTo>
                  <a:pt x="166" y="183"/>
                </a:lnTo>
                <a:lnTo>
                  <a:pt x="166" y="183"/>
                </a:lnTo>
                <a:lnTo>
                  <a:pt x="174" y="206"/>
                </a:lnTo>
                <a:lnTo>
                  <a:pt x="179" y="230"/>
                </a:lnTo>
                <a:lnTo>
                  <a:pt x="184" y="254"/>
                </a:lnTo>
                <a:lnTo>
                  <a:pt x="189" y="279"/>
                </a:lnTo>
                <a:lnTo>
                  <a:pt x="197" y="330"/>
                </a:lnTo>
                <a:lnTo>
                  <a:pt x="203" y="356"/>
                </a:lnTo>
                <a:lnTo>
                  <a:pt x="209" y="383"/>
                </a:lnTo>
                <a:lnTo>
                  <a:pt x="209" y="383"/>
                </a:lnTo>
                <a:lnTo>
                  <a:pt x="208" y="384"/>
                </a:lnTo>
                <a:lnTo>
                  <a:pt x="207" y="387"/>
                </a:lnTo>
                <a:lnTo>
                  <a:pt x="207" y="397"/>
                </a:lnTo>
                <a:lnTo>
                  <a:pt x="208" y="408"/>
                </a:lnTo>
                <a:lnTo>
                  <a:pt x="209" y="413"/>
                </a:lnTo>
                <a:lnTo>
                  <a:pt x="211" y="417"/>
                </a:lnTo>
                <a:lnTo>
                  <a:pt x="211" y="417"/>
                </a:lnTo>
                <a:lnTo>
                  <a:pt x="234" y="412"/>
                </a:lnTo>
                <a:lnTo>
                  <a:pt x="256" y="408"/>
                </a:lnTo>
                <a:lnTo>
                  <a:pt x="299" y="404"/>
                </a:lnTo>
                <a:lnTo>
                  <a:pt x="299" y="404"/>
                </a:lnTo>
                <a:lnTo>
                  <a:pt x="288" y="376"/>
                </a:lnTo>
                <a:lnTo>
                  <a:pt x="278" y="348"/>
                </a:lnTo>
                <a:lnTo>
                  <a:pt x="251" y="296"/>
                </a:lnTo>
                <a:lnTo>
                  <a:pt x="239" y="269"/>
                </a:lnTo>
                <a:lnTo>
                  <a:pt x="227" y="241"/>
                </a:lnTo>
                <a:lnTo>
                  <a:pt x="222" y="227"/>
                </a:lnTo>
                <a:lnTo>
                  <a:pt x="218" y="212"/>
                </a:lnTo>
                <a:lnTo>
                  <a:pt x="213" y="197"/>
                </a:lnTo>
                <a:lnTo>
                  <a:pt x="210" y="181"/>
                </a:lnTo>
                <a:lnTo>
                  <a:pt x="210" y="181"/>
                </a:lnTo>
                <a:lnTo>
                  <a:pt x="214" y="180"/>
                </a:lnTo>
                <a:lnTo>
                  <a:pt x="217" y="178"/>
                </a:lnTo>
                <a:lnTo>
                  <a:pt x="218" y="176"/>
                </a:lnTo>
                <a:lnTo>
                  <a:pt x="219" y="173"/>
                </a:lnTo>
                <a:lnTo>
                  <a:pt x="221" y="165"/>
                </a:lnTo>
                <a:lnTo>
                  <a:pt x="222" y="161"/>
                </a:lnTo>
                <a:lnTo>
                  <a:pt x="224" y="158"/>
                </a:lnTo>
                <a:lnTo>
                  <a:pt x="224" y="158"/>
                </a:lnTo>
                <a:lnTo>
                  <a:pt x="232" y="151"/>
                </a:lnTo>
                <a:lnTo>
                  <a:pt x="239" y="144"/>
                </a:lnTo>
                <a:lnTo>
                  <a:pt x="245" y="136"/>
                </a:lnTo>
                <a:lnTo>
                  <a:pt x="251" y="128"/>
                </a:lnTo>
                <a:lnTo>
                  <a:pt x="256" y="119"/>
                </a:lnTo>
                <a:lnTo>
                  <a:pt x="260" y="110"/>
                </a:lnTo>
                <a:lnTo>
                  <a:pt x="264" y="100"/>
                </a:lnTo>
                <a:lnTo>
                  <a:pt x="266" y="89"/>
                </a:lnTo>
                <a:lnTo>
                  <a:pt x="266" y="89"/>
                </a:lnTo>
                <a:lnTo>
                  <a:pt x="258" y="82"/>
                </a:lnTo>
                <a:lnTo>
                  <a:pt x="249" y="75"/>
                </a:lnTo>
                <a:lnTo>
                  <a:pt x="238" y="70"/>
                </a:lnTo>
                <a:lnTo>
                  <a:pt x="225" y="66"/>
                </a:lnTo>
                <a:lnTo>
                  <a:pt x="212" y="64"/>
                </a:lnTo>
                <a:lnTo>
                  <a:pt x="197" y="61"/>
                </a:lnTo>
                <a:lnTo>
                  <a:pt x="183" y="60"/>
                </a:lnTo>
                <a:lnTo>
                  <a:pt x="168" y="60"/>
                </a:lnTo>
                <a:lnTo>
                  <a:pt x="168" y="60"/>
                </a:lnTo>
                <a:close/>
                <a:moveTo>
                  <a:pt x="235" y="816"/>
                </a:moveTo>
                <a:lnTo>
                  <a:pt x="235" y="816"/>
                </a:lnTo>
                <a:lnTo>
                  <a:pt x="239" y="806"/>
                </a:lnTo>
                <a:lnTo>
                  <a:pt x="241" y="795"/>
                </a:lnTo>
                <a:lnTo>
                  <a:pt x="242" y="785"/>
                </a:lnTo>
                <a:lnTo>
                  <a:pt x="241" y="777"/>
                </a:lnTo>
                <a:lnTo>
                  <a:pt x="241" y="777"/>
                </a:lnTo>
                <a:lnTo>
                  <a:pt x="229" y="779"/>
                </a:lnTo>
                <a:lnTo>
                  <a:pt x="217" y="780"/>
                </a:lnTo>
                <a:lnTo>
                  <a:pt x="191" y="779"/>
                </a:lnTo>
                <a:lnTo>
                  <a:pt x="177" y="779"/>
                </a:lnTo>
                <a:lnTo>
                  <a:pt x="165" y="779"/>
                </a:lnTo>
                <a:lnTo>
                  <a:pt x="153" y="781"/>
                </a:lnTo>
                <a:lnTo>
                  <a:pt x="143" y="784"/>
                </a:lnTo>
                <a:lnTo>
                  <a:pt x="143" y="784"/>
                </a:lnTo>
                <a:lnTo>
                  <a:pt x="148" y="794"/>
                </a:lnTo>
                <a:lnTo>
                  <a:pt x="151" y="806"/>
                </a:lnTo>
                <a:lnTo>
                  <a:pt x="154" y="817"/>
                </a:lnTo>
                <a:lnTo>
                  <a:pt x="156" y="828"/>
                </a:lnTo>
                <a:lnTo>
                  <a:pt x="156" y="828"/>
                </a:lnTo>
                <a:lnTo>
                  <a:pt x="175" y="828"/>
                </a:lnTo>
                <a:lnTo>
                  <a:pt x="194" y="829"/>
                </a:lnTo>
                <a:lnTo>
                  <a:pt x="204" y="828"/>
                </a:lnTo>
                <a:lnTo>
                  <a:pt x="211" y="826"/>
                </a:lnTo>
                <a:lnTo>
                  <a:pt x="218" y="823"/>
                </a:lnTo>
                <a:lnTo>
                  <a:pt x="221" y="821"/>
                </a:lnTo>
                <a:lnTo>
                  <a:pt x="223" y="817"/>
                </a:lnTo>
                <a:lnTo>
                  <a:pt x="223" y="817"/>
                </a:lnTo>
                <a:lnTo>
                  <a:pt x="225" y="818"/>
                </a:lnTo>
                <a:lnTo>
                  <a:pt x="226" y="820"/>
                </a:lnTo>
                <a:lnTo>
                  <a:pt x="229" y="816"/>
                </a:lnTo>
                <a:lnTo>
                  <a:pt x="232" y="814"/>
                </a:lnTo>
                <a:lnTo>
                  <a:pt x="234" y="814"/>
                </a:lnTo>
                <a:lnTo>
                  <a:pt x="235" y="816"/>
                </a:lnTo>
                <a:lnTo>
                  <a:pt x="235" y="816"/>
                </a:lnTo>
                <a:close/>
                <a:moveTo>
                  <a:pt x="313" y="739"/>
                </a:moveTo>
                <a:lnTo>
                  <a:pt x="313" y="739"/>
                </a:lnTo>
                <a:lnTo>
                  <a:pt x="333" y="694"/>
                </a:lnTo>
                <a:lnTo>
                  <a:pt x="353" y="648"/>
                </a:lnTo>
                <a:lnTo>
                  <a:pt x="353" y="648"/>
                </a:lnTo>
                <a:lnTo>
                  <a:pt x="359" y="636"/>
                </a:lnTo>
                <a:lnTo>
                  <a:pt x="365" y="625"/>
                </a:lnTo>
                <a:lnTo>
                  <a:pt x="369" y="619"/>
                </a:lnTo>
                <a:lnTo>
                  <a:pt x="371" y="613"/>
                </a:lnTo>
                <a:lnTo>
                  <a:pt x="372" y="606"/>
                </a:lnTo>
                <a:lnTo>
                  <a:pt x="373" y="600"/>
                </a:lnTo>
                <a:lnTo>
                  <a:pt x="373" y="600"/>
                </a:lnTo>
                <a:lnTo>
                  <a:pt x="375" y="599"/>
                </a:lnTo>
                <a:lnTo>
                  <a:pt x="377" y="598"/>
                </a:lnTo>
                <a:lnTo>
                  <a:pt x="378" y="595"/>
                </a:lnTo>
                <a:lnTo>
                  <a:pt x="380" y="591"/>
                </a:lnTo>
                <a:lnTo>
                  <a:pt x="381" y="589"/>
                </a:lnTo>
                <a:lnTo>
                  <a:pt x="384" y="588"/>
                </a:lnTo>
                <a:lnTo>
                  <a:pt x="384" y="588"/>
                </a:lnTo>
                <a:lnTo>
                  <a:pt x="391" y="567"/>
                </a:lnTo>
                <a:lnTo>
                  <a:pt x="400" y="546"/>
                </a:lnTo>
                <a:lnTo>
                  <a:pt x="418" y="505"/>
                </a:lnTo>
                <a:lnTo>
                  <a:pt x="428" y="484"/>
                </a:lnTo>
                <a:lnTo>
                  <a:pt x="436" y="464"/>
                </a:lnTo>
                <a:lnTo>
                  <a:pt x="444" y="443"/>
                </a:lnTo>
                <a:lnTo>
                  <a:pt x="450" y="420"/>
                </a:lnTo>
                <a:lnTo>
                  <a:pt x="450" y="420"/>
                </a:lnTo>
                <a:lnTo>
                  <a:pt x="468" y="385"/>
                </a:lnTo>
                <a:lnTo>
                  <a:pt x="484" y="347"/>
                </a:lnTo>
                <a:lnTo>
                  <a:pt x="492" y="329"/>
                </a:lnTo>
                <a:lnTo>
                  <a:pt x="498" y="311"/>
                </a:lnTo>
                <a:lnTo>
                  <a:pt x="504" y="293"/>
                </a:lnTo>
                <a:lnTo>
                  <a:pt x="507" y="275"/>
                </a:lnTo>
                <a:lnTo>
                  <a:pt x="507" y="275"/>
                </a:lnTo>
                <a:lnTo>
                  <a:pt x="500" y="261"/>
                </a:lnTo>
                <a:lnTo>
                  <a:pt x="494" y="248"/>
                </a:lnTo>
                <a:lnTo>
                  <a:pt x="478" y="223"/>
                </a:lnTo>
                <a:lnTo>
                  <a:pt x="461" y="200"/>
                </a:lnTo>
                <a:lnTo>
                  <a:pt x="453" y="187"/>
                </a:lnTo>
                <a:lnTo>
                  <a:pt x="447" y="173"/>
                </a:lnTo>
                <a:lnTo>
                  <a:pt x="447" y="173"/>
                </a:lnTo>
                <a:lnTo>
                  <a:pt x="453" y="164"/>
                </a:lnTo>
                <a:lnTo>
                  <a:pt x="462" y="156"/>
                </a:lnTo>
                <a:lnTo>
                  <a:pt x="470" y="148"/>
                </a:lnTo>
                <a:lnTo>
                  <a:pt x="480" y="141"/>
                </a:lnTo>
                <a:lnTo>
                  <a:pt x="500" y="128"/>
                </a:lnTo>
                <a:lnTo>
                  <a:pt x="521" y="115"/>
                </a:lnTo>
                <a:lnTo>
                  <a:pt x="521" y="115"/>
                </a:lnTo>
                <a:lnTo>
                  <a:pt x="540" y="111"/>
                </a:lnTo>
                <a:lnTo>
                  <a:pt x="560" y="107"/>
                </a:lnTo>
                <a:lnTo>
                  <a:pt x="583" y="104"/>
                </a:lnTo>
                <a:lnTo>
                  <a:pt x="604" y="102"/>
                </a:lnTo>
                <a:lnTo>
                  <a:pt x="627" y="102"/>
                </a:lnTo>
                <a:lnTo>
                  <a:pt x="648" y="103"/>
                </a:lnTo>
                <a:lnTo>
                  <a:pt x="667" y="106"/>
                </a:lnTo>
                <a:lnTo>
                  <a:pt x="677" y="109"/>
                </a:lnTo>
                <a:lnTo>
                  <a:pt x="687" y="111"/>
                </a:lnTo>
                <a:lnTo>
                  <a:pt x="687" y="111"/>
                </a:lnTo>
                <a:lnTo>
                  <a:pt x="693" y="114"/>
                </a:lnTo>
                <a:lnTo>
                  <a:pt x="701" y="120"/>
                </a:lnTo>
                <a:lnTo>
                  <a:pt x="708" y="127"/>
                </a:lnTo>
                <a:lnTo>
                  <a:pt x="711" y="130"/>
                </a:lnTo>
                <a:lnTo>
                  <a:pt x="712" y="133"/>
                </a:lnTo>
                <a:lnTo>
                  <a:pt x="712" y="133"/>
                </a:lnTo>
                <a:lnTo>
                  <a:pt x="713" y="136"/>
                </a:lnTo>
                <a:lnTo>
                  <a:pt x="712" y="141"/>
                </a:lnTo>
                <a:lnTo>
                  <a:pt x="710" y="149"/>
                </a:lnTo>
                <a:lnTo>
                  <a:pt x="706" y="157"/>
                </a:lnTo>
                <a:lnTo>
                  <a:pt x="701" y="164"/>
                </a:lnTo>
                <a:lnTo>
                  <a:pt x="687" y="178"/>
                </a:lnTo>
                <a:lnTo>
                  <a:pt x="676" y="189"/>
                </a:lnTo>
                <a:lnTo>
                  <a:pt x="676" y="189"/>
                </a:lnTo>
                <a:lnTo>
                  <a:pt x="648" y="219"/>
                </a:lnTo>
                <a:lnTo>
                  <a:pt x="620" y="250"/>
                </a:lnTo>
                <a:lnTo>
                  <a:pt x="607" y="265"/>
                </a:lnTo>
                <a:lnTo>
                  <a:pt x="596" y="281"/>
                </a:lnTo>
                <a:lnTo>
                  <a:pt x="585" y="297"/>
                </a:lnTo>
                <a:lnTo>
                  <a:pt x="576" y="314"/>
                </a:lnTo>
                <a:lnTo>
                  <a:pt x="576" y="314"/>
                </a:lnTo>
                <a:lnTo>
                  <a:pt x="574" y="326"/>
                </a:lnTo>
                <a:lnTo>
                  <a:pt x="572" y="337"/>
                </a:lnTo>
                <a:lnTo>
                  <a:pt x="567" y="359"/>
                </a:lnTo>
                <a:lnTo>
                  <a:pt x="563" y="370"/>
                </a:lnTo>
                <a:lnTo>
                  <a:pt x="562" y="381"/>
                </a:lnTo>
                <a:lnTo>
                  <a:pt x="561" y="392"/>
                </a:lnTo>
                <a:lnTo>
                  <a:pt x="562" y="403"/>
                </a:lnTo>
                <a:lnTo>
                  <a:pt x="562" y="403"/>
                </a:lnTo>
                <a:lnTo>
                  <a:pt x="558" y="404"/>
                </a:lnTo>
                <a:lnTo>
                  <a:pt x="557" y="405"/>
                </a:lnTo>
                <a:lnTo>
                  <a:pt x="557" y="407"/>
                </a:lnTo>
                <a:lnTo>
                  <a:pt x="557" y="407"/>
                </a:lnTo>
                <a:lnTo>
                  <a:pt x="552" y="443"/>
                </a:lnTo>
                <a:lnTo>
                  <a:pt x="546" y="479"/>
                </a:lnTo>
                <a:lnTo>
                  <a:pt x="536" y="556"/>
                </a:lnTo>
                <a:lnTo>
                  <a:pt x="531" y="596"/>
                </a:lnTo>
                <a:lnTo>
                  <a:pt x="528" y="635"/>
                </a:lnTo>
                <a:lnTo>
                  <a:pt x="526" y="674"/>
                </a:lnTo>
                <a:lnTo>
                  <a:pt x="526" y="693"/>
                </a:lnTo>
                <a:lnTo>
                  <a:pt x="527" y="712"/>
                </a:lnTo>
                <a:lnTo>
                  <a:pt x="527" y="712"/>
                </a:lnTo>
                <a:lnTo>
                  <a:pt x="534" y="699"/>
                </a:lnTo>
                <a:lnTo>
                  <a:pt x="538" y="681"/>
                </a:lnTo>
                <a:lnTo>
                  <a:pt x="542" y="663"/>
                </a:lnTo>
                <a:lnTo>
                  <a:pt x="545" y="643"/>
                </a:lnTo>
                <a:lnTo>
                  <a:pt x="552" y="604"/>
                </a:lnTo>
                <a:lnTo>
                  <a:pt x="556" y="586"/>
                </a:lnTo>
                <a:lnTo>
                  <a:pt x="560" y="571"/>
                </a:lnTo>
                <a:lnTo>
                  <a:pt x="560" y="571"/>
                </a:lnTo>
                <a:lnTo>
                  <a:pt x="560" y="569"/>
                </a:lnTo>
                <a:lnTo>
                  <a:pt x="559" y="568"/>
                </a:lnTo>
                <a:lnTo>
                  <a:pt x="556" y="570"/>
                </a:lnTo>
                <a:lnTo>
                  <a:pt x="554" y="572"/>
                </a:lnTo>
                <a:lnTo>
                  <a:pt x="552" y="573"/>
                </a:lnTo>
                <a:lnTo>
                  <a:pt x="550" y="573"/>
                </a:lnTo>
                <a:lnTo>
                  <a:pt x="549" y="571"/>
                </a:lnTo>
                <a:lnTo>
                  <a:pt x="549" y="571"/>
                </a:lnTo>
                <a:lnTo>
                  <a:pt x="547" y="567"/>
                </a:lnTo>
                <a:lnTo>
                  <a:pt x="549" y="564"/>
                </a:lnTo>
                <a:lnTo>
                  <a:pt x="551" y="561"/>
                </a:lnTo>
                <a:lnTo>
                  <a:pt x="553" y="560"/>
                </a:lnTo>
                <a:lnTo>
                  <a:pt x="553" y="560"/>
                </a:lnTo>
                <a:lnTo>
                  <a:pt x="555" y="559"/>
                </a:lnTo>
                <a:lnTo>
                  <a:pt x="556" y="560"/>
                </a:lnTo>
                <a:lnTo>
                  <a:pt x="558" y="564"/>
                </a:lnTo>
                <a:lnTo>
                  <a:pt x="559" y="566"/>
                </a:lnTo>
                <a:lnTo>
                  <a:pt x="560" y="566"/>
                </a:lnTo>
                <a:lnTo>
                  <a:pt x="561" y="564"/>
                </a:lnTo>
                <a:lnTo>
                  <a:pt x="561" y="564"/>
                </a:lnTo>
                <a:lnTo>
                  <a:pt x="565" y="529"/>
                </a:lnTo>
                <a:lnTo>
                  <a:pt x="569" y="493"/>
                </a:lnTo>
                <a:lnTo>
                  <a:pt x="574" y="455"/>
                </a:lnTo>
                <a:lnTo>
                  <a:pt x="581" y="417"/>
                </a:lnTo>
                <a:lnTo>
                  <a:pt x="588" y="379"/>
                </a:lnTo>
                <a:lnTo>
                  <a:pt x="596" y="343"/>
                </a:lnTo>
                <a:lnTo>
                  <a:pt x="603" y="308"/>
                </a:lnTo>
                <a:lnTo>
                  <a:pt x="611" y="277"/>
                </a:lnTo>
                <a:lnTo>
                  <a:pt x="611" y="277"/>
                </a:lnTo>
                <a:lnTo>
                  <a:pt x="618" y="272"/>
                </a:lnTo>
                <a:lnTo>
                  <a:pt x="623" y="271"/>
                </a:lnTo>
                <a:lnTo>
                  <a:pt x="629" y="271"/>
                </a:lnTo>
                <a:lnTo>
                  <a:pt x="629" y="271"/>
                </a:lnTo>
                <a:lnTo>
                  <a:pt x="643" y="252"/>
                </a:lnTo>
                <a:lnTo>
                  <a:pt x="657" y="236"/>
                </a:lnTo>
                <a:lnTo>
                  <a:pt x="672" y="219"/>
                </a:lnTo>
                <a:lnTo>
                  <a:pt x="687" y="204"/>
                </a:lnTo>
                <a:lnTo>
                  <a:pt x="718" y="172"/>
                </a:lnTo>
                <a:lnTo>
                  <a:pt x="733" y="156"/>
                </a:lnTo>
                <a:lnTo>
                  <a:pt x="748" y="137"/>
                </a:lnTo>
                <a:lnTo>
                  <a:pt x="748" y="137"/>
                </a:lnTo>
                <a:lnTo>
                  <a:pt x="748" y="131"/>
                </a:lnTo>
                <a:lnTo>
                  <a:pt x="748" y="121"/>
                </a:lnTo>
                <a:lnTo>
                  <a:pt x="748" y="121"/>
                </a:lnTo>
                <a:lnTo>
                  <a:pt x="739" y="114"/>
                </a:lnTo>
                <a:lnTo>
                  <a:pt x="729" y="106"/>
                </a:lnTo>
                <a:lnTo>
                  <a:pt x="720" y="100"/>
                </a:lnTo>
                <a:lnTo>
                  <a:pt x="709" y="94"/>
                </a:lnTo>
                <a:lnTo>
                  <a:pt x="697" y="88"/>
                </a:lnTo>
                <a:lnTo>
                  <a:pt x="686" y="84"/>
                </a:lnTo>
                <a:lnTo>
                  <a:pt x="674" y="80"/>
                </a:lnTo>
                <a:lnTo>
                  <a:pt x="661" y="75"/>
                </a:lnTo>
                <a:lnTo>
                  <a:pt x="647" y="72"/>
                </a:lnTo>
                <a:lnTo>
                  <a:pt x="634" y="70"/>
                </a:lnTo>
                <a:lnTo>
                  <a:pt x="620" y="69"/>
                </a:lnTo>
                <a:lnTo>
                  <a:pt x="606" y="68"/>
                </a:lnTo>
                <a:lnTo>
                  <a:pt x="591" y="68"/>
                </a:lnTo>
                <a:lnTo>
                  <a:pt x="577" y="68"/>
                </a:lnTo>
                <a:lnTo>
                  <a:pt x="563" y="70"/>
                </a:lnTo>
                <a:lnTo>
                  <a:pt x="549" y="72"/>
                </a:lnTo>
                <a:lnTo>
                  <a:pt x="549" y="72"/>
                </a:lnTo>
                <a:lnTo>
                  <a:pt x="537" y="74"/>
                </a:lnTo>
                <a:lnTo>
                  <a:pt x="524" y="80"/>
                </a:lnTo>
                <a:lnTo>
                  <a:pt x="510" y="86"/>
                </a:lnTo>
                <a:lnTo>
                  <a:pt x="495" y="92"/>
                </a:lnTo>
                <a:lnTo>
                  <a:pt x="481" y="101"/>
                </a:lnTo>
                <a:lnTo>
                  <a:pt x="469" y="109"/>
                </a:lnTo>
                <a:lnTo>
                  <a:pt x="459" y="116"/>
                </a:lnTo>
                <a:lnTo>
                  <a:pt x="450" y="124"/>
                </a:lnTo>
                <a:lnTo>
                  <a:pt x="450" y="124"/>
                </a:lnTo>
                <a:lnTo>
                  <a:pt x="446" y="131"/>
                </a:lnTo>
                <a:lnTo>
                  <a:pt x="440" y="141"/>
                </a:lnTo>
                <a:lnTo>
                  <a:pt x="434" y="151"/>
                </a:lnTo>
                <a:lnTo>
                  <a:pt x="428" y="161"/>
                </a:lnTo>
                <a:lnTo>
                  <a:pt x="428" y="161"/>
                </a:lnTo>
                <a:lnTo>
                  <a:pt x="424" y="162"/>
                </a:lnTo>
                <a:lnTo>
                  <a:pt x="422" y="163"/>
                </a:lnTo>
                <a:lnTo>
                  <a:pt x="420" y="164"/>
                </a:lnTo>
                <a:lnTo>
                  <a:pt x="418" y="165"/>
                </a:lnTo>
                <a:lnTo>
                  <a:pt x="418" y="165"/>
                </a:lnTo>
                <a:lnTo>
                  <a:pt x="415" y="170"/>
                </a:lnTo>
                <a:lnTo>
                  <a:pt x="414" y="174"/>
                </a:lnTo>
                <a:lnTo>
                  <a:pt x="413" y="178"/>
                </a:lnTo>
                <a:lnTo>
                  <a:pt x="414" y="183"/>
                </a:lnTo>
                <a:lnTo>
                  <a:pt x="415" y="192"/>
                </a:lnTo>
                <a:lnTo>
                  <a:pt x="417" y="202"/>
                </a:lnTo>
                <a:lnTo>
                  <a:pt x="417" y="202"/>
                </a:lnTo>
                <a:lnTo>
                  <a:pt x="424" y="207"/>
                </a:lnTo>
                <a:lnTo>
                  <a:pt x="430" y="212"/>
                </a:lnTo>
                <a:lnTo>
                  <a:pt x="435" y="218"/>
                </a:lnTo>
                <a:lnTo>
                  <a:pt x="439" y="224"/>
                </a:lnTo>
                <a:lnTo>
                  <a:pt x="439" y="224"/>
                </a:lnTo>
                <a:lnTo>
                  <a:pt x="463" y="257"/>
                </a:lnTo>
                <a:lnTo>
                  <a:pt x="475" y="276"/>
                </a:lnTo>
                <a:lnTo>
                  <a:pt x="479" y="284"/>
                </a:lnTo>
                <a:lnTo>
                  <a:pt x="483" y="293"/>
                </a:lnTo>
                <a:lnTo>
                  <a:pt x="483" y="293"/>
                </a:lnTo>
                <a:lnTo>
                  <a:pt x="477" y="303"/>
                </a:lnTo>
                <a:lnTo>
                  <a:pt x="471" y="314"/>
                </a:lnTo>
                <a:lnTo>
                  <a:pt x="462" y="338"/>
                </a:lnTo>
                <a:lnTo>
                  <a:pt x="457" y="348"/>
                </a:lnTo>
                <a:lnTo>
                  <a:pt x="453" y="360"/>
                </a:lnTo>
                <a:lnTo>
                  <a:pt x="447" y="371"/>
                </a:lnTo>
                <a:lnTo>
                  <a:pt x="440" y="381"/>
                </a:lnTo>
                <a:lnTo>
                  <a:pt x="440" y="381"/>
                </a:lnTo>
                <a:lnTo>
                  <a:pt x="433" y="406"/>
                </a:lnTo>
                <a:lnTo>
                  <a:pt x="423" y="432"/>
                </a:lnTo>
                <a:lnTo>
                  <a:pt x="405" y="482"/>
                </a:lnTo>
                <a:lnTo>
                  <a:pt x="386" y="530"/>
                </a:lnTo>
                <a:lnTo>
                  <a:pt x="364" y="578"/>
                </a:lnTo>
                <a:lnTo>
                  <a:pt x="322" y="671"/>
                </a:lnTo>
                <a:lnTo>
                  <a:pt x="301" y="718"/>
                </a:lnTo>
                <a:lnTo>
                  <a:pt x="281" y="767"/>
                </a:lnTo>
                <a:lnTo>
                  <a:pt x="281" y="767"/>
                </a:lnTo>
                <a:lnTo>
                  <a:pt x="275" y="769"/>
                </a:lnTo>
                <a:lnTo>
                  <a:pt x="271" y="772"/>
                </a:lnTo>
                <a:lnTo>
                  <a:pt x="267" y="776"/>
                </a:lnTo>
                <a:lnTo>
                  <a:pt x="264" y="780"/>
                </a:lnTo>
                <a:lnTo>
                  <a:pt x="262" y="785"/>
                </a:lnTo>
                <a:lnTo>
                  <a:pt x="260" y="792"/>
                </a:lnTo>
                <a:lnTo>
                  <a:pt x="260" y="798"/>
                </a:lnTo>
                <a:lnTo>
                  <a:pt x="260" y="806"/>
                </a:lnTo>
                <a:lnTo>
                  <a:pt x="260" y="806"/>
                </a:lnTo>
                <a:lnTo>
                  <a:pt x="271" y="800"/>
                </a:lnTo>
                <a:lnTo>
                  <a:pt x="280" y="794"/>
                </a:lnTo>
                <a:lnTo>
                  <a:pt x="287" y="786"/>
                </a:lnTo>
                <a:lnTo>
                  <a:pt x="294" y="779"/>
                </a:lnTo>
                <a:lnTo>
                  <a:pt x="299" y="769"/>
                </a:lnTo>
                <a:lnTo>
                  <a:pt x="304" y="760"/>
                </a:lnTo>
                <a:lnTo>
                  <a:pt x="313" y="739"/>
                </a:lnTo>
                <a:lnTo>
                  <a:pt x="313" y="739"/>
                </a:lnTo>
                <a:close/>
                <a:moveTo>
                  <a:pt x="506" y="741"/>
                </a:moveTo>
                <a:lnTo>
                  <a:pt x="506" y="741"/>
                </a:lnTo>
                <a:lnTo>
                  <a:pt x="507" y="708"/>
                </a:lnTo>
                <a:lnTo>
                  <a:pt x="509" y="674"/>
                </a:lnTo>
                <a:lnTo>
                  <a:pt x="515" y="603"/>
                </a:lnTo>
                <a:lnTo>
                  <a:pt x="524" y="533"/>
                </a:lnTo>
                <a:lnTo>
                  <a:pt x="531" y="463"/>
                </a:lnTo>
                <a:lnTo>
                  <a:pt x="531" y="463"/>
                </a:lnTo>
                <a:lnTo>
                  <a:pt x="525" y="462"/>
                </a:lnTo>
                <a:lnTo>
                  <a:pt x="517" y="462"/>
                </a:lnTo>
                <a:lnTo>
                  <a:pt x="499" y="464"/>
                </a:lnTo>
                <a:lnTo>
                  <a:pt x="490" y="464"/>
                </a:lnTo>
                <a:lnTo>
                  <a:pt x="481" y="464"/>
                </a:lnTo>
                <a:lnTo>
                  <a:pt x="472" y="463"/>
                </a:lnTo>
                <a:lnTo>
                  <a:pt x="464" y="459"/>
                </a:lnTo>
                <a:lnTo>
                  <a:pt x="464" y="459"/>
                </a:lnTo>
                <a:lnTo>
                  <a:pt x="480" y="454"/>
                </a:lnTo>
                <a:lnTo>
                  <a:pt x="497" y="449"/>
                </a:lnTo>
                <a:lnTo>
                  <a:pt x="536" y="440"/>
                </a:lnTo>
                <a:lnTo>
                  <a:pt x="536" y="440"/>
                </a:lnTo>
                <a:lnTo>
                  <a:pt x="536" y="437"/>
                </a:lnTo>
                <a:lnTo>
                  <a:pt x="536" y="434"/>
                </a:lnTo>
                <a:lnTo>
                  <a:pt x="538" y="424"/>
                </a:lnTo>
                <a:lnTo>
                  <a:pt x="539" y="417"/>
                </a:lnTo>
                <a:lnTo>
                  <a:pt x="539" y="414"/>
                </a:lnTo>
                <a:lnTo>
                  <a:pt x="537" y="412"/>
                </a:lnTo>
                <a:lnTo>
                  <a:pt x="537" y="412"/>
                </a:lnTo>
                <a:lnTo>
                  <a:pt x="534" y="409"/>
                </a:lnTo>
                <a:lnTo>
                  <a:pt x="530" y="407"/>
                </a:lnTo>
                <a:lnTo>
                  <a:pt x="524" y="406"/>
                </a:lnTo>
                <a:lnTo>
                  <a:pt x="516" y="406"/>
                </a:lnTo>
                <a:lnTo>
                  <a:pt x="509" y="407"/>
                </a:lnTo>
                <a:lnTo>
                  <a:pt x="500" y="408"/>
                </a:lnTo>
                <a:lnTo>
                  <a:pt x="493" y="409"/>
                </a:lnTo>
                <a:lnTo>
                  <a:pt x="485" y="408"/>
                </a:lnTo>
                <a:lnTo>
                  <a:pt x="481" y="407"/>
                </a:lnTo>
                <a:lnTo>
                  <a:pt x="478" y="405"/>
                </a:lnTo>
                <a:lnTo>
                  <a:pt x="478" y="405"/>
                </a:lnTo>
                <a:lnTo>
                  <a:pt x="459" y="452"/>
                </a:lnTo>
                <a:lnTo>
                  <a:pt x="439" y="498"/>
                </a:lnTo>
                <a:lnTo>
                  <a:pt x="400" y="587"/>
                </a:lnTo>
                <a:lnTo>
                  <a:pt x="360" y="676"/>
                </a:lnTo>
                <a:lnTo>
                  <a:pt x="341" y="721"/>
                </a:lnTo>
                <a:lnTo>
                  <a:pt x="322" y="767"/>
                </a:lnTo>
                <a:lnTo>
                  <a:pt x="322" y="767"/>
                </a:lnTo>
                <a:lnTo>
                  <a:pt x="364" y="762"/>
                </a:lnTo>
                <a:lnTo>
                  <a:pt x="410" y="754"/>
                </a:lnTo>
                <a:lnTo>
                  <a:pt x="457" y="748"/>
                </a:lnTo>
                <a:lnTo>
                  <a:pt x="506" y="741"/>
                </a:lnTo>
                <a:lnTo>
                  <a:pt x="506" y="741"/>
                </a:lnTo>
                <a:close/>
                <a:moveTo>
                  <a:pt x="546" y="388"/>
                </a:moveTo>
                <a:lnTo>
                  <a:pt x="546" y="388"/>
                </a:lnTo>
                <a:lnTo>
                  <a:pt x="551" y="361"/>
                </a:lnTo>
                <a:lnTo>
                  <a:pt x="556" y="337"/>
                </a:lnTo>
                <a:lnTo>
                  <a:pt x="561" y="313"/>
                </a:lnTo>
                <a:lnTo>
                  <a:pt x="566" y="292"/>
                </a:lnTo>
                <a:lnTo>
                  <a:pt x="566" y="292"/>
                </a:lnTo>
                <a:lnTo>
                  <a:pt x="581" y="271"/>
                </a:lnTo>
                <a:lnTo>
                  <a:pt x="597" y="253"/>
                </a:lnTo>
                <a:lnTo>
                  <a:pt x="630" y="217"/>
                </a:lnTo>
                <a:lnTo>
                  <a:pt x="647" y="198"/>
                </a:lnTo>
                <a:lnTo>
                  <a:pt x="663" y="180"/>
                </a:lnTo>
                <a:lnTo>
                  <a:pt x="679" y="161"/>
                </a:lnTo>
                <a:lnTo>
                  <a:pt x="693" y="141"/>
                </a:lnTo>
                <a:lnTo>
                  <a:pt x="693" y="141"/>
                </a:lnTo>
                <a:lnTo>
                  <a:pt x="690" y="137"/>
                </a:lnTo>
                <a:lnTo>
                  <a:pt x="687" y="134"/>
                </a:lnTo>
                <a:lnTo>
                  <a:pt x="682" y="132"/>
                </a:lnTo>
                <a:lnTo>
                  <a:pt x="679" y="128"/>
                </a:lnTo>
                <a:lnTo>
                  <a:pt x="679" y="128"/>
                </a:lnTo>
                <a:lnTo>
                  <a:pt x="650" y="124"/>
                </a:lnTo>
                <a:lnTo>
                  <a:pt x="635" y="121"/>
                </a:lnTo>
                <a:lnTo>
                  <a:pt x="620" y="119"/>
                </a:lnTo>
                <a:lnTo>
                  <a:pt x="604" y="119"/>
                </a:lnTo>
                <a:lnTo>
                  <a:pt x="588" y="119"/>
                </a:lnTo>
                <a:lnTo>
                  <a:pt x="571" y="121"/>
                </a:lnTo>
                <a:lnTo>
                  <a:pt x="552" y="125"/>
                </a:lnTo>
                <a:lnTo>
                  <a:pt x="552" y="125"/>
                </a:lnTo>
                <a:lnTo>
                  <a:pt x="541" y="127"/>
                </a:lnTo>
                <a:lnTo>
                  <a:pt x="529" y="132"/>
                </a:lnTo>
                <a:lnTo>
                  <a:pt x="515" y="139"/>
                </a:lnTo>
                <a:lnTo>
                  <a:pt x="502" y="145"/>
                </a:lnTo>
                <a:lnTo>
                  <a:pt x="490" y="154"/>
                </a:lnTo>
                <a:lnTo>
                  <a:pt x="480" y="161"/>
                </a:lnTo>
                <a:lnTo>
                  <a:pt x="472" y="170"/>
                </a:lnTo>
                <a:lnTo>
                  <a:pt x="470" y="173"/>
                </a:lnTo>
                <a:lnTo>
                  <a:pt x="469" y="177"/>
                </a:lnTo>
                <a:lnTo>
                  <a:pt x="469" y="177"/>
                </a:lnTo>
                <a:lnTo>
                  <a:pt x="470" y="181"/>
                </a:lnTo>
                <a:lnTo>
                  <a:pt x="471" y="187"/>
                </a:lnTo>
                <a:lnTo>
                  <a:pt x="475" y="191"/>
                </a:lnTo>
                <a:lnTo>
                  <a:pt x="479" y="196"/>
                </a:lnTo>
                <a:lnTo>
                  <a:pt x="487" y="207"/>
                </a:lnTo>
                <a:lnTo>
                  <a:pt x="496" y="217"/>
                </a:lnTo>
                <a:lnTo>
                  <a:pt x="496" y="217"/>
                </a:lnTo>
                <a:lnTo>
                  <a:pt x="500" y="226"/>
                </a:lnTo>
                <a:lnTo>
                  <a:pt x="505" y="237"/>
                </a:lnTo>
                <a:lnTo>
                  <a:pt x="509" y="247"/>
                </a:lnTo>
                <a:lnTo>
                  <a:pt x="511" y="252"/>
                </a:lnTo>
                <a:lnTo>
                  <a:pt x="513" y="255"/>
                </a:lnTo>
                <a:lnTo>
                  <a:pt x="513" y="255"/>
                </a:lnTo>
                <a:lnTo>
                  <a:pt x="516" y="258"/>
                </a:lnTo>
                <a:lnTo>
                  <a:pt x="520" y="261"/>
                </a:lnTo>
                <a:lnTo>
                  <a:pt x="523" y="263"/>
                </a:lnTo>
                <a:lnTo>
                  <a:pt x="525" y="265"/>
                </a:lnTo>
                <a:lnTo>
                  <a:pt x="525" y="265"/>
                </a:lnTo>
                <a:lnTo>
                  <a:pt x="526" y="268"/>
                </a:lnTo>
                <a:lnTo>
                  <a:pt x="527" y="272"/>
                </a:lnTo>
                <a:lnTo>
                  <a:pt x="528" y="282"/>
                </a:lnTo>
                <a:lnTo>
                  <a:pt x="527" y="291"/>
                </a:lnTo>
                <a:lnTo>
                  <a:pt x="526" y="297"/>
                </a:lnTo>
                <a:lnTo>
                  <a:pt x="526" y="297"/>
                </a:lnTo>
                <a:lnTo>
                  <a:pt x="521" y="309"/>
                </a:lnTo>
                <a:lnTo>
                  <a:pt x="515" y="321"/>
                </a:lnTo>
                <a:lnTo>
                  <a:pt x="501" y="345"/>
                </a:lnTo>
                <a:lnTo>
                  <a:pt x="495" y="358"/>
                </a:lnTo>
                <a:lnTo>
                  <a:pt x="491" y="371"/>
                </a:lnTo>
                <a:lnTo>
                  <a:pt x="487" y="383"/>
                </a:lnTo>
                <a:lnTo>
                  <a:pt x="486" y="388"/>
                </a:lnTo>
                <a:lnTo>
                  <a:pt x="486" y="394"/>
                </a:lnTo>
                <a:lnTo>
                  <a:pt x="486" y="394"/>
                </a:lnTo>
                <a:lnTo>
                  <a:pt x="489" y="392"/>
                </a:lnTo>
                <a:lnTo>
                  <a:pt x="492" y="390"/>
                </a:lnTo>
                <a:lnTo>
                  <a:pt x="498" y="388"/>
                </a:lnTo>
                <a:lnTo>
                  <a:pt x="506" y="387"/>
                </a:lnTo>
                <a:lnTo>
                  <a:pt x="514" y="387"/>
                </a:lnTo>
                <a:lnTo>
                  <a:pt x="531" y="388"/>
                </a:lnTo>
                <a:lnTo>
                  <a:pt x="539" y="389"/>
                </a:lnTo>
                <a:lnTo>
                  <a:pt x="546" y="388"/>
                </a:lnTo>
                <a:lnTo>
                  <a:pt x="546" y="388"/>
                </a:lnTo>
                <a:close/>
                <a:moveTo>
                  <a:pt x="567" y="739"/>
                </a:moveTo>
                <a:lnTo>
                  <a:pt x="567" y="739"/>
                </a:lnTo>
                <a:lnTo>
                  <a:pt x="557" y="736"/>
                </a:lnTo>
                <a:lnTo>
                  <a:pt x="550" y="734"/>
                </a:lnTo>
                <a:lnTo>
                  <a:pt x="542" y="733"/>
                </a:lnTo>
                <a:lnTo>
                  <a:pt x="534" y="734"/>
                </a:lnTo>
                <a:lnTo>
                  <a:pt x="534" y="734"/>
                </a:lnTo>
                <a:lnTo>
                  <a:pt x="532" y="728"/>
                </a:lnTo>
                <a:lnTo>
                  <a:pt x="531" y="724"/>
                </a:lnTo>
                <a:lnTo>
                  <a:pt x="528" y="721"/>
                </a:lnTo>
                <a:lnTo>
                  <a:pt x="524" y="719"/>
                </a:lnTo>
                <a:lnTo>
                  <a:pt x="524" y="719"/>
                </a:lnTo>
                <a:lnTo>
                  <a:pt x="524" y="722"/>
                </a:lnTo>
                <a:lnTo>
                  <a:pt x="524" y="726"/>
                </a:lnTo>
                <a:lnTo>
                  <a:pt x="526" y="734"/>
                </a:lnTo>
                <a:lnTo>
                  <a:pt x="527" y="738"/>
                </a:lnTo>
                <a:lnTo>
                  <a:pt x="527" y="742"/>
                </a:lnTo>
                <a:lnTo>
                  <a:pt x="527" y="746"/>
                </a:lnTo>
                <a:lnTo>
                  <a:pt x="525" y="749"/>
                </a:lnTo>
                <a:lnTo>
                  <a:pt x="525" y="749"/>
                </a:lnTo>
                <a:lnTo>
                  <a:pt x="526" y="752"/>
                </a:lnTo>
                <a:lnTo>
                  <a:pt x="528" y="754"/>
                </a:lnTo>
                <a:lnTo>
                  <a:pt x="534" y="758"/>
                </a:lnTo>
                <a:lnTo>
                  <a:pt x="541" y="762"/>
                </a:lnTo>
                <a:lnTo>
                  <a:pt x="550" y="762"/>
                </a:lnTo>
                <a:lnTo>
                  <a:pt x="553" y="762"/>
                </a:lnTo>
                <a:lnTo>
                  <a:pt x="557" y="761"/>
                </a:lnTo>
                <a:lnTo>
                  <a:pt x="560" y="760"/>
                </a:lnTo>
                <a:lnTo>
                  <a:pt x="563" y="757"/>
                </a:lnTo>
                <a:lnTo>
                  <a:pt x="566" y="754"/>
                </a:lnTo>
                <a:lnTo>
                  <a:pt x="567" y="750"/>
                </a:lnTo>
                <a:lnTo>
                  <a:pt x="567" y="745"/>
                </a:lnTo>
                <a:lnTo>
                  <a:pt x="567" y="739"/>
                </a:lnTo>
                <a:lnTo>
                  <a:pt x="567" y="739"/>
                </a:lnTo>
                <a:close/>
                <a:moveTo>
                  <a:pt x="607" y="701"/>
                </a:moveTo>
                <a:lnTo>
                  <a:pt x="607" y="701"/>
                </a:lnTo>
                <a:lnTo>
                  <a:pt x="605" y="696"/>
                </a:lnTo>
                <a:lnTo>
                  <a:pt x="605" y="693"/>
                </a:lnTo>
                <a:lnTo>
                  <a:pt x="605" y="690"/>
                </a:lnTo>
                <a:lnTo>
                  <a:pt x="604" y="687"/>
                </a:lnTo>
                <a:lnTo>
                  <a:pt x="604" y="687"/>
                </a:lnTo>
                <a:lnTo>
                  <a:pt x="611" y="675"/>
                </a:lnTo>
                <a:lnTo>
                  <a:pt x="616" y="663"/>
                </a:lnTo>
                <a:lnTo>
                  <a:pt x="620" y="651"/>
                </a:lnTo>
                <a:lnTo>
                  <a:pt x="623" y="639"/>
                </a:lnTo>
                <a:lnTo>
                  <a:pt x="629" y="613"/>
                </a:lnTo>
                <a:lnTo>
                  <a:pt x="635" y="586"/>
                </a:lnTo>
                <a:lnTo>
                  <a:pt x="635" y="586"/>
                </a:lnTo>
                <a:lnTo>
                  <a:pt x="653" y="551"/>
                </a:lnTo>
                <a:lnTo>
                  <a:pt x="663" y="530"/>
                </a:lnTo>
                <a:lnTo>
                  <a:pt x="672" y="509"/>
                </a:lnTo>
                <a:lnTo>
                  <a:pt x="679" y="489"/>
                </a:lnTo>
                <a:lnTo>
                  <a:pt x="683" y="469"/>
                </a:lnTo>
                <a:lnTo>
                  <a:pt x="684" y="460"/>
                </a:lnTo>
                <a:lnTo>
                  <a:pt x="684" y="450"/>
                </a:lnTo>
                <a:lnTo>
                  <a:pt x="684" y="442"/>
                </a:lnTo>
                <a:lnTo>
                  <a:pt x="683" y="434"/>
                </a:lnTo>
                <a:lnTo>
                  <a:pt x="683" y="434"/>
                </a:lnTo>
                <a:lnTo>
                  <a:pt x="684" y="439"/>
                </a:lnTo>
                <a:lnTo>
                  <a:pt x="683" y="444"/>
                </a:lnTo>
                <a:lnTo>
                  <a:pt x="681" y="446"/>
                </a:lnTo>
                <a:lnTo>
                  <a:pt x="678" y="448"/>
                </a:lnTo>
                <a:lnTo>
                  <a:pt x="674" y="449"/>
                </a:lnTo>
                <a:lnTo>
                  <a:pt x="669" y="449"/>
                </a:lnTo>
                <a:lnTo>
                  <a:pt x="660" y="448"/>
                </a:lnTo>
                <a:lnTo>
                  <a:pt x="660" y="448"/>
                </a:lnTo>
                <a:lnTo>
                  <a:pt x="651" y="448"/>
                </a:lnTo>
                <a:lnTo>
                  <a:pt x="642" y="450"/>
                </a:lnTo>
                <a:lnTo>
                  <a:pt x="621" y="453"/>
                </a:lnTo>
                <a:lnTo>
                  <a:pt x="612" y="454"/>
                </a:lnTo>
                <a:lnTo>
                  <a:pt x="604" y="453"/>
                </a:lnTo>
                <a:lnTo>
                  <a:pt x="601" y="452"/>
                </a:lnTo>
                <a:lnTo>
                  <a:pt x="598" y="450"/>
                </a:lnTo>
                <a:lnTo>
                  <a:pt x="596" y="448"/>
                </a:lnTo>
                <a:lnTo>
                  <a:pt x="595" y="445"/>
                </a:lnTo>
                <a:lnTo>
                  <a:pt x="595" y="445"/>
                </a:lnTo>
                <a:lnTo>
                  <a:pt x="604" y="442"/>
                </a:lnTo>
                <a:lnTo>
                  <a:pt x="614" y="439"/>
                </a:lnTo>
                <a:lnTo>
                  <a:pt x="632" y="436"/>
                </a:lnTo>
                <a:lnTo>
                  <a:pt x="641" y="435"/>
                </a:lnTo>
                <a:lnTo>
                  <a:pt x="649" y="434"/>
                </a:lnTo>
                <a:lnTo>
                  <a:pt x="656" y="432"/>
                </a:lnTo>
                <a:lnTo>
                  <a:pt x="662" y="428"/>
                </a:lnTo>
                <a:lnTo>
                  <a:pt x="662" y="428"/>
                </a:lnTo>
                <a:lnTo>
                  <a:pt x="653" y="425"/>
                </a:lnTo>
                <a:lnTo>
                  <a:pt x="645" y="424"/>
                </a:lnTo>
                <a:lnTo>
                  <a:pt x="628" y="423"/>
                </a:lnTo>
                <a:lnTo>
                  <a:pt x="619" y="423"/>
                </a:lnTo>
                <a:lnTo>
                  <a:pt x="612" y="422"/>
                </a:lnTo>
                <a:lnTo>
                  <a:pt x="604" y="420"/>
                </a:lnTo>
                <a:lnTo>
                  <a:pt x="596" y="416"/>
                </a:lnTo>
                <a:lnTo>
                  <a:pt x="596" y="416"/>
                </a:lnTo>
                <a:lnTo>
                  <a:pt x="597" y="419"/>
                </a:lnTo>
                <a:lnTo>
                  <a:pt x="598" y="420"/>
                </a:lnTo>
                <a:lnTo>
                  <a:pt x="599" y="422"/>
                </a:lnTo>
                <a:lnTo>
                  <a:pt x="599" y="425"/>
                </a:lnTo>
                <a:lnTo>
                  <a:pt x="599" y="425"/>
                </a:lnTo>
                <a:lnTo>
                  <a:pt x="593" y="445"/>
                </a:lnTo>
                <a:lnTo>
                  <a:pt x="589" y="464"/>
                </a:lnTo>
                <a:lnTo>
                  <a:pt x="586" y="484"/>
                </a:lnTo>
                <a:lnTo>
                  <a:pt x="583" y="505"/>
                </a:lnTo>
                <a:lnTo>
                  <a:pt x="578" y="545"/>
                </a:lnTo>
                <a:lnTo>
                  <a:pt x="576" y="566"/>
                </a:lnTo>
                <a:lnTo>
                  <a:pt x="574" y="586"/>
                </a:lnTo>
                <a:lnTo>
                  <a:pt x="574" y="586"/>
                </a:lnTo>
                <a:lnTo>
                  <a:pt x="571" y="601"/>
                </a:lnTo>
                <a:lnTo>
                  <a:pt x="568" y="616"/>
                </a:lnTo>
                <a:lnTo>
                  <a:pt x="560" y="647"/>
                </a:lnTo>
                <a:lnTo>
                  <a:pt x="558" y="663"/>
                </a:lnTo>
                <a:lnTo>
                  <a:pt x="556" y="678"/>
                </a:lnTo>
                <a:lnTo>
                  <a:pt x="556" y="693"/>
                </a:lnTo>
                <a:lnTo>
                  <a:pt x="557" y="707"/>
                </a:lnTo>
                <a:lnTo>
                  <a:pt x="557" y="707"/>
                </a:lnTo>
                <a:lnTo>
                  <a:pt x="582" y="704"/>
                </a:lnTo>
                <a:lnTo>
                  <a:pt x="595" y="702"/>
                </a:lnTo>
                <a:lnTo>
                  <a:pt x="607" y="701"/>
                </a:lnTo>
                <a:lnTo>
                  <a:pt x="607" y="701"/>
                </a:lnTo>
                <a:close/>
                <a:moveTo>
                  <a:pt x="584" y="772"/>
                </a:moveTo>
                <a:lnTo>
                  <a:pt x="584" y="772"/>
                </a:lnTo>
                <a:lnTo>
                  <a:pt x="599" y="770"/>
                </a:lnTo>
                <a:lnTo>
                  <a:pt x="614" y="768"/>
                </a:lnTo>
                <a:lnTo>
                  <a:pt x="628" y="764"/>
                </a:lnTo>
                <a:lnTo>
                  <a:pt x="634" y="761"/>
                </a:lnTo>
                <a:lnTo>
                  <a:pt x="640" y="758"/>
                </a:lnTo>
                <a:lnTo>
                  <a:pt x="644" y="754"/>
                </a:lnTo>
                <a:lnTo>
                  <a:pt x="648" y="751"/>
                </a:lnTo>
                <a:lnTo>
                  <a:pt x="650" y="747"/>
                </a:lnTo>
                <a:lnTo>
                  <a:pt x="652" y="741"/>
                </a:lnTo>
                <a:lnTo>
                  <a:pt x="652" y="736"/>
                </a:lnTo>
                <a:lnTo>
                  <a:pt x="651" y="730"/>
                </a:lnTo>
                <a:lnTo>
                  <a:pt x="649" y="723"/>
                </a:lnTo>
                <a:lnTo>
                  <a:pt x="645" y="716"/>
                </a:lnTo>
                <a:lnTo>
                  <a:pt x="645" y="716"/>
                </a:lnTo>
                <a:lnTo>
                  <a:pt x="621" y="716"/>
                </a:lnTo>
                <a:lnTo>
                  <a:pt x="589" y="719"/>
                </a:lnTo>
                <a:lnTo>
                  <a:pt x="589" y="719"/>
                </a:lnTo>
                <a:lnTo>
                  <a:pt x="589" y="735"/>
                </a:lnTo>
                <a:lnTo>
                  <a:pt x="588" y="748"/>
                </a:lnTo>
                <a:lnTo>
                  <a:pt x="587" y="760"/>
                </a:lnTo>
                <a:lnTo>
                  <a:pt x="584" y="772"/>
                </a:lnTo>
                <a:lnTo>
                  <a:pt x="584" y="772"/>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1" name="PA_库_任意多边形 17"/>
          <p:cNvSpPr>
            <a:spLocks noEditPoints="1"/>
          </p:cNvSpPr>
          <p:nvPr>
            <p:custDataLst>
              <p:tags r:id="rId21"/>
            </p:custDataLst>
          </p:nvPr>
        </p:nvSpPr>
        <p:spPr bwMode="auto">
          <a:xfrm>
            <a:off x="4505051" y="2261767"/>
            <a:ext cx="885974" cy="982789"/>
          </a:xfrm>
          <a:custGeom>
            <a:gdLst>
              <a:gd fmla="*/ 449 w 478" name="T0"/>
              <a:gd fmla="*/ 426 h 449" name="T1"/>
              <a:gd fmla="*/ 347 w 478" name="T2"/>
              <a:gd fmla="*/ 204 h 449" name="T3"/>
              <a:gd fmla="*/ 283 w 478" name="T4"/>
              <a:gd fmla="*/ 9 h 449" name="T5"/>
              <a:gd fmla="*/ 124 w 478" name="T6"/>
              <a:gd fmla="*/ 16 h 449" name="T7"/>
              <a:gd fmla="*/ 29 w 478" name="T8"/>
              <a:gd fmla="*/ 309 h 449" name="T9"/>
              <a:gd fmla="*/ 97 w 478" name="T10"/>
              <a:gd fmla="*/ 441 h 449" name="T11"/>
              <a:gd fmla="*/ 89 w 478" name="T12"/>
              <a:gd fmla="*/ 264 h 449" name="T13"/>
              <a:gd fmla="*/ 71 w 478" name="T14"/>
              <a:gd fmla="*/ 297 h 449" name="T15"/>
              <a:gd fmla="*/ 345 w 478" name="T16"/>
              <a:gd fmla="*/ 270 h 449" name="T17"/>
              <a:gd fmla="*/ 302 w 478" name="T18"/>
              <a:gd fmla="*/ 305 h 449" name="T19"/>
              <a:gd fmla="*/ 314 w 478" name="T20"/>
              <a:gd fmla="*/ 270 h 449" name="T21"/>
              <a:gd fmla="*/ 154 w 478" name="T22"/>
              <a:gd fmla="*/ 411 h 449" name="T23"/>
              <a:gd fmla="*/ 243 w 478" name="T24"/>
              <a:gd fmla="*/ 302 h 449" name="T25"/>
              <a:gd fmla="*/ 98 w 478" name="T26"/>
              <a:gd fmla="*/ 378 h 449" name="T27"/>
              <a:gd fmla="*/ 197 w 478" name="T28"/>
              <a:gd fmla="*/ 289 h 449" name="T29"/>
              <a:gd fmla="*/ 104 w 478" name="T30"/>
              <a:gd fmla="*/ 401 h 449" name="T31"/>
              <a:gd fmla="*/ 194 w 478" name="T32"/>
              <a:gd fmla="*/ 287 h 449" name="T33"/>
              <a:gd fmla="*/ 140 w 478" name="T34"/>
              <a:gd fmla="*/ 309 h 449" name="T35"/>
              <a:gd fmla="*/ 65 w 478" name="T36"/>
              <a:gd fmla="*/ 349 h 449" name="T37"/>
              <a:gd fmla="*/ 48 w 478" name="T38"/>
              <a:gd fmla="*/ 345 h 449" name="T39"/>
              <a:gd fmla="*/ 20 w 478" name="T40"/>
              <a:gd fmla="*/ 347 h 449" name="T41"/>
              <a:gd fmla="*/ 29 w 478" name="T42"/>
              <a:gd fmla="*/ 352 h 449" name="T43"/>
              <a:gd fmla="*/ 151 w 478" name="T44"/>
              <a:gd fmla="*/ 271 h 449" name="T45"/>
              <a:gd fmla="*/ 56 w 478" name="T46"/>
              <a:gd fmla="*/ 367 h 449" name="T47"/>
              <a:gd fmla="*/ 28 w 478" name="T48"/>
              <a:gd fmla="*/ 416 h 449" name="T49"/>
              <a:gd fmla="*/ 44 w 478" name="T50"/>
              <a:gd fmla="*/ 422 h 449" name="T51"/>
              <a:gd fmla="*/ 189 w 478" name="T52"/>
              <a:gd fmla="*/ 309 h 449" name="T53"/>
              <a:gd fmla="*/ 81 w 478" name="T54"/>
              <a:gd fmla="*/ 426 h 449" name="T55"/>
              <a:gd fmla="*/ 102 w 478" name="T56"/>
              <a:gd fmla="*/ 426 h 449" name="T57"/>
              <a:gd fmla="*/ 266 w 478" name="T58"/>
              <a:gd fmla="*/ 287 h 449" name="T59"/>
              <a:gd fmla="*/ 158 w 478" name="T60"/>
              <a:gd fmla="*/ 379 h 449" name="T61"/>
              <a:gd fmla="*/ 166 w 478" name="T62"/>
              <a:gd fmla="*/ 401 h 449" name="T63"/>
              <a:gd fmla="*/ 256 w 478" name="T64"/>
              <a:gd fmla="*/ 335 h 449" name="T65"/>
              <a:gd fmla="*/ 183 w 478" name="T66"/>
              <a:gd fmla="*/ 420 h 449" name="T67"/>
              <a:gd fmla="*/ 239 w 478" name="T68"/>
              <a:gd fmla="*/ 386 h 449" name="T69"/>
              <a:gd fmla="*/ 339 w 478" name="T70"/>
              <a:gd fmla="*/ 301 h 449" name="T71"/>
              <a:gd fmla="*/ 200 w 478" name="T72"/>
              <a:gd fmla="*/ 428 h 449" name="T73"/>
              <a:gd fmla="*/ 372 w 478" name="T74"/>
              <a:gd fmla="*/ 308 h 449" name="T75"/>
              <a:gd fmla="*/ 344 w 478" name="T76"/>
              <a:gd fmla="*/ 368 h 449" name="T77"/>
              <a:gd fmla="*/ 424 w 478" name="T78"/>
              <a:gd fmla="*/ 301 h 449" name="T79"/>
              <a:gd fmla="*/ 317 w 478" name="T80"/>
              <a:gd fmla="*/ 376 h 449" name="T81"/>
              <a:gd fmla="*/ 411 w 478" name="T82"/>
              <a:gd fmla="*/ 341 h 449" name="T83"/>
              <a:gd fmla="*/ 430 w 478" name="T84"/>
              <a:gd fmla="*/ 349 h 449" name="T85"/>
              <a:gd fmla="*/ 332 w 478" name="T86"/>
              <a:gd fmla="*/ 436 h 449" name="T87"/>
              <a:gd fmla="*/ 453 w 478" name="T88"/>
              <a:gd fmla="*/ 371 h 449" name="T89"/>
              <a:gd fmla="*/ 366 w 478" name="T90"/>
              <a:gd fmla="*/ 434 h 449" name="T91"/>
              <a:gd fmla="*/ 403 w 478" name="T92"/>
              <a:gd fmla="*/ 410 h 449" name="T93"/>
              <a:gd fmla="*/ 430 w 478" name="T94"/>
              <a:gd fmla="*/ 414 h 449" name="T95"/>
              <a:gd fmla="*/ 461 w 478" name="T96"/>
              <a:gd fmla="*/ 387 h 449" name="T97"/>
              <a:gd fmla="*/ 463 w 478" name="T98"/>
              <a:gd fmla="*/ 382 h 449" name="T99"/>
              <a:gd fmla="*/ 420 w 478" name="T100"/>
              <a:gd fmla="*/ 402 h 449" name="T101"/>
              <a:gd fmla="*/ 399 w 478" name="T102"/>
              <a:gd fmla="*/ 398 h 449" name="T103"/>
              <a:gd fmla="*/ 397 w 478" name="T104"/>
              <a:gd fmla="*/ 372 h 449" name="T105"/>
              <a:gd fmla="*/ 430 w 478" name="T106"/>
              <a:gd fmla="*/ 297 h 449" name="T107"/>
              <a:gd fmla="*/ 414 w 478" name="T108"/>
              <a:gd fmla="*/ 306 h 449" name="T109"/>
              <a:gd fmla="*/ 339 w 478" name="T110"/>
              <a:gd fmla="*/ 351 h 449" name="T111"/>
              <a:gd fmla="*/ 276 w 478" name="T112"/>
              <a:gd fmla="*/ 386 h 449" name="T113"/>
              <a:gd fmla="*/ 154 w 478" name="T114"/>
              <a:gd fmla="*/ 154 h 449" name="T115"/>
              <a:gd fmla="*/ 254 w 478" name="T116"/>
              <a:gd fmla="*/ 40 h 449" name="T117"/>
              <a:gd fmla="*/ 366 w 478" name="T118"/>
              <a:gd fmla="*/ 254 h 449" name="T119"/>
              <a:gd fmla="*/ 218 w 478" name="T120"/>
              <a:gd fmla="*/ 287 h 449" name="T121"/>
              <a:gd fmla="*/ 148 w 478" name="T122"/>
              <a:gd fmla="*/ 163 h 449" name="T123"/>
              <a:gd fmla="*/ 50 w 478" name="T124"/>
              <a:gd fmla="*/ 309 h 449" name="T1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b="b" l="0" r="r" t="0"/>
            <a:pathLst>
              <a:path h="449" w="478">
                <a:moveTo>
                  <a:pt x="97" y="441"/>
                </a:moveTo>
                <a:lnTo>
                  <a:pt x="97" y="441"/>
                </a:lnTo>
                <a:lnTo>
                  <a:pt x="127" y="440"/>
                </a:lnTo>
                <a:lnTo>
                  <a:pt x="155" y="438"/>
                </a:lnTo>
                <a:lnTo>
                  <a:pt x="155" y="438"/>
                </a:lnTo>
                <a:lnTo>
                  <a:pt x="179" y="438"/>
                </a:lnTo>
                <a:lnTo>
                  <a:pt x="204" y="438"/>
                </a:lnTo>
                <a:lnTo>
                  <a:pt x="251" y="441"/>
                </a:lnTo>
                <a:lnTo>
                  <a:pt x="251" y="441"/>
                </a:lnTo>
                <a:lnTo>
                  <a:pt x="290" y="445"/>
                </a:lnTo>
                <a:lnTo>
                  <a:pt x="330" y="448"/>
                </a:lnTo>
                <a:lnTo>
                  <a:pt x="351" y="449"/>
                </a:lnTo>
                <a:lnTo>
                  <a:pt x="370" y="448"/>
                </a:lnTo>
                <a:lnTo>
                  <a:pt x="390" y="447"/>
                </a:lnTo>
                <a:lnTo>
                  <a:pt x="409" y="444"/>
                </a:lnTo>
                <a:lnTo>
                  <a:pt x="409" y="444"/>
                </a:lnTo>
                <a:lnTo>
                  <a:pt x="424" y="440"/>
                </a:lnTo>
                <a:lnTo>
                  <a:pt x="437" y="434"/>
                </a:lnTo>
                <a:lnTo>
                  <a:pt x="449" y="426"/>
                </a:lnTo>
                <a:lnTo>
                  <a:pt x="460" y="417"/>
                </a:lnTo>
                <a:lnTo>
                  <a:pt x="468" y="406"/>
                </a:lnTo>
                <a:lnTo>
                  <a:pt x="472" y="401"/>
                </a:lnTo>
                <a:lnTo>
                  <a:pt x="475" y="394"/>
                </a:lnTo>
                <a:lnTo>
                  <a:pt x="476" y="387"/>
                </a:lnTo>
                <a:lnTo>
                  <a:pt x="478" y="380"/>
                </a:lnTo>
                <a:lnTo>
                  <a:pt x="478" y="372"/>
                </a:lnTo>
                <a:lnTo>
                  <a:pt x="478" y="364"/>
                </a:lnTo>
                <a:lnTo>
                  <a:pt x="478" y="364"/>
                </a:lnTo>
                <a:lnTo>
                  <a:pt x="474" y="348"/>
                </a:lnTo>
                <a:lnTo>
                  <a:pt x="467" y="332"/>
                </a:lnTo>
                <a:lnTo>
                  <a:pt x="459" y="317"/>
                </a:lnTo>
                <a:lnTo>
                  <a:pt x="449" y="303"/>
                </a:lnTo>
                <a:lnTo>
                  <a:pt x="438" y="289"/>
                </a:lnTo>
                <a:lnTo>
                  <a:pt x="426" y="276"/>
                </a:lnTo>
                <a:lnTo>
                  <a:pt x="402" y="252"/>
                </a:lnTo>
                <a:lnTo>
                  <a:pt x="402" y="252"/>
                </a:lnTo>
                <a:lnTo>
                  <a:pt x="375" y="228"/>
                </a:lnTo>
                <a:lnTo>
                  <a:pt x="347" y="204"/>
                </a:lnTo>
                <a:lnTo>
                  <a:pt x="320" y="181"/>
                </a:lnTo>
                <a:lnTo>
                  <a:pt x="293" y="155"/>
                </a:lnTo>
                <a:lnTo>
                  <a:pt x="293" y="155"/>
                </a:lnTo>
                <a:lnTo>
                  <a:pt x="279" y="139"/>
                </a:lnTo>
                <a:lnTo>
                  <a:pt x="272" y="131"/>
                </a:lnTo>
                <a:lnTo>
                  <a:pt x="267" y="121"/>
                </a:lnTo>
                <a:lnTo>
                  <a:pt x="263" y="112"/>
                </a:lnTo>
                <a:lnTo>
                  <a:pt x="260" y="102"/>
                </a:lnTo>
                <a:lnTo>
                  <a:pt x="258" y="92"/>
                </a:lnTo>
                <a:lnTo>
                  <a:pt x="256" y="81"/>
                </a:lnTo>
                <a:lnTo>
                  <a:pt x="256" y="81"/>
                </a:lnTo>
                <a:lnTo>
                  <a:pt x="256" y="71"/>
                </a:lnTo>
                <a:lnTo>
                  <a:pt x="259" y="63"/>
                </a:lnTo>
                <a:lnTo>
                  <a:pt x="260" y="54"/>
                </a:lnTo>
                <a:lnTo>
                  <a:pt x="264" y="44"/>
                </a:lnTo>
                <a:lnTo>
                  <a:pt x="272" y="27"/>
                </a:lnTo>
                <a:lnTo>
                  <a:pt x="282" y="11"/>
                </a:lnTo>
                <a:lnTo>
                  <a:pt x="282" y="11"/>
                </a:lnTo>
                <a:lnTo>
                  <a:pt x="283" y="9"/>
                </a:lnTo>
                <a:lnTo>
                  <a:pt x="282" y="6"/>
                </a:lnTo>
                <a:lnTo>
                  <a:pt x="282" y="4"/>
                </a:lnTo>
                <a:lnTo>
                  <a:pt x="279" y="2"/>
                </a:lnTo>
                <a:lnTo>
                  <a:pt x="279" y="2"/>
                </a:lnTo>
                <a:lnTo>
                  <a:pt x="278" y="1"/>
                </a:lnTo>
                <a:lnTo>
                  <a:pt x="274" y="0"/>
                </a:lnTo>
                <a:lnTo>
                  <a:pt x="274" y="0"/>
                </a:lnTo>
                <a:lnTo>
                  <a:pt x="237" y="0"/>
                </a:lnTo>
                <a:lnTo>
                  <a:pt x="201" y="0"/>
                </a:lnTo>
                <a:lnTo>
                  <a:pt x="164" y="1"/>
                </a:lnTo>
                <a:lnTo>
                  <a:pt x="147" y="2"/>
                </a:lnTo>
                <a:lnTo>
                  <a:pt x="129" y="5"/>
                </a:lnTo>
                <a:lnTo>
                  <a:pt x="129" y="5"/>
                </a:lnTo>
                <a:lnTo>
                  <a:pt x="127" y="6"/>
                </a:lnTo>
                <a:lnTo>
                  <a:pt x="125" y="8"/>
                </a:lnTo>
                <a:lnTo>
                  <a:pt x="125" y="11"/>
                </a:lnTo>
                <a:lnTo>
                  <a:pt x="125" y="13"/>
                </a:lnTo>
                <a:lnTo>
                  <a:pt x="125" y="13"/>
                </a:lnTo>
                <a:lnTo>
                  <a:pt x="124" y="16"/>
                </a:lnTo>
                <a:lnTo>
                  <a:pt x="125" y="19"/>
                </a:lnTo>
                <a:lnTo>
                  <a:pt x="125" y="19"/>
                </a:lnTo>
                <a:lnTo>
                  <a:pt x="136" y="38"/>
                </a:lnTo>
                <a:lnTo>
                  <a:pt x="146" y="56"/>
                </a:lnTo>
                <a:lnTo>
                  <a:pt x="151" y="77"/>
                </a:lnTo>
                <a:lnTo>
                  <a:pt x="154" y="87"/>
                </a:lnTo>
                <a:lnTo>
                  <a:pt x="155" y="97"/>
                </a:lnTo>
                <a:lnTo>
                  <a:pt x="155" y="97"/>
                </a:lnTo>
                <a:lnTo>
                  <a:pt x="155" y="110"/>
                </a:lnTo>
                <a:lnTo>
                  <a:pt x="152" y="123"/>
                </a:lnTo>
                <a:lnTo>
                  <a:pt x="150" y="133"/>
                </a:lnTo>
                <a:lnTo>
                  <a:pt x="144" y="144"/>
                </a:lnTo>
                <a:lnTo>
                  <a:pt x="139" y="155"/>
                </a:lnTo>
                <a:lnTo>
                  <a:pt x="132" y="166"/>
                </a:lnTo>
                <a:lnTo>
                  <a:pt x="119" y="186"/>
                </a:lnTo>
                <a:lnTo>
                  <a:pt x="119" y="186"/>
                </a:lnTo>
                <a:lnTo>
                  <a:pt x="73" y="247"/>
                </a:lnTo>
                <a:lnTo>
                  <a:pt x="51" y="278"/>
                </a:lnTo>
                <a:lnTo>
                  <a:pt x="29" y="309"/>
                </a:lnTo>
                <a:lnTo>
                  <a:pt x="29" y="309"/>
                </a:lnTo>
                <a:lnTo>
                  <a:pt x="15" y="332"/>
                </a:lnTo>
                <a:lnTo>
                  <a:pt x="8" y="345"/>
                </a:lnTo>
                <a:lnTo>
                  <a:pt x="4" y="359"/>
                </a:lnTo>
                <a:lnTo>
                  <a:pt x="1" y="372"/>
                </a:lnTo>
                <a:lnTo>
                  <a:pt x="0" y="386"/>
                </a:lnTo>
                <a:lnTo>
                  <a:pt x="1" y="393"/>
                </a:lnTo>
                <a:lnTo>
                  <a:pt x="2" y="398"/>
                </a:lnTo>
                <a:lnTo>
                  <a:pt x="5" y="405"/>
                </a:lnTo>
                <a:lnTo>
                  <a:pt x="8" y="411"/>
                </a:lnTo>
                <a:lnTo>
                  <a:pt x="8" y="411"/>
                </a:lnTo>
                <a:lnTo>
                  <a:pt x="16" y="421"/>
                </a:lnTo>
                <a:lnTo>
                  <a:pt x="25" y="428"/>
                </a:lnTo>
                <a:lnTo>
                  <a:pt x="36" y="433"/>
                </a:lnTo>
                <a:lnTo>
                  <a:pt x="48" y="437"/>
                </a:lnTo>
                <a:lnTo>
                  <a:pt x="60" y="438"/>
                </a:lnTo>
                <a:lnTo>
                  <a:pt x="73" y="440"/>
                </a:lnTo>
                <a:lnTo>
                  <a:pt x="97" y="441"/>
                </a:lnTo>
                <a:lnTo>
                  <a:pt x="97" y="441"/>
                </a:lnTo>
                <a:close/>
                <a:moveTo>
                  <a:pt x="78" y="260"/>
                </a:moveTo>
                <a:lnTo>
                  <a:pt x="78" y="260"/>
                </a:lnTo>
                <a:lnTo>
                  <a:pt x="83" y="256"/>
                </a:lnTo>
                <a:lnTo>
                  <a:pt x="83" y="256"/>
                </a:lnTo>
                <a:lnTo>
                  <a:pt x="105" y="247"/>
                </a:lnTo>
                <a:lnTo>
                  <a:pt x="105" y="247"/>
                </a:lnTo>
                <a:lnTo>
                  <a:pt x="66" y="278"/>
                </a:lnTo>
                <a:lnTo>
                  <a:pt x="66" y="278"/>
                </a:lnTo>
                <a:lnTo>
                  <a:pt x="78" y="260"/>
                </a:lnTo>
                <a:lnTo>
                  <a:pt x="78" y="260"/>
                </a:lnTo>
                <a:close/>
                <a:moveTo>
                  <a:pt x="114" y="243"/>
                </a:moveTo>
                <a:lnTo>
                  <a:pt x="114" y="243"/>
                </a:lnTo>
                <a:lnTo>
                  <a:pt x="121" y="241"/>
                </a:lnTo>
                <a:lnTo>
                  <a:pt x="128" y="240"/>
                </a:lnTo>
                <a:lnTo>
                  <a:pt x="128" y="240"/>
                </a:lnTo>
                <a:lnTo>
                  <a:pt x="119" y="245"/>
                </a:lnTo>
                <a:lnTo>
                  <a:pt x="108" y="251"/>
                </a:lnTo>
                <a:lnTo>
                  <a:pt x="89" y="264"/>
                </a:lnTo>
                <a:lnTo>
                  <a:pt x="89" y="264"/>
                </a:lnTo>
                <a:lnTo>
                  <a:pt x="101" y="254"/>
                </a:lnTo>
                <a:lnTo>
                  <a:pt x="114" y="243"/>
                </a:lnTo>
                <a:lnTo>
                  <a:pt x="114" y="243"/>
                </a:lnTo>
                <a:close/>
                <a:moveTo>
                  <a:pt x="140" y="241"/>
                </a:moveTo>
                <a:lnTo>
                  <a:pt x="140" y="241"/>
                </a:lnTo>
                <a:lnTo>
                  <a:pt x="148" y="243"/>
                </a:lnTo>
                <a:lnTo>
                  <a:pt x="148" y="243"/>
                </a:lnTo>
                <a:lnTo>
                  <a:pt x="136" y="249"/>
                </a:lnTo>
                <a:lnTo>
                  <a:pt x="125" y="258"/>
                </a:lnTo>
                <a:lnTo>
                  <a:pt x="104" y="274"/>
                </a:lnTo>
                <a:lnTo>
                  <a:pt x="104" y="274"/>
                </a:lnTo>
                <a:lnTo>
                  <a:pt x="67" y="303"/>
                </a:lnTo>
                <a:lnTo>
                  <a:pt x="31" y="333"/>
                </a:lnTo>
                <a:lnTo>
                  <a:pt x="31" y="333"/>
                </a:lnTo>
                <a:lnTo>
                  <a:pt x="33" y="330"/>
                </a:lnTo>
                <a:lnTo>
                  <a:pt x="33" y="330"/>
                </a:lnTo>
                <a:lnTo>
                  <a:pt x="42" y="321"/>
                </a:lnTo>
                <a:lnTo>
                  <a:pt x="51" y="312"/>
                </a:lnTo>
                <a:lnTo>
                  <a:pt x="71" y="297"/>
                </a:lnTo>
                <a:lnTo>
                  <a:pt x="71" y="297"/>
                </a:lnTo>
                <a:lnTo>
                  <a:pt x="89" y="285"/>
                </a:lnTo>
                <a:lnTo>
                  <a:pt x="106" y="271"/>
                </a:lnTo>
                <a:lnTo>
                  <a:pt x="124" y="256"/>
                </a:lnTo>
                <a:lnTo>
                  <a:pt x="140" y="241"/>
                </a:lnTo>
                <a:lnTo>
                  <a:pt x="140" y="241"/>
                </a:lnTo>
                <a:close/>
                <a:moveTo>
                  <a:pt x="383" y="259"/>
                </a:moveTo>
                <a:lnTo>
                  <a:pt x="383" y="259"/>
                </a:lnTo>
                <a:lnTo>
                  <a:pt x="340" y="297"/>
                </a:lnTo>
                <a:lnTo>
                  <a:pt x="297" y="336"/>
                </a:lnTo>
                <a:lnTo>
                  <a:pt x="297" y="336"/>
                </a:lnTo>
                <a:lnTo>
                  <a:pt x="249" y="378"/>
                </a:lnTo>
                <a:lnTo>
                  <a:pt x="249" y="378"/>
                </a:lnTo>
                <a:lnTo>
                  <a:pt x="285" y="344"/>
                </a:lnTo>
                <a:lnTo>
                  <a:pt x="285" y="344"/>
                </a:lnTo>
                <a:lnTo>
                  <a:pt x="301" y="326"/>
                </a:lnTo>
                <a:lnTo>
                  <a:pt x="317" y="309"/>
                </a:lnTo>
                <a:lnTo>
                  <a:pt x="332" y="290"/>
                </a:lnTo>
                <a:lnTo>
                  <a:pt x="345" y="270"/>
                </a:lnTo>
                <a:lnTo>
                  <a:pt x="345" y="270"/>
                </a:lnTo>
                <a:lnTo>
                  <a:pt x="349" y="271"/>
                </a:lnTo>
                <a:lnTo>
                  <a:pt x="349" y="271"/>
                </a:lnTo>
                <a:lnTo>
                  <a:pt x="356" y="271"/>
                </a:lnTo>
                <a:lnTo>
                  <a:pt x="363" y="270"/>
                </a:lnTo>
                <a:lnTo>
                  <a:pt x="363" y="270"/>
                </a:lnTo>
                <a:lnTo>
                  <a:pt x="372" y="263"/>
                </a:lnTo>
                <a:lnTo>
                  <a:pt x="378" y="259"/>
                </a:lnTo>
                <a:lnTo>
                  <a:pt x="380" y="259"/>
                </a:lnTo>
                <a:lnTo>
                  <a:pt x="383" y="259"/>
                </a:lnTo>
                <a:lnTo>
                  <a:pt x="383" y="259"/>
                </a:lnTo>
                <a:close/>
                <a:moveTo>
                  <a:pt x="321" y="259"/>
                </a:moveTo>
                <a:lnTo>
                  <a:pt x="321" y="259"/>
                </a:lnTo>
                <a:lnTo>
                  <a:pt x="330" y="263"/>
                </a:lnTo>
                <a:lnTo>
                  <a:pt x="340" y="268"/>
                </a:lnTo>
                <a:lnTo>
                  <a:pt x="340" y="268"/>
                </a:lnTo>
                <a:lnTo>
                  <a:pt x="322" y="287"/>
                </a:lnTo>
                <a:lnTo>
                  <a:pt x="313" y="295"/>
                </a:lnTo>
                <a:lnTo>
                  <a:pt x="302" y="305"/>
                </a:lnTo>
                <a:lnTo>
                  <a:pt x="302" y="305"/>
                </a:lnTo>
                <a:lnTo>
                  <a:pt x="278" y="325"/>
                </a:lnTo>
                <a:lnTo>
                  <a:pt x="255" y="347"/>
                </a:lnTo>
                <a:lnTo>
                  <a:pt x="255" y="347"/>
                </a:lnTo>
                <a:lnTo>
                  <a:pt x="235" y="367"/>
                </a:lnTo>
                <a:lnTo>
                  <a:pt x="213" y="386"/>
                </a:lnTo>
                <a:lnTo>
                  <a:pt x="213" y="386"/>
                </a:lnTo>
                <a:lnTo>
                  <a:pt x="216" y="383"/>
                </a:lnTo>
                <a:lnTo>
                  <a:pt x="216" y="383"/>
                </a:lnTo>
                <a:lnTo>
                  <a:pt x="236" y="362"/>
                </a:lnTo>
                <a:lnTo>
                  <a:pt x="255" y="341"/>
                </a:lnTo>
                <a:lnTo>
                  <a:pt x="255" y="341"/>
                </a:lnTo>
                <a:lnTo>
                  <a:pt x="264" y="330"/>
                </a:lnTo>
                <a:lnTo>
                  <a:pt x="272" y="320"/>
                </a:lnTo>
                <a:lnTo>
                  <a:pt x="281" y="309"/>
                </a:lnTo>
                <a:lnTo>
                  <a:pt x="290" y="298"/>
                </a:lnTo>
                <a:lnTo>
                  <a:pt x="290" y="298"/>
                </a:lnTo>
                <a:lnTo>
                  <a:pt x="306" y="279"/>
                </a:lnTo>
                <a:lnTo>
                  <a:pt x="314" y="270"/>
                </a:lnTo>
                <a:lnTo>
                  <a:pt x="320" y="259"/>
                </a:lnTo>
                <a:lnTo>
                  <a:pt x="320" y="259"/>
                </a:lnTo>
                <a:lnTo>
                  <a:pt x="321" y="259"/>
                </a:lnTo>
                <a:lnTo>
                  <a:pt x="321" y="259"/>
                </a:lnTo>
                <a:close/>
                <a:moveTo>
                  <a:pt x="294" y="259"/>
                </a:moveTo>
                <a:lnTo>
                  <a:pt x="294" y="259"/>
                </a:lnTo>
                <a:lnTo>
                  <a:pt x="302" y="256"/>
                </a:lnTo>
                <a:lnTo>
                  <a:pt x="313" y="258"/>
                </a:lnTo>
                <a:lnTo>
                  <a:pt x="313" y="258"/>
                </a:lnTo>
                <a:lnTo>
                  <a:pt x="317" y="258"/>
                </a:lnTo>
                <a:lnTo>
                  <a:pt x="317" y="258"/>
                </a:lnTo>
                <a:lnTo>
                  <a:pt x="297" y="275"/>
                </a:lnTo>
                <a:lnTo>
                  <a:pt x="276" y="293"/>
                </a:lnTo>
                <a:lnTo>
                  <a:pt x="239" y="332"/>
                </a:lnTo>
                <a:lnTo>
                  <a:pt x="239" y="332"/>
                </a:lnTo>
                <a:lnTo>
                  <a:pt x="217" y="351"/>
                </a:lnTo>
                <a:lnTo>
                  <a:pt x="195" y="371"/>
                </a:lnTo>
                <a:lnTo>
                  <a:pt x="174" y="390"/>
                </a:lnTo>
                <a:lnTo>
                  <a:pt x="154" y="411"/>
                </a:lnTo>
                <a:lnTo>
                  <a:pt x="154" y="411"/>
                </a:lnTo>
                <a:lnTo>
                  <a:pt x="141" y="421"/>
                </a:lnTo>
                <a:lnTo>
                  <a:pt x="141" y="421"/>
                </a:lnTo>
                <a:lnTo>
                  <a:pt x="140" y="422"/>
                </a:lnTo>
                <a:lnTo>
                  <a:pt x="140" y="422"/>
                </a:lnTo>
                <a:lnTo>
                  <a:pt x="164" y="399"/>
                </a:lnTo>
                <a:lnTo>
                  <a:pt x="164" y="399"/>
                </a:lnTo>
                <a:lnTo>
                  <a:pt x="212" y="355"/>
                </a:lnTo>
                <a:lnTo>
                  <a:pt x="212" y="355"/>
                </a:lnTo>
                <a:lnTo>
                  <a:pt x="233" y="332"/>
                </a:lnTo>
                <a:lnTo>
                  <a:pt x="254" y="308"/>
                </a:lnTo>
                <a:lnTo>
                  <a:pt x="294" y="259"/>
                </a:lnTo>
                <a:lnTo>
                  <a:pt x="294" y="259"/>
                </a:lnTo>
                <a:close/>
                <a:moveTo>
                  <a:pt x="283" y="264"/>
                </a:moveTo>
                <a:lnTo>
                  <a:pt x="283" y="264"/>
                </a:lnTo>
                <a:lnTo>
                  <a:pt x="272" y="275"/>
                </a:lnTo>
                <a:lnTo>
                  <a:pt x="263" y="285"/>
                </a:lnTo>
                <a:lnTo>
                  <a:pt x="263" y="285"/>
                </a:lnTo>
                <a:lnTo>
                  <a:pt x="243" y="302"/>
                </a:lnTo>
                <a:lnTo>
                  <a:pt x="222" y="318"/>
                </a:lnTo>
                <a:lnTo>
                  <a:pt x="222" y="318"/>
                </a:lnTo>
                <a:lnTo>
                  <a:pt x="216" y="325"/>
                </a:lnTo>
                <a:lnTo>
                  <a:pt x="216" y="325"/>
                </a:lnTo>
                <a:lnTo>
                  <a:pt x="245" y="294"/>
                </a:lnTo>
                <a:lnTo>
                  <a:pt x="245" y="294"/>
                </a:lnTo>
                <a:lnTo>
                  <a:pt x="255" y="287"/>
                </a:lnTo>
                <a:lnTo>
                  <a:pt x="264" y="281"/>
                </a:lnTo>
                <a:lnTo>
                  <a:pt x="274" y="272"/>
                </a:lnTo>
                <a:lnTo>
                  <a:pt x="283" y="264"/>
                </a:lnTo>
                <a:lnTo>
                  <a:pt x="283" y="264"/>
                </a:lnTo>
                <a:close/>
                <a:moveTo>
                  <a:pt x="205" y="295"/>
                </a:moveTo>
                <a:lnTo>
                  <a:pt x="205" y="295"/>
                </a:lnTo>
                <a:lnTo>
                  <a:pt x="186" y="308"/>
                </a:lnTo>
                <a:lnTo>
                  <a:pt x="168" y="321"/>
                </a:lnTo>
                <a:lnTo>
                  <a:pt x="135" y="351"/>
                </a:lnTo>
                <a:lnTo>
                  <a:pt x="135" y="351"/>
                </a:lnTo>
                <a:lnTo>
                  <a:pt x="117" y="364"/>
                </a:lnTo>
                <a:lnTo>
                  <a:pt x="98" y="378"/>
                </a:lnTo>
                <a:lnTo>
                  <a:pt x="98" y="378"/>
                </a:lnTo>
                <a:lnTo>
                  <a:pt x="87" y="387"/>
                </a:lnTo>
                <a:lnTo>
                  <a:pt x="77" y="398"/>
                </a:lnTo>
                <a:lnTo>
                  <a:pt x="66" y="407"/>
                </a:lnTo>
                <a:lnTo>
                  <a:pt x="55" y="417"/>
                </a:lnTo>
                <a:lnTo>
                  <a:pt x="55" y="417"/>
                </a:lnTo>
                <a:lnTo>
                  <a:pt x="50" y="420"/>
                </a:lnTo>
                <a:lnTo>
                  <a:pt x="50" y="420"/>
                </a:lnTo>
                <a:lnTo>
                  <a:pt x="50" y="420"/>
                </a:lnTo>
                <a:lnTo>
                  <a:pt x="55" y="414"/>
                </a:lnTo>
                <a:lnTo>
                  <a:pt x="55" y="414"/>
                </a:lnTo>
                <a:lnTo>
                  <a:pt x="75" y="395"/>
                </a:lnTo>
                <a:lnTo>
                  <a:pt x="75" y="395"/>
                </a:lnTo>
                <a:lnTo>
                  <a:pt x="97" y="376"/>
                </a:lnTo>
                <a:lnTo>
                  <a:pt x="120" y="360"/>
                </a:lnTo>
                <a:lnTo>
                  <a:pt x="120" y="360"/>
                </a:lnTo>
                <a:lnTo>
                  <a:pt x="140" y="343"/>
                </a:lnTo>
                <a:lnTo>
                  <a:pt x="159" y="325"/>
                </a:lnTo>
                <a:lnTo>
                  <a:pt x="197" y="289"/>
                </a:lnTo>
                <a:lnTo>
                  <a:pt x="197" y="289"/>
                </a:lnTo>
                <a:lnTo>
                  <a:pt x="197" y="289"/>
                </a:lnTo>
                <a:lnTo>
                  <a:pt x="197" y="289"/>
                </a:lnTo>
                <a:lnTo>
                  <a:pt x="205" y="293"/>
                </a:lnTo>
                <a:lnTo>
                  <a:pt x="213" y="297"/>
                </a:lnTo>
                <a:lnTo>
                  <a:pt x="221" y="298"/>
                </a:lnTo>
                <a:lnTo>
                  <a:pt x="232" y="298"/>
                </a:lnTo>
                <a:lnTo>
                  <a:pt x="232" y="298"/>
                </a:lnTo>
                <a:lnTo>
                  <a:pt x="204" y="318"/>
                </a:lnTo>
                <a:lnTo>
                  <a:pt x="177" y="341"/>
                </a:lnTo>
                <a:lnTo>
                  <a:pt x="177" y="341"/>
                </a:lnTo>
                <a:lnTo>
                  <a:pt x="137" y="375"/>
                </a:lnTo>
                <a:lnTo>
                  <a:pt x="98" y="410"/>
                </a:lnTo>
                <a:lnTo>
                  <a:pt x="98" y="410"/>
                </a:lnTo>
                <a:lnTo>
                  <a:pt x="90" y="417"/>
                </a:lnTo>
                <a:lnTo>
                  <a:pt x="85" y="421"/>
                </a:lnTo>
                <a:lnTo>
                  <a:pt x="85" y="421"/>
                </a:lnTo>
                <a:lnTo>
                  <a:pt x="94" y="410"/>
                </a:lnTo>
                <a:lnTo>
                  <a:pt x="104" y="401"/>
                </a:lnTo>
                <a:lnTo>
                  <a:pt x="104" y="401"/>
                </a:lnTo>
                <a:lnTo>
                  <a:pt x="124" y="382"/>
                </a:lnTo>
                <a:lnTo>
                  <a:pt x="144" y="364"/>
                </a:lnTo>
                <a:lnTo>
                  <a:pt x="144" y="364"/>
                </a:lnTo>
                <a:lnTo>
                  <a:pt x="160" y="347"/>
                </a:lnTo>
                <a:lnTo>
                  <a:pt x="178" y="330"/>
                </a:lnTo>
                <a:lnTo>
                  <a:pt x="178" y="330"/>
                </a:lnTo>
                <a:lnTo>
                  <a:pt x="194" y="314"/>
                </a:lnTo>
                <a:lnTo>
                  <a:pt x="201" y="306"/>
                </a:lnTo>
                <a:lnTo>
                  <a:pt x="206" y="297"/>
                </a:lnTo>
                <a:lnTo>
                  <a:pt x="206" y="297"/>
                </a:lnTo>
                <a:lnTo>
                  <a:pt x="206" y="295"/>
                </a:lnTo>
                <a:lnTo>
                  <a:pt x="205" y="295"/>
                </a:lnTo>
                <a:lnTo>
                  <a:pt x="205" y="295"/>
                </a:lnTo>
                <a:close/>
                <a:moveTo>
                  <a:pt x="178" y="271"/>
                </a:moveTo>
                <a:lnTo>
                  <a:pt x="178" y="271"/>
                </a:lnTo>
                <a:lnTo>
                  <a:pt x="186" y="279"/>
                </a:lnTo>
                <a:lnTo>
                  <a:pt x="194" y="287"/>
                </a:lnTo>
                <a:lnTo>
                  <a:pt x="194" y="287"/>
                </a:lnTo>
                <a:lnTo>
                  <a:pt x="173" y="299"/>
                </a:lnTo>
                <a:lnTo>
                  <a:pt x="152" y="313"/>
                </a:lnTo>
                <a:lnTo>
                  <a:pt x="132" y="328"/>
                </a:lnTo>
                <a:lnTo>
                  <a:pt x="113" y="344"/>
                </a:lnTo>
                <a:lnTo>
                  <a:pt x="74" y="376"/>
                </a:lnTo>
                <a:lnTo>
                  <a:pt x="55" y="393"/>
                </a:lnTo>
                <a:lnTo>
                  <a:pt x="35" y="407"/>
                </a:lnTo>
                <a:lnTo>
                  <a:pt x="35" y="407"/>
                </a:lnTo>
                <a:lnTo>
                  <a:pt x="29" y="410"/>
                </a:lnTo>
                <a:lnTo>
                  <a:pt x="33" y="406"/>
                </a:lnTo>
                <a:lnTo>
                  <a:pt x="43" y="397"/>
                </a:lnTo>
                <a:lnTo>
                  <a:pt x="43" y="397"/>
                </a:lnTo>
                <a:lnTo>
                  <a:pt x="52" y="389"/>
                </a:lnTo>
                <a:lnTo>
                  <a:pt x="62" y="380"/>
                </a:lnTo>
                <a:lnTo>
                  <a:pt x="62" y="380"/>
                </a:lnTo>
                <a:lnTo>
                  <a:pt x="101" y="347"/>
                </a:lnTo>
                <a:lnTo>
                  <a:pt x="101" y="347"/>
                </a:lnTo>
                <a:lnTo>
                  <a:pt x="120" y="328"/>
                </a:lnTo>
                <a:lnTo>
                  <a:pt x="140" y="309"/>
                </a:lnTo>
                <a:lnTo>
                  <a:pt x="178" y="271"/>
                </a:lnTo>
                <a:lnTo>
                  <a:pt x="178" y="271"/>
                </a:lnTo>
                <a:close/>
                <a:moveTo>
                  <a:pt x="171" y="272"/>
                </a:moveTo>
                <a:lnTo>
                  <a:pt x="171" y="272"/>
                </a:lnTo>
                <a:lnTo>
                  <a:pt x="170" y="272"/>
                </a:lnTo>
                <a:lnTo>
                  <a:pt x="168" y="275"/>
                </a:lnTo>
                <a:lnTo>
                  <a:pt x="168" y="275"/>
                </a:lnTo>
                <a:lnTo>
                  <a:pt x="124" y="312"/>
                </a:lnTo>
                <a:lnTo>
                  <a:pt x="81" y="345"/>
                </a:lnTo>
                <a:lnTo>
                  <a:pt x="81" y="345"/>
                </a:lnTo>
                <a:lnTo>
                  <a:pt x="39" y="378"/>
                </a:lnTo>
                <a:lnTo>
                  <a:pt x="39" y="378"/>
                </a:lnTo>
                <a:lnTo>
                  <a:pt x="16" y="397"/>
                </a:lnTo>
                <a:lnTo>
                  <a:pt x="16" y="397"/>
                </a:lnTo>
                <a:lnTo>
                  <a:pt x="24" y="389"/>
                </a:lnTo>
                <a:lnTo>
                  <a:pt x="31" y="380"/>
                </a:lnTo>
                <a:lnTo>
                  <a:pt x="31" y="380"/>
                </a:lnTo>
                <a:lnTo>
                  <a:pt x="47" y="364"/>
                </a:lnTo>
                <a:lnTo>
                  <a:pt x="65" y="349"/>
                </a:lnTo>
                <a:lnTo>
                  <a:pt x="101" y="321"/>
                </a:lnTo>
                <a:lnTo>
                  <a:pt x="119" y="306"/>
                </a:lnTo>
                <a:lnTo>
                  <a:pt x="135" y="291"/>
                </a:lnTo>
                <a:lnTo>
                  <a:pt x="151" y="275"/>
                </a:lnTo>
                <a:lnTo>
                  <a:pt x="166" y="256"/>
                </a:lnTo>
                <a:lnTo>
                  <a:pt x="166" y="256"/>
                </a:lnTo>
                <a:lnTo>
                  <a:pt x="175" y="267"/>
                </a:lnTo>
                <a:lnTo>
                  <a:pt x="175" y="267"/>
                </a:lnTo>
                <a:lnTo>
                  <a:pt x="177" y="268"/>
                </a:lnTo>
                <a:lnTo>
                  <a:pt x="177" y="268"/>
                </a:lnTo>
                <a:lnTo>
                  <a:pt x="171" y="272"/>
                </a:lnTo>
                <a:lnTo>
                  <a:pt x="171" y="272"/>
                </a:lnTo>
                <a:close/>
                <a:moveTo>
                  <a:pt x="163" y="254"/>
                </a:moveTo>
                <a:lnTo>
                  <a:pt x="163" y="254"/>
                </a:lnTo>
                <a:lnTo>
                  <a:pt x="124" y="282"/>
                </a:lnTo>
                <a:lnTo>
                  <a:pt x="85" y="312"/>
                </a:lnTo>
                <a:lnTo>
                  <a:pt x="85" y="312"/>
                </a:lnTo>
                <a:lnTo>
                  <a:pt x="66" y="328"/>
                </a:lnTo>
                <a:lnTo>
                  <a:pt x="48" y="345"/>
                </a:lnTo>
                <a:lnTo>
                  <a:pt x="48" y="345"/>
                </a:lnTo>
                <a:lnTo>
                  <a:pt x="39" y="352"/>
                </a:lnTo>
                <a:lnTo>
                  <a:pt x="29" y="359"/>
                </a:lnTo>
                <a:lnTo>
                  <a:pt x="19" y="366"/>
                </a:lnTo>
                <a:lnTo>
                  <a:pt x="12" y="372"/>
                </a:lnTo>
                <a:lnTo>
                  <a:pt x="12" y="372"/>
                </a:lnTo>
                <a:lnTo>
                  <a:pt x="12" y="372"/>
                </a:lnTo>
                <a:lnTo>
                  <a:pt x="12" y="372"/>
                </a:lnTo>
                <a:lnTo>
                  <a:pt x="29" y="356"/>
                </a:lnTo>
                <a:lnTo>
                  <a:pt x="47" y="340"/>
                </a:lnTo>
                <a:lnTo>
                  <a:pt x="83" y="310"/>
                </a:lnTo>
                <a:lnTo>
                  <a:pt x="121" y="281"/>
                </a:lnTo>
                <a:lnTo>
                  <a:pt x="139" y="264"/>
                </a:lnTo>
                <a:lnTo>
                  <a:pt x="155" y="247"/>
                </a:lnTo>
                <a:lnTo>
                  <a:pt x="155" y="247"/>
                </a:lnTo>
                <a:lnTo>
                  <a:pt x="163" y="254"/>
                </a:lnTo>
                <a:lnTo>
                  <a:pt x="163" y="254"/>
                </a:lnTo>
                <a:close/>
                <a:moveTo>
                  <a:pt x="20" y="347"/>
                </a:moveTo>
                <a:lnTo>
                  <a:pt x="20" y="347"/>
                </a:lnTo>
                <a:lnTo>
                  <a:pt x="55" y="317"/>
                </a:lnTo>
                <a:lnTo>
                  <a:pt x="92" y="289"/>
                </a:lnTo>
                <a:lnTo>
                  <a:pt x="92" y="289"/>
                </a:lnTo>
                <a:lnTo>
                  <a:pt x="110" y="272"/>
                </a:lnTo>
                <a:lnTo>
                  <a:pt x="129" y="258"/>
                </a:lnTo>
                <a:lnTo>
                  <a:pt x="129" y="258"/>
                </a:lnTo>
                <a:lnTo>
                  <a:pt x="146" y="248"/>
                </a:lnTo>
                <a:lnTo>
                  <a:pt x="146" y="248"/>
                </a:lnTo>
                <a:lnTo>
                  <a:pt x="151" y="245"/>
                </a:lnTo>
                <a:lnTo>
                  <a:pt x="151" y="245"/>
                </a:lnTo>
                <a:lnTo>
                  <a:pt x="152" y="245"/>
                </a:lnTo>
                <a:lnTo>
                  <a:pt x="152" y="245"/>
                </a:lnTo>
                <a:lnTo>
                  <a:pt x="147" y="252"/>
                </a:lnTo>
                <a:lnTo>
                  <a:pt x="147" y="252"/>
                </a:lnTo>
                <a:lnTo>
                  <a:pt x="131" y="268"/>
                </a:lnTo>
                <a:lnTo>
                  <a:pt x="114" y="283"/>
                </a:lnTo>
                <a:lnTo>
                  <a:pt x="81" y="310"/>
                </a:lnTo>
                <a:lnTo>
                  <a:pt x="46" y="339"/>
                </a:lnTo>
                <a:lnTo>
                  <a:pt x="29" y="352"/>
                </a:lnTo>
                <a:lnTo>
                  <a:pt x="13" y="367"/>
                </a:lnTo>
                <a:lnTo>
                  <a:pt x="13" y="367"/>
                </a:lnTo>
                <a:lnTo>
                  <a:pt x="16" y="357"/>
                </a:lnTo>
                <a:lnTo>
                  <a:pt x="20" y="347"/>
                </a:lnTo>
                <a:lnTo>
                  <a:pt x="20" y="347"/>
                </a:lnTo>
                <a:close/>
                <a:moveTo>
                  <a:pt x="78" y="322"/>
                </a:moveTo>
                <a:lnTo>
                  <a:pt x="78" y="322"/>
                </a:lnTo>
                <a:lnTo>
                  <a:pt x="101" y="303"/>
                </a:lnTo>
                <a:lnTo>
                  <a:pt x="125" y="285"/>
                </a:lnTo>
                <a:lnTo>
                  <a:pt x="125" y="285"/>
                </a:lnTo>
                <a:lnTo>
                  <a:pt x="150" y="267"/>
                </a:lnTo>
                <a:lnTo>
                  <a:pt x="150" y="267"/>
                </a:lnTo>
                <a:lnTo>
                  <a:pt x="162" y="259"/>
                </a:lnTo>
                <a:lnTo>
                  <a:pt x="162" y="259"/>
                </a:lnTo>
                <a:lnTo>
                  <a:pt x="162" y="258"/>
                </a:lnTo>
                <a:lnTo>
                  <a:pt x="162" y="259"/>
                </a:lnTo>
                <a:lnTo>
                  <a:pt x="156" y="264"/>
                </a:lnTo>
                <a:lnTo>
                  <a:pt x="151" y="271"/>
                </a:lnTo>
                <a:lnTo>
                  <a:pt x="151" y="271"/>
                </a:lnTo>
                <a:lnTo>
                  <a:pt x="136" y="287"/>
                </a:lnTo>
                <a:lnTo>
                  <a:pt x="119" y="303"/>
                </a:lnTo>
                <a:lnTo>
                  <a:pt x="100" y="318"/>
                </a:lnTo>
                <a:lnTo>
                  <a:pt x="82" y="333"/>
                </a:lnTo>
                <a:lnTo>
                  <a:pt x="63" y="348"/>
                </a:lnTo>
                <a:lnTo>
                  <a:pt x="46" y="363"/>
                </a:lnTo>
                <a:lnTo>
                  <a:pt x="28" y="379"/>
                </a:lnTo>
                <a:lnTo>
                  <a:pt x="13" y="397"/>
                </a:lnTo>
                <a:lnTo>
                  <a:pt x="13" y="397"/>
                </a:lnTo>
                <a:lnTo>
                  <a:pt x="11" y="386"/>
                </a:lnTo>
                <a:lnTo>
                  <a:pt x="12" y="375"/>
                </a:lnTo>
                <a:lnTo>
                  <a:pt x="12" y="375"/>
                </a:lnTo>
                <a:lnTo>
                  <a:pt x="29" y="364"/>
                </a:lnTo>
                <a:lnTo>
                  <a:pt x="46" y="351"/>
                </a:lnTo>
                <a:lnTo>
                  <a:pt x="78" y="322"/>
                </a:lnTo>
                <a:lnTo>
                  <a:pt x="78" y="322"/>
                </a:lnTo>
                <a:close/>
                <a:moveTo>
                  <a:pt x="15" y="401"/>
                </a:moveTo>
                <a:lnTo>
                  <a:pt x="15" y="401"/>
                </a:lnTo>
                <a:lnTo>
                  <a:pt x="56" y="367"/>
                </a:lnTo>
                <a:lnTo>
                  <a:pt x="100" y="335"/>
                </a:lnTo>
                <a:lnTo>
                  <a:pt x="100" y="335"/>
                </a:lnTo>
                <a:lnTo>
                  <a:pt x="140" y="302"/>
                </a:lnTo>
                <a:lnTo>
                  <a:pt x="140" y="302"/>
                </a:lnTo>
                <a:lnTo>
                  <a:pt x="147" y="297"/>
                </a:lnTo>
                <a:lnTo>
                  <a:pt x="147" y="297"/>
                </a:lnTo>
                <a:lnTo>
                  <a:pt x="120" y="324"/>
                </a:lnTo>
                <a:lnTo>
                  <a:pt x="93" y="349"/>
                </a:lnTo>
                <a:lnTo>
                  <a:pt x="93" y="349"/>
                </a:lnTo>
                <a:lnTo>
                  <a:pt x="58" y="379"/>
                </a:lnTo>
                <a:lnTo>
                  <a:pt x="40" y="395"/>
                </a:lnTo>
                <a:lnTo>
                  <a:pt x="32" y="403"/>
                </a:lnTo>
                <a:lnTo>
                  <a:pt x="25" y="413"/>
                </a:lnTo>
                <a:lnTo>
                  <a:pt x="25" y="413"/>
                </a:lnTo>
                <a:lnTo>
                  <a:pt x="20" y="407"/>
                </a:lnTo>
                <a:lnTo>
                  <a:pt x="15" y="401"/>
                </a:lnTo>
                <a:lnTo>
                  <a:pt x="15" y="401"/>
                </a:lnTo>
                <a:close/>
                <a:moveTo>
                  <a:pt x="28" y="416"/>
                </a:moveTo>
                <a:lnTo>
                  <a:pt x="28" y="416"/>
                </a:lnTo>
                <a:lnTo>
                  <a:pt x="48" y="401"/>
                </a:lnTo>
                <a:lnTo>
                  <a:pt x="67" y="387"/>
                </a:lnTo>
                <a:lnTo>
                  <a:pt x="104" y="356"/>
                </a:lnTo>
                <a:lnTo>
                  <a:pt x="140" y="325"/>
                </a:lnTo>
                <a:lnTo>
                  <a:pt x="159" y="312"/>
                </a:lnTo>
                <a:lnTo>
                  <a:pt x="179" y="298"/>
                </a:lnTo>
                <a:lnTo>
                  <a:pt x="179" y="298"/>
                </a:lnTo>
                <a:lnTo>
                  <a:pt x="186" y="294"/>
                </a:lnTo>
                <a:lnTo>
                  <a:pt x="190" y="291"/>
                </a:lnTo>
                <a:lnTo>
                  <a:pt x="190" y="291"/>
                </a:lnTo>
                <a:lnTo>
                  <a:pt x="170" y="312"/>
                </a:lnTo>
                <a:lnTo>
                  <a:pt x="170" y="312"/>
                </a:lnTo>
                <a:lnTo>
                  <a:pt x="150" y="330"/>
                </a:lnTo>
                <a:lnTo>
                  <a:pt x="128" y="349"/>
                </a:lnTo>
                <a:lnTo>
                  <a:pt x="128" y="349"/>
                </a:lnTo>
                <a:lnTo>
                  <a:pt x="85" y="384"/>
                </a:lnTo>
                <a:lnTo>
                  <a:pt x="63" y="402"/>
                </a:lnTo>
                <a:lnTo>
                  <a:pt x="44" y="422"/>
                </a:lnTo>
                <a:lnTo>
                  <a:pt x="44" y="422"/>
                </a:lnTo>
                <a:lnTo>
                  <a:pt x="44" y="422"/>
                </a:lnTo>
                <a:lnTo>
                  <a:pt x="44" y="422"/>
                </a:lnTo>
                <a:lnTo>
                  <a:pt x="31" y="417"/>
                </a:lnTo>
                <a:lnTo>
                  <a:pt x="31" y="417"/>
                </a:lnTo>
                <a:lnTo>
                  <a:pt x="28" y="416"/>
                </a:lnTo>
                <a:lnTo>
                  <a:pt x="28" y="416"/>
                </a:lnTo>
                <a:close/>
                <a:moveTo>
                  <a:pt x="47" y="424"/>
                </a:moveTo>
                <a:lnTo>
                  <a:pt x="47" y="424"/>
                </a:lnTo>
                <a:lnTo>
                  <a:pt x="56" y="418"/>
                </a:lnTo>
                <a:lnTo>
                  <a:pt x="66" y="411"/>
                </a:lnTo>
                <a:lnTo>
                  <a:pt x="82" y="398"/>
                </a:lnTo>
                <a:lnTo>
                  <a:pt x="98" y="382"/>
                </a:lnTo>
                <a:lnTo>
                  <a:pt x="116" y="368"/>
                </a:lnTo>
                <a:lnTo>
                  <a:pt x="116" y="368"/>
                </a:lnTo>
                <a:lnTo>
                  <a:pt x="135" y="353"/>
                </a:lnTo>
                <a:lnTo>
                  <a:pt x="152" y="339"/>
                </a:lnTo>
                <a:lnTo>
                  <a:pt x="171" y="324"/>
                </a:lnTo>
                <a:lnTo>
                  <a:pt x="189" y="309"/>
                </a:lnTo>
                <a:lnTo>
                  <a:pt x="189" y="309"/>
                </a:lnTo>
                <a:lnTo>
                  <a:pt x="195" y="305"/>
                </a:lnTo>
                <a:lnTo>
                  <a:pt x="201" y="301"/>
                </a:lnTo>
                <a:lnTo>
                  <a:pt x="201" y="301"/>
                </a:lnTo>
                <a:lnTo>
                  <a:pt x="197" y="306"/>
                </a:lnTo>
                <a:lnTo>
                  <a:pt x="191" y="313"/>
                </a:lnTo>
                <a:lnTo>
                  <a:pt x="181" y="324"/>
                </a:lnTo>
                <a:lnTo>
                  <a:pt x="181" y="324"/>
                </a:lnTo>
                <a:lnTo>
                  <a:pt x="163" y="340"/>
                </a:lnTo>
                <a:lnTo>
                  <a:pt x="147" y="357"/>
                </a:lnTo>
                <a:lnTo>
                  <a:pt x="147" y="357"/>
                </a:lnTo>
                <a:lnTo>
                  <a:pt x="129" y="374"/>
                </a:lnTo>
                <a:lnTo>
                  <a:pt x="112" y="390"/>
                </a:lnTo>
                <a:lnTo>
                  <a:pt x="96" y="406"/>
                </a:lnTo>
                <a:lnTo>
                  <a:pt x="79" y="424"/>
                </a:lnTo>
                <a:lnTo>
                  <a:pt x="79" y="424"/>
                </a:lnTo>
                <a:lnTo>
                  <a:pt x="79" y="426"/>
                </a:lnTo>
                <a:lnTo>
                  <a:pt x="79" y="426"/>
                </a:lnTo>
                <a:lnTo>
                  <a:pt x="81" y="426"/>
                </a:lnTo>
                <a:lnTo>
                  <a:pt x="81" y="426"/>
                </a:lnTo>
                <a:lnTo>
                  <a:pt x="100" y="414"/>
                </a:lnTo>
                <a:lnTo>
                  <a:pt x="117" y="398"/>
                </a:lnTo>
                <a:lnTo>
                  <a:pt x="150" y="367"/>
                </a:lnTo>
                <a:lnTo>
                  <a:pt x="150" y="367"/>
                </a:lnTo>
                <a:lnTo>
                  <a:pt x="194" y="332"/>
                </a:lnTo>
                <a:lnTo>
                  <a:pt x="239" y="297"/>
                </a:lnTo>
                <a:lnTo>
                  <a:pt x="239" y="297"/>
                </a:lnTo>
                <a:lnTo>
                  <a:pt x="239" y="297"/>
                </a:lnTo>
                <a:lnTo>
                  <a:pt x="239" y="297"/>
                </a:lnTo>
                <a:lnTo>
                  <a:pt x="225" y="310"/>
                </a:lnTo>
                <a:lnTo>
                  <a:pt x="225" y="310"/>
                </a:lnTo>
                <a:lnTo>
                  <a:pt x="183" y="351"/>
                </a:lnTo>
                <a:lnTo>
                  <a:pt x="183" y="351"/>
                </a:lnTo>
                <a:lnTo>
                  <a:pt x="143" y="387"/>
                </a:lnTo>
                <a:lnTo>
                  <a:pt x="123" y="406"/>
                </a:lnTo>
                <a:lnTo>
                  <a:pt x="102" y="424"/>
                </a:lnTo>
                <a:lnTo>
                  <a:pt x="102" y="424"/>
                </a:lnTo>
                <a:lnTo>
                  <a:pt x="102" y="425"/>
                </a:lnTo>
                <a:lnTo>
                  <a:pt x="102" y="426"/>
                </a:lnTo>
                <a:lnTo>
                  <a:pt x="104" y="426"/>
                </a:lnTo>
                <a:lnTo>
                  <a:pt x="104" y="426"/>
                </a:lnTo>
                <a:lnTo>
                  <a:pt x="104" y="426"/>
                </a:lnTo>
                <a:lnTo>
                  <a:pt x="110" y="422"/>
                </a:lnTo>
                <a:lnTo>
                  <a:pt x="110" y="422"/>
                </a:lnTo>
                <a:lnTo>
                  <a:pt x="112" y="421"/>
                </a:lnTo>
                <a:lnTo>
                  <a:pt x="112" y="421"/>
                </a:lnTo>
                <a:lnTo>
                  <a:pt x="132" y="406"/>
                </a:lnTo>
                <a:lnTo>
                  <a:pt x="152" y="389"/>
                </a:lnTo>
                <a:lnTo>
                  <a:pt x="190" y="355"/>
                </a:lnTo>
                <a:lnTo>
                  <a:pt x="190" y="355"/>
                </a:lnTo>
                <a:lnTo>
                  <a:pt x="214" y="330"/>
                </a:lnTo>
                <a:lnTo>
                  <a:pt x="227" y="318"/>
                </a:lnTo>
                <a:lnTo>
                  <a:pt x="240" y="308"/>
                </a:lnTo>
                <a:lnTo>
                  <a:pt x="240" y="308"/>
                </a:lnTo>
                <a:lnTo>
                  <a:pt x="256" y="295"/>
                </a:lnTo>
                <a:lnTo>
                  <a:pt x="271" y="282"/>
                </a:lnTo>
                <a:lnTo>
                  <a:pt x="271" y="282"/>
                </a:lnTo>
                <a:lnTo>
                  <a:pt x="266" y="287"/>
                </a:lnTo>
                <a:lnTo>
                  <a:pt x="266" y="287"/>
                </a:lnTo>
                <a:lnTo>
                  <a:pt x="224" y="337"/>
                </a:lnTo>
                <a:lnTo>
                  <a:pt x="224" y="337"/>
                </a:lnTo>
                <a:lnTo>
                  <a:pt x="202" y="360"/>
                </a:lnTo>
                <a:lnTo>
                  <a:pt x="178" y="382"/>
                </a:lnTo>
                <a:lnTo>
                  <a:pt x="155" y="403"/>
                </a:lnTo>
                <a:lnTo>
                  <a:pt x="132" y="426"/>
                </a:lnTo>
                <a:lnTo>
                  <a:pt x="132" y="426"/>
                </a:lnTo>
                <a:lnTo>
                  <a:pt x="132" y="428"/>
                </a:lnTo>
                <a:lnTo>
                  <a:pt x="132" y="428"/>
                </a:lnTo>
                <a:lnTo>
                  <a:pt x="110" y="429"/>
                </a:lnTo>
                <a:lnTo>
                  <a:pt x="89" y="430"/>
                </a:lnTo>
                <a:lnTo>
                  <a:pt x="67" y="428"/>
                </a:lnTo>
                <a:lnTo>
                  <a:pt x="58" y="426"/>
                </a:lnTo>
                <a:lnTo>
                  <a:pt x="47" y="424"/>
                </a:lnTo>
                <a:lnTo>
                  <a:pt x="47" y="424"/>
                </a:lnTo>
                <a:close/>
                <a:moveTo>
                  <a:pt x="179" y="359"/>
                </a:moveTo>
                <a:lnTo>
                  <a:pt x="179" y="359"/>
                </a:lnTo>
                <a:lnTo>
                  <a:pt x="158" y="379"/>
                </a:lnTo>
                <a:lnTo>
                  <a:pt x="136" y="399"/>
                </a:lnTo>
                <a:lnTo>
                  <a:pt x="136" y="399"/>
                </a:lnTo>
                <a:lnTo>
                  <a:pt x="120" y="411"/>
                </a:lnTo>
                <a:lnTo>
                  <a:pt x="120" y="411"/>
                </a:lnTo>
                <a:lnTo>
                  <a:pt x="124" y="407"/>
                </a:lnTo>
                <a:lnTo>
                  <a:pt x="124" y="407"/>
                </a:lnTo>
                <a:lnTo>
                  <a:pt x="146" y="387"/>
                </a:lnTo>
                <a:lnTo>
                  <a:pt x="170" y="367"/>
                </a:lnTo>
                <a:lnTo>
                  <a:pt x="170" y="367"/>
                </a:lnTo>
                <a:lnTo>
                  <a:pt x="179" y="359"/>
                </a:lnTo>
                <a:lnTo>
                  <a:pt x="179" y="359"/>
                </a:lnTo>
                <a:close/>
                <a:moveTo>
                  <a:pt x="148" y="428"/>
                </a:moveTo>
                <a:lnTo>
                  <a:pt x="148" y="428"/>
                </a:lnTo>
                <a:lnTo>
                  <a:pt x="135" y="428"/>
                </a:lnTo>
                <a:lnTo>
                  <a:pt x="135" y="428"/>
                </a:lnTo>
                <a:lnTo>
                  <a:pt x="144" y="422"/>
                </a:lnTo>
                <a:lnTo>
                  <a:pt x="152" y="416"/>
                </a:lnTo>
                <a:lnTo>
                  <a:pt x="166" y="401"/>
                </a:lnTo>
                <a:lnTo>
                  <a:pt x="166" y="401"/>
                </a:lnTo>
                <a:lnTo>
                  <a:pt x="177" y="391"/>
                </a:lnTo>
                <a:lnTo>
                  <a:pt x="187" y="380"/>
                </a:lnTo>
                <a:lnTo>
                  <a:pt x="209" y="362"/>
                </a:lnTo>
                <a:lnTo>
                  <a:pt x="209" y="362"/>
                </a:lnTo>
                <a:lnTo>
                  <a:pt x="232" y="341"/>
                </a:lnTo>
                <a:lnTo>
                  <a:pt x="254" y="321"/>
                </a:lnTo>
                <a:lnTo>
                  <a:pt x="295" y="279"/>
                </a:lnTo>
                <a:lnTo>
                  <a:pt x="295" y="279"/>
                </a:lnTo>
                <a:lnTo>
                  <a:pt x="306" y="271"/>
                </a:lnTo>
                <a:lnTo>
                  <a:pt x="312" y="267"/>
                </a:lnTo>
                <a:lnTo>
                  <a:pt x="316" y="263"/>
                </a:lnTo>
                <a:lnTo>
                  <a:pt x="316" y="263"/>
                </a:lnTo>
                <a:lnTo>
                  <a:pt x="310" y="271"/>
                </a:lnTo>
                <a:lnTo>
                  <a:pt x="305" y="278"/>
                </a:lnTo>
                <a:lnTo>
                  <a:pt x="291" y="291"/>
                </a:lnTo>
                <a:lnTo>
                  <a:pt x="291" y="291"/>
                </a:lnTo>
                <a:lnTo>
                  <a:pt x="282" y="302"/>
                </a:lnTo>
                <a:lnTo>
                  <a:pt x="274" y="313"/>
                </a:lnTo>
                <a:lnTo>
                  <a:pt x="256" y="335"/>
                </a:lnTo>
                <a:lnTo>
                  <a:pt x="256" y="335"/>
                </a:lnTo>
                <a:lnTo>
                  <a:pt x="248" y="345"/>
                </a:lnTo>
                <a:lnTo>
                  <a:pt x="237" y="356"/>
                </a:lnTo>
                <a:lnTo>
                  <a:pt x="218" y="376"/>
                </a:lnTo>
                <a:lnTo>
                  <a:pt x="218" y="376"/>
                </a:lnTo>
                <a:lnTo>
                  <a:pt x="195" y="401"/>
                </a:lnTo>
                <a:lnTo>
                  <a:pt x="185" y="413"/>
                </a:lnTo>
                <a:lnTo>
                  <a:pt x="171" y="424"/>
                </a:lnTo>
                <a:lnTo>
                  <a:pt x="171" y="424"/>
                </a:lnTo>
                <a:lnTo>
                  <a:pt x="171" y="425"/>
                </a:lnTo>
                <a:lnTo>
                  <a:pt x="171" y="426"/>
                </a:lnTo>
                <a:lnTo>
                  <a:pt x="171" y="426"/>
                </a:lnTo>
                <a:lnTo>
                  <a:pt x="148" y="428"/>
                </a:lnTo>
                <a:lnTo>
                  <a:pt x="148" y="428"/>
                </a:lnTo>
                <a:close/>
                <a:moveTo>
                  <a:pt x="173" y="426"/>
                </a:moveTo>
                <a:lnTo>
                  <a:pt x="173" y="426"/>
                </a:lnTo>
                <a:lnTo>
                  <a:pt x="173" y="426"/>
                </a:lnTo>
                <a:lnTo>
                  <a:pt x="173" y="426"/>
                </a:lnTo>
                <a:lnTo>
                  <a:pt x="183" y="420"/>
                </a:lnTo>
                <a:lnTo>
                  <a:pt x="191" y="413"/>
                </a:lnTo>
                <a:lnTo>
                  <a:pt x="208" y="395"/>
                </a:lnTo>
                <a:lnTo>
                  <a:pt x="208" y="395"/>
                </a:lnTo>
                <a:lnTo>
                  <a:pt x="229" y="375"/>
                </a:lnTo>
                <a:lnTo>
                  <a:pt x="252" y="353"/>
                </a:lnTo>
                <a:lnTo>
                  <a:pt x="252" y="353"/>
                </a:lnTo>
                <a:lnTo>
                  <a:pt x="298" y="313"/>
                </a:lnTo>
                <a:lnTo>
                  <a:pt x="321" y="291"/>
                </a:lnTo>
                <a:lnTo>
                  <a:pt x="343" y="270"/>
                </a:lnTo>
                <a:lnTo>
                  <a:pt x="343" y="270"/>
                </a:lnTo>
                <a:lnTo>
                  <a:pt x="335" y="279"/>
                </a:lnTo>
                <a:lnTo>
                  <a:pt x="328" y="290"/>
                </a:lnTo>
                <a:lnTo>
                  <a:pt x="320" y="301"/>
                </a:lnTo>
                <a:lnTo>
                  <a:pt x="312" y="312"/>
                </a:lnTo>
                <a:lnTo>
                  <a:pt x="312" y="312"/>
                </a:lnTo>
                <a:lnTo>
                  <a:pt x="293" y="332"/>
                </a:lnTo>
                <a:lnTo>
                  <a:pt x="274" y="351"/>
                </a:lnTo>
                <a:lnTo>
                  <a:pt x="274" y="351"/>
                </a:lnTo>
                <a:lnTo>
                  <a:pt x="239" y="386"/>
                </a:lnTo>
                <a:lnTo>
                  <a:pt x="221" y="405"/>
                </a:lnTo>
                <a:lnTo>
                  <a:pt x="206" y="425"/>
                </a:lnTo>
                <a:lnTo>
                  <a:pt x="206" y="425"/>
                </a:lnTo>
                <a:lnTo>
                  <a:pt x="206" y="425"/>
                </a:lnTo>
                <a:lnTo>
                  <a:pt x="206" y="426"/>
                </a:lnTo>
                <a:lnTo>
                  <a:pt x="208" y="426"/>
                </a:lnTo>
                <a:lnTo>
                  <a:pt x="209" y="426"/>
                </a:lnTo>
                <a:lnTo>
                  <a:pt x="209" y="426"/>
                </a:lnTo>
                <a:lnTo>
                  <a:pt x="213" y="421"/>
                </a:lnTo>
                <a:lnTo>
                  <a:pt x="213" y="421"/>
                </a:lnTo>
                <a:lnTo>
                  <a:pt x="214" y="422"/>
                </a:lnTo>
                <a:lnTo>
                  <a:pt x="216" y="421"/>
                </a:lnTo>
                <a:lnTo>
                  <a:pt x="218" y="416"/>
                </a:lnTo>
                <a:lnTo>
                  <a:pt x="218" y="416"/>
                </a:lnTo>
                <a:lnTo>
                  <a:pt x="236" y="395"/>
                </a:lnTo>
                <a:lnTo>
                  <a:pt x="255" y="378"/>
                </a:lnTo>
                <a:lnTo>
                  <a:pt x="294" y="343"/>
                </a:lnTo>
                <a:lnTo>
                  <a:pt x="294" y="343"/>
                </a:lnTo>
                <a:lnTo>
                  <a:pt x="339" y="301"/>
                </a:lnTo>
                <a:lnTo>
                  <a:pt x="362" y="281"/>
                </a:lnTo>
                <a:lnTo>
                  <a:pt x="386" y="260"/>
                </a:lnTo>
                <a:lnTo>
                  <a:pt x="386" y="260"/>
                </a:lnTo>
                <a:lnTo>
                  <a:pt x="376" y="268"/>
                </a:lnTo>
                <a:lnTo>
                  <a:pt x="367" y="279"/>
                </a:lnTo>
                <a:lnTo>
                  <a:pt x="348" y="301"/>
                </a:lnTo>
                <a:lnTo>
                  <a:pt x="348" y="301"/>
                </a:lnTo>
                <a:lnTo>
                  <a:pt x="308" y="345"/>
                </a:lnTo>
                <a:lnTo>
                  <a:pt x="308" y="345"/>
                </a:lnTo>
                <a:lnTo>
                  <a:pt x="287" y="368"/>
                </a:lnTo>
                <a:lnTo>
                  <a:pt x="267" y="391"/>
                </a:lnTo>
                <a:lnTo>
                  <a:pt x="267" y="391"/>
                </a:lnTo>
                <a:lnTo>
                  <a:pt x="258" y="402"/>
                </a:lnTo>
                <a:lnTo>
                  <a:pt x="248" y="410"/>
                </a:lnTo>
                <a:lnTo>
                  <a:pt x="228" y="428"/>
                </a:lnTo>
                <a:lnTo>
                  <a:pt x="228" y="428"/>
                </a:lnTo>
                <a:lnTo>
                  <a:pt x="228" y="429"/>
                </a:lnTo>
                <a:lnTo>
                  <a:pt x="228" y="429"/>
                </a:lnTo>
                <a:lnTo>
                  <a:pt x="200" y="428"/>
                </a:lnTo>
                <a:lnTo>
                  <a:pt x="173" y="426"/>
                </a:lnTo>
                <a:lnTo>
                  <a:pt x="173" y="426"/>
                </a:lnTo>
                <a:close/>
                <a:moveTo>
                  <a:pt x="232" y="429"/>
                </a:moveTo>
                <a:lnTo>
                  <a:pt x="232" y="429"/>
                </a:lnTo>
                <a:lnTo>
                  <a:pt x="249" y="416"/>
                </a:lnTo>
                <a:lnTo>
                  <a:pt x="266" y="401"/>
                </a:lnTo>
                <a:lnTo>
                  <a:pt x="282" y="384"/>
                </a:lnTo>
                <a:lnTo>
                  <a:pt x="298" y="370"/>
                </a:lnTo>
                <a:lnTo>
                  <a:pt x="298" y="370"/>
                </a:lnTo>
                <a:lnTo>
                  <a:pt x="336" y="336"/>
                </a:lnTo>
                <a:lnTo>
                  <a:pt x="374" y="301"/>
                </a:lnTo>
                <a:lnTo>
                  <a:pt x="374" y="301"/>
                </a:lnTo>
                <a:lnTo>
                  <a:pt x="389" y="287"/>
                </a:lnTo>
                <a:lnTo>
                  <a:pt x="389" y="287"/>
                </a:lnTo>
                <a:lnTo>
                  <a:pt x="398" y="278"/>
                </a:lnTo>
                <a:lnTo>
                  <a:pt x="398" y="278"/>
                </a:lnTo>
                <a:lnTo>
                  <a:pt x="389" y="290"/>
                </a:lnTo>
                <a:lnTo>
                  <a:pt x="389" y="290"/>
                </a:lnTo>
                <a:lnTo>
                  <a:pt x="372" y="308"/>
                </a:lnTo>
                <a:lnTo>
                  <a:pt x="356" y="324"/>
                </a:lnTo>
                <a:lnTo>
                  <a:pt x="356" y="324"/>
                </a:lnTo>
                <a:lnTo>
                  <a:pt x="301" y="389"/>
                </a:lnTo>
                <a:lnTo>
                  <a:pt x="301" y="389"/>
                </a:lnTo>
                <a:lnTo>
                  <a:pt x="262" y="430"/>
                </a:lnTo>
                <a:lnTo>
                  <a:pt x="262" y="430"/>
                </a:lnTo>
                <a:lnTo>
                  <a:pt x="232" y="429"/>
                </a:lnTo>
                <a:lnTo>
                  <a:pt x="232" y="429"/>
                </a:lnTo>
                <a:close/>
                <a:moveTo>
                  <a:pt x="389" y="312"/>
                </a:moveTo>
                <a:lnTo>
                  <a:pt x="389" y="312"/>
                </a:lnTo>
                <a:lnTo>
                  <a:pt x="405" y="301"/>
                </a:lnTo>
                <a:lnTo>
                  <a:pt x="405" y="301"/>
                </a:lnTo>
                <a:lnTo>
                  <a:pt x="410" y="297"/>
                </a:lnTo>
                <a:lnTo>
                  <a:pt x="407" y="299"/>
                </a:lnTo>
                <a:lnTo>
                  <a:pt x="399" y="308"/>
                </a:lnTo>
                <a:lnTo>
                  <a:pt x="399" y="308"/>
                </a:lnTo>
                <a:lnTo>
                  <a:pt x="359" y="351"/>
                </a:lnTo>
                <a:lnTo>
                  <a:pt x="359" y="351"/>
                </a:lnTo>
                <a:lnTo>
                  <a:pt x="344" y="368"/>
                </a:lnTo>
                <a:lnTo>
                  <a:pt x="330" y="386"/>
                </a:lnTo>
                <a:lnTo>
                  <a:pt x="330" y="386"/>
                </a:lnTo>
                <a:lnTo>
                  <a:pt x="321" y="397"/>
                </a:lnTo>
                <a:lnTo>
                  <a:pt x="312" y="407"/>
                </a:lnTo>
                <a:lnTo>
                  <a:pt x="301" y="417"/>
                </a:lnTo>
                <a:lnTo>
                  <a:pt x="290" y="428"/>
                </a:lnTo>
                <a:lnTo>
                  <a:pt x="290" y="428"/>
                </a:lnTo>
                <a:lnTo>
                  <a:pt x="290" y="430"/>
                </a:lnTo>
                <a:lnTo>
                  <a:pt x="291" y="430"/>
                </a:lnTo>
                <a:lnTo>
                  <a:pt x="293" y="430"/>
                </a:lnTo>
                <a:lnTo>
                  <a:pt x="293" y="430"/>
                </a:lnTo>
                <a:lnTo>
                  <a:pt x="306" y="420"/>
                </a:lnTo>
                <a:lnTo>
                  <a:pt x="321" y="407"/>
                </a:lnTo>
                <a:lnTo>
                  <a:pt x="347" y="380"/>
                </a:lnTo>
                <a:lnTo>
                  <a:pt x="372" y="353"/>
                </a:lnTo>
                <a:lnTo>
                  <a:pt x="397" y="326"/>
                </a:lnTo>
                <a:lnTo>
                  <a:pt x="397" y="326"/>
                </a:lnTo>
                <a:lnTo>
                  <a:pt x="410" y="313"/>
                </a:lnTo>
                <a:lnTo>
                  <a:pt x="424" y="301"/>
                </a:lnTo>
                <a:lnTo>
                  <a:pt x="424" y="301"/>
                </a:lnTo>
                <a:lnTo>
                  <a:pt x="395" y="332"/>
                </a:lnTo>
                <a:lnTo>
                  <a:pt x="395" y="332"/>
                </a:lnTo>
                <a:lnTo>
                  <a:pt x="340" y="403"/>
                </a:lnTo>
                <a:lnTo>
                  <a:pt x="340" y="403"/>
                </a:lnTo>
                <a:lnTo>
                  <a:pt x="326" y="420"/>
                </a:lnTo>
                <a:lnTo>
                  <a:pt x="326" y="420"/>
                </a:lnTo>
                <a:lnTo>
                  <a:pt x="321" y="425"/>
                </a:lnTo>
                <a:lnTo>
                  <a:pt x="321" y="425"/>
                </a:lnTo>
                <a:lnTo>
                  <a:pt x="317" y="428"/>
                </a:lnTo>
                <a:lnTo>
                  <a:pt x="317" y="429"/>
                </a:lnTo>
                <a:lnTo>
                  <a:pt x="317" y="430"/>
                </a:lnTo>
                <a:lnTo>
                  <a:pt x="317" y="430"/>
                </a:lnTo>
                <a:lnTo>
                  <a:pt x="313" y="434"/>
                </a:lnTo>
                <a:lnTo>
                  <a:pt x="313" y="434"/>
                </a:lnTo>
                <a:lnTo>
                  <a:pt x="266" y="432"/>
                </a:lnTo>
                <a:lnTo>
                  <a:pt x="266" y="432"/>
                </a:lnTo>
                <a:lnTo>
                  <a:pt x="317" y="376"/>
                </a:lnTo>
                <a:lnTo>
                  <a:pt x="317" y="376"/>
                </a:lnTo>
                <a:lnTo>
                  <a:pt x="352" y="343"/>
                </a:lnTo>
                <a:lnTo>
                  <a:pt x="370" y="326"/>
                </a:lnTo>
                <a:lnTo>
                  <a:pt x="389" y="312"/>
                </a:lnTo>
                <a:lnTo>
                  <a:pt x="389" y="312"/>
                </a:lnTo>
                <a:close/>
                <a:moveTo>
                  <a:pt x="332" y="436"/>
                </a:moveTo>
                <a:lnTo>
                  <a:pt x="332" y="436"/>
                </a:lnTo>
                <a:lnTo>
                  <a:pt x="317" y="434"/>
                </a:lnTo>
                <a:lnTo>
                  <a:pt x="317" y="434"/>
                </a:lnTo>
                <a:lnTo>
                  <a:pt x="320" y="433"/>
                </a:lnTo>
                <a:lnTo>
                  <a:pt x="320" y="433"/>
                </a:lnTo>
                <a:lnTo>
                  <a:pt x="320" y="433"/>
                </a:lnTo>
                <a:lnTo>
                  <a:pt x="320" y="433"/>
                </a:lnTo>
                <a:lnTo>
                  <a:pt x="335" y="417"/>
                </a:lnTo>
                <a:lnTo>
                  <a:pt x="349" y="401"/>
                </a:lnTo>
                <a:lnTo>
                  <a:pt x="349" y="401"/>
                </a:lnTo>
                <a:lnTo>
                  <a:pt x="380" y="371"/>
                </a:lnTo>
                <a:lnTo>
                  <a:pt x="397" y="357"/>
                </a:lnTo>
                <a:lnTo>
                  <a:pt x="411" y="341"/>
                </a:lnTo>
                <a:lnTo>
                  <a:pt x="411" y="341"/>
                </a:lnTo>
                <a:lnTo>
                  <a:pt x="425" y="328"/>
                </a:lnTo>
                <a:lnTo>
                  <a:pt x="425" y="328"/>
                </a:lnTo>
                <a:lnTo>
                  <a:pt x="432" y="321"/>
                </a:lnTo>
                <a:lnTo>
                  <a:pt x="433" y="320"/>
                </a:lnTo>
                <a:lnTo>
                  <a:pt x="430" y="326"/>
                </a:lnTo>
                <a:lnTo>
                  <a:pt x="430" y="326"/>
                </a:lnTo>
                <a:lnTo>
                  <a:pt x="417" y="345"/>
                </a:lnTo>
                <a:lnTo>
                  <a:pt x="402" y="363"/>
                </a:lnTo>
                <a:lnTo>
                  <a:pt x="402" y="363"/>
                </a:lnTo>
                <a:lnTo>
                  <a:pt x="372" y="395"/>
                </a:lnTo>
                <a:lnTo>
                  <a:pt x="344" y="428"/>
                </a:lnTo>
                <a:lnTo>
                  <a:pt x="344" y="428"/>
                </a:lnTo>
                <a:lnTo>
                  <a:pt x="344" y="430"/>
                </a:lnTo>
                <a:lnTo>
                  <a:pt x="344" y="430"/>
                </a:lnTo>
                <a:lnTo>
                  <a:pt x="345" y="430"/>
                </a:lnTo>
                <a:lnTo>
                  <a:pt x="345" y="430"/>
                </a:lnTo>
                <a:lnTo>
                  <a:pt x="368" y="411"/>
                </a:lnTo>
                <a:lnTo>
                  <a:pt x="389" y="391"/>
                </a:lnTo>
                <a:lnTo>
                  <a:pt x="430" y="349"/>
                </a:lnTo>
                <a:lnTo>
                  <a:pt x="430" y="349"/>
                </a:lnTo>
                <a:lnTo>
                  <a:pt x="438" y="343"/>
                </a:lnTo>
                <a:lnTo>
                  <a:pt x="441" y="339"/>
                </a:lnTo>
                <a:lnTo>
                  <a:pt x="444" y="336"/>
                </a:lnTo>
                <a:lnTo>
                  <a:pt x="444" y="336"/>
                </a:lnTo>
                <a:lnTo>
                  <a:pt x="440" y="344"/>
                </a:lnTo>
                <a:lnTo>
                  <a:pt x="433" y="352"/>
                </a:lnTo>
                <a:lnTo>
                  <a:pt x="421" y="366"/>
                </a:lnTo>
                <a:lnTo>
                  <a:pt x="421" y="366"/>
                </a:lnTo>
                <a:lnTo>
                  <a:pt x="401" y="391"/>
                </a:lnTo>
                <a:lnTo>
                  <a:pt x="382" y="416"/>
                </a:lnTo>
                <a:lnTo>
                  <a:pt x="382" y="416"/>
                </a:lnTo>
                <a:lnTo>
                  <a:pt x="376" y="421"/>
                </a:lnTo>
                <a:lnTo>
                  <a:pt x="376" y="421"/>
                </a:lnTo>
                <a:lnTo>
                  <a:pt x="359" y="436"/>
                </a:lnTo>
                <a:lnTo>
                  <a:pt x="359" y="436"/>
                </a:lnTo>
                <a:lnTo>
                  <a:pt x="359" y="436"/>
                </a:lnTo>
                <a:lnTo>
                  <a:pt x="359" y="436"/>
                </a:lnTo>
                <a:lnTo>
                  <a:pt x="332" y="436"/>
                </a:lnTo>
                <a:lnTo>
                  <a:pt x="332" y="436"/>
                </a:lnTo>
                <a:close/>
                <a:moveTo>
                  <a:pt x="453" y="372"/>
                </a:moveTo>
                <a:lnTo>
                  <a:pt x="453" y="372"/>
                </a:lnTo>
                <a:lnTo>
                  <a:pt x="448" y="383"/>
                </a:lnTo>
                <a:lnTo>
                  <a:pt x="448" y="383"/>
                </a:lnTo>
                <a:lnTo>
                  <a:pt x="424" y="406"/>
                </a:lnTo>
                <a:lnTo>
                  <a:pt x="401" y="432"/>
                </a:lnTo>
                <a:lnTo>
                  <a:pt x="401" y="432"/>
                </a:lnTo>
                <a:lnTo>
                  <a:pt x="399" y="433"/>
                </a:lnTo>
                <a:lnTo>
                  <a:pt x="399" y="433"/>
                </a:lnTo>
                <a:lnTo>
                  <a:pt x="391" y="434"/>
                </a:lnTo>
                <a:lnTo>
                  <a:pt x="391" y="434"/>
                </a:lnTo>
                <a:lnTo>
                  <a:pt x="405" y="421"/>
                </a:lnTo>
                <a:lnTo>
                  <a:pt x="418" y="407"/>
                </a:lnTo>
                <a:lnTo>
                  <a:pt x="445" y="379"/>
                </a:lnTo>
                <a:lnTo>
                  <a:pt x="445" y="379"/>
                </a:lnTo>
                <a:lnTo>
                  <a:pt x="451" y="372"/>
                </a:lnTo>
                <a:lnTo>
                  <a:pt x="453" y="370"/>
                </a:lnTo>
                <a:lnTo>
                  <a:pt x="453" y="371"/>
                </a:lnTo>
                <a:lnTo>
                  <a:pt x="453" y="372"/>
                </a:lnTo>
                <a:lnTo>
                  <a:pt x="453" y="372"/>
                </a:lnTo>
                <a:close/>
                <a:moveTo>
                  <a:pt x="440" y="395"/>
                </a:moveTo>
                <a:lnTo>
                  <a:pt x="440" y="395"/>
                </a:lnTo>
                <a:lnTo>
                  <a:pt x="426" y="409"/>
                </a:lnTo>
                <a:lnTo>
                  <a:pt x="413" y="422"/>
                </a:lnTo>
                <a:lnTo>
                  <a:pt x="413" y="422"/>
                </a:lnTo>
                <a:lnTo>
                  <a:pt x="406" y="429"/>
                </a:lnTo>
                <a:lnTo>
                  <a:pt x="410" y="424"/>
                </a:lnTo>
                <a:lnTo>
                  <a:pt x="425" y="409"/>
                </a:lnTo>
                <a:lnTo>
                  <a:pt x="425" y="409"/>
                </a:lnTo>
                <a:lnTo>
                  <a:pt x="440" y="395"/>
                </a:lnTo>
                <a:lnTo>
                  <a:pt x="440" y="395"/>
                </a:lnTo>
                <a:close/>
                <a:moveTo>
                  <a:pt x="386" y="434"/>
                </a:moveTo>
                <a:lnTo>
                  <a:pt x="386" y="434"/>
                </a:lnTo>
                <a:lnTo>
                  <a:pt x="364" y="436"/>
                </a:lnTo>
                <a:lnTo>
                  <a:pt x="364" y="436"/>
                </a:lnTo>
                <a:lnTo>
                  <a:pt x="366" y="434"/>
                </a:lnTo>
                <a:lnTo>
                  <a:pt x="366" y="434"/>
                </a:lnTo>
                <a:lnTo>
                  <a:pt x="368" y="433"/>
                </a:lnTo>
                <a:lnTo>
                  <a:pt x="371" y="430"/>
                </a:lnTo>
                <a:lnTo>
                  <a:pt x="371" y="430"/>
                </a:lnTo>
                <a:lnTo>
                  <a:pt x="384" y="417"/>
                </a:lnTo>
                <a:lnTo>
                  <a:pt x="384" y="417"/>
                </a:lnTo>
                <a:lnTo>
                  <a:pt x="406" y="394"/>
                </a:lnTo>
                <a:lnTo>
                  <a:pt x="429" y="372"/>
                </a:lnTo>
                <a:lnTo>
                  <a:pt x="429" y="372"/>
                </a:lnTo>
                <a:lnTo>
                  <a:pt x="441" y="359"/>
                </a:lnTo>
                <a:lnTo>
                  <a:pt x="447" y="355"/>
                </a:lnTo>
                <a:lnTo>
                  <a:pt x="448" y="356"/>
                </a:lnTo>
                <a:lnTo>
                  <a:pt x="445" y="360"/>
                </a:lnTo>
                <a:lnTo>
                  <a:pt x="445" y="360"/>
                </a:lnTo>
                <a:lnTo>
                  <a:pt x="441" y="367"/>
                </a:lnTo>
                <a:lnTo>
                  <a:pt x="434" y="374"/>
                </a:lnTo>
                <a:lnTo>
                  <a:pt x="424" y="386"/>
                </a:lnTo>
                <a:lnTo>
                  <a:pt x="424" y="386"/>
                </a:lnTo>
                <a:lnTo>
                  <a:pt x="413" y="398"/>
                </a:lnTo>
                <a:lnTo>
                  <a:pt x="403" y="410"/>
                </a:lnTo>
                <a:lnTo>
                  <a:pt x="386" y="434"/>
                </a:lnTo>
                <a:lnTo>
                  <a:pt x="386" y="434"/>
                </a:lnTo>
                <a:close/>
                <a:moveTo>
                  <a:pt x="406" y="432"/>
                </a:moveTo>
                <a:lnTo>
                  <a:pt x="406" y="432"/>
                </a:lnTo>
                <a:lnTo>
                  <a:pt x="418" y="422"/>
                </a:lnTo>
                <a:lnTo>
                  <a:pt x="430" y="410"/>
                </a:lnTo>
                <a:lnTo>
                  <a:pt x="441" y="398"/>
                </a:lnTo>
                <a:lnTo>
                  <a:pt x="451" y="384"/>
                </a:lnTo>
                <a:lnTo>
                  <a:pt x="451" y="384"/>
                </a:lnTo>
                <a:lnTo>
                  <a:pt x="453" y="380"/>
                </a:lnTo>
                <a:lnTo>
                  <a:pt x="453" y="380"/>
                </a:lnTo>
                <a:lnTo>
                  <a:pt x="457" y="376"/>
                </a:lnTo>
                <a:lnTo>
                  <a:pt x="457" y="376"/>
                </a:lnTo>
                <a:lnTo>
                  <a:pt x="455" y="380"/>
                </a:lnTo>
                <a:lnTo>
                  <a:pt x="455" y="380"/>
                </a:lnTo>
                <a:lnTo>
                  <a:pt x="445" y="397"/>
                </a:lnTo>
                <a:lnTo>
                  <a:pt x="445" y="397"/>
                </a:lnTo>
                <a:lnTo>
                  <a:pt x="438" y="406"/>
                </a:lnTo>
                <a:lnTo>
                  <a:pt x="430" y="414"/>
                </a:lnTo>
                <a:lnTo>
                  <a:pt x="414" y="430"/>
                </a:lnTo>
                <a:lnTo>
                  <a:pt x="414" y="430"/>
                </a:lnTo>
                <a:lnTo>
                  <a:pt x="406" y="432"/>
                </a:lnTo>
                <a:lnTo>
                  <a:pt x="406" y="432"/>
                </a:lnTo>
                <a:close/>
                <a:moveTo>
                  <a:pt x="432" y="425"/>
                </a:moveTo>
                <a:lnTo>
                  <a:pt x="432" y="425"/>
                </a:lnTo>
                <a:lnTo>
                  <a:pt x="421" y="429"/>
                </a:lnTo>
                <a:lnTo>
                  <a:pt x="421" y="429"/>
                </a:lnTo>
                <a:lnTo>
                  <a:pt x="421" y="428"/>
                </a:lnTo>
                <a:lnTo>
                  <a:pt x="421" y="428"/>
                </a:lnTo>
                <a:lnTo>
                  <a:pt x="422" y="428"/>
                </a:lnTo>
                <a:lnTo>
                  <a:pt x="422" y="428"/>
                </a:lnTo>
                <a:lnTo>
                  <a:pt x="422" y="426"/>
                </a:lnTo>
                <a:lnTo>
                  <a:pt x="422" y="426"/>
                </a:lnTo>
                <a:lnTo>
                  <a:pt x="451" y="398"/>
                </a:lnTo>
                <a:lnTo>
                  <a:pt x="451" y="398"/>
                </a:lnTo>
                <a:lnTo>
                  <a:pt x="460" y="387"/>
                </a:lnTo>
                <a:lnTo>
                  <a:pt x="461" y="387"/>
                </a:lnTo>
                <a:lnTo>
                  <a:pt x="461" y="387"/>
                </a:lnTo>
                <a:lnTo>
                  <a:pt x="457" y="397"/>
                </a:lnTo>
                <a:lnTo>
                  <a:pt x="457" y="397"/>
                </a:lnTo>
                <a:lnTo>
                  <a:pt x="453" y="405"/>
                </a:lnTo>
                <a:lnTo>
                  <a:pt x="447" y="411"/>
                </a:lnTo>
                <a:lnTo>
                  <a:pt x="440" y="418"/>
                </a:lnTo>
                <a:lnTo>
                  <a:pt x="432" y="424"/>
                </a:lnTo>
                <a:lnTo>
                  <a:pt x="432" y="424"/>
                </a:lnTo>
                <a:lnTo>
                  <a:pt x="432" y="425"/>
                </a:lnTo>
                <a:lnTo>
                  <a:pt x="432" y="425"/>
                </a:lnTo>
                <a:close/>
                <a:moveTo>
                  <a:pt x="447" y="417"/>
                </a:moveTo>
                <a:lnTo>
                  <a:pt x="447" y="417"/>
                </a:lnTo>
                <a:lnTo>
                  <a:pt x="453" y="409"/>
                </a:lnTo>
                <a:lnTo>
                  <a:pt x="459" y="401"/>
                </a:lnTo>
                <a:lnTo>
                  <a:pt x="463" y="393"/>
                </a:lnTo>
                <a:lnTo>
                  <a:pt x="465" y="383"/>
                </a:lnTo>
                <a:lnTo>
                  <a:pt x="465" y="383"/>
                </a:lnTo>
                <a:lnTo>
                  <a:pt x="464" y="380"/>
                </a:lnTo>
                <a:lnTo>
                  <a:pt x="463" y="382"/>
                </a:lnTo>
                <a:lnTo>
                  <a:pt x="463" y="382"/>
                </a:lnTo>
                <a:lnTo>
                  <a:pt x="449" y="395"/>
                </a:lnTo>
                <a:lnTo>
                  <a:pt x="449" y="395"/>
                </a:lnTo>
                <a:lnTo>
                  <a:pt x="456" y="383"/>
                </a:lnTo>
                <a:lnTo>
                  <a:pt x="463" y="371"/>
                </a:lnTo>
                <a:lnTo>
                  <a:pt x="463" y="371"/>
                </a:lnTo>
                <a:lnTo>
                  <a:pt x="463" y="370"/>
                </a:lnTo>
                <a:lnTo>
                  <a:pt x="461" y="368"/>
                </a:lnTo>
                <a:lnTo>
                  <a:pt x="461" y="370"/>
                </a:lnTo>
                <a:lnTo>
                  <a:pt x="461" y="370"/>
                </a:lnTo>
                <a:lnTo>
                  <a:pt x="455" y="375"/>
                </a:lnTo>
                <a:lnTo>
                  <a:pt x="455" y="375"/>
                </a:lnTo>
                <a:lnTo>
                  <a:pt x="460" y="366"/>
                </a:lnTo>
                <a:lnTo>
                  <a:pt x="460" y="366"/>
                </a:lnTo>
                <a:lnTo>
                  <a:pt x="459" y="363"/>
                </a:lnTo>
                <a:lnTo>
                  <a:pt x="457" y="363"/>
                </a:lnTo>
                <a:lnTo>
                  <a:pt x="457" y="363"/>
                </a:lnTo>
                <a:lnTo>
                  <a:pt x="438" y="383"/>
                </a:lnTo>
                <a:lnTo>
                  <a:pt x="420" y="402"/>
                </a:lnTo>
                <a:lnTo>
                  <a:pt x="420" y="402"/>
                </a:lnTo>
                <a:lnTo>
                  <a:pt x="399" y="422"/>
                </a:lnTo>
                <a:lnTo>
                  <a:pt x="399" y="422"/>
                </a:lnTo>
                <a:lnTo>
                  <a:pt x="395" y="428"/>
                </a:lnTo>
                <a:lnTo>
                  <a:pt x="395" y="428"/>
                </a:lnTo>
                <a:lnTo>
                  <a:pt x="410" y="407"/>
                </a:lnTo>
                <a:lnTo>
                  <a:pt x="417" y="398"/>
                </a:lnTo>
                <a:lnTo>
                  <a:pt x="425" y="389"/>
                </a:lnTo>
                <a:lnTo>
                  <a:pt x="425" y="389"/>
                </a:lnTo>
                <a:lnTo>
                  <a:pt x="441" y="371"/>
                </a:lnTo>
                <a:lnTo>
                  <a:pt x="448" y="362"/>
                </a:lnTo>
                <a:lnTo>
                  <a:pt x="453" y="352"/>
                </a:lnTo>
                <a:lnTo>
                  <a:pt x="453" y="352"/>
                </a:lnTo>
                <a:lnTo>
                  <a:pt x="453" y="349"/>
                </a:lnTo>
                <a:lnTo>
                  <a:pt x="452" y="349"/>
                </a:lnTo>
                <a:lnTo>
                  <a:pt x="452" y="349"/>
                </a:lnTo>
                <a:lnTo>
                  <a:pt x="437" y="360"/>
                </a:lnTo>
                <a:lnTo>
                  <a:pt x="424" y="372"/>
                </a:lnTo>
                <a:lnTo>
                  <a:pt x="399" y="398"/>
                </a:lnTo>
                <a:lnTo>
                  <a:pt x="399" y="398"/>
                </a:lnTo>
                <a:lnTo>
                  <a:pt x="402" y="393"/>
                </a:lnTo>
                <a:lnTo>
                  <a:pt x="402" y="393"/>
                </a:lnTo>
                <a:lnTo>
                  <a:pt x="414" y="378"/>
                </a:lnTo>
                <a:lnTo>
                  <a:pt x="426" y="363"/>
                </a:lnTo>
                <a:lnTo>
                  <a:pt x="438" y="348"/>
                </a:lnTo>
                <a:lnTo>
                  <a:pt x="449" y="332"/>
                </a:lnTo>
                <a:lnTo>
                  <a:pt x="449" y="332"/>
                </a:lnTo>
                <a:lnTo>
                  <a:pt x="449" y="330"/>
                </a:lnTo>
                <a:lnTo>
                  <a:pt x="449" y="330"/>
                </a:lnTo>
                <a:lnTo>
                  <a:pt x="448" y="330"/>
                </a:lnTo>
                <a:lnTo>
                  <a:pt x="448" y="330"/>
                </a:lnTo>
                <a:lnTo>
                  <a:pt x="424" y="352"/>
                </a:lnTo>
                <a:lnTo>
                  <a:pt x="401" y="375"/>
                </a:lnTo>
                <a:lnTo>
                  <a:pt x="401" y="375"/>
                </a:lnTo>
                <a:lnTo>
                  <a:pt x="375" y="401"/>
                </a:lnTo>
                <a:lnTo>
                  <a:pt x="362" y="413"/>
                </a:lnTo>
                <a:lnTo>
                  <a:pt x="349" y="425"/>
                </a:lnTo>
                <a:lnTo>
                  <a:pt x="349" y="425"/>
                </a:lnTo>
                <a:lnTo>
                  <a:pt x="397" y="372"/>
                </a:lnTo>
                <a:lnTo>
                  <a:pt x="420" y="345"/>
                </a:lnTo>
                <a:lnTo>
                  <a:pt x="430" y="330"/>
                </a:lnTo>
                <a:lnTo>
                  <a:pt x="440" y="317"/>
                </a:lnTo>
                <a:lnTo>
                  <a:pt x="440" y="317"/>
                </a:lnTo>
                <a:lnTo>
                  <a:pt x="440" y="314"/>
                </a:lnTo>
                <a:lnTo>
                  <a:pt x="438" y="314"/>
                </a:lnTo>
                <a:lnTo>
                  <a:pt x="438" y="314"/>
                </a:lnTo>
                <a:lnTo>
                  <a:pt x="422" y="326"/>
                </a:lnTo>
                <a:lnTo>
                  <a:pt x="407" y="340"/>
                </a:lnTo>
                <a:lnTo>
                  <a:pt x="394" y="355"/>
                </a:lnTo>
                <a:lnTo>
                  <a:pt x="380" y="368"/>
                </a:lnTo>
                <a:lnTo>
                  <a:pt x="380" y="368"/>
                </a:lnTo>
                <a:lnTo>
                  <a:pt x="348" y="399"/>
                </a:lnTo>
                <a:lnTo>
                  <a:pt x="348" y="399"/>
                </a:lnTo>
                <a:lnTo>
                  <a:pt x="389" y="347"/>
                </a:lnTo>
                <a:lnTo>
                  <a:pt x="409" y="322"/>
                </a:lnTo>
                <a:lnTo>
                  <a:pt x="430" y="297"/>
                </a:lnTo>
                <a:lnTo>
                  <a:pt x="430" y="297"/>
                </a:lnTo>
                <a:lnTo>
                  <a:pt x="430" y="297"/>
                </a:lnTo>
                <a:lnTo>
                  <a:pt x="430" y="297"/>
                </a:lnTo>
                <a:lnTo>
                  <a:pt x="444" y="314"/>
                </a:lnTo>
                <a:lnTo>
                  <a:pt x="455" y="332"/>
                </a:lnTo>
                <a:lnTo>
                  <a:pt x="459" y="341"/>
                </a:lnTo>
                <a:lnTo>
                  <a:pt x="461" y="352"/>
                </a:lnTo>
                <a:lnTo>
                  <a:pt x="464" y="362"/>
                </a:lnTo>
                <a:lnTo>
                  <a:pt x="465" y="372"/>
                </a:lnTo>
                <a:lnTo>
                  <a:pt x="465" y="372"/>
                </a:lnTo>
                <a:lnTo>
                  <a:pt x="465" y="379"/>
                </a:lnTo>
                <a:lnTo>
                  <a:pt x="465" y="386"/>
                </a:lnTo>
                <a:lnTo>
                  <a:pt x="464" y="393"/>
                </a:lnTo>
                <a:lnTo>
                  <a:pt x="461" y="398"/>
                </a:lnTo>
                <a:lnTo>
                  <a:pt x="459" y="403"/>
                </a:lnTo>
                <a:lnTo>
                  <a:pt x="455" y="409"/>
                </a:lnTo>
                <a:lnTo>
                  <a:pt x="447" y="417"/>
                </a:lnTo>
                <a:lnTo>
                  <a:pt x="447" y="417"/>
                </a:lnTo>
                <a:close/>
                <a:moveTo>
                  <a:pt x="428" y="295"/>
                </a:moveTo>
                <a:lnTo>
                  <a:pt x="428" y="295"/>
                </a:lnTo>
                <a:lnTo>
                  <a:pt x="414" y="306"/>
                </a:lnTo>
                <a:lnTo>
                  <a:pt x="401" y="317"/>
                </a:lnTo>
                <a:lnTo>
                  <a:pt x="376" y="343"/>
                </a:lnTo>
                <a:lnTo>
                  <a:pt x="352" y="368"/>
                </a:lnTo>
                <a:lnTo>
                  <a:pt x="329" y="394"/>
                </a:lnTo>
                <a:lnTo>
                  <a:pt x="329" y="394"/>
                </a:lnTo>
                <a:lnTo>
                  <a:pt x="337" y="382"/>
                </a:lnTo>
                <a:lnTo>
                  <a:pt x="347" y="370"/>
                </a:lnTo>
                <a:lnTo>
                  <a:pt x="347" y="370"/>
                </a:lnTo>
                <a:lnTo>
                  <a:pt x="380" y="332"/>
                </a:lnTo>
                <a:lnTo>
                  <a:pt x="416" y="293"/>
                </a:lnTo>
                <a:lnTo>
                  <a:pt x="416" y="293"/>
                </a:lnTo>
                <a:lnTo>
                  <a:pt x="416" y="291"/>
                </a:lnTo>
                <a:lnTo>
                  <a:pt x="416" y="290"/>
                </a:lnTo>
                <a:lnTo>
                  <a:pt x="414" y="291"/>
                </a:lnTo>
                <a:lnTo>
                  <a:pt x="414" y="291"/>
                </a:lnTo>
                <a:lnTo>
                  <a:pt x="394" y="305"/>
                </a:lnTo>
                <a:lnTo>
                  <a:pt x="375" y="318"/>
                </a:lnTo>
                <a:lnTo>
                  <a:pt x="356" y="335"/>
                </a:lnTo>
                <a:lnTo>
                  <a:pt x="339" y="351"/>
                </a:lnTo>
                <a:lnTo>
                  <a:pt x="339" y="351"/>
                </a:lnTo>
                <a:lnTo>
                  <a:pt x="345" y="343"/>
                </a:lnTo>
                <a:lnTo>
                  <a:pt x="345" y="343"/>
                </a:lnTo>
                <a:lnTo>
                  <a:pt x="360" y="325"/>
                </a:lnTo>
                <a:lnTo>
                  <a:pt x="376" y="309"/>
                </a:lnTo>
                <a:lnTo>
                  <a:pt x="384" y="301"/>
                </a:lnTo>
                <a:lnTo>
                  <a:pt x="391" y="291"/>
                </a:lnTo>
                <a:lnTo>
                  <a:pt x="398" y="283"/>
                </a:lnTo>
                <a:lnTo>
                  <a:pt x="403" y="272"/>
                </a:lnTo>
                <a:lnTo>
                  <a:pt x="403" y="272"/>
                </a:lnTo>
                <a:lnTo>
                  <a:pt x="402" y="271"/>
                </a:lnTo>
                <a:lnTo>
                  <a:pt x="401" y="271"/>
                </a:lnTo>
                <a:lnTo>
                  <a:pt x="401" y="271"/>
                </a:lnTo>
                <a:lnTo>
                  <a:pt x="359" y="312"/>
                </a:lnTo>
                <a:lnTo>
                  <a:pt x="317" y="351"/>
                </a:lnTo>
                <a:lnTo>
                  <a:pt x="317" y="351"/>
                </a:lnTo>
                <a:lnTo>
                  <a:pt x="297" y="367"/>
                </a:lnTo>
                <a:lnTo>
                  <a:pt x="276" y="386"/>
                </a:lnTo>
                <a:lnTo>
                  <a:pt x="276" y="386"/>
                </a:lnTo>
                <a:lnTo>
                  <a:pt x="278" y="383"/>
                </a:lnTo>
                <a:lnTo>
                  <a:pt x="278" y="383"/>
                </a:lnTo>
                <a:lnTo>
                  <a:pt x="298" y="360"/>
                </a:lnTo>
                <a:lnTo>
                  <a:pt x="318" y="339"/>
                </a:lnTo>
                <a:lnTo>
                  <a:pt x="318" y="339"/>
                </a:lnTo>
                <a:lnTo>
                  <a:pt x="336" y="318"/>
                </a:lnTo>
                <a:lnTo>
                  <a:pt x="355" y="299"/>
                </a:lnTo>
                <a:lnTo>
                  <a:pt x="374" y="279"/>
                </a:lnTo>
                <a:lnTo>
                  <a:pt x="382" y="270"/>
                </a:lnTo>
                <a:lnTo>
                  <a:pt x="389" y="259"/>
                </a:lnTo>
                <a:lnTo>
                  <a:pt x="389" y="259"/>
                </a:lnTo>
                <a:lnTo>
                  <a:pt x="390" y="258"/>
                </a:lnTo>
                <a:lnTo>
                  <a:pt x="390" y="258"/>
                </a:lnTo>
                <a:lnTo>
                  <a:pt x="410" y="275"/>
                </a:lnTo>
                <a:lnTo>
                  <a:pt x="428" y="295"/>
                </a:lnTo>
                <a:lnTo>
                  <a:pt x="428" y="295"/>
                </a:lnTo>
                <a:close/>
                <a:moveTo>
                  <a:pt x="148" y="163"/>
                </a:moveTo>
                <a:lnTo>
                  <a:pt x="148" y="163"/>
                </a:lnTo>
                <a:lnTo>
                  <a:pt x="154" y="154"/>
                </a:lnTo>
                <a:lnTo>
                  <a:pt x="158" y="144"/>
                </a:lnTo>
                <a:lnTo>
                  <a:pt x="162" y="135"/>
                </a:lnTo>
                <a:lnTo>
                  <a:pt x="164" y="125"/>
                </a:lnTo>
                <a:lnTo>
                  <a:pt x="166" y="116"/>
                </a:lnTo>
                <a:lnTo>
                  <a:pt x="166" y="106"/>
                </a:lnTo>
                <a:lnTo>
                  <a:pt x="164" y="87"/>
                </a:lnTo>
                <a:lnTo>
                  <a:pt x="160" y="69"/>
                </a:lnTo>
                <a:lnTo>
                  <a:pt x="155" y="51"/>
                </a:lnTo>
                <a:lnTo>
                  <a:pt x="147" y="33"/>
                </a:lnTo>
                <a:lnTo>
                  <a:pt x="137" y="16"/>
                </a:lnTo>
                <a:lnTo>
                  <a:pt x="137" y="16"/>
                </a:lnTo>
                <a:lnTo>
                  <a:pt x="154" y="13"/>
                </a:lnTo>
                <a:lnTo>
                  <a:pt x="170" y="12"/>
                </a:lnTo>
                <a:lnTo>
                  <a:pt x="202" y="11"/>
                </a:lnTo>
                <a:lnTo>
                  <a:pt x="235" y="12"/>
                </a:lnTo>
                <a:lnTo>
                  <a:pt x="268" y="12"/>
                </a:lnTo>
                <a:lnTo>
                  <a:pt x="268" y="12"/>
                </a:lnTo>
                <a:lnTo>
                  <a:pt x="260" y="25"/>
                </a:lnTo>
                <a:lnTo>
                  <a:pt x="254" y="40"/>
                </a:lnTo>
                <a:lnTo>
                  <a:pt x="249" y="54"/>
                </a:lnTo>
                <a:lnTo>
                  <a:pt x="247" y="69"/>
                </a:lnTo>
                <a:lnTo>
                  <a:pt x="245" y="83"/>
                </a:lnTo>
                <a:lnTo>
                  <a:pt x="247" y="98"/>
                </a:lnTo>
                <a:lnTo>
                  <a:pt x="251" y="113"/>
                </a:lnTo>
                <a:lnTo>
                  <a:pt x="258" y="129"/>
                </a:lnTo>
                <a:lnTo>
                  <a:pt x="258" y="129"/>
                </a:lnTo>
                <a:lnTo>
                  <a:pt x="268" y="146"/>
                </a:lnTo>
                <a:lnTo>
                  <a:pt x="281" y="162"/>
                </a:lnTo>
                <a:lnTo>
                  <a:pt x="295" y="177"/>
                </a:lnTo>
                <a:lnTo>
                  <a:pt x="310" y="190"/>
                </a:lnTo>
                <a:lnTo>
                  <a:pt x="343" y="217"/>
                </a:lnTo>
                <a:lnTo>
                  <a:pt x="374" y="243"/>
                </a:lnTo>
                <a:lnTo>
                  <a:pt x="374" y="243"/>
                </a:lnTo>
                <a:lnTo>
                  <a:pt x="378" y="247"/>
                </a:lnTo>
                <a:lnTo>
                  <a:pt x="378" y="247"/>
                </a:lnTo>
                <a:lnTo>
                  <a:pt x="372" y="248"/>
                </a:lnTo>
                <a:lnTo>
                  <a:pt x="366" y="254"/>
                </a:lnTo>
                <a:lnTo>
                  <a:pt x="366" y="254"/>
                </a:lnTo>
                <a:lnTo>
                  <a:pt x="360" y="256"/>
                </a:lnTo>
                <a:lnTo>
                  <a:pt x="355" y="258"/>
                </a:lnTo>
                <a:lnTo>
                  <a:pt x="348" y="258"/>
                </a:lnTo>
                <a:lnTo>
                  <a:pt x="341" y="255"/>
                </a:lnTo>
                <a:lnTo>
                  <a:pt x="328" y="249"/>
                </a:lnTo>
                <a:lnTo>
                  <a:pt x="316" y="245"/>
                </a:lnTo>
                <a:lnTo>
                  <a:pt x="316" y="245"/>
                </a:lnTo>
                <a:lnTo>
                  <a:pt x="305" y="244"/>
                </a:lnTo>
                <a:lnTo>
                  <a:pt x="294" y="245"/>
                </a:lnTo>
                <a:lnTo>
                  <a:pt x="285" y="249"/>
                </a:lnTo>
                <a:lnTo>
                  <a:pt x="276" y="255"/>
                </a:lnTo>
                <a:lnTo>
                  <a:pt x="260" y="268"/>
                </a:lnTo>
                <a:lnTo>
                  <a:pt x="251" y="275"/>
                </a:lnTo>
                <a:lnTo>
                  <a:pt x="243" y="282"/>
                </a:lnTo>
                <a:lnTo>
                  <a:pt x="243" y="282"/>
                </a:lnTo>
                <a:lnTo>
                  <a:pt x="236" y="285"/>
                </a:lnTo>
                <a:lnTo>
                  <a:pt x="231" y="287"/>
                </a:lnTo>
                <a:lnTo>
                  <a:pt x="224" y="287"/>
                </a:lnTo>
                <a:lnTo>
                  <a:pt x="218" y="287"/>
                </a:lnTo>
                <a:lnTo>
                  <a:pt x="213" y="285"/>
                </a:lnTo>
                <a:lnTo>
                  <a:pt x="209" y="282"/>
                </a:lnTo>
                <a:lnTo>
                  <a:pt x="200" y="275"/>
                </a:lnTo>
                <a:lnTo>
                  <a:pt x="190" y="266"/>
                </a:lnTo>
                <a:lnTo>
                  <a:pt x="182" y="256"/>
                </a:lnTo>
                <a:lnTo>
                  <a:pt x="173" y="247"/>
                </a:lnTo>
                <a:lnTo>
                  <a:pt x="164" y="240"/>
                </a:lnTo>
                <a:lnTo>
                  <a:pt x="164" y="240"/>
                </a:lnTo>
                <a:lnTo>
                  <a:pt x="155" y="235"/>
                </a:lnTo>
                <a:lnTo>
                  <a:pt x="147" y="231"/>
                </a:lnTo>
                <a:lnTo>
                  <a:pt x="137" y="229"/>
                </a:lnTo>
                <a:lnTo>
                  <a:pt x="129" y="229"/>
                </a:lnTo>
                <a:lnTo>
                  <a:pt x="120" y="231"/>
                </a:lnTo>
                <a:lnTo>
                  <a:pt x="112" y="232"/>
                </a:lnTo>
                <a:lnTo>
                  <a:pt x="94" y="239"/>
                </a:lnTo>
                <a:lnTo>
                  <a:pt x="94" y="239"/>
                </a:lnTo>
                <a:lnTo>
                  <a:pt x="123" y="201"/>
                </a:lnTo>
                <a:lnTo>
                  <a:pt x="148" y="163"/>
                </a:lnTo>
                <a:lnTo>
                  <a:pt x="148" y="163"/>
                </a:lnTo>
                <a:close/>
                <a:moveTo>
                  <a:pt x="51" y="298"/>
                </a:moveTo>
                <a:lnTo>
                  <a:pt x="51" y="298"/>
                </a:lnTo>
                <a:lnTo>
                  <a:pt x="90" y="266"/>
                </a:lnTo>
                <a:lnTo>
                  <a:pt x="90" y="266"/>
                </a:lnTo>
                <a:lnTo>
                  <a:pt x="104" y="258"/>
                </a:lnTo>
                <a:lnTo>
                  <a:pt x="116" y="249"/>
                </a:lnTo>
                <a:lnTo>
                  <a:pt x="116" y="249"/>
                </a:lnTo>
                <a:lnTo>
                  <a:pt x="125" y="244"/>
                </a:lnTo>
                <a:lnTo>
                  <a:pt x="136" y="240"/>
                </a:lnTo>
                <a:lnTo>
                  <a:pt x="136" y="240"/>
                </a:lnTo>
                <a:lnTo>
                  <a:pt x="136" y="240"/>
                </a:lnTo>
                <a:lnTo>
                  <a:pt x="136" y="240"/>
                </a:lnTo>
                <a:lnTo>
                  <a:pt x="127" y="251"/>
                </a:lnTo>
                <a:lnTo>
                  <a:pt x="127" y="251"/>
                </a:lnTo>
                <a:lnTo>
                  <a:pt x="110" y="264"/>
                </a:lnTo>
                <a:lnTo>
                  <a:pt x="93" y="278"/>
                </a:lnTo>
                <a:lnTo>
                  <a:pt x="58" y="302"/>
                </a:lnTo>
                <a:lnTo>
                  <a:pt x="58" y="302"/>
                </a:lnTo>
                <a:lnTo>
                  <a:pt x="50" y="309"/>
                </a:lnTo>
                <a:lnTo>
                  <a:pt x="42" y="316"/>
                </a:lnTo>
                <a:lnTo>
                  <a:pt x="28" y="332"/>
                </a:lnTo>
                <a:lnTo>
                  <a:pt x="28" y="332"/>
                </a:lnTo>
                <a:lnTo>
                  <a:pt x="40" y="313"/>
                </a:lnTo>
                <a:lnTo>
                  <a:pt x="51" y="298"/>
                </a:lnTo>
                <a:lnTo>
                  <a:pt x="51" y="298"/>
                </a:lnTo>
                <a:close/>
              </a:path>
            </a:pathLst>
          </a:custGeom>
          <a:solidFill>
            <a:srgbClr val="FBA6A5"/>
          </a:solidFill>
          <a:ln>
            <a:noFill/>
          </a:ln>
          <a:extLst/>
        </p:spPr>
        <p:txBody>
          <a:bodyPr anchor="t" anchorCtr="0" bIns="45720" compatLnSpc="1" lIns="91440" numCol="1" rIns="91440" tIns="45720" vert="horz" wrap="square">
            <a:prstTxWarp prst="textNoShape">
              <a:avLst/>
            </a:prstTxWarp>
          </a:bodyPr>
          <a:lstStyle/>
          <a:p>
            <a:endParaRPr altLang="en-US" lang="zh-CN"/>
          </a:p>
        </p:txBody>
      </p:sp>
      <p:sp>
        <p:nvSpPr>
          <p:cNvPr id="22" name="PA_库_任意多边形 12"/>
          <p:cNvSpPr>
            <a:spLocks noEditPoints="1"/>
          </p:cNvSpPr>
          <p:nvPr>
            <p:custDataLst>
              <p:tags r:id="rId22"/>
            </p:custDataLst>
          </p:nvPr>
        </p:nvSpPr>
        <p:spPr bwMode="auto">
          <a:xfrm>
            <a:off x="6992984" y="2209062"/>
            <a:ext cx="633413" cy="1127125"/>
          </a:xfrm>
          <a:custGeom>
            <a:gdLst>
              <a:gd fmla="*/ 235 w 399" name="T0"/>
              <a:gd fmla="*/ 1 h 710" name="T1"/>
              <a:gd fmla="*/ 110 w 399" name="T2"/>
              <a:gd fmla="*/ 25 h 710" name="T3"/>
              <a:gd fmla="*/ 18 w 399" name="T4"/>
              <a:gd fmla="*/ 135 h 710" name="T5"/>
              <a:gd fmla="*/ 27 w 399" name="T6"/>
              <a:gd fmla="*/ 341 h 710" name="T7"/>
              <a:gd fmla="*/ 141 w 399" name="T8"/>
              <a:gd fmla="*/ 505 h 710" name="T9"/>
              <a:gd fmla="*/ 152 w 399" name="T10"/>
              <a:gd fmla="*/ 618 h 710" name="T11"/>
              <a:gd fmla="*/ 196 w 399" name="T12"/>
              <a:gd fmla="*/ 709 h 710" name="T13"/>
              <a:gd fmla="*/ 250 w 399" name="T14"/>
              <a:gd fmla="*/ 672 h 710" name="T15"/>
              <a:gd fmla="*/ 277 w 399" name="T16"/>
              <a:gd fmla="*/ 488 h 710" name="T17"/>
              <a:gd fmla="*/ 383 w 399" name="T18"/>
              <a:gd fmla="*/ 299 h 710" name="T19"/>
              <a:gd fmla="*/ 393 w 399" name="T20"/>
              <a:gd fmla="*/ 148 h 710" name="T21"/>
              <a:gd fmla="*/ 210 w 399" name="T22"/>
              <a:gd fmla="*/ 698 h 710" name="T23"/>
              <a:gd fmla="*/ 188 w 399" name="T24"/>
              <a:gd fmla="*/ 673 h 710" name="T25"/>
              <a:gd fmla="*/ 219 w 399" name="T26"/>
              <a:gd fmla="*/ 695 h 710" name="T27"/>
              <a:gd fmla="*/ 189 w 399" name="T28"/>
              <a:gd fmla="*/ 663 h 710" name="T29"/>
              <a:gd fmla="*/ 241 w 399" name="T30"/>
              <a:gd fmla="*/ 645 h 710" name="T31"/>
              <a:gd fmla="*/ 241 w 399" name="T32"/>
              <a:gd fmla="*/ 633 h 710" name="T33"/>
              <a:gd fmla="*/ 245 w 399" name="T34"/>
              <a:gd fmla="*/ 634 h 710" name="T35"/>
              <a:gd fmla="*/ 149 w 399" name="T36"/>
              <a:gd fmla="*/ 282 h 710" name="T37"/>
              <a:gd fmla="*/ 189 w 399" name="T38"/>
              <a:gd fmla="*/ 263 h 710" name="T39"/>
              <a:gd fmla="*/ 249 w 399" name="T40"/>
              <a:gd fmla="*/ 268 h 710" name="T41"/>
              <a:gd fmla="*/ 248 w 399" name="T42"/>
              <a:gd fmla="*/ 314 h 710" name="T43"/>
              <a:gd fmla="*/ 226 w 399" name="T44"/>
              <a:gd fmla="*/ 549 h 710" name="T45"/>
              <a:gd fmla="*/ 199 w 399" name="T46"/>
              <a:gd fmla="*/ 476 h 710" name="T47"/>
              <a:gd fmla="*/ 153 w 399" name="T48"/>
              <a:gd fmla="*/ 209 h 710" name="T49"/>
              <a:gd fmla="*/ 225 w 399" name="T50"/>
              <a:gd fmla="*/ 208 h 710" name="T51"/>
              <a:gd fmla="*/ 225 w 399" name="T52"/>
              <a:gd fmla="*/ 228 h 710" name="T53"/>
              <a:gd fmla="*/ 368 w 399" name="T54"/>
              <a:gd fmla="*/ 308 h 710" name="T55"/>
              <a:gd fmla="*/ 275 w 399" name="T56"/>
              <a:gd fmla="*/ 460 h 710" name="T57"/>
              <a:gd fmla="*/ 243 w 399" name="T58"/>
              <a:gd fmla="*/ 595 h 710" name="T59"/>
              <a:gd fmla="*/ 254 w 399" name="T60"/>
              <a:gd fmla="*/ 340 h 710" name="T61"/>
              <a:gd fmla="*/ 296 w 399" name="T62"/>
              <a:gd fmla="*/ 290 h 710" name="T63"/>
              <a:gd fmla="*/ 285 w 399" name="T64"/>
              <a:gd fmla="*/ 267 h 710" name="T65"/>
              <a:gd fmla="*/ 281 w 399" name="T66"/>
              <a:gd fmla="*/ 259 h 710" name="T67"/>
              <a:gd fmla="*/ 293 w 399" name="T68"/>
              <a:gd fmla="*/ 216 h 710" name="T69"/>
              <a:gd fmla="*/ 245 w 399" name="T70"/>
              <a:gd fmla="*/ 256 h 710" name="T71"/>
              <a:gd fmla="*/ 242 w 399" name="T72"/>
              <a:gd fmla="*/ 201 h 710" name="T73"/>
              <a:gd fmla="*/ 212 w 399" name="T74"/>
              <a:gd fmla="*/ 208 h 710" name="T75"/>
              <a:gd fmla="*/ 202 w 399" name="T76"/>
              <a:gd fmla="*/ 252 h 710" name="T77"/>
              <a:gd fmla="*/ 169 w 399" name="T78"/>
              <a:gd fmla="*/ 206 h 710" name="T79"/>
              <a:gd fmla="*/ 138 w 399" name="T80"/>
              <a:gd fmla="*/ 204 h 710" name="T81"/>
              <a:gd fmla="*/ 158 w 399" name="T82"/>
              <a:gd fmla="*/ 244 h 710" name="T83"/>
              <a:gd fmla="*/ 106 w 399" name="T84"/>
              <a:gd fmla="*/ 225 h 710" name="T85"/>
              <a:gd fmla="*/ 83 w 399" name="T86"/>
              <a:gd fmla="*/ 247 h 710" name="T87"/>
              <a:gd fmla="*/ 134 w 399" name="T88"/>
              <a:gd fmla="*/ 279 h 710" name="T89"/>
              <a:gd fmla="*/ 188 w 399" name="T90"/>
              <a:gd fmla="*/ 484 h 710" name="T91"/>
              <a:gd fmla="*/ 167 w 399" name="T92"/>
              <a:gd fmla="*/ 596 h 710" name="T93"/>
              <a:gd fmla="*/ 117 w 399" name="T94"/>
              <a:gd fmla="*/ 443 h 710" name="T95"/>
              <a:gd fmla="*/ 18 w 399" name="T96"/>
              <a:gd fmla="*/ 282 h 710" name="T97"/>
              <a:gd fmla="*/ 37 w 399" name="T98"/>
              <a:gd fmla="*/ 121 h 710" name="T99"/>
              <a:gd fmla="*/ 145 w 399" name="T100"/>
              <a:gd fmla="*/ 24 h 710" name="T101"/>
              <a:gd fmla="*/ 306 w 399" name="T102"/>
              <a:gd fmla="*/ 35 h 710" name="T103"/>
              <a:gd fmla="*/ 385 w 399" name="T104"/>
              <a:gd fmla="*/ 177 h 710" name="T105"/>
              <a:gd fmla="*/ 283 w 399" name="T106"/>
              <a:gd fmla="*/ 282 h 710" name="T107"/>
              <a:gd fmla="*/ 266 w 399" name="T108"/>
              <a:gd fmla="*/ 248 h 710" name="T109"/>
              <a:gd fmla="*/ 283 w 399" name="T110"/>
              <a:gd fmla="*/ 240 h 710" name="T111"/>
              <a:gd fmla="*/ 111 w 399" name="T112"/>
              <a:gd fmla="*/ 255 h 710" name="T113"/>
              <a:gd fmla="*/ 106 w 399" name="T114"/>
              <a:gd fmla="*/ 239 h 710" name="T11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b="b" l="0" r="r" t="0"/>
            <a:pathLst>
              <a:path h="710" w="399">
                <a:moveTo>
                  <a:pt x="339" y="46"/>
                </a:moveTo>
                <a:lnTo>
                  <a:pt x="339" y="46"/>
                </a:lnTo>
                <a:lnTo>
                  <a:pt x="329" y="36"/>
                </a:lnTo>
                <a:lnTo>
                  <a:pt x="316" y="28"/>
                </a:lnTo>
                <a:lnTo>
                  <a:pt x="304" y="21"/>
                </a:lnTo>
                <a:lnTo>
                  <a:pt x="292" y="15"/>
                </a:lnTo>
                <a:lnTo>
                  <a:pt x="279" y="11"/>
                </a:lnTo>
                <a:lnTo>
                  <a:pt x="264" y="7"/>
                </a:lnTo>
                <a:lnTo>
                  <a:pt x="250" y="2"/>
                </a:lnTo>
                <a:lnTo>
                  <a:pt x="235" y="1"/>
                </a:lnTo>
                <a:lnTo>
                  <a:pt x="222" y="0"/>
                </a:lnTo>
                <a:lnTo>
                  <a:pt x="207" y="0"/>
                </a:lnTo>
                <a:lnTo>
                  <a:pt x="192" y="1"/>
                </a:lnTo>
                <a:lnTo>
                  <a:pt x="177" y="2"/>
                </a:lnTo>
                <a:lnTo>
                  <a:pt x="164" y="5"/>
                </a:lnTo>
                <a:lnTo>
                  <a:pt x="149" y="9"/>
                </a:lnTo>
                <a:lnTo>
                  <a:pt x="135" y="13"/>
                </a:lnTo>
                <a:lnTo>
                  <a:pt x="123" y="19"/>
                </a:lnTo>
                <a:lnTo>
                  <a:pt x="123" y="19"/>
                </a:lnTo>
                <a:lnTo>
                  <a:pt x="110" y="25"/>
                </a:lnTo>
                <a:lnTo>
                  <a:pt x="98" y="34"/>
                </a:lnTo>
                <a:lnTo>
                  <a:pt x="86" y="42"/>
                </a:lnTo>
                <a:lnTo>
                  <a:pt x="75" y="51"/>
                </a:lnTo>
                <a:lnTo>
                  <a:pt x="64" y="62"/>
                </a:lnTo>
                <a:lnTo>
                  <a:pt x="54" y="73"/>
                </a:lnTo>
                <a:lnTo>
                  <a:pt x="46" y="83"/>
                </a:lnTo>
                <a:lnTo>
                  <a:pt x="38" y="96"/>
                </a:lnTo>
                <a:lnTo>
                  <a:pt x="30" y="109"/>
                </a:lnTo>
                <a:lnTo>
                  <a:pt x="25" y="121"/>
                </a:lnTo>
                <a:lnTo>
                  <a:pt x="18" y="135"/>
                </a:lnTo>
                <a:lnTo>
                  <a:pt x="14" y="148"/>
                </a:lnTo>
                <a:lnTo>
                  <a:pt x="6" y="177"/>
                </a:lnTo>
                <a:lnTo>
                  <a:pt x="2" y="205"/>
                </a:lnTo>
                <a:lnTo>
                  <a:pt x="2" y="205"/>
                </a:lnTo>
                <a:lnTo>
                  <a:pt x="0" y="229"/>
                </a:lnTo>
                <a:lnTo>
                  <a:pt x="2" y="252"/>
                </a:lnTo>
                <a:lnTo>
                  <a:pt x="6" y="275"/>
                </a:lnTo>
                <a:lnTo>
                  <a:pt x="11" y="298"/>
                </a:lnTo>
                <a:lnTo>
                  <a:pt x="18" y="320"/>
                </a:lnTo>
                <a:lnTo>
                  <a:pt x="27" y="341"/>
                </a:lnTo>
                <a:lnTo>
                  <a:pt x="38" y="362"/>
                </a:lnTo>
                <a:lnTo>
                  <a:pt x="52" y="380"/>
                </a:lnTo>
                <a:lnTo>
                  <a:pt x="52" y="380"/>
                </a:lnTo>
                <a:lnTo>
                  <a:pt x="71" y="405"/>
                </a:lnTo>
                <a:lnTo>
                  <a:pt x="90" y="428"/>
                </a:lnTo>
                <a:lnTo>
                  <a:pt x="108" y="452"/>
                </a:lnTo>
                <a:lnTo>
                  <a:pt x="126" y="476"/>
                </a:lnTo>
                <a:lnTo>
                  <a:pt x="126" y="476"/>
                </a:lnTo>
                <a:lnTo>
                  <a:pt x="134" y="490"/>
                </a:lnTo>
                <a:lnTo>
                  <a:pt x="141" y="505"/>
                </a:lnTo>
                <a:lnTo>
                  <a:pt x="146" y="520"/>
                </a:lnTo>
                <a:lnTo>
                  <a:pt x="149" y="534"/>
                </a:lnTo>
                <a:lnTo>
                  <a:pt x="152" y="551"/>
                </a:lnTo>
                <a:lnTo>
                  <a:pt x="153" y="565"/>
                </a:lnTo>
                <a:lnTo>
                  <a:pt x="154" y="598"/>
                </a:lnTo>
                <a:lnTo>
                  <a:pt x="154" y="598"/>
                </a:lnTo>
                <a:lnTo>
                  <a:pt x="153" y="599"/>
                </a:lnTo>
                <a:lnTo>
                  <a:pt x="152" y="603"/>
                </a:lnTo>
                <a:lnTo>
                  <a:pt x="152" y="603"/>
                </a:lnTo>
                <a:lnTo>
                  <a:pt x="152" y="618"/>
                </a:lnTo>
                <a:lnTo>
                  <a:pt x="153" y="636"/>
                </a:lnTo>
                <a:lnTo>
                  <a:pt x="154" y="653"/>
                </a:lnTo>
                <a:lnTo>
                  <a:pt x="158" y="671"/>
                </a:lnTo>
                <a:lnTo>
                  <a:pt x="162" y="679"/>
                </a:lnTo>
                <a:lnTo>
                  <a:pt x="165" y="686"/>
                </a:lnTo>
                <a:lnTo>
                  <a:pt x="171" y="692"/>
                </a:lnTo>
                <a:lnTo>
                  <a:pt x="175" y="698"/>
                </a:lnTo>
                <a:lnTo>
                  <a:pt x="181" y="703"/>
                </a:lnTo>
                <a:lnTo>
                  <a:pt x="188" y="707"/>
                </a:lnTo>
                <a:lnTo>
                  <a:pt x="196" y="709"/>
                </a:lnTo>
                <a:lnTo>
                  <a:pt x="206" y="710"/>
                </a:lnTo>
                <a:lnTo>
                  <a:pt x="206" y="710"/>
                </a:lnTo>
                <a:lnTo>
                  <a:pt x="215" y="710"/>
                </a:lnTo>
                <a:lnTo>
                  <a:pt x="222" y="707"/>
                </a:lnTo>
                <a:lnTo>
                  <a:pt x="230" y="704"/>
                </a:lnTo>
                <a:lnTo>
                  <a:pt x="235" y="699"/>
                </a:lnTo>
                <a:lnTo>
                  <a:pt x="241" y="694"/>
                </a:lnTo>
                <a:lnTo>
                  <a:pt x="245" y="687"/>
                </a:lnTo>
                <a:lnTo>
                  <a:pt x="248" y="680"/>
                </a:lnTo>
                <a:lnTo>
                  <a:pt x="250" y="672"/>
                </a:lnTo>
                <a:lnTo>
                  <a:pt x="254" y="655"/>
                </a:lnTo>
                <a:lnTo>
                  <a:pt x="256" y="636"/>
                </a:lnTo>
                <a:lnTo>
                  <a:pt x="256" y="603"/>
                </a:lnTo>
                <a:lnTo>
                  <a:pt x="256" y="603"/>
                </a:lnTo>
                <a:lnTo>
                  <a:pt x="257" y="599"/>
                </a:lnTo>
                <a:lnTo>
                  <a:pt x="257" y="599"/>
                </a:lnTo>
                <a:lnTo>
                  <a:pt x="262" y="555"/>
                </a:lnTo>
                <a:lnTo>
                  <a:pt x="266" y="532"/>
                </a:lnTo>
                <a:lnTo>
                  <a:pt x="272" y="510"/>
                </a:lnTo>
                <a:lnTo>
                  <a:pt x="277" y="488"/>
                </a:lnTo>
                <a:lnTo>
                  <a:pt x="285" y="468"/>
                </a:lnTo>
                <a:lnTo>
                  <a:pt x="295" y="448"/>
                </a:lnTo>
                <a:lnTo>
                  <a:pt x="307" y="428"/>
                </a:lnTo>
                <a:lnTo>
                  <a:pt x="307" y="428"/>
                </a:lnTo>
                <a:lnTo>
                  <a:pt x="327" y="397"/>
                </a:lnTo>
                <a:lnTo>
                  <a:pt x="349" y="366"/>
                </a:lnTo>
                <a:lnTo>
                  <a:pt x="358" y="351"/>
                </a:lnTo>
                <a:lnTo>
                  <a:pt x="368" y="335"/>
                </a:lnTo>
                <a:lnTo>
                  <a:pt x="376" y="317"/>
                </a:lnTo>
                <a:lnTo>
                  <a:pt x="383" y="299"/>
                </a:lnTo>
                <a:lnTo>
                  <a:pt x="383" y="299"/>
                </a:lnTo>
                <a:lnTo>
                  <a:pt x="388" y="285"/>
                </a:lnTo>
                <a:lnTo>
                  <a:pt x="391" y="268"/>
                </a:lnTo>
                <a:lnTo>
                  <a:pt x="395" y="251"/>
                </a:lnTo>
                <a:lnTo>
                  <a:pt x="396" y="235"/>
                </a:lnTo>
                <a:lnTo>
                  <a:pt x="397" y="217"/>
                </a:lnTo>
                <a:lnTo>
                  <a:pt x="399" y="200"/>
                </a:lnTo>
                <a:lnTo>
                  <a:pt x="397" y="183"/>
                </a:lnTo>
                <a:lnTo>
                  <a:pt x="396" y="166"/>
                </a:lnTo>
                <a:lnTo>
                  <a:pt x="393" y="148"/>
                </a:lnTo>
                <a:lnTo>
                  <a:pt x="389" y="132"/>
                </a:lnTo>
                <a:lnTo>
                  <a:pt x="384" y="116"/>
                </a:lnTo>
                <a:lnTo>
                  <a:pt x="378" y="101"/>
                </a:lnTo>
                <a:lnTo>
                  <a:pt x="370" y="86"/>
                </a:lnTo>
                <a:lnTo>
                  <a:pt x="361" y="71"/>
                </a:lnTo>
                <a:lnTo>
                  <a:pt x="351" y="58"/>
                </a:lnTo>
                <a:lnTo>
                  <a:pt x="339" y="46"/>
                </a:lnTo>
                <a:lnTo>
                  <a:pt x="339" y="46"/>
                </a:lnTo>
                <a:close/>
                <a:moveTo>
                  <a:pt x="210" y="698"/>
                </a:moveTo>
                <a:lnTo>
                  <a:pt x="210" y="698"/>
                </a:lnTo>
                <a:lnTo>
                  <a:pt x="203" y="698"/>
                </a:lnTo>
                <a:lnTo>
                  <a:pt x="196" y="698"/>
                </a:lnTo>
                <a:lnTo>
                  <a:pt x="191" y="695"/>
                </a:lnTo>
                <a:lnTo>
                  <a:pt x="187" y="692"/>
                </a:lnTo>
                <a:lnTo>
                  <a:pt x="181" y="688"/>
                </a:lnTo>
                <a:lnTo>
                  <a:pt x="179" y="684"/>
                </a:lnTo>
                <a:lnTo>
                  <a:pt x="172" y="673"/>
                </a:lnTo>
                <a:lnTo>
                  <a:pt x="172" y="673"/>
                </a:lnTo>
                <a:lnTo>
                  <a:pt x="180" y="673"/>
                </a:lnTo>
                <a:lnTo>
                  <a:pt x="188" y="673"/>
                </a:lnTo>
                <a:lnTo>
                  <a:pt x="204" y="673"/>
                </a:lnTo>
                <a:lnTo>
                  <a:pt x="221" y="672"/>
                </a:lnTo>
                <a:lnTo>
                  <a:pt x="229" y="673"/>
                </a:lnTo>
                <a:lnTo>
                  <a:pt x="237" y="675"/>
                </a:lnTo>
                <a:lnTo>
                  <a:pt x="237" y="675"/>
                </a:lnTo>
                <a:lnTo>
                  <a:pt x="238" y="675"/>
                </a:lnTo>
                <a:lnTo>
                  <a:pt x="238" y="675"/>
                </a:lnTo>
                <a:lnTo>
                  <a:pt x="233" y="683"/>
                </a:lnTo>
                <a:lnTo>
                  <a:pt x="227" y="691"/>
                </a:lnTo>
                <a:lnTo>
                  <a:pt x="219" y="695"/>
                </a:lnTo>
                <a:lnTo>
                  <a:pt x="210" y="698"/>
                </a:lnTo>
                <a:lnTo>
                  <a:pt x="210" y="698"/>
                </a:lnTo>
                <a:close/>
                <a:moveTo>
                  <a:pt x="241" y="664"/>
                </a:moveTo>
                <a:lnTo>
                  <a:pt x="241" y="664"/>
                </a:lnTo>
                <a:lnTo>
                  <a:pt x="239" y="664"/>
                </a:lnTo>
                <a:lnTo>
                  <a:pt x="239" y="664"/>
                </a:lnTo>
                <a:lnTo>
                  <a:pt x="231" y="661"/>
                </a:lnTo>
                <a:lnTo>
                  <a:pt x="223" y="661"/>
                </a:lnTo>
                <a:lnTo>
                  <a:pt x="206" y="661"/>
                </a:lnTo>
                <a:lnTo>
                  <a:pt x="189" y="663"/>
                </a:lnTo>
                <a:lnTo>
                  <a:pt x="181" y="663"/>
                </a:lnTo>
                <a:lnTo>
                  <a:pt x="173" y="661"/>
                </a:lnTo>
                <a:lnTo>
                  <a:pt x="173" y="661"/>
                </a:lnTo>
                <a:lnTo>
                  <a:pt x="171" y="661"/>
                </a:lnTo>
                <a:lnTo>
                  <a:pt x="169" y="663"/>
                </a:lnTo>
                <a:lnTo>
                  <a:pt x="169" y="663"/>
                </a:lnTo>
                <a:lnTo>
                  <a:pt x="165" y="642"/>
                </a:lnTo>
                <a:lnTo>
                  <a:pt x="165" y="642"/>
                </a:lnTo>
                <a:lnTo>
                  <a:pt x="203" y="644"/>
                </a:lnTo>
                <a:lnTo>
                  <a:pt x="241" y="645"/>
                </a:lnTo>
                <a:lnTo>
                  <a:pt x="241" y="645"/>
                </a:lnTo>
                <a:lnTo>
                  <a:pt x="243" y="645"/>
                </a:lnTo>
                <a:lnTo>
                  <a:pt x="243" y="645"/>
                </a:lnTo>
                <a:lnTo>
                  <a:pt x="242" y="655"/>
                </a:lnTo>
                <a:lnTo>
                  <a:pt x="241" y="664"/>
                </a:lnTo>
                <a:lnTo>
                  <a:pt x="241" y="664"/>
                </a:lnTo>
                <a:close/>
                <a:moveTo>
                  <a:pt x="245" y="634"/>
                </a:moveTo>
                <a:lnTo>
                  <a:pt x="245" y="634"/>
                </a:lnTo>
                <a:lnTo>
                  <a:pt x="241" y="633"/>
                </a:lnTo>
                <a:lnTo>
                  <a:pt x="241" y="633"/>
                </a:lnTo>
                <a:lnTo>
                  <a:pt x="203" y="632"/>
                </a:lnTo>
                <a:lnTo>
                  <a:pt x="164" y="630"/>
                </a:lnTo>
                <a:lnTo>
                  <a:pt x="164" y="630"/>
                </a:lnTo>
                <a:lnTo>
                  <a:pt x="164" y="609"/>
                </a:lnTo>
                <a:lnTo>
                  <a:pt x="164" y="609"/>
                </a:lnTo>
                <a:lnTo>
                  <a:pt x="184" y="609"/>
                </a:lnTo>
                <a:lnTo>
                  <a:pt x="204" y="609"/>
                </a:lnTo>
                <a:lnTo>
                  <a:pt x="245" y="607"/>
                </a:lnTo>
                <a:lnTo>
                  <a:pt x="245" y="607"/>
                </a:lnTo>
                <a:lnTo>
                  <a:pt x="245" y="634"/>
                </a:lnTo>
                <a:lnTo>
                  <a:pt x="245" y="634"/>
                </a:lnTo>
                <a:close/>
                <a:moveTo>
                  <a:pt x="195" y="436"/>
                </a:moveTo>
                <a:lnTo>
                  <a:pt x="195" y="436"/>
                </a:lnTo>
                <a:lnTo>
                  <a:pt x="188" y="397"/>
                </a:lnTo>
                <a:lnTo>
                  <a:pt x="179" y="358"/>
                </a:lnTo>
                <a:lnTo>
                  <a:pt x="173" y="337"/>
                </a:lnTo>
                <a:lnTo>
                  <a:pt x="167" y="318"/>
                </a:lnTo>
                <a:lnTo>
                  <a:pt x="158" y="299"/>
                </a:lnTo>
                <a:lnTo>
                  <a:pt x="149" y="282"/>
                </a:lnTo>
                <a:lnTo>
                  <a:pt x="149" y="282"/>
                </a:lnTo>
                <a:lnTo>
                  <a:pt x="144" y="271"/>
                </a:lnTo>
                <a:lnTo>
                  <a:pt x="144" y="271"/>
                </a:lnTo>
                <a:lnTo>
                  <a:pt x="150" y="268"/>
                </a:lnTo>
                <a:lnTo>
                  <a:pt x="157" y="263"/>
                </a:lnTo>
                <a:lnTo>
                  <a:pt x="164" y="258"/>
                </a:lnTo>
                <a:lnTo>
                  <a:pt x="168" y="251"/>
                </a:lnTo>
                <a:lnTo>
                  <a:pt x="168" y="251"/>
                </a:lnTo>
                <a:lnTo>
                  <a:pt x="179" y="259"/>
                </a:lnTo>
                <a:lnTo>
                  <a:pt x="184" y="262"/>
                </a:lnTo>
                <a:lnTo>
                  <a:pt x="189" y="263"/>
                </a:lnTo>
                <a:lnTo>
                  <a:pt x="189" y="263"/>
                </a:lnTo>
                <a:lnTo>
                  <a:pt x="198" y="264"/>
                </a:lnTo>
                <a:lnTo>
                  <a:pt x="206" y="262"/>
                </a:lnTo>
                <a:lnTo>
                  <a:pt x="214" y="259"/>
                </a:lnTo>
                <a:lnTo>
                  <a:pt x="221" y="254"/>
                </a:lnTo>
                <a:lnTo>
                  <a:pt x="221" y="254"/>
                </a:lnTo>
                <a:lnTo>
                  <a:pt x="226" y="259"/>
                </a:lnTo>
                <a:lnTo>
                  <a:pt x="233" y="264"/>
                </a:lnTo>
                <a:lnTo>
                  <a:pt x="241" y="267"/>
                </a:lnTo>
                <a:lnTo>
                  <a:pt x="249" y="268"/>
                </a:lnTo>
                <a:lnTo>
                  <a:pt x="249" y="268"/>
                </a:lnTo>
                <a:lnTo>
                  <a:pt x="249" y="277"/>
                </a:lnTo>
                <a:lnTo>
                  <a:pt x="249" y="277"/>
                </a:lnTo>
                <a:lnTo>
                  <a:pt x="250" y="279"/>
                </a:lnTo>
                <a:lnTo>
                  <a:pt x="253" y="283"/>
                </a:lnTo>
                <a:lnTo>
                  <a:pt x="258" y="289"/>
                </a:lnTo>
                <a:lnTo>
                  <a:pt x="258" y="289"/>
                </a:lnTo>
                <a:lnTo>
                  <a:pt x="254" y="297"/>
                </a:lnTo>
                <a:lnTo>
                  <a:pt x="250" y="305"/>
                </a:lnTo>
                <a:lnTo>
                  <a:pt x="248" y="314"/>
                </a:lnTo>
                <a:lnTo>
                  <a:pt x="245" y="324"/>
                </a:lnTo>
                <a:lnTo>
                  <a:pt x="245" y="324"/>
                </a:lnTo>
                <a:lnTo>
                  <a:pt x="241" y="345"/>
                </a:lnTo>
                <a:lnTo>
                  <a:pt x="238" y="367"/>
                </a:lnTo>
                <a:lnTo>
                  <a:pt x="237" y="389"/>
                </a:lnTo>
                <a:lnTo>
                  <a:pt x="235" y="410"/>
                </a:lnTo>
                <a:lnTo>
                  <a:pt x="235" y="410"/>
                </a:lnTo>
                <a:lnTo>
                  <a:pt x="233" y="456"/>
                </a:lnTo>
                <a:lnTo>
                  <a:pt x="230" y="503"/>
                </a:lnTo>
                <a:lnTo>
                  <a:pt x="226" y="549"/>
                </a:lnTo>
                <a:lnTo>
                  <a:pt x="225" y="595"/>
                </a:lnTo>
                <a:lnTo>
                  <a:pt x="225" y="595"/>
                </a:lnTo>
                <a:lnTo>
                  <a:pt x="189" y="596"/>
                </a:lnTo>
                <a:lnTo>
                  <a:pt x="189" y="596"/>
                </a:lnTo>
                <a:lnTo>
                  <a:pt x="194" y="578"/>
                </a:lnTo>
                <a:lnTo>
                  <a:pt x="196" y="557"/>
                </a:lnTo>
                <a:lnTo>
                  <a:pt x="199" y="537"/>
                </a:lnTo>
                <a:lnTo>
                  <a:pt x="200" y="517"/>
                </a:lnTo>
                <a:lnTo>
                  <a:pt x="200" y="497"/>
                </a:lnTo>
                <a:lnTo>
                  <a:pt x="199" y="476"/>
                </a:lnTo>
                <a:lnTo>
                  <a:pt x="198" y="456"/>
                </a:lnTo>
                <a:lnTo>
                  <a:pt x="195" y="436"/>
                </a:lnTo>
                <a:lnTo>
                  <a:pt x="195" y="436"/>
                </a:lnTo>
                <a:close/>
                <a:moveTo>
                  <a:pt x="156" y="223"/>
                </a:moveTo>
                <a:lnTo>
                  <a:pt x="156" y="223"/>
                </a:lnTo>
                <a:lnTo>
                  <a:pt x="152" y="217"/>
                </a:lnTo>
                <a:lnTo>
                  <a:pt x="152" y="217"/>
                </a:lnTo>
                <a:lnTo>
                  <a:pt x="150" y="214"/>
                </a:lnTo>
                <a:lnTo>
                  <a:pt x="150" y="212"/>
                </a:lnTo>
                <a:lnTo>
                  <a:pt x="153" y="209"/>
                </a:lnTo>
                <a:lnTo>
                  <a:pt x="157" y="208"/>
                </a:lnTo>
                <a:lnTo>
                  <a:pt x="157" y="208"/>
                </a:lnTo>
                <a:lnTo>
                  <a:pt x="160" y="213"/>
                </a:lnTo>
                <a:lnTo>
                  <a:pt x="161" y="218"/>
                </a:lnTo>
                <a:lnTo>
                  <a:pt x="161" y="218"/>
                </a:lnTo>
                <a:lnTo>
                  <a:pt x="162" y="229"/>
                </a:lnTo>
                <a:lnTo>
                  <a:pt x="162" y="229"/>
                </a:lnTo>
                <a:lnTo>
                  <a:pt x="156" y="223"/>
                </a:lnTo>
                <a:lnTo>
                  <a:pt x="156" y="223"/>
                </a:lnTo>
                <a:close/>
                <a:moveTo>
                  <a:pt x="225" y="208"/>
                </a:moveTo>
                <a:lnTo>
                  <a:pt x="225" y="208"/>
                </a:lnTo>
                <a:lnTo>
                  <a:pt x="226" y="205"/>
                </a:lnTo>
                <a:lnTo>
                  <a:pt x="227" y="204"/>
                </a:lnTo>
                <a:lnTo>
                  <a:pt x="229" y="204"/>
                </a:lnTo>
                <a:lnTo>
                  <a:pt x="229" y="205"/>
                </a:lnTo>
                <a:lnTo>
                  <a:pt x="230" y="209"/>
                </a:lnTo>
                <a:lnTo>
                  <a:pt x="230" y="213"/>
                </a:lnTo>
                <a:lnTo>
                  <a:pt x="230" y="213"/>
                </a:lnTo>
                <a:lnTo>
                  <a:pt x="227" y="220"/>
                </a:lnTo>
                <a:lnTo>
                  <a:pt x="225" y="228"/>
                </a:lnTo>
                <a:lnTo>
                  <a:pt x="225" y="228"/>
                </a:lnTo>
                <a:lnTo>
                  <a:pt x="222" y="233"/>
                </a:lnTo>
                <a:lnTo>
                  <a:pt x="222" y="233"/>
                </a:lnTo>
                <a:lnTo>
                  <a:pt x="221" y="228"/>
                </a:lnTo>
                <a:lnTo>
                  <a:pt x="221" y="228"/>
                </a:lnTo>
                <a:lnTo>
                  <a:pt x="221" y="223"/>
                </a:lnTo>
                <a:lnTo>
                  <a:pt x="222" y="217"/>
                </a:lnTo>
                <a:lnTo>
                  <a:pt x="225" y="208"/>
                </a:lnTo>
                <a:lnTo>
                  <a:pt x="225" y="208"/>
                </a:lnTo>
                <a:close/>
                <a:moveTo>
                  <a:pt x="368" y="308"/>
                </a:moveTo>
                <a:lnTo>
                  <a:pt x="368" y="308"/>
                </a:lnTo>
                <a:lnTo>
                  <a:pt x="360" y="326"/>
                </a:lnTo>
                <a:lnTo>
                  <a:pt x="350" y="344"/>
                </a:lnTo>
                <a:lnTo>
                  <a:pt x="339" y="360"/>
                </a:lnTo>
                <a:lnTo>
                  <a:pt x="329" y="378"/>
                </a:lnTo>
                <a:lnTo>
                  <a:pt x="304" y="410"/>
                </a:lnTo>
                <a:lnTo>
                  <a:pt x="293" y="426"/>
                </a:lnTo>
                <a:lnTo>
                  <a:pt x="283" y="444"/>
                </a:lnTo>
                <a:lnTo>
                  <a:pt x="283" y="444"/>
                </a:lnTo>
                <a:lnTo>
                  <a:pt x="275" y="460"/>
                </a:lnTo>
                <a:lnTo>
                  <a:pt x="268" y="478"/>
                </a:lnTo>
                <a:lnTo>
                  <a:pt x="262" y="495"/>
                </a:lnTo>
                <a:lnTo>
                  <a:pt x="257" y="514"/>
                </a:lnTo>
                <a:lnTo>
                  <a:pt x="252" y="552"/>
                </a:lnTo>
                <a:lnTo>
                  <a:pt x="248" y="588"/>
                </a:lnTo>
                <a:lnTo>
                  <a:pt x="248" y="588"/>
                </a:lnTo>
                <a:lnTo>
                  <a:pt x="245" y="591"/>
                </a:lnTo>
                <a:lnTo>
                  <a:pt x="243" y="594"/>
                </a:lnTo>
                <a:lnTo>
                  <a:pt x="243" y="594"/>
                </a:lnTo>
                <a:lnTo>
                  <a:pt x="243" y="595"/>
                </a:lnTo>
                <a:lnTo>
                  <a:pt x="243" y="595"/>
                </a:lnTo>
                <a:lnTo>
                  <a:pt x="237" y="595"/>
                </a:lnTo>
                <a:lnTo>
                  <a:pt x="237" y="595"/>
                </a:lnTo>
                <a:lnTo>
                  <a:pt x="238" y="553"/>
                </a:lnTo>
                <a:lnTo>
                  <a:pt x="241" y="510"/>
                </a:lnTo>
                <a:lnTo>
                  <a:pt x="246" y="425"/>
                </a:lnTo>
                <a:lnTo>
                  <a:pt x="246" y="425"/>
                </a:lnTo>
                <a:lnTo>
                  <a:pt x="249" y="382"/>
                </a:lnTo>
                <a:lnTo>
                  <a:pt x="252" y="360"/>
                </a:lnTo>
                <a:lnTo>
                  <a:pt x="254" y="340"/>
                </a:lnTo>
                <a:lnTo>
                  <a:pt x="254" y="340"/>
                </a:lnTo>
                <a:lnTo>
                  <a:pt x="257" y="326"/>
                </a:lnTo>
                <a:lnTo>
                  <a:pt x="260" y="314"/>
                </a:lnTo>
                <a:lnTo>
                  <a:pt x="264" y="304"/>
                </a:lnTo>
                <a:lnTo>
                  <a:pt x="270" y="294"/>
                </a:lnTo>
                <a:lnTo>
                  <a:pt x="270" y="294"/>
                </a:lnTo>
                <a:lnTo>
                  <a:pt x="280" y="294"/>
                </a:lnTo>
                <a:lnTo>
                  <a:pt x="289" y="294"/>
                </a:lnTo>
                <a:lnTo>
                  <a:pt x="293" y="291"/>
                </a:lnTo>
                <a:lnTo>
                  <a:pt x="296" y="290"/>
                </a:lnTo>
                <a:lnTo>
                  <a:pt x="299" y="286"/>
                </a:lnTo>
                <a:lnTo>
                  <a:pt x="300" y="282"/>
                </a:lnTo>
                <a:lnTo>
                  <a:pt x="300" y="282"/>
                </a:lnTo>
                <a:lnTo>
                  <a:pt x="300" y="277"/>
                </a:lnTo>
                <a:lnTo>
                  <a:pt x="300" y="271"/>
                </a:lnTo>
                <a:lnTo>
                  <a:pt x="297" y="267"/>
                </a:lnTo>
                <a:lnTo>
                  <a:pt x="295" y="266"/>
                </a:lnTo>
                <a:lnTo>
                  <a:pt x="292" y="266"/>
                </a:lnTo>
                <a:lnTo>
                  <a:pt x="292" y="266"/>
                </a:lnTo>
                <a:lnTo>
                  <a:pt x="285" y="267"/>
                </a:lnTo>
                <a:lnTo>
                  <a:pt x="279" y="270"/>
                </a:lnTo>
                <a:lnTo>
                  <a:pt x="272" y="275"/>
                </a:lnTo>
                <a:lnTo>
                  <a:pt x="266" y="279"/>
                </a:lnTo>
                <a:lnTo>
                  <a:pt x="266" y="279"/>
                </a:lnTo>
                <a:lnTo>
                  <a:pt x="264" y="278"/>
                </a:lnTo>
                <a:lnTo>
                  <a:pt x="262" y="275"/>
                </a:lnTo>
                <a:lnTo>
                  <a:pt x="261" y="268"/>
                </a:lnTo>
                <a:lnTo>
                  <a:pt x="261" y="268"/>
                </a:lnTo>
                <a:lnTo>
                  <a:pt x="272" y="264"/>
                </a:lnTo>
                <a:lnTo>
                  <a:pt x="281" y="259"/>
                </a:lnTo>
                <a:lnTo>
                  <a:pt x="289" y="251"/>
                </a:lnTo>
                <a:lnTo>
                  <a:pt x="295" y="241"/>
                </a:lnTo>
                <a:lnTo>
                  <a:pt x="295" y="241"/>
                </a:lnTo>
                <a:lnTo>
                  <a:pt x="297" y="235"/>
                </a:lnTo>
                <a:lnTo>
                  <a:pt x="299" y="228"/>
                </a:lnTo>
                <a:lnTo>
                  <a:pt x="299" y="224"/>
                </a:lnTo>
                <a:lnTo>
                  <a:pt x="299" y="220"/>
                </a:lnTo>
                <a:lnTo>
                  <a:pt x="296" y="217"/>
                </a:lnTo>
                <a:lnTo>
                  <a:pt x="293" y="216"/>
                </a:lnTo>
                <a:lnTo>
                  <a:pt x="293" y="216"/>
                </a:lnTo>
                <a:lnTo>
                  <a:pt x="285" y="214"/>
                </a:lnTo>
                <a:lnTo>
                  <a:pt x="279" y="216"/>
                </a:lnTo>
                <a:lnTo>
                  <a:pt x="273" y="220"/>
                </a:lnTo>
                <a:lnTo>
                  <a:pt x="266" y="225"/>
                </a:lnTo>
                <a:lnTo>
                  <a:pt x="262" y="232"/>
                </a:lnTo>
                <a:lnTo>
                  <a:pt x="257" y="240"/>
                </a:lnTo>
                <a:lnTo>
                  <a:pt x="254" y="248"/>
                </a:lnTo>
                <a:lnTo>
                  <a:pt x="252" y="258"/>
                </a:lnTo>
                <a:lnTo>
                  <a:pt x="252" y="258"/>
                </a:lnTo>
                <a:lnTo>
                  <a:pt x="245" y="256"/>
                </a:lnTo>
                <a:lnTo>
                  <a:pt x="239" y="254"/>
                </a:lnTo>
                <a:lnTo>
                  <a:pt x="233" y="251"/>
                </a:lnTo>
                <a:lnTo>
                  <a:pt x="229" y="245"/>
                </a:lnTo>
                <a:lnTo>
                  <a:pt x="229" y="245"/>
                </a:lnTo>
                <a:lnTo>
                  <a:pt x="234" y="237"/>
                </a:lnTo>
                <a:lnTo>
                  <a:pt x="239" y="227"/>
                </a:lnTo>
                <a:lnTo>
                  <a:pt x="242" y="217"/>
                </a:lnTo>
                <a:lnTo>
                  <a:pt x="243" y="208"/>
                </a:lnTo>
                <a:lnTo>
                  <a:pt x="243" y="208"/>
                </a:lnTo>
                <a:lnTo>
                  <a:pt x="242" y="201"/>
                </a:lnTo>
                <a:lnTo>
                  <a:pt x="239" y="196"/>
                </a:lnTo>
                <a:lnTo>
                  <a:pt x="238" y="193"/>
                </a:lnTo>
                <a:lnTo>
                  <a:pt x="235" y="190"/>
                </a:lnTo>
                <a:lnTo>
                  <a:pt x="233" y="189"/>
                </a:lnTo>
                <a:lnTo>
                  <a:pt x="230" y="189"/>
                </a:lnTo>
                <a:lnTo>
                  <a:pt x="230" y="189"/>
                </a:lnTo>
                <a:lnTo>
                  <a:pt x="223" y="191"/>
                </a:lnTo>
                <a:lnTo>
                  <a:pt x="218" y="196"/>
                </a:lnTo>
                <a:lnTo>
                  <a:pt x="214" y="201"/>
                </a:lnTo>
                <a:lnTo>
                  <a:pt x="212" y="208"/>
                </a:lnTo>
                <a:lnTo>
                  <a:pt x="212" y="208"/>
                </a:lnTo>
                <a:lnTo>
                  <a:pt x="210" y="217"/>
                </a:lnTo>
                <a:lnTo>
                  <a:pt x="210" y="227"/>
                </a:lnTo>
                <a:lnTo>
                  <a:pt x="211" y="236"/>
                </a:lnTo>
                <a:lnTo>
                  <a:pt x="214" y="244"/>
                </a:lnTo>
                <a:lnTo>
                  <a:pt x="214" y="244"/>
                </a:lnTo>
                <a:lnTo>
                  <a:pt x="211" y="247"/>
                </a:lnTo>
                <a:lnTo>
                  <a:pt x="211" y="247"/>
                </a:lnTo>
                <a:lnTo>
                  <a:pt x="207" y="251"/>
                </a:lnTo>
                <a:lnTo>
                  <a:pt x="202" y="252"/>
                </a:lnTo>
                <a:lnTo>
                  <a:pt x="198" y="252"/>
                </a:lnTo>
                <a:lnTo>
                  <a:pt x="192" y="251"/>
                </a:lnTo>
                <a:lnTo>
                  <a:pt x="183" y="247"/>
                </a:lnTo>
                <a:lnTo>
                  <a:pt x="172" y="239"/>
                </a:lnTo>
                <a:lnTo>
                  <a:pt x="172" y="239"/>
                </a:lnTo>
                <a:lnTo>
                  <a:pt x="173" y="231"/>
                </a:lnTo>
                <a:lnTo>
                  <a:pt x="173" y="223"/>
                </a:lnTo>
                <a:lnTo>
                  <a:pt x="173" y="223"/>
                </a:lnTo>
                <a:lnTo>
                  <a:pt x="172" y="214"/>
                </a:lnTo>
                <a:lnTo>
                  <a:pt x="169" y="206"/>
                </a:lnTo>
                <a:lnTo>
                  <a:pt x="165" y="200"/>
                </a:lnTo>
                <a:lnTo>
                  <a:pt x="160" y="194"/>
                </a:lnTo>
                <a:lnTo>
                  <a:pt x="160" y="194"/>
                </a:lnTo>
                <a:lnTo>
                  <a:pt x="157" y="193"/>
                </a:lnTo>
                <a:lnTo>
                  <a:pt x="153" y="191"/>
                </a:lnTo>
                <a:lnTo>
                  <a:pt x="146" y="194"/>
                </a:lnTo>
                <a:lnTo>
                  <a:pt x="141" y="198"/>
                </a:lnTo>
                <a:lnTo>
                  <a:pt x="138" y="201"/>
                </a:lnTo>
                <a:lnTo>
                  <a:pt x="138" y="204"/>
                </a:lnTo>
                <a:lnTo>
                  <a:pt x="138" y="204"/>
                </a:lnTo>
                <a:lnTo>
                  <a:pt x="137" y="208"/>
                </a:lnTo>
                <a:lnTo>
                  <a:pt x="138" y="212"/>
                </a:lnTo>
                <a:lnTo>
                  <a:pt x="141" y="220"/>
                </a:lnTo>
                <a:lnTo>
                  <a:pt x="145" y="228"/>
                </a:lnTo>
                <a:lnTo>
                  <a:pt x="150" y="235"/>
                </a:lnTo>
                <a:lnTo>
                  <a:pt x="150" y="235"/>
                </a:lnTo>
                <a:lnTo>
                  <a:pt x="160" y="244"/>
                </a:lnTo>
                <a:lnTo>
                  <a:pt x="160" y="244"/>
                </a:lnTo>
                <a:lnTo>
                  <a:pt x="158" y="244"/>
                </a:lnTo>
                <a:lnTo>
                  <a:pt x="158" y="244"/>
                </a:lnTo>
                <a:lnTo>
                  <a:pt x="154" y="251"/>
                </a:lnTo>
                <a:lnTo>
                  <a:pt x="150" y="255"/>
                </a:lnTo>
                <a:lnTo>
                  <a:pt x="144" y="259"/>
                </a:lnTo>
                <a:lnTo>
                  <a:pt x="137" y="260"/>
                </a:lnTo>
                <a:lnTo>
                  <a:pt x="137" y="260"/>
                </a:lnTo>
                <a:lnTo>
                  <a:pt x="129" y="245"/>
                </a:lnTo>
                <a:lnTo>
                  <a:pt x="123" y="239"/>
                </a:lnTo>
                <a:lnTo>
                  <a:pt x="118" y="233"/>
                </a:lnTo>
                <a:lnTo>
                  <a:pt x="111" y="228"/>
                </a:lnTo>
                <a:lnTo>
                  <a:pt x="106" y="225"/>
                </a:lnTo>
                <a:lnTo>
                  <a:pt x="99" y="224"/>
                </a:lnTo>
                <a:lnTo>
                  <a:pt x="92" y="224"/>
                </a:lnTo>
                <a:lnTo>
                  <a:pt x="92" y="224"/>
                </a:lnTo>
                <a:lnTo>
                  <a:pt x="90" y="225"/>
                </a:lnTo>
                <a:lnTo>
                  <a:pt x="87" y="228"/>
                </a:lnTo>
                <a:lnTo>
                  <a:pt x="83" y="233"/>
                </a:lnTo>
                <a:lnTo>
                  <a:pt x="81" y="240"/>
                </a:lnTo>
                <a:lnTo>
                  <a:pt x="81" y="243"/>
                </a:lnTo>
                <a:lnTo>
                  <a:pt x="83" y="247"/>
                </a:lnTo>
                <a:lnTo>
                  <a:pt x="83" y="247"/>
                </a:lnTo>
                <a:lnTo>
                  <a:pt x="86" y="252"/>
                </a:lnTo>
                <a:lnTo>
                  <a:pt x="90" y="256"/>
                </a:lnTo>
                <a:lnTo>
                  <a:pt x="99" y="263"/>
                </a:lnTo>
                <a:lnTo>
                  <a:pt x="110" y="267"/>
                </a:lnTo>
                <a:lnTo>
                  <a:pt x="121" y="271"/>
                </a:lnTo>
                <a:lnTo>
                  <a:pt x="121" y="271"/>
                </a:lnTo>
                <a:lnTo>
                  <a:pt x="130" y="272"/>
                </a:lnTo>
                <a:lnTo>
                  <a:pt x="130" y="272"/>
                </a:lnTo>
                <a:lnTo>
                  <a:pt x="134" y="279"/>
                </a:lnTo>
                <a:lnTo>
                  <a:pt x="134" y="279"/>
                </a:lnTo>
                <a:lnTo>
                  <a:pt x="142" y="295"/>
                </a:lnTo>
                <a:lnTo>
                  <a:pt x="150" y="313"/>
                </a:lnTo>
                <a:lnTo>
                  <a:pt x="157" y="329"/>
                </a:lnTo>
                <a:lnTo>
                  <a:pt x="162" y="348"/>
                </a:lnTo>
                <a:lnTo>
                  <a:pt x="172" y="383"/>
                </a:lnTo>
                <a:lnTo>
                  <a:pt x="180" y="420"/>
                </a:lnTo>
                <a:lnTo>
                  <a:pt x="180" y="420"/>
                </a:lnTo>
                <a:lnTo>
                  <a:pt x="184" y="441"/>
                </a:lnTo>
                <a:lnTo>
                  <a:pt x="187" y="463"/>
                </a:lnTo>
                <a:lnTo>
                  <a:pt x="188" y="484"/>
                </a:lnTo>
                <a:lnTo>
                  <a:pt x="188" y="507"/>
                </a:lnTo>
                <a:lnTo>
                  <a:pt x="187" y="529"/>
                </a:lnTo>
                <a:lnTo>
                  <a:pt x="185" y="551"/>
                </a:lnTo>
                <a:lnTo>
                  <a:pt x="183" y="572"/>
                </a:lnTo>
                <a:lnTo>
                  <a:pt x="177" y="594"/>
                </a:lnTo>
                <a:lnTo>
                  <a:pt x="177" y="594"/>
                </a:lnTo>
                <a:lnTo>
                  <a:pt x="177" y="596"/>
                </a:lnTo>
                <a:lnTo>
                  <a:pt x="177" y="596"/>
                </a:lnTo>
                <a:lnTo>
                  <a:pt x="167" y="596"/>
                </a:lnTo>
                <a:lnTo>
                  <a:pt x="167" y="596"/>
                </a:lnTo>
                <a:lnTo>
                  <a:pt x="167" y="578"/>
                </a:lnTo>
                <a:lnTo>
                  <a:pt x="165" y="560"/>
                </a:lnTo>
                <a:lnTo>
                  <a:pt x="162" y="542"/>
                </a:lnTo>
                <a:lnTo>
                  <a:pt x="158" y="525"/>
                </a:lnTo>
                <a:lnTo>
                  <a:pt x="153" y="507"/>
                </a:lnTo>
                <a:lnTo>
                  <a:pt x="146" y="491"/>
                </a:lnTo>
                <a:lnTo>
                  <a:pt x="138" y="475"/>
                </a:lnTo>
                <a:lnTo>
                  <a:pt x="129" y="459"/>
                </a:lnTo>
                <a:lnTo>
                  <a:pt x="129" y="459"/>
                </a:lnTo>
                <a:lnTo>
                  <a:pt x="117" y="443"/>
                </a:lnTo>
                <a:lnTo>
                  <a:pt x="104" y="426"/>
                </a:lnTo>
                <a:lnTo>
                  <a:pt x="79" y="395"/>
                </a:lnTo>
                <a:lnTo>
                  <a:pt x="65" y="379"/>
                </a:lnTo>
                <a:lnTo>
                  <a:pt x="54" y="363"/>
                </a:lnTo>
                <a:lnTo>
                  <a:pt x="44" y="345"/>
                </a:lnTo>
                <a:lnTo>
                  <a:pt x="34" y="328"/>
                </a:lnTo>
                <a:lnTo>
                  <a:pt x="34" y="328"/>
                </a:lnTo>
                <a:lnTo>
                  <a:pt x="27" y="313"/>
                </a:lnTo>
                <a:lnTo>
                  <a:pt x="22" y="297"/>
                </a:lnTo>
                <a:lnTo>
                  <a:pt x="18" y="282"/>
                </a:lnTo>
                <a:lnTo>
                  <a:pt x="15" y="266"/>
                </a:lnTo>
                <a:lnTo>
                  <a:pt x="13" y="250"/>
                </a:lnTo>
                <a:lnTo>
                  <a:pt x="13" y="232"/>
                </a:lnTo>
                <a:lnTo>
                  <a:pt x="13" y="216"/>
                </a:lnTo>
                <a:lnTo>
                  <a:pt x="14" y="200"/>
                </a:lnTo>
                <a:lnTo>
                  <a:pt x="17" y="183"/>
                </a:lnTo>
                <a:lnTo>
                  <a:pt x="21" y="167"/>
                </a:lnTo>
                <a:lnTo>
                  <a:pt x="25" y="151"/>
                </a:lnTo>
                <a:lnTo>
                  <a:pt x="30" y="136"/>
                </a:lnTo>
                <a:lnTo>
                  <a:pt x="37" y="121"/>
                </a:lnTo>
                <a:lnTo>
                  <a:pt x="45" y="106"/>
                </a:lnTo>
                <a:lnTo>
                  <a:pt x="54" y="93"/>
                </a:lnTo>
                <a:lnTo>
                  <a:pt x="64" y="79"/>
                </a:lnTo>
                <a:lnTo>
                  <a:pt x="64" y="79"/>
                </a:lnTo>
                <a:lnTo>
                  <a:pt x="75" y="67"/>
                </a:lnTo>
                <a:lnTo>
                  <a:pt x="87" y="56"/>
                </a:lnTo>
                <a:lnTo>
                  <a:pt x="100" y="46"/>
                </a:lnTo>
                <a:lnTo>
                  <a:pt x="114" y="38"/>
                </a:lnTo>
                <a:lnTo>
                  <a:pt x="129" y="29"/>
                </a:lnTo>
                <a:lnTo>
                  <a:pt x="145" y="24"/>
                </a:lnTo>
                <a:lnTo>
                  <a:pt x="160" y="19"/>
                </a:lnTo>
                <a:lnTo>
                  <a:pt x="176" y="15"/>
                </a:lnTo>
                <a:lnTo>
                  <a:pt x="192" y="13"/>
                </a:lnTo>
                <a:lnTo>
                  <a:pt x="208" y="12"/>
                </a:lnTo>
                <a:lnTo>
                  <a:pt x="226" y="12"/>
                </a:lnTo>
                <a:lnTo>
                  <a:pt x="242" y="15"/>
                </a:lnTo>
                <a:lnTo>
                  <a:pt x="258" y="17"/>
                </a:lnTo>
                <a:lnTo>
                  <a:pt x="275" y="21"/>
                </a:lnTo>
                <a:lnTo>
                  <a:pt x="289" y="28"/>
                </a:lnTo>
                <a:lnTo>
                  <a:pt x="306" y="35"/>
                </a:lnTo>
                <a:lnTo>
                  <a:pt x="306" y="35"/>
                </a:lnTo>
                <a:lnTo>
                  <a:pt x="322" y="46"/>
                </a:lnTo>
                <a:lnTo>
                  <a:pt x="335" y="58"/>
                </a:lnTo>
                <a:lnTo>
                  <a:pt x="347" y="71"/>
                </a:lnTo>
                <a:lnTo>
                  <a:pt x="358" y="88"/>
                </a:lnTo>
                <a:lnTo>
                  <a:pt x="366" y="104"/>
                </a:lnTo>
                <a:lnTo>
                  <a:pt x="373" y="121"/>
                </a:lnTo>
                <a:lnTo>
                  <a:pt x="378" y="139"/>
                </a:lnTo>
                <a:lnTo>
                  <a:pt x="383" y="158"/>
                </a:lnTo>
                <a:lnTo>
                  <a:pt x="385" y="177"/>
                </a:lnTo>
                <a:lnTo>
                  <a:pt x="387" y="197"/>
                </a:lnTo>
                <a:lnTo>
                  <a:pt x="385" y="216"/>
                </a:lnTo>
                <a:lnTo>
                  <a:pt x="384" y="235"/>
                </a:lnTo>
                <a:lnTo>
                  <a:pt x="381" y="255"/>
                </a:lnTo>
                <a:lnTo>
                  <a:pt x="377" y="272"/>
                </a:lnTo>
                <a:lnTo>
                  <a:pt x="373" y="291"/>
                </a:lnTo>
                <a:lnTo>
                  <a:pt x="368" y="308"/>
                </a:lnTo>
                <a:lnTo>
                  <a:pt x="368" y="308"/>
                </a:lnTo>
                <a:close/>
                <a:moveTo>
                  <a:pt x="283" y="282"/>
                </a:moveTo>
                <a:lnTo>
                  <a:pt x="283" y="282"/>
                </a:lnTo>
                <a:lnTo>
                  <a:pt x="284" y="281"/>
                </a:lnTo>
                <a:lnTo>
                  <a:pt x="284" y="281"/>
                </a:lnTo>
                <a:lnTo>
                  <a:pt x="287" y="279"/>
                </a:lnTo>
                <a:lnTo>
                  <a:pt x="288" y="279"/>
                </a:lnTo>
                <a:lnTo>
                  <a:pt x="287" y="281"/>
                </a:lnTo>
                <a:lnTo>
                  <a:pt x="283" y="282"/>
                </a:lnTo>
                <a:lnTo>
                  <a:pt x="283" y="282"/>
                </a:lnTo>
                <a:close/>
                <a:moveTo>
                  <a:pt x="262" y="255"/>
                </a:moveTo>
                <a:lnTo>
                  <a:pt x="262" y="255"/>
                </a:lnTo>
                <a:lnTo>
                  <a:pt x="266" y="248"/>
                </a:lnTo>
                <a:lnTo>
                  <a:pt x="270" y="241"/>
                </a:lnTo>
                <a:lnTo>
                  <a:pt x="280" y="231"/>
                </a:lnTo>
                <a:lnTo>
                  <a:pt x="280" y="231"/>
                </a:lnTo>
                <a:lnTo>
                  <a:pt x="283" y="229"/>
                </a:lnTo>
                <a:lnTo>
                  <a:pt x="285" y="228"/>
                </a:lnTo>
                <a:lnTo>
                  <a:pt x="285" y="229"/>
                </a:lnTo>
                <a:lnTo>
                  <a:pt x="285" y="231"/>
                </a:lnTo>
                <a:lnTo>
                  <a:pt x="284" y="236"/>
                </a:lnTo>
                <a:lnTo>
                  <a:pt x="283" y="240"/>
                </a:lnTo>
                <a:lnTo>
                  <a:pt x="283" y="240"/>
                </a:lnTo>
                <a:lnTo>
                  <a:pt x="279" y="245"/>
                </a:lnTo>
                <a:lnTo>
                  <a:pt x="275" y="250"/>
                </a:lnTo>
                <a:lnTo>
                  <a:pt x="269" y="252"/>
                </a:lnTo>
                <a:lnTo>
                  <a:pt x="262" y="255"/>
                </a:lnTo>
                <a:lnTo>
                  <a:pt x="262" y="255"/>
                </a:lnTo>
                <a:close/>
                <a:moveTo>
                  <a:pt x="123" y="259"/>
                </a:moveTo>
                <a:lnTo>
                  <a:pt x="123" y="259"/>
                </a:lnTo>
                <a:lnTo>
                  <a:pt x="119" y="259"/>
                </a:lnTo>
                <a:lnTo>
                  <a:pt x="119" y="259"/>
                </a:lnTo>
                <a:lnTo>
                  <a:pt x="111" y="255"/>
                </a:lnTo>
                <a:lnTo>
                  <a:pt x="104" y="252"/>
                </a:lnTo>
                <a:lnTo>
                  <a:pt x="104" y="252"/>
                </a:lnTo>
                <a:lnTo>
                  <a:pt x="100" y="250"/>
                </a:lnTo>
                <a:lnTo>
                  <a:pt x="100" y="250"/>
                </a:lnTo>
                <a:lnTo>
                  <a:pt x="96" y="247"/>
                </a:lnTo>
                <a:lnTo>
                  <a:pt x="95" y="244"/>
                </a:lnTo>
                <a:lnTo>
                  <a:pt x="95" y="240"/>
                </a:lnTo>
                <a:lnTo>
                  <a:pt x="98" y="236"/>
                </a:lnTo>
                <a:lnTo>
                  <a:pt x="98" y="236"/>
                </a:lnTo>
                <a:lnTo>
                  <a:pt x="106" y="239"/>
                </a:lnTo>
                <a:lnTo>
                  <a:pt x="113" y="244"/>
                </a:lnTo>
                <a:lnTo>
                  <a:pt x="118" y="251"/>
                </a:lnTo>
                <a:lnTo>
                  <a:pt x="123" y="259"/>
                </a:lnTo>
                <a:lnTo>
                  <a:pt x="123" y="259"/>
                </a:lnTo>
                <a:close/>
              </a:path>
            </a:pathLst>
          </a:custGeom>
          <a:solidFill>
            <a:srgbClr val="FBA6A5"/>
          </a:solidFill>
          <a:ln>
            <a:noFill/>
          </a:ln>
          <a:extLst/>
        </p:spPr>
        <p:txBody>
          <a:bodyPr anchor="t" anchorCtr="0" bIns="45720" compatLnSpc="1" lIns="91440" numCol="1" rIns="91440" tIns="45720" vert="horz" wrap="square">
            <a:prstTxWarp prst="textNoShape">
              <a:avLst/>
            </a:prstTxWarp>
          </a:bodyPr>
          <a:lstStyle/>
          <a:p>
            <a:endParaRPr altLang="en-US" lang="zh-CN"/>
          </a:p>
        </p:txBody>
      </p:sp>
      <p:sp>
        <p:nvSpPr>
          <p:cNvPr id="23" name="文本框 22"/>
          <p:cNvSpPr txBox="1"/>
          <p:nvPr/>
        </p:nvSpPr>
        <p:spPr>
          <a:xfrm>
            <a:off x="2864671" y="267830"/>
            <a:ext cx="6462657" cy="640080"/>
          </a:xfrm>
          <a:prstGeom prst="rect">
            <a:avLst/>
          </a:prstGeom>
          <a:noFill/>
        </p:spPr>
        <p:txBody>
          <a:bodyPr rtlCol="0" wrap="square">
            <a:spAutoFit/>
          </a:bodyPr>
          <a:lstStyle/>
          <a:p>
            <a:pPr algn="ctr"/>
            <a:r>
              <a:rPr altLang="en-US" b="1" lang="zh-CN" smtClean="0" sz="3600">
                <a:solidFill>
                  <a:schemeClr val="bg1"/>
                </a:solidFill>
                <a:latin charset="-122" panose="040b0509000000000000" pitchFamily="81" typeface="华康娃娃体W5"/>
                <a:ea charset="-122" panose="040b0509000000000000" pitchFamily="81" typeface="华康娃娃体W5"/>
              </a:rPr>
              <a:t>这里输入小标题</a:t>
            </a:r>
          </a:p>
        </p:txBody>
      </p:sp>
    </p:spTree>
    <p:extLst>
      <p:ext uri="{BB962C8B-B14F-4D97-AF65-F5344CB8AC3E}">
        <p14:creationId val="3491922206"/>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23" presetSubtype="16">
                                  <p:stCondLst>
                                    <p:cond delay="250"/>
                                  </p:stCondLst>
                                  <p:childTnLst>
                                    <p:set>
                                      <p:cBhvr>
                                        <p:cTn dur="1" fill="hold" id="6">
                                          <p:stCondLst>
                                            <p:cond delay="0"/>
                                          </p:stCondLst>
                                        </p:cTn>
                                        <p:tgtEl>
                                          <p:spTgt spid="15"/>
                                        </p:tgtEl>
                                        <p:attrNameLst>
                                          <p:attrName>style.visibility</p:attrName>
                                        </p:attrNameLst>
                                      </p:cBhvr>
                                      <p:to>
                                        <p:strVal val="visible"/>
                                      </p:to>
                                    </p:set>
                                    <p:anim calcmode="lin" valueType="num">
                                      <p:cBhvr>
                                        <p:cTn dur="500" fill="hold" id="7"/>
                                        <p:tgtEl>
                                          <p:spTgt spid="15"/>
                                        </p:tgtEl>
                                        <p:attrNameLst>
                                          <p:attrName>ppt_w</p:attrName>
                                        </p:attrNameLst>
                                      </p:cBhvr>
                                      <p:tavLst>
                                        <p:tav tm="0">
                                          <p:val>
                                            <p:fltVal val="0"/>
                                          </p:val>
                                        </p:tav>
                                        <p:tav tm="100000">
                                          <p:val>
                                            <p:strVal val="#ppt_w"/>
                                          </p:val>
                                        </p:tav>
                                      </p:tavLst>
                                    </p:anim>
                                    <p:anim calcmode="lin" valueType="num">
                                      <p:cBhvr>
                                        <p:cTn dur="500" fill="hold" id="8"/>
                                        <p:tgtEl>
                                          <p:spTgt spid="15"/>
                                        </p:tgtEl>
                                        <p:attrNameLst>
                                          <p:attrName>ppt_h</p:attrName>
                                        </p:attrNameLst>
                                      </p:cBhvr>
                                      <p:tavLst>
                                        <p:tav tm="0">
                                          <p:val>
                                            <p:fltVal val="0"/>
                                          </p:val>
                                        </p:tav>
                                        <p:tav tm="100000">
                                          <p:val>
                                            <p:strVal val="#ppt_h"/>
                                          </p:val>
                                        </p:tav>
                                      </p:tavLst>
                                    </p:anim>
                                  </p:childTnLst>
                                </p:cTn>
                              </p:par>
                              <p:par>
                                <p:cTn fill="hold" grpId="0" id="9" nodeType="withEffect" presetClass="entr" presetID="23" presetSubtype="16">
                                  <p:stCondLst>
                                    <p:cond delay="250"/>
                                  </p:stCondLst>
                                  <p:childTnLst>
                                    <p:set>
                                      <p:cBhvr>
                                        <p:cTn dur="1" fill="hold" id="10">
                                          <p:stCondLst>
                                            <p:cond delay="0"/>
                                          </p:stCondLst>
                                        </p:cTn>
                                        <p:tgtEl>
                                          <p:spTgt spid="16"/>
                                        </p:tgtEl>
                                        <p:attrNameLst>
                                          <p:attrName>style.visibility</p:attrName>
                                        </p:attrNameLst>
                                      </p:cBhvr>
                                      <p:to>
                                        <p:strVal val="visible"/>
                                      </p:to>
                                    </p:set>
                                    <p:anim calcmode="lin" valueType="num">
                                      <p:cBhvr>
                                        <p:cTn dur="500" fill="hold" id="11"/>
                                        <p:tgtEl>
                                          <p:spTgt spid="16"/>
                                        </p:tgtEl>
                                        <p:attrNameLst>
                                          <p:attrName>ppt_w</p:attrName>
                                        </p:attrNameLst>
                                      </p:cBhvr>
                                      <p:tavLst>
                                        <p:tav tm="0">
                                          <p:val>
                                            <p:fltVal val="0"/>
                                          </p:val>
                                        </p:tav>
                                        <p:tav tm="100000">
                                          <p:val>
                                            <p:strVal val="#ppt_w"/>
                                          </p:val>
                                        </p:tav>
                                      </p:tavLst>
                                    </p:anim>
                                    <p:anim calcmode="lin" valueType="num">
                                      <p:cBhvr>
                                        <p:cTn dur="500" fill="hold" id="12"/>
                                        <p:tgtEl>
                                          <p:spTgt spid="16"/>
                                        </p:tgtEl>
                                        <p:attrNameLst>
                                          <p:attrName>ppt_h</p:attrName>
                                        </p:attrNameLst>
                                      </p:cBhvr>
                                      <p:tavLst>
                                        <p:tav tm="0">
                                          <p:val>
                                            <p:fltVal val="0"/>
                                          </p:val>
                                        </p:tav>
                                        <p:tav tm="100000">
                                          <p:val>
                                            <p:strVal val="#ppt_h"/>
                                          </p:val>
                                        </p:tav>
                                      </p:tavLst>
                                    </p:anim>
                                  </p:childTnLst>
                                </p:cTn>
                              </p:par>
                              <p:par>
                                <p:cTn fill="hold" grpId="0" id="13" nodeType="withEffect" presetClass="entr" presetID="23" presetSubtype="16">
                                  <p:stCondLst>
                                    <p:cond delay="250"/>
                                  </p:stCondLst>
                                  <p:childTnLst>
                                    <p:set>
                                      <p:cBhvr>
                                        <p:cTn dur="1" fill="hold" id="14">
                                          <p:stCondLst>
                                            <p:cond delay="0"/>
                                          </p:stCondLst>
                                        </p:cTn>
                                        <p:tgtEl>
                                          <p:spTgt spid="17"/>
                                        </p:tgtEl>
                                        <p:attrNameLst>
                                          <p:attrName>style.visibility</p:attrName>
                                        </p:attrNameLst>
                                      </p:cBhvr>
                                      <p:to>
                                        <p:strVal val="visible"/>
                                      </p:to>
                                    </p:set>
                                    <p:anim calcmode="lin" valueType="num">
                                      <p:cBhvr>
                                        <p:cTn dur="500" fill="hold" id="15"/>
                                        <p:tgtEl>
                                          <p:spTgt spid="17"/>
                                        </p:tgtEl>
                                        <p:attrNameLst>
                                          <p:attrName>ppt_w</p:attrName>
                                        </p:attrNameLst>
                                      </p:cBhvr>
                                      <p:tavLst>
                                        <p:tav tm="0">
                                          <p:val>
                                            <p:fltVal val="0"/>
                                          </p:val>
                                        </p:tav>
                                        <p:tav tm="100000">
                                          <p:val>
                                            <p:strVal val="#ppt_w"/>
                                          </p:val>
                                        </p:tav>
                                      </p:tavLst>
                                    </p:anim>
                                    <p:anim calcmode="lin" valueType="num">
                                      <p:cBhvr>
                                        <p:cTn dur="500" fill="hold" id="16"/>
                                        <p:tgtEl>
                                          <p:spTgt spid="17"/>
                                        </p:tgtEl>
                                        <p:attrNameLst>
                                          <p:attrName>ppt_h</p:attrName>
                                        </p:attrNameLst>
                                      </p:cBhvr>
                                      <p:tavLst>
                                        <p:tav tm="0">
                                          <p:val>
                                            <p:fltVal val="0"/>
                                          </p:val>
                                        </p:tav>
                                        <p:tav tm="100000">
                                          <p:val>
                                            <p:strVal val="#ppt_h"/>
                                          </p:val>
                                        </p:tav>
                                      </p:tavLst>
                                    </p:anim>
                                  </p:childTnLst>
                                </p:cTn>
                              </p:par>
                              <p:par>
                                <p:cTn fill="hold" grpId="0" id="17" nodeType="withEffect" presetClass="entr" presetID="23" presetSubtype="16">
                                  <p:stCondLst>
                                    <p:cond delay="250"/>
                                  </p:stCondLst>
                                  <p:childTnLst>
                                    <p:set>
                                      <p:cBhvr>
                                        <p:cTn dur="1" fill="hold" id="18">
                                          <p:stCondLst>
                                            <p:cond delay="0"/>
                                          </p:stCondLst>
                                        </p:cTn>
                                        <p:tgtEl>
                                          <p:spTgt spid="18"/>
                                        </p:tgtEl>
                                        <p:attrNameLst>
                                          <p:attrName>style.visibility</p:attrName>
                                        </p:attrNameLst>
                                      </p:cBhvr>
                                      <p:to>
                                        <p:strVal val="visible"/>
                                      </p:to>
                                    </p:set>
                                    <p:anim calcmode="lin" valueType="num">
                                      <p:cBhvr>
                                        <p:cTn dur="500" fill="hold" id="19"/>
                                        <p:tgtEl>
                                          <p:spTgt spid="18"/>
                                        </p:tgtEl>
                                        <p:attrNameLst>
                                          <p:attrName>ppt_w</p:attrName>
                                        </p:attrNameLst>
                                      </p:cBhvr>
                                      <p:tavLst>
                                        <p:tav tm="0">
                                          <p:val>
                                            <p:fltVal val="0"/>
                                          </p:val>
                                        </p:tav>
                                        <p:tav tm="100000">
                                          <p:val>
                                            <p:strVal val="#ppt_w"/>
                                          </p:val>
                                        </p:tav>
                                      </p:tavLst>
                                    </p:anim>
                                    <p:anim calcmode="lin" valueType="num">
                                      <p:cBhvr>
                                        <p:cTn dur="500" fill="hold" id="20"/>
                                        <p:tgtEl>
                                          <p:spTgt spid="18"/>
                                        </p:tgtEl>
                                        <p:attrNameLst>
                                          <p:attrName>ppt_h</p:attrName>
                                        </p:attrNameLst>
                                      </p:cBhvr>
                                      <p:tavLst>
                                        <p:tav tm="0">
                                          <p:val>
                                            <p:fltVal val="0"/>
                                          </p:val>
                                        </p:tav>
                                        <p:tav tm="100000">
                                          <p:val>
                                            <p:strVal val="#ppt_h"/>
                                          </p:val>
                                        </p:tav>
                                      </p:tavLst>
                                    </p:anim>
                                  </p:childTnLst>
                                </p:cTn>
                              </p:par>
                              <p:par>
                                <p:cTn fill="hold" grpId="0" id="21" nodeType="withEffect" presetClass="entr" presetID="23" presetSubtype="16">
                                  <p:stCondLst>
                                    <p:cond delay="250"/>
                                  </p:stCondLst>
                                  <p:childTnLst>
                                    <p:set>
                                      <p:cBhvr>
                                        <p:cTn dur="1" fill="hold" id="22">
                                          <p:stCondLst>
                                            <p:cond delay="0"/>
                                          </p:stCondLst>
                                        </p:cTn>
                                        <p:tgtEl>
                                          <p:spTgt spid="19"/>
                                        </p:tgtEl>
                                        <p:attrNameLst>
                                          <p:attrName>style.visibility</p:attrName>
                                        </p:attrNameLst>
                                      </p:cBhvr>
                                      <p:to>
                                        <p:strVal val="visible"/>
                                      </p:to>
                                    </p:set>
                                    <p:anim calcmode="lin" valueType="num">
                                      <p:cBhvr>
                                        <p:cTn dur="500" fill="hold" id="23"/>
                                        <p:tgtEl>
                                          <p:spTgt spid="19"/>
                                        </p:tgtEl>
                                        <p:attrNameLst>
                                          <p:attrName>ppt_w</p:attrName>
                                        </p:attrNameLst>
                                      </p:cBhvr>
                                      <p:tavLst>
                                        <p:tav tm="0">
                                          <p:val>
                                            <p:fltVal val="0"/>
                                          </p:val>
                                        </p:tav>
                                        <p:tav tm="100000">
                                          <p:val>
                                            <p:strVal val="#ppt_w"/>
                                          </p:val>
                                        </p:tav>
                                      </p:tavLst>
                                    </p:anim>
                                    <p:anim calcmode="lin" valueType="num">
                                      <p:cBhvr>
                                        <p:cTn dur="500" fill="hold" id="24"/>
                                        <p:tgtEl>
                                          <p:spTgt spid="19"/>
                                        </p:tgtEl>
                                        <p:attrNameLst>
                                          <p:attrName>ppt_h</p:attrName>
                                        </p:attrNameLst>
                                      </p:cBhvr>
                                      <p:tavLst>
                                        <p:tav tm="0">
                                          <p:val>
                                            <p:fltVal val="0"/>
                                          </p:val>
                                        </p:tav>
                                        <p:tav tm="100000">
                                          <p:val>
                                            <p:strVal val="#ppt_h"/>
                                          </p:val>
                                        </p:tav>
                                      </p:tavLst>
                                    </p:anim>
                                  </p:childTnLst>
                                </p:cTn>
                              </p:par>
                              <p:par>
                                <p:cTn fill="hold" grpId="0" id="25" nodeType="withEffect" presetClass="entr" presetID="23" presetSubtype="16">
                                  <p:stCondLst>
                                    <p:cond delay="250"/>
                                  </p:stCondLst>
                                  <p:childTnLst>
                                    <p:set>
                                      <p:cBhvr>
                                        <p:cTn dur="1" fill="hold" id="26">
                                          <p:stCondLst>
                                            <p:cond delay="0"/>
                                          </p:stCondLst>
                                        </p:cTn>
                                        <p:tgtEl>
                                          <p:spTgt spid="20"/>
                                        </p:tgtEl>
                                        <p:attrNameLst>
                                          <p:attrName>style.visibility</p:attrName>
                                        </p:attrNameLst>
                                      </p:cBhvr>
                                      <p:to>
                                        <p:strVal val="visible"/>
                                      </p:to>
                                    </p:set>
                                    <p:anim calcmode="lin" valueType="num">
                                      <p:cBhvr>
                                        <p:cTn dur="500" fill="hold" id="27"/>
                                        <p:tgtEl>
                                          <p:spTgt spid="20"/>
                                        </p:tgtEl>
                                        <p:attrNameLst>
                                          <p:attrName>ppt_w</p:attrName>
                                        </p:attrNameLst>
                                      </p:cBhvr>
                                      <p:tavLst>
                                        <p:tav tm="0">
                                          <p:val>
                                            <p:fltVal val="0"/>
                                          </p:val>
                                        </p:tav>
                                        <p:tav tm="100000">
                                          <p:val>
                                            <p:strVal val="#ppt_w"/>
                                          </p:val>
                                        </p:tav>
                                      </p:tavLst>
                                    </p:anim>
                                    <p:anim calcmode="lin" valueType="num">
                                      <p:cBhvr>
                                        <p:cTn dur="500" fill="hold" id="28"/>
                                        <p:tgtEl>
                                          <p:spTgt spid="20"/>
                                        </p:tgtEl>
                                        <p:attrNameLst>
                                          <p:attrName>ppt_h</p:attrName>
                                        </p:attrNameLst>
                                      </p:cBhvr>
                                      <p:tavLst>
                                        <p:tav tm="0">
                                          <p:val>
                                            <p:fltVal val="0"/>
                                          </p:val>
                                        </p:tav>
                                        <p:tav tm="100000">
                                          <p:val>
                                            <p:strVal val="#ppt_h"/>
                                          </p:val>
                                        </p:tav>
                                      </p:tavLst>
                                    </p:anim>
                                  </p:childTnLst>
                                </p:cTn>
                              </p:par>
                              <p:par>
                                <p:cTn fill="hold" grpId="0" id="29" nodeType="withEffect" presetClass="entr" presetID="23" presetSubtype="16">
                                  <p:stCondLst>
                                    <p:cond delay="250"/>
                                  </p:stCondLst>
                                  <p:childTnLst>
                                    <p:set>
                                      <p:cBhvr>
                                        <p:cTn dur="1" fill="hold" id="30">
                                          <p:stCondLst>
                                            <p:cond delay="0"/>
                                          </p:stCondLst>
                                        </p:cTn>
                                        <p:tgtEl>
                                          <p:spTgt spid="21"/>
                                        </p:tgtEl>
                                        <p:attrNameLst>
                                          <p:attrName>style.visibility</p:attrName>
                                        </p:attrNameLst>
                                      </p:cBhvr>
                                      <p:to>
                                        <p:strVal val="visible"/>
                                      </p:to>
                                    </p:set>
                                    <p:anim calcmode="lin" valueType="num">
                                      <p:cBhvr>
                                        <p:cTn dur="500" fill="hold" id="31"/>
                                        <p:tgtEl>
                                          <p:spTgt spid="21"/>
                                        </p:tgtEl>
                                        <p:attrNameLst>
                                          <p:attrName>ppt_w</p:attrName>
                                        </p:attrNameLst>
                                      </p:cBhvr>
                                      <p:tavLst>
                                        <p:tav tm="0">
                                          <p:val>
                                            <p:fltVal val="0"/>
                                          </p:val>
                                        </p:tav>
                                        <p:tav tm="100000">
                                          <p:val>
                                            <p:strVal val="#ppt_w"/>
                                          </p:val>
                                        </p:tav>
                                      </p:tavLst>
                                    </p:anim>
                                    <p:anim calcmode="lin" valueType="num">
                                      <p:cBhvr>
                                        <p:cTn dur="500" fill="hold" id="32"/>
                                        <p:tgtEl>
                                          <p:spTgt spid="21"/>
                                        </p:tgtEl>
                                        <p:attrNameLst>
                                          <p:attrName>ppt_h</p:attrName>
                                        </p:attrNameLst>
                                      </p:cBhvr>
                                      <p:tavLst>
                                        <p:tav tm="0">
                                          <p:val>
                                            <p:fltVal val="0"/>
                                          </p:val>
                                        </p:tav>
                                        <p:tav tm="100000">
                                          <p:val>
                                            <p:strVal val="#ppt_h"/>
                                          </p:val>
                                        </p:tav>
                                      </p:tavLst>
                                    </p:anim>
                                  </p:childTnLst>
                                </p:cTn>
                              </p:par>
                              <p:par>
                                <p:cTn fill="hold" grpId="0" id="33" nodeType="withEffect" presetClass="entr" presetID="23" presetSubtype="16">
                                  <p:stCondLst>
                                    <p:cond delay="250"/>
                                  </p:stCondLst>
                                  <p:childTnLst>
                                    <p:set>
                                      <p:cBhvr>
                                        <p:cTn dur="1" fill="hold" id="34">
                                          <p:stCondLst>
                                            <p:cond delay="0"/>
                                          </p:stCondLst>
                                        </p:cTn>
                                        <p:tgtEl>
                                          <p:spTgt spid="22"/>
                                        </p:tgtEl>
                                        <p:attrNameLst>
                                          <p:attrName>style.visibility</p:attrName>
                                        </p:attrNameLst>
                                      </p:cBhvr>
                                      <p:to>
                                        <p:strVal val="visible"/>
                                      </p:to>
                                    </p:set>
                                    <p:anim calcmode="lin" valueType="num">
                                      <p:cBhvr>
                                        <p:cTn dur="500" fill="hold" id="35"/>
                                        <p:tgtEl>
                                          <p:spTgt spid="22"/>
                                        </p:tgtEl>
                                        <p:attrNameLst>
                                          <p:attrName>ppt_w</p:attrName>
                                        </p:attrNameLst>
                                      </p:cBhvr>
                                      <p:tavLst>
                                        <p:tav tm="0">
                                          <p:val>
                                            <p:fltVal val="0"/>
                                          </p:val>
                                        </p:tav>
                                        <p:tav tm="100000">
                                          <p:val>
                                            <p:strVal val="#ppt_w"/>
                                          </p:val>
                                        </p:tav>
                                      </p:tavLst>
                                    </p:anim>
                                    <p:anim calcmode="lin" valueType="num">
                                      <p:cBhvr>
                                        <p:cTn dur="500" fill="hold" id="36"/>
                                        <p:tgtEl>
                                          <p:spTgt spid="22"/>
                                        </p:tgtEl>
                                        <p:attrNameLst>
                                          <p:attrName>ppt_h</p:attrName>
                                        </p:attrNameLst>
                                      </p:cBhvr>
                                      <p:tavLst>
                                        <p:tav tm="0">
                                          <p:val>
                                            <p:fltVal val="0"/>
                                          </p:val>
                                        </p:tav>
                                        <p:tav tm="100000">
                                          <p:val>
                                            <p:strVal val="#ppt_h"/>
                                          </p:val>
                                        </p:tav>
                                      </p:tavLst>
                                    </p:anim>
                                  </p:childTnLst>
                                </p:cTn>
                              </p:par>
                              <p:par>
                                <p:cTn decel="100000" fill="hold" grpId="0" id="37" nodeType="withEffect" presetClass="entr" presetID="2" presetSubtype="8">
                                  <p:stCondLst>
                                    <p:cond delay="250"/>
                                  </p:stCondLst>
                                  <p:childTnLst>
                                    <p:set>
                                      <p:cBhvr>
                                        <p:cTn dur="1" fill="hold" id="38">
                                          <p:stCondLst>
                                            <p:cond delay="0"/>
                                          </p:stCondLst>
                                        </p:cTn>
                                        <p:tgtEl>
                                          <p:spTgt spid="7"/>
                                        </p:tgtEl>
                                        <p:attrNameLst>
                                          <p:attrName>style.visibility</p:attrName>
                                        </p:attrNameLst>
                                      </p:cBhvr>
                                      <p:to>
                                        <p:strVal val="visible"/>
                                      </p:to>
                                    </p:set>
                                    <p:anim calcmode="lin" valueType="num">
                                      <p:cBhvr additive="base">
                                        <p:cTn dur="1500" fill="hold" id="39"/>
                                        <p:tgtEl>
                                          <p:spTgt spid="7"/>
                                        </p:tgtEl>
                                        <p:attrNameLst>
                                          <p:attrName>ppt_x</p:attrName>
                                        </p:attrNameLst>
                                      </p:cBhvr>
                                      <p:tavLst>
                                        <p:tav tm="0">
                                          <p:val>
                                            <p:strVal val="0-#ppt_w/2"/>
                                          </p:val>
                                        </p:tav>
                                        <p:tav tm="100000">
                                          <p:val>
                                            <p:strVal val="#ppt_x"/>
                                          </p:val>
                                        </p:tav>
                                      </p:tavLst>
                                    </p:anim>
                                    <p:anim calcmode="lin" valueType="num">
                                      <p:cBhvr additive="base">
                                        <p:cTn dur="1500" fill="hold" id="40"/>
                                        <p:tgtEl>
                                          <p:spTgt spid="7"/>
                                        </p:tgtEl>
                                        <p:attrNameLst>
                                          <p:attrName>ppt_y</p:attrName>
                                        </p:attrNameLst>
                                      </p:cBhvr>
                                      <p:tavLst>
                                        <p:tav tm="0">
                                          <p:val>
                                            <p:strVal val="#ppt_y"/>
                                          </p:val>
                                        </p:tav>
                                        <p:tav tm="100000">
                                          <p:val>
                                            <p:strVal val="#ppt_y"/>
                                          </p:val>
                                        </p:tav>
                                      </p:tavLst>
                                    </p:anim>
                                    <p:set>
                                      <p:cBhvr>
                                        <p:cTn dur="1" fill="hold" id="41">
                                          <p:stCondLst>
                                            <p:cond delay="0"/>
                                          </p:stCondLst>
                                        </p:cTn>
                                        <p:tgtEl>
                                          <p:spTgt spid="7"/>
                                        </p:tgtEl>
                                        <p:attrNameLst>
                                          <p:attrName>style.visibility</p:attrName>
                                        </p:attrNameLst>
                                      </p:cBhvr>
                                      <p:to>
                                        <p:strVal val="visible"/>
                                      </p:to>
                                    </p:set>
                                    <p:anim calcmode="lin" to="" valueType="num">
                                      <p:cBhvr>
                                        <p:cTn dur="1500" fill="hold" id="42">
                                          <p:stCondLst>
                                            <p:cond delay="0"/>
                                          </p:stCondLst>
                                        </p:cTn>
                                        <p:tgtEl>
                                          <p:spTgt spid="7"/>
                                        </p:tgtEl>
                                        <p:attrNameLst>
                                          <p:attrName>ppt_w</p:attrName>
                                        </p:attrNameLst>
                                      </p:cBhvr>
                                      <p:tavLst>
                                        <p:tav tm="0">
                                          <p:val>
                                            <p:strVal val="0"/>
                                          </p:val>
                                        </p:tav>
                                        <p:tav tm="100000">
                                          <p:val>
                                            <p:strVal val="#ppt_w"/>
                                          </p:val>
                                        </p:tav>
                                      </p:tavLst>
                                    </p:anim>
                                    <p:anim calcmode="lin" to="" valueType="num">
                                      <p:cBhvr>
                                        <p:cTn dur="1500" fill="hold" id="43">
                                          <p:stCondLst>
                                            <p:cond delay="0"/>
                                          </p:stCondLst>
                                        </p:cTn>
                                        <p:tgtEl>
                                          <p:spTgt spid="7"/>
                                        </p:tgtEl>
                                        <p:attrNameLst>
                                          <p:attrName>ppt_h</p:attrName>
                                        </p:attrNameLst>
                                      </p:cBhvr>
                                      <p:tavLst>
                                        <p:tav tm="0">
                                          <p:val>
                                            <p:strVal val="0"/>
                                          </p:val>
                                        </p:tav>
                                        <p:tav tm="100000">
                                          <p:val>
                                            <p:strVal val="#ppt_h"/>
                                          </p:val>
                                        </p:tav>
                                      </p:tavLst>
                                    </p:anim>
                                    <p:animEffect filter="fade">
                                      <p:cBhvr>
                                        <p:cTn dur="1500" id="44">
                                          <p:stCondLst>
                                            <p:cond delay="0"/>
                                          </p:stCondLst>
                                        </p:cTn>
                                        <p:tgtEl>
                                          <p:spTgt spid="7"/>
                                        </p:tgtEl>
                                      </p:cBhvr>
                                    </p:animEffect>
                                  </p:childTnLst>
                                </p:cTn>
                              </p:par>
                              <p:par>
                                <p:cTn decel="100000" fill="hold" grpId="0" id="45" nodeType="withEffect" presetClass="entr" presetID="2" presetSubtype="8">
                                  <p:stCondLst>
                                    <p:cond delay="250"/>
                                  </p:stCondLst>
                                  <p:childTnLst>
                                    <p:set>
                                      <p:cBhvr>
                                        <p:cTn dur="1" fill="hold" id="46">
                                          <p:stCondLst>
                                            <p:cond delay="0"/>
                                          </p:stCondLst>
                                        </p:cTn>
                                        <p:tgtEl>
                                          <p:spTgt spid="8"/>
                                        </p:tgtEl>
                                        <p:attrNameLst>
                                          <p:attrName>style.visibility</p:attrName>
                                        </p:attrNameLst>
                                      </p:cBhvr>
                                      <p:to>
                                        <p:strVal val="visible"/>
                                      </p:to>
                                    </p:set>
                                    <p:anim calcmode="lin" valueType="num">
                                      <p:cBhvr additive="base">
                                        <p:cTn dur="1500" fill="hold" id="47"/>
                                        <p:tgtEl>
                                          <p:spTgt spid="8"/>
                                        </p:tgtEl>
                                        <p:attrNameLst>
                                          <p:attrName>ppt_x</p:attrName>
                                        </p:attrNameLst>
                                      </p:cBhvr>
                                      <p:tavLst>
                                        <p:tav tm="0">
                                          <p:val>
                                            <p:strVal val="0-#ppt_w/2"/>
                                          </p:val>
                                        </p:tav>
                                        <p:tav tm="100000">
                                          <p:val>
                                            <p:strVal val="#ppt_x"/>
                                          </p:val>
                                        </p:tav>
                                      </p:tavLst>
                                    </p:anim>
                                    <p:anim calcmode="lin" valueType="num">
                                      <p:cBhvr additive="base">
                                        <p:cTn dur="1500" fill="hold" id="48"/>
                                        <p:tgtEl>
                                          <p:spTgt spid="8"/>
                                        </p:tgtEl>
                                        <p:attrNameLst>
                                          <p:attrName>ppt_y</p:attrName>
                                        </p:attrNameLst>
                                      </p:cBhvr>
                                      <p:tavLst>
                                        <p:tav tm="0">
                                          <p:val>
                                            <p:strVal val="#ppt_y"/>
                                          </p:val>
                                        </p:tav>
                                        <p:tav tm="100000">
                                          <p:val>
                                            <p:strVal val="#ppt_y"/>
                                          </p:val>
                                        </p:tav>
                                      </p:tavLst>
                                    </p:anim>
                                    <p:set>
                                      <p:cBhvr>
                                        <p:cTn dur="1" fill="hold" id="49">
                                          <p:stCondLst>
                                            <p:cond delay="0"/>
                                          </p:stCondLst>
                                        </p:cTn>
                                        <p:tgtEl>
                                          <p:spTgt spid="8"/>
                                        </p:tgtEl>
                                        <p:attrNameLst>
                                          <p:attrName>style.visibility</p:attrName>
                                        </p:attrNameLst>
                                      </p:cBhvr>
                                      <p:to>
                                        <p:strVal val="visible"/>
                                      </p:to>
                                    </p:set>
                                    <p:anim calcmode="lin" to="" valueType="num">
                                      <p:cBhvr>
                                        <p:cTn dur="1500" fill="hold" id="50">
                                          <p:stCondLst>
                                            <p:cond delay="0"/>
                                          </p:stCondLst>
                                        </p:cTn>
                                        <p:tgtEl>
                                          <p:spTgt spid="8"/>
                                        </p:tgtEl>
                                        <p:attrNameLst>
                                          <p:attrName>ppt_w</p:attrName>
                                        </p:attrNameLst>
                                      </p:cBhvr>
                                      <p:tavLst>
                                        <p:tav tm="0">
                                          <p:val>
                                            <p:strVal val="0"/>
                                          </p:val>
                                        </p:tav>
                                        <p:tav tm="100000">
                                          <p:val>
                                            <p:strVal val="#ppt_w"/>
                                          </p:val>
                                        </p:tav>
                                      </p:tavLst>
                                    </p:anim>
                                    <p:anim calcmode="lin" to="" valueType="num">
                                      <p:cBhvr>
                                        <p:cTn dur="1500" fill="hold" id="51">
                                          <p:stCondLst>
                                            <p:cond delay="0"/>
                                          </p:stCondLst>
                                        </p:cTn>
                                        <p:tgtEl>
                                          <p:spTgt spid="8"/>
                                        </p:tgtEl>
                                        <p:attrNameLst>
                                          <p:attrName>ppt_h</p:attrName>
                                        </p:attrNameLst>
                                      </p:cBhvr>
                                      <p:tavLst>
                                        <p:tav tm="0">
                                          <p:val>
                                            <p:strVal val="0"/>
                                          </p:val>
                                        </p:tav>
                                        <p:tav tm="100000">
                                          <p:val>
                                            <p:strVal val="#ppt_h"/>
                                          </p:val>
                                        </p:tav>
                                      </p:tavLst>
                                    </p:anim>
                                    <p:animEffect filter="fade">
                                      <p:cBhvr>
                                        <p:cTn dur="1500" id="52">
                                          <p:stCondLst>
                                            <p:cond delay="0"/>
                                          </p:stCondLst>
                                        </p:cTn>
                                        <p:tgtEl>
                                          <p:spTgt spid="8"/>
                                        </p:tgtEl>
                                      </p:cBhvr>
                                    </p:animEffect>
                                  </p:childTnLst>
                                </p:cTn>
                              </p:par>
                              <p:par>
                                <p:cTn decel="100000" fill="hold" grpId="0" id="53" nodeType="withEffect" presetClass="entr" presetID="2" presetSubtype="8">
                                  <p:stCondLst>
                                    <p:cond delay="250"/>
                                  </p:stCondLst>
                                  <p:childTnLst>
                                    <p:set>
                                      <p:cBhvr>
                                        <p:cTn dur="1" fill="hold" id="54">
                                          <p:stCondLst>
                                            <p:cond delay="0"/>
                                          </p:stCondLst>
                                        </p:cTn>
                                        <p:tgtEl>
                                          <p:spTgt spid="9"/>
                                        </p:tgtEl>
                                        <p:attrNameLst>
                                          <p:attrName>style.visibility</p:attrName>
                                        </p:attrNameLst>
                                      </p:cBhvr>
                                      <p:to>
                                        <p:strVal val="visible"/>
                                      </p:to>
                                    </p:set>
                                    <p:anim calcmode="lin" valueType="num">
                                      <p:cBhvr additive="base">
                                        <p:cTn dur="1500" fill="hold" id="55"/>
                                        <p:tgtEl>
                                          <p:spTgt spid="9"/>
                                        </p:tgtEl>
                                        <p:attrNameLst>
                                          <p:attrName>ppt_x</p:attrName>
                                        </p:attrNameLst>
                                      </p:cBhvr>
                                      <p:tavLst>
                                        <p:tav tm="0">
                                          <p:val>
                                            <p:strVal val="0-#ppt_w/2"/>
                                          </p:val>
                                        </p:tav>
                                        <p:tav tm="100000">
                                          <p:val>
                                            <p:strVal val="#ppt_x"/>
                                          </p:val>
                                        </p:tav>
                                      </p:tavLst>
                                    </p:anim>
                                    <p:anim calcmode="lin" valueType="num">
                                      <p:cBhvr additive="base">
                                        <p:cTn dur="1500" fill="hold" id="56"/>
                                        <p:tgtEl>
                                          <p:spTgt spid="9"/>
                                        </p:tgtEl>
                                        <p:attrNameLst>
                                          <p:attrName>ppt_y</p:attrName>
                                        </p:attrNameLst>
                                      </p:cBhvr>
                                      <p:tavLst>
                                        <p:tav tm="0">
                                          <p:val>
                                            <p:strVal val="#ppt_y"/>
                                          </p:val>
                                        </p:tav>
                                        <p:tav tm="100000">
                                          <p:val>
                                            <p:strVal val="#ppt_y"/>
                                          </p:val>
                                        </p:tav>
                                      </p:tavLst>
                                    </p:anim>
                                    <p:set>
                                      <p:cBhvr>
                                        <p:cTn dur="1" fill="hold" id="57">
                                          <p:stCondLst>
                                            <p:cond delay="0"/>
                                          </p:stCondLst>
                                        </p:cTn>
                                        <p:tgtEl>
                                          <p:spTgt spid="9"/>
                                        </p:tgtEl>
                                        <p:attrNameLst>
                                          <p:attrName>style.visibility</p:attrName>
                                        </p:attrNameLst>
                                      </p:cBhvr>
                                      <p:to>
                                        <p:strVal val="visible"/>
                                      </p:to>
                                    </p:set>
                                    <p:anim calcmode="lin" to="" valueType="num">
                                      <p:cBhvr>
                                        <p:cTn dur="1500" fill="hold" id="58">
                                          <p:stCondLst>
                                            <p:cond delay="0"/>
                                          </p:stCondLst>
                                        </p:cTn>
                                        <p:tgtEl>
                                          <p:spTgt spid="9"/>
                                        </p:tgtEl>
                                        <p:attrNameLst>
                                          <p:attrName>ppt_w</p:attrName>
                                        </p:attrNameLst>
                                      </p:cBhvr>
                                      <p:tavLst>
                                        <p:tav tm="0">
                                          <p:val>
                                            <p:strVal val="0"/>
                                          </p:val>
                                        </p:tav>
                                        <p:tav tm="100000">
                                          <p:val>
                                            <p:strVal val="#ppt_w"/>
                                          </p:val>
                                        </p:tav>
                                      </p:tavLst>
                                    </p:anim>
                                    <p:anim calcmode="lin" to="" valueType="num">
                                      <p:cBhvr>
                                        <p:cTn dur="1500" fill="hold" id="59">
                                          <p:stCondLst>
                                            <p:cond delay="0"/>
                                          </p:stCondLst>
                                        </p:cTn>
                                        <p:tgtEl>
                                          <p:spTgt spid="9"/>
                                        </p:tgtEl>
                                        <p:attrNameLst>
                                          <p:attrName>ppt_h</p:attrName>
                                        </p:attrNameLst>
                                      </p:cBhvr>
                                      <p:tavLst>
                                        <p:tav tm="0">
                                          <p:val>
                                            <p:strVal val="0"/>
                                          </p:val>
                                        </p:tav>
                                        <p:tav tm="100000">
                                          <p:val>
                                            <p:strVal val="#ppt_h"/>
                                          </p:val>
                                        </p:tav>
                                      </p:tavLst>
                                    </p:anim>
                                    <p:animEffect filter="fade">
                                      <p:cBhvr>
                                        <p:cTn dur="1500" id="60">
                                          <p:stCondLst>
                                            <p:cond delay="0"/>
                                          </p:stCondLst>
                                        </p:cTn>
                                        <p:tgtEl>
                                          <p:spTgt spid="9"/>
                                        </p:tgtEl>
                                      </p:cBhvr>
                                    </p:animEffect>
                                  </p:childTnLst>
                                </p:cTn>
                              </p:par>
                              <p:par>
                                <p:cTn decel="100000" fill="hold" grpId="0" id="61" nodeType="withEffect" presetClass="entr" presetID="2" presetSubtype="8">
                                  <p:stCondLst>
                                    <p:cond delay="250"/>
                                  </p:stCondLst>
                                  <p:childTnLst>
                                    <p:set>
                                      <p:cBhvr>
                                        <p:cTn dur="1" fill="hold" id="62">
                                          <p:stCondLst>
                                            <p:cond delay="0"/>
                                          </p:stCondLst>
                                        </p:cTn>
                                        <p:tgtEl>
                                          <p:spTgt spid="10"/>
                                        </p:tgtEl>
                                        <p:attrNameLst>
                                          <p:attrName>style.visibility</p:attrName>
                                        </p:attrNameLst>
                                      </p:cBhvr>
                                      <p:to>
                                        <p:strVal val="visible"/>
                                      </p:to>
                                    </p:set>
                                    <p:anim calcmode="lin" valueType="num">
                                      <p:cBhvr additive="base">
                                        <p:cTn dur="1500" fill="hold" id="63"/>
                                        <p:tgtEl>
                                          <p:spTgt spid="10"/>
                                        </p:tgtEl>
                                        <p:attrNameLst>
                                          <p:attrName>ppt_x</p:attrName>
                                        </p:attrNameLst>
                                      </p:cBhvr>
                                      <p:tavLst>
                                        <p:tav tm="0">
                                          <p:val>
                                            <p:strVal val="0-#ppt_w/2"/>
                                          </p:val>
                                        </p:tav>
                                        <p:tav tm="100000">
                                          <p:val>
                                            <p:strVal val="#ppt_x"/>
                                          </p:val>
                                        </p:tav>
                                      </p:tavLst>
                                    </p:anim>
                                    <p:anim calcmode="lin" valueType="num">
                                      <p:cBhvr additive="base">
                                        <p:cTn dur="1500" fill="hold" id="64"/>
                                        <p:tgtEl>
                                          <p:spTgt spid="10"/>
                                        </p:tgtEl>
                                        <p:attrNameLst>
                                          <p:attrName>ppt_y</p:attrName>
                                        </p:attrNameLst>
                                      </p:cBhvr>
                                      <p:tavLst>
                                        <p:tav tm="0">
                                          <p:val>
                                            <p:strVal val="#ppt_y"/>
                                          </p:val>
                                        </p:tav>
                                        <p:tav tm="100000">
                                          <p:val>
                                            <p:strVal val="#ppt_y"/>
                                          </p:val>
                                        </p:tav>
                                      </p:tavLst>
                                    </p:anim>
                                    <p:set>
                                      <p:cBhvr>
                                        <p:cTn dur="1" fill="hold" id="65">
                                          <p:stCondLst>
                                            <p:cond delay="0"/>
                                          </p:stCondLst>
                                        </p:cTn>
                                        <p:tgtEl>
                                          <p:spTgt spid="10"/>
                                        </p:tgtEl>
                                        <p:attrNameLst>
                                          <p:attrName>style.visibility</p:attrName>
                                        </p:attrNameLst>
                                      </p:cBhvr>
                                      <p:to>
                                        <p:strVal val="visible"/>
                                      </p:to>
                                    </p:set>
                                    <p:anim calcmode="lin" to="" valueType="num">
                                      <p:cBhvr>
                                        <p:cTn dur="1500" fill="hold" id="66">
                                          <p:stCondLst>
                                            <p:cond delay="0"/>
                                          </p:stCondLst>
                                        </p:cTn>
                                        <p:tgtEl>
                                          <p:spTgt spid="10"/>
                                        </p:tgtEl>
                                        <p:attrNameLst>
                                          <p:attrName>ppt_w</p:attrName>
                                        </p:attrNameLst>
                                      </p:cBhvr>
                                      <p:tavLst>
                                        <p:tav tm="0">
                                          <p:val>
                                            <p:strVal val="0"/>
                                          </p:val>
                                        </p:tav>
                                        <p:tav tm="100000">
                                          <p:val>
                                            <p:strVal val="#ppt_w"/>
                                          </p:val>
                                        </p:tav>
                                      </p:tavLst>
                                    </p:anim>
                                    <p:anim calcmode="lin" to="" valueType="num">
                                      <p:cBhvr>
                                        <p:cTn dur="1500" fill="hold" id="67">
                                          <p:stCondLst>
                                            <p:cond delay="0"/>
                                          </p:stCondLst>
                                        </p:cTn>
                                        <p:tgtEl>
                                          <p:spTgt spid="10"/>
                                        </p:tgtEl>
                                        <p:attrNameLst>
                                          <p:attrName>ppt_h</p:attrName>
                                        </p:attrNameLst>
                                      </p:cBhvr>
                                      <p:tavLst>
                                        <p:tav tm="0">
                                          <p:val>
                                            <p:strVal val="0"/>
                                          </p:val>
                                        </p:tav>
                                        <p:tav tm="100000">
                                          <p:val>
                                            <p:strVal val="#ppt_h"/>
                                          </p:val>
                                        </p:tav>
                                      </p:tavLst>
                                    </p:anim>
                                    <p:animEffect filter="fade">
                                      <p:cBhvr>
                                        <p:cTn dur="1500" id="68">
                                          <p:stCondLst>
                                            <p:cond delay="0"/>
                                          </p:stCondLst>
                                        </p:cTn>
                                        <p:tgtEl>
                                          <p:spTgt spid="10"/>
                                        </p:tgtEl>
                                      </p:cBhvr>
                                    </p:animEffect>
                                  </p:childTnLst>
                                </p:cTn>
                              </p:par>
                              <p:par>
                                <p:cTn decel="100000" fill="hold" grpId="0" id="69" nodeType="withEffect" presetClass="entr" presetID="2" presetSubtype="8">
                                  <p:stCondLst>
                                    <p:cond delay="250"/>
                                  </p:stCondLst>
                                  <p:childTnLst>
                                    <p:set>
                                      <p:cBhvr>
                                        <p:cTn dur="1" fill="hold" id="70">
                                          <p:stCondLst>
                                            <p:cond delay="0"/>
                                          </p:stCondLst>
                                        </p:cTn>
                                        <p:tgtEl>
                                          <p:spTgt spid="11"/>
                                        </p:tgtEl>
                                        <p:attrNameLst>
                                          <p:attrName>style.visibility</p:attrName>
                                        </p:attrNameLst>
                                      </p:cBhvr>
                                      <p:to>
                                        <p:strVal val="visible"/>
                                      </p:to>
                                    </p:set>
                                    <p:anim calcmode="lin" valueType="num">
                                      <p:cBhvr additive="base">
                                        <p:cTn dur="1500" fill="hold" id="71"/>
                                        <p:tgtEl>
                                          <p:spTgt spid="11"/>
                                        </p:tgtEl>
                                        <p:attrNameLst>
                                          <p:attrName>ppt_x</p:attrName>
                                        </p:attrNameLst>
                                      </p:cBhvr>
                                      <p:tavLst>
                                        <p:tav tm="0">
                                          <p:val>
                                            <p:strVal val="0-#ppt_w/2"/>
                                          </p:val>
                                        </p:tav>
                                        <p:tav tm="100000">
                                          <p:val>
                                            <p:strVal val="#ppt_x"/>
                                          </p:val>
                                        </p:tav>
                                      </p:tavLst>
                                    </p:anim>
                                    <p:anim calcmode="lin" valueType="num">
                                      <p:cBhvr additive="base">
                                        <p:cTn dur="1500" fill="hold" id="72"/>
                                        <p:tgtEl>
                                          <p:spTgt spid="11"/>
                                        </p:tgtEl>
                                        <p:attrNameLst>
                                          <p:attrName>ppt_y</p:attrName>
                                        </p:attrNameLst>
                                      </p:cBhvr>
                                      <p:tavLst>
                                        <p:tav tm="0">
                                          <p:val>
                                            <p:strVal val="#ppt_y"/>
                                          </p:val>
                                        </p:tav>
                                        <p:tav tm="100000">
                                          <p:val>
                                            <p:strVal val="#ppt_y"/>
                                          </p:val>
                                        </p:tav>
                                      </p:tavLst>
                                    </p:anim>
                                    <p:set>
                                      <p:cBhvr>
                                        <p:cTn dur="1" fill="hold" id="73">
                                          <p:stCondLst>
                                            <p:cond delay="0"/>
                                          </p:stCondLst>
                                        </p:cTn>
                                        <p:tgtEl>
                                          <p:spTgt spid="11"/>
                                        </p:tgtEl>
                                        <p:attrNameLst>
                                          <p:attrName>style.visibility</p:attrName>
                                        </p:attrNameLst>
                                      </p:cBhvr>
                                      <p:to>
                                        <p:strVal val="visible"/>
                                      </p:to>
                                    </p:set>
                                    <p:anim calcmode="lin" to="" valueType="num">
                                      <p:cBhvr>
                                        <p:cTn dur="1500" fill="hold" id="74">
                                          <p:stCondLst>
                                            <p:cond delay="0"/>
                                          </p:stCondLst>
                                        </p:cTn>
                                        <p:tgtEl>
                                          <p:spTgt spid="11"/>
                                        </p:tgtEl>
                                        <p:attrNameLst>
                                          <p:attrName>ppt_w</p:attrName>
                                        </p:attrNameLst>
                                      </p:cBhvr>
                                      <p:tavLst>
                                        <p:tav tm="0">
                                          <p:val>
                                            <p:strVal val="0"/>
                                          </p:val>
                                        </p:tav>
                                        <p:tav tm="100000">
                                          <p:val>
                                            <p:strVal val="#ppt_w"/>
                                          </p:val>
                                        </p:tav>
                                      </p:tavLst>
                                    </p:anim>
                                    <p:anim calcmode="lin" to="" valueType="num">
                                      <p:cBhvr>
                                        <p:cTn dur="1500" fill="hold" id="75">
                                          <p:stCondLst>
                                            <p:cond delay="0"/>
                                          </p:stCondLst>
                                        </p:cTn>
                                        <p:tgtEl>
                                          <p:spTgt spid="11"/>
                                        </p:tgtEl>
                                        <p:attrNameLst>
                                          <p:attrName>ppt_h</p:attrName>
                                        </p:attrNameLst>
                                      </p:cBhvr>
                                      <p:tavLst>
                                        <p:tav tm="0">
                                          <p:val>
                                            <p:strVal val="0"/>
                                          </p:val>
                                        </p:tav>
                                        <p:tav tm="100000">
                                          <p:val>
                                            <p:strVal val="#ppt_h"/>
                                          </p:val>
                                        </p:tav>
                                      </p:tavLst>
                                    </p:anim>
                                    <p:animEffect filter="fade">
                                      <p:cBhvr>
                                        <p:cTn dur="1500" id="76">
                                          <p:stCondLst>
                                            <p:cond delay="0"/>
                                          </p:stCondLst>
                                        </p:cTn>
                                        <p:tgtEl>
                                          <p:spTgt spid="11"/>
                                        </p:tgtEl>
                                      </p:cBhvr>
                                    </p:animEffect>
                                  </p:childTnLst>
                                </p:cTn>
                              </p:par>
                              <p:par>
                                <p:cTn decel="100000" fill="hold" grpId="0" id="77" nodeType="withEffect" presetClass="entr" presetID="2" presetSubtype="8">
                                  <p:stCondLst>
                                    <p:cond delay="250"/>
                                  </p:stCondLst>
                                  <p:childTnLst>
                                    <p:set>
                                      <p:cBhvr>
                                        <p:cTn dur="1" fill="hold" id="78">
                                          <p:stCondLst>
                                            <p:cond delay="0"/>
                                          </p:stCondLst>
                                        </p:cTn>
                                        <p:tgtEl>
                                          <p:spTgt spid="12"/>
                                        </p:tgtEl>
                                        <p:attrNameLst>
                                          <p:attrName>style.visibility</p:attrName>
                                        </p:attrNameLst>
                                      </p:cBhvr>
                                      <p:to>
                                        <p:strVal val="visible"/>
                                      </p:to>
                                    </p:set>
                                    <p:anim calcmode="lin" valueType="num">
                                      <p:cBhvr additive="base">
                                        <p:cTn dur="1500" fill="hold" id="79"/>
                                        <p:tgtEl>
                                          <p:spTgt spid="12"/>
                                        </p:tgtEl>
                                        <p:attrNameLst>
                                          <p:attrName>ppt_x</p:attrName>
                                        </p:attrNameLst>
                                      </p:cBhvr>
                                      <p:tavLst>
                                        <p:tav tm="0">
                                          <p:val>
                                            <p:strVal val="0-#ppt_w/2"/>
                                          </p:val>
                                        </p:tav>
                                        <p:tav tm="100000">
                                          <p:val>
                                            <p:strVal val="#ppt_x"/>
                                          </p:val>
                                        </p:tav>
                                      </p:tavLst>
                                    </p:anim>
                                    <p:anim calcmode="lin" valueType="num">
                                      <p:cBhvr additive="base">
                                        <p:cTn dur="1500" fill="hold" id="80"/>
                                        <p:tgtEl>
                                          <p:spTgt spid="12"/>
                                        </p:tgtEl>
                                        <p:attrNameLst>
                                          <p:attrName>ppt_y</p:attrName>
                                        </p:attrNameLst>
                                      </p:cBhvr>
                                      <p:tavLst>
                                        <p:tav tm="0">
                                          <p:val>
                                            <p:strVal val="#ppt_y"/>
                                          </p:val>
                                        </p:tav>
                                        <p:tav tm="100000">
                                          <p:val>
                                            <p:strVal val="#ppt_y"/>
                                          </p:val>
                                        </p:tav>
                                      </p:tavLst>
                                    </p:anim>
                                    <p:set>
                                      <p:cBhvr>
                                        <p:cTn dur="1" fill="hold" id="81">
                                          <p:stCondLst>
                                            <p:cond delay="0"/>
                                          </p:stCondLst>
                                        </p:cTn>
                                        <p:tgtEl>
                                          <p:spTgt spid="12"/>
                                        </p:tgtEl>
                                        <p:attrNameLst>
                                          <p:attrName>style.visibility</p:attrName>
                                        </p:attrNameLst>
                                      </p:cBhvr>
                                      <p:to>
                                        <p:strVal val="visible"/>
                                      </p:to>
                                    </p:set>
                                    <p:anim calcmode="lin" to="" valueType="num">
                                      <p:cBhvr>
                                        <p:cTn dur="1500" fill="hold" id="82">
                                          <p:stCondLst>
                                            <p:cond delay="0"/>
                                          </p:stCondLst>
                                        </p:cTn>
                                        <p:tgtEl>
                                          <p:spTgt spid="12"/>
                                        </p:tgtEl>
                                        <p:attrNameLst>
                                          <p:attrName>ppt_w</p:attrName>
                                        </p:attrNameLst>
                                      </p:cBhvr>
                                      <p:tavLst>
                                        <p:tav tm="0">
                                          <p:val>
                                            <p:strVal val="0"/>
                                          </p:val>
                                        </p:tav>
                                        <p:tav tm="100000">
                                          <p:val>
                                            <p:strVal val="#ppt_w"/>
                                          </p:val>
                                        </p:tav>
                                      </p:tavLst>
                                    </p:anim>
                                    <p:anim calcmode="lin" to="" valueType="num">
                                      <p:cBhvr>
                                        <p:cTn dur="1500" fill="hold" id="83">
                                          <p:stCondLst>
                                            <p:cond delay="0"/>
                                          </p:stCondLst>
                                        </p:cTn>
                                        <p:tgtEl>
                                          <p:spTgt spid="12"/>
                                        </p:tgtEl>
                                        <p:attrNameLst>
                                          <p:attrName>ppt_h</p:attrName>
                                        </p:attrNameLst>
                                      </p:cBhvr>
                                      <p:tavLst>
                                        <p:tav tm="0">
                                          <p:val>
                                            <p:strVal val="0"/>
                                          </p:val>
                                        </p:tav>
                                        <p:tav tm="100000">
                                          <p:val>
                                            <p:strVal val="#ppt_h"/>
                                          </p:val>
                                        </p:tav>
                                      </p:tavLst>
                                    </p:anim>
                                    <p:animEffect filter="fade">
                                      <p:cBhvr>
                                        <p:cTn dur="1500" id="84">
                                          <p:stCondLst>
                                            <p:cond delay="0"/>
                                          </p:stCondLst>
                                        </p:cTn>
                                        <p:tgtEl>
                                          <p:spTgt spid="12"/>
                                        </p:tgtEl>
                                      </p:cBhvr>
                                    </p:animEffect>
                                  </p:childTnLst>
                                </p:cTn>
                              </p:par>
                              <p:par>
                                <p:cTn decel="100000" fill="hold" grpId="0" id="85" nodeType="withEffect" presetClass="entr" presetID="2" presetSubtype="8">
                                  <p:stCondLst>
                                    <p:cond delay="250"/>
                                  </p:stCondLst>
                                  <p:childTnLst>
                                    <p:set>
                                      <p:cBhvr>
                                        <p:cTn dur="1" fill="hold" id="86">
                                          <p:stCondLst>
                                            <p:cond delay="0"/>
                                          </p:stCondLst>
                                        </p:cTn>
                                        <p:tgtEl>
                                          <p:spTgt spid="13"/>
                                        </p:tgtEl>
                                        <p:attrNameLst>
                                          <p:attrName>style.visibility</p:attrName>
                                        </p:attrNameLst>
                                      </p:cBhvr>
                                      <p:to>
                                        <p:strVal val="visible"/>
                                      </p:to>
                                    </p:set>
                                    <p:anim calcmode="lin" valueType="num">
                                      <p:cBhvr additive="base">
                                        <p:cTn dur="1500" fill="hold" id="87"/>
                                        <p:tgtEl>
                                          <p:spTgt spid="13"/>
                                        </p:tgtEl>
                                        <p:attrNameLst>
                                          <p:attrName>ppt_x</p:attrName>
                                        </p:attrNameLst>
                                      </p:cBhvr>
                                      <p:tavLst>
                                        <p:tav tm="0">
                                          <p:val>
                                            <p:strVal val="0-#ppt_w/2"/>
                                          </p:val>
                                        </p:tav>
                                        <p:tav tm="100000">
                                          <p:val>
                                            <p:strVal val="#ppt_x"/>
                                          </p:val>
                                        </p:tav>
                                      </p:tavLst>
                                    </p:anim>
                                    <p:anim calcmode="lin" valueType="num">
                                      <p:cBhvr additive="base">
                                        <p:cTn dur="1500" fill="hold" id="88"/>
                                        <p:tgtEl>
                                          <p:spTgt spid="13"/>
                                        </p:tgtEl>
                                        <p:attrNameLst>
                                          <p:attrName>ppt_y</p:attrName>
                                        </p:attrNameLst>
                                      </p:cBhvr>
                                      <p:tavLst>
                                        <p:tav tm="0">
                                          <p:val>
                                            <p:strVal val="#ppt_y"/>
                                          </p:val>
                                        </p:tav>
                                        <p:tav tm="100000">
                                          <p:val>
                                            <p:strVal val="#ppt_y"/>
                                          </p:val>
                                        </p:tav>
                                      </p:tavLst>
                                    </p:anim>
                                    <p:set>
                                      <p:cBhvr>
                                        <p:cTn dur="1" fill="hold" id="89">
                                          <p:stCondLst>
                                            <p:cond delay="0"/>
                                          </p:stCondLst>
                                        </p:cTn>
                                        <p:tgtEl>
                                          <p:spTgt spid="13"/>
                                        </p:tgtEl>
                                        <p:attrNameLst>
                                          <p:attrName>style.visibility</p:attrName>
                                        </p:attrNameLst>
                                      </p:cBhvr>
                                      <p:to>
                                        <p:strVal val="visible"/>
                                      </p:to>
                                    </p:set>
                                    <p:anim calcmode="lin" to="" valueType="num">
                                      <p:cBhvr>
                                        <p:cTn dur="1500" fill="hold" id="90">
                                          <p:stCondLst>
                                            <p:cond delay="0"/>
                                          </p:stCondLst>
                                        </p:cTn>
                                        <p:tgtEl>
                                          <p:spTgt spid="13"/>
                                        </p:tgtEl>
                                        <p:attrNameLst>
                                          <p:attrName>ppt_w</p:attrName>
                                        </p:attrNameLst>
                                      </p:cBhvr>
                                      <p:tavLst>
                                        <p:tav tm="0">
                                          <p:val>
                                            <p:strVal val="0"/>
                                          </p:val>
                                        </p:tav>
                                        <p:tav tm="100000">
                                          <p:val>
                                            <p:strVal val="#ppt_w"/>
                                          </p:val>
                                        </p:tav>
                                      </p:tavLst>
                                    </p:anim>
                                    <p:anim calcmode="lin" to="" valueType="num">
                                      <p:cBhvr>
                                        <p:cTn dur="1500" fill="hold" id="91">
                                          <p:stCondLst>
                                            <p:cond delay="0"/>
                                          </p:stCondLst>
                                        </p:cTn>
                                        <p:tgtEl>
                                          <p:spTgt spid="13"/>
                                        </p:tgtEl>
                                        <p:attrNameLst>
                                          <p:attrName>ppt_h</p:attrName>
                                        </p:attrNameLst>
                                      </p:cBhvr>
                                      <p:tavLst>
                                        <p:tav tm="0">
                                          <p:val>
                                            <p:strVal val="0"/>
                                          </p:val>
                                        </p:tav>
                                        <p:tav tm="100000">
                                          <p:val>
                                            <p:strVal val="#ppt_h"/>
                                          </p:val>
                                        </p:tav>
                                      </p:tavLst>
                                    </p:anim>
                                    <p:animEffect filter="fade">
                                      <p:cBhvr>
                                        <p:cTn dur="1500" id="92">
                                          <p:stCondLst>
                                            <p:cond delay="0"/>
                                          </p:stCondLst>
                                        </p:cTn>
                                        <p:tgtEl>
                                          <p:spTgt spid="13"/>
                                        </p:tgtEl>
                                      </p:cBhvr>
                                    </p:animEffect>
                                  </p:childTnLst>
                                </p:cTn>
                              </p:par>
                              <p:par>
                                <p:cTn decel="100000" fill="hold" grpId="0" id="93" nodeType="withEffect" presetClass="entr" presetID="2" presetSubtype="8">
                                  <p:stCondLst>
                                    <p:cond delay="250"/>
                                  </p:stCondLst>
                                  <p:childTnLst>
                                    <p:set>
                                      <p:cBhvr>
                                        <p:cTn dur="1" fill="hold" id="94">
                                          <p:stCondLst>
                                            <p:cond delay="0"/>
                                          </p:stCondLst>
                                        </p:cTn>
                                        <p:tgtEl>
                                          <p:spTgt spid="14"/>
                                        </p:tgtEl>
                                        <p:attrNameLst>
                                          <p:attrName>style.visibility</p:attrName>
                                        </p:attrNameLst>
                                      </p:cBhvr>
                                      <p:to>
                                        <p:strVal val="visible"/>
                                      </p:to>
                                    </p:set>
                                    <p:anim calcmode="lin" valueType="num">
                                      <p:cBhvr additive="base">
                                        <p:cTn dur="1500" fill="hold" id="95"/>
                                        <p:tgtEl>
                                          <p:spTgt spid="14"/>
                                        </p:tgtEl>
                                        <p:attrNameLst>
                                          <p:attrName>ppt_x</p:attrName>
                                        </p:attrNameLst>
                                      </p:cBhvr>
                                      <p:tavLst>
                                        <p:tav tm="0">
                                          <p:val>
                                            <p:strVal val="0-#ppt_w/2"/>
                                          </p:val>
                                        </p:tav>
                                        <p:tav tm="100000">
                                          <p:val>
                                            <p:strVal val="#ppt_x"/>
                                          </p:val>
                                        </p:tav>
                                      </p:tavLst>
                                    </p:anim>
                                    <p:anim calcmode="lin" valueType="num">
                                      <p:cBhvr additive="base">
                                        <p:cTn dur="1500" fill="hold" id="96"/>
                                        <p:tgtEl>
                                          <p:spTgt spid="14"/>
                                        </p:tgtEl>
                                        <p:attrNameLst>
                                          <p:attrName>ppt_y</p:attrName>
                                        </p:attrNameLst>
                                      </p:cBhvr>
                                      <p:tavLst>
                                        <p:tav tm="0">
                                          <p:val>
                                            <p:strVal val="#ppt_y"/>
                                          </p:val>
                                        </p:tav>
                                        <p:tav tm="100000">
                                          <p:val>
                                            <p:strVal val="#ppt_y"/>
                                          </p:val>
                                        </p:tav>
                                      </p:tavLst>
                                    </p:anim>
                                    <p:set>
                                      <p:cBhvr>
                                        <p:cTn dur="1" fill="hold" id="97">
                                          <p:stCondLst>
                                            <p:cond delay="0"/>
                                          </p:stCondLst>
                                        </p:cTn>
                                        <p:tgtEl>
                                          <p:spTgt spid="14"/>
                                        </p:tgtEl>
                                        <p:attrNameLst>
                                          <p:attrName>style.visibility</p:attrName>
                                        </p:attrNameLst>
                                      </p:cBhvr>
                                      <p:to>
                                        <p:strVal val="visible"/>
                                      </p:to>
                                    </p:set>
                                    <p:anim calcmode="lin" to="" valueType="num">
                                      <p:cBhvr>
                                        <p:cTn dur="1500" fill="hold" id="98">
                                          <p:stCondLst>
                                            <p:cond delay="0"/>
                                          </p:stCondLst>
                                        </p:cTn>
                                        <p:tgtEl>
                                          <p:spTgt spid="14"/>
                                        </p:tgtEl>
                                        <p:attrNameLst>
                                          <p:attrName>ppt_w</p:attrName>
                                        </p:attrNameLst>
                                      </p:cBhvr>
                                      <p:tavLst>
                                        <p:tav tm="0">
                                          <p:val>
                                            <p:strVal val="0"/>
                                          </p:val>
                                        </p:tav>
                                        <p:tav tm="100000">
                                          <p:val>
                                            <p:strVal val="#ppt_w"/>
                                          </p:val>
                                        </p:tav>
                                      </p:tavLst>
                                    </p:anim>
                                    <p:anim calcmode="lin" to="" valueType="num">
                                      <p:cBhvr>
                                        <p:cTn dur="1500" fill="hold" id="99">
                                          <p:stCondLst>
                                            <p:cond delay="0"/>
                                          </p:stCondLst>
                                        </p:cTn>
                                        <p:tgtEl>
                                          <p:spTgt spid="14"/>
                                        </p:tgtEl>
                                        <p:attrNameLst>
                                          <p:attrName>ppt_h</p:attrName>
                                        </p:attrNameLst>
                                      </p:cBhvr>
                                      <p:tavLst>
                                        <p:tav tm="0">
                                          <p:val>
                                            <p:strVal val="0"/>
                                          </p:val>
                                        </p:tav>
                                        <p:tav tm="100000">
                                          <p:val>
                                            <p:strVal val="#ppt_h"/>
                                          </p:val>
                                        </p:tav>
                                      </p:tavLst>
                                    </p:anim>
                                    <p:animEffect filter="fade">
                                      <p:cBhvr>
                                        <p:cTn dur="1500" id="100">
                                          <p:stCondLst>
                                            <p:cond delay="0"/>
                                          </p:stCondLst>
                                        </p:cTn>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8"/>
      <p:bldP grpId="0" spid="9"/>
      <p:bldP grpId="0" spid="10"/>
      <p:bldP grpId="0" spid="11"/>
      <p:bldP grpId="0" spid="12"/>
      <p:bldP grpId="0" spid="13"/>
      <p:bldP grpId="0" spid="14"/>
      <p:bldP grpId="0" spid="15"/>
      <p:bldP grpId="0" spid="16"/>
      <p:bldP grpId="0" spid="17"/>
      <p:bldP grpId="0" spid="18"/>
      <p:bldP grpId="0" spid="19"/>
      <p:bldP grpId="0" spid="20"/>
      <p:bldP grpId="0" spid="21"/>
      <p:bldP grpId="0" spid="22"/>
    </p:bldLst>
  </p:timing>
</p:sld>
</file>

<file path=ppt/slides/slide19.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2" name="图片 2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sp>
        <p:nvSpPr>
          <p:cNvPr id="2" name="文本框 1"/>
          <p:cNvSpPr txBox="1"/>
          <p:nvPr/>
        </p:nvSpPr>
        <p:spPr>
          <a:xfrm>
            <a:off x="4858600" y="1108670"/>
            <a:ext cx="2511188" cy="1844040"/>
          </a:xfrm>
          <a:prstGeom prst="rect">
            <a:avLst/>
          </a:prstGeom>
          <a:noFill/>
        </p:spPr>
        <p:txBody>
          <a:bodyPr rtlCol="0" wrap="square">
            <a:spAutoFit/>
          </a:bodyPr>
          <a:lstStyle/>
          <a:p>
            <a:r>
              <a:rPr altLang="zh-CN" b="1" lang="en-US" smtClean="0" sz="11500">
                <a:blipFill>
                  <a:blip r:embed="rId5"/>
                  <a:stretch>
                    <a:fillRect b="-39000" l="-10000" r="-40000" t="-13000"/>
                  </a:stretch>
                </a:blipFill>
                <a:latin charset="-122" panose="040b0509000000000000" pitchFamily="81" typeface="华康娃娃体W5"/>
                <a:ea charset="-122" panose="040b0509000000000000" pitchFamily="81" typeface="华康娃娃体W5"/>
              </a:rPr>
              <a:t>66%</a:t>
            </a:r>
          </a:p>
        </p:txBody>
      </p:sp>
      <p:sp>
        <p:nvSpPr>
          <p:cNvPr id="3" name="文本框 2"/>
          <p:cNvSpPr txBox="1"/>
          <p:nvPr/>
        </p:nvSpPr>
        <p:spPr>
          <a:xfrm>
            <a:off x="4967782" y="2625200"/>
            <a:ext cx="2292824" cy="701040"/>
          </a:xfrm>
          <a:prstGeom prst="rect">
            <a:avLst/>
          </a:prstGeom>
          <a:noFill/>
        </p:spPr>
        <p:txBody>
          <a:bodyPr rtlCol="0" wrap="square">
            <a:spAutoFit/>
          </a:bodyPr>
          <a:lstStyle/>
          <a:p>
            <a:r>
              <a:rPr altLang="zh-CN" lang="en-US" smtClean="0" sz="2000">
                <a:solidFill>
                  <a:schemeClr val="bg1"/>
                </a:solidFill>
                <a:latin charset="-122" panose="040b0509000000000000" pitchFamily="81" typeface="华康娃娃体W5"/>
                <a:ea charset="-122" panose="040b0509000000000000" pitchFamily="81" typeface="华康娃娃体W5"/>
              </a:rPr>
              <a:t>The Survey result  </a:t>
            </a:r>
          </a:p>
        </p:txBody>
      </p:sp>
      <p:sp>
        <p:nvSpPr>
          <p:cNvPr id="4" name="矩形 3"/>
          <p:cNvSpPr/>
          <p:nvPr/>
        </p:nvSpPr>
        <p:spPr>
          <a:xfrm>
            <a:off x="2756847" y="3481511"/>
            <a:ext cx="397577" cy="735647"/>
          </a:xfrm>
          <a:prstGeom prst="rect">
            <a:avLst/>
          </a:prstGeom>
          <a:blipFill dpi="0" rotWithShape="1">
            <a:blip r:embed="rId5"/>
            <a:stretch>
              <a:fillRect b="-39000" l="-99000" r="-99000" t="-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 name="矩形 4"/>
          <p:cNvSpPr/>
          <p:nvPr/>
        </p:nvSpPr>
        <p:spPr>
          <a:xfrm>
            <a:off x="3242176" y="3289111"/>
            <a:ext cx="397577" cy="928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 name="矩形 5"/>
          <p:cNvSpPr/>
          <p:nvPr/>
        </p:nvSpPr>
        <p:spPr>
          <a:xfrm>
            <a:off x="3722132" y="3481511"/>
            <a:ext cx="397577" cy="735647"/>
          </a:xfrm>
          <a:prstGeom prst="rect">
            <a:avLst/>
          </a:prstGeom>
          <a:blipFill dpi="0" rotWithShape="1">
            <a:blip r:embed="rId5"/>
            <a:stretch>
              <a:fillRect b="-39000" l="-99000" r="-99000" t="-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 name="矩形 6"/>
          <p:cNvSpPr/>
          <p:nvPr/>
        </p:nvSpPr>
        <p:spPr>
          <a:xfrm>
            <a:off x="4207462" y="3657601"/>
            <a:ext cx="397577" cy="55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 name="矩形 7"/>
          <p:cNvSpPr/>
          <p:nvPr/>
        </p:nvSpPr>
        <p:spPr>
          <a:xfrm>
            <a:off x="4687417" y="3481511"/>
            <a:ext cx="397577" cy="735647"/>
          </a:xfrm>
          <a:prstGeom prst="rect">
            <a:avLst/>
          </a:prstGeom>
          <a:blipFill dpi="0" rotWithShape="1">
            <a:blip r:embed="rId5"/>
            <a:stretch>
              <a:fillRect b="-39000" l="-99000" r="-99000" t="-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 name="矩形 8"/>
          <p:cNvSpPr/>
          <p:nvPr/>
        </p:nvSpPr>
        <p:spPr>
          <a:xfrm>
            <a:off x="5172747" y="3289111"/>
            <a:ext cx="397577" cy="928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 name="矩形 9"/>
          <p:cNvSpPr/>
          <p:nvPr/>
        </p:nvSpPr>
        <p:spPr>
          <a:xfrm>
            <a:off x="5652703" y="3481511"/>
            <a:ext cx="397577" cy="735647"/>
          </a:xfrm>
          <a:prstGeom prst="rect">
            <a:avLst/>
          </a:prstGeom>
          <a:blipFill dpi="0" rotWithShape="1">
            <a:blip r:embed="rId5"/>
            <a:stretch>
              <a:fillRect b="-39000" l="-99000" r="-99000" t="-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 name="矩形 10"/>
          <p:cNvSpPr/>
          <p:nvPr/>
        </p:nvSpPr>
        <p:spPr>
          <a:xfrm>
            <a:off x="6138032" y="3289111"/>
            <a:ext cx="397577" cy="928047"/>
          </a:xfrm>
          <a:prstGeom prst="rect">
            <a:avLst/>
          </a:prstGeom>
          <a:blipFill dpi="0" rotWithShape="1">
            <a:blip r:embed="rId5"/>
            <a:stretch>
              <a:fillRect b="-39000" l="-99000" r="-99000" t="-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 name="矩形 11"/>
          <p:cNvSpPr/>
          <p:nvPr/>
        </p:nvSpPr>
        <p:spPr>
          <a:xfrm>
            <a:off x="6623362" y="3657601"/>
            <a:ext cx="397577" cy="55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3" name="矩形 12"/>
          <p:cNvSpPr/>
          <p:nvPr/>
        </p:nvSpPr>
        <p:spPr>
          <a:xfrm>
            <a:off x="7108691" y="3481511"/>
            <a:ext cx="397577" cy="735647"/>
          </a:xfrm>
          <a:prstGeom prst="rect">
            <a:avLst/>
          </a:prstGeom>
          <a:blipFill dpi="0" rotWithShape="1">
            <a:blip r:embed="rId5"/>
            <a:stretch>
              <a:fillRect b="-39000" l="-99000" r="-99000" t="-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4" name="文本框 13"/>
          <p:cNvSpPr txBox="1"/>
          <p:nvPr/>
        </p:nvSpPr>
        <p:spPr>
          <a:xfrm>
            <a:off x="7675318" y="3243674"/>
            <a:ext cx="1577150" cy="822960"/>
          </a:xfrm>
          <a:prstGeom prst="rect">
            <a:avLst/>
          </a:prstGeom>
          <a:noFill/>
        </p:spPr>
        <p:txBody>
          <a:bodyPr rtlCol="0" wrap="square">
            <a:spAutoFit/>
          </a:bodyPr>
          <a:lstStyle/>
          <a:p>
            <a:r>
              <a:rPr altLang="zh-CN" b="1" lang="en-US" smtClean="0" sz="4800">
                <a:solidFill>
                  <a:schemeClr val="bg1"/>
                </a:solidFill>
                <a:latin charset="-122" panose="040b0509000000000000" pitchFamily="81" typeface="华康娃娃体W5"/>
                <a:ea charset="-122" panose="040b0509000000000000" pitchFamily="81" typeface="华康娃娃体W5"/>
              </a:rPr>
              <a:t>+666</a:t>
            </a:r>
          </a:p>
        </p:txBody>
      </p:sp>
      <p:sp>
        <p:nvSpPr>
          <p:cNvPr id="15" name="文本框 14"/>
          <p:cNvSpPr txBox="1"/>
          <p:nvPr/>
        </p:nvSpPr>
        <p:spPr>
          <a:xfrm>
            <a:off x="7729910" y="3869803"/>
            <a:ext cx="1577150" cy="426720"/>
          </a:xfrm>
          <a:prstGeom prst="rect">
            <a:avLst/>
          </a:prstGeom>
          <a:noFill/>
        </p:spPr>
        <p:txBody>
          <a:bodyPr rtlCol="0" wrap="square">
            <a:spAutoFit/>
          </a:bodyPr>
          <a:lstStyle/>
          <a:p>
            <a:r>
              <a:rPr altLang="zh-CN" lang="en-US" smtClean="0" sz="2200">
                <a:solidFill>
                  <a:schemeClr val="bg1"/>
                </a:solidFill>
                <a:latin charset="-122" panose="040b0509000000000000" pitchFamily="81" typeface="华康娃娃体W5"/>
                <a:ea charset="-122" panose="040b0509000000000000" pitchFamily="81" typeface="华康娃娃体W5"/>
              </a:rPr>
              <a:t>KEYWORD </a:t>
            </a:r>
          </a:p>
        </p:txBody>
      </p:sp>
      <p:sp>
        <p:nvSpPr>
          <p:cNvPr id="16" name="文本框 15"/>
          <p:cNvSpPr txBox="1"/>
          <p:nvPr/>
        </p:nvSpPr>
        <p:spPr>
          <a:xfrm>
            <a:off x="2661620" y="2707088"/>
            <a:ext cx="887696" cy="396240"/>
          </a:xfrm>
          <a:prstGeom prst="rect">
            <a:avLst/>
          </a:prstGeom>
          <a:noFill/>
        </p:spPr>
        <p:txBody>
          <a:bodyPr rtlCol="0" wrap="square">
            <a:spAutoFit/>
          </a:bodyPr>
          <a:lstStyle/>
          <a:p>
            <a:r>
              <a:rPr altLang="zh-CN" lang="en-US" smtClean="0" sz="2000">
                <a:solidFill>
                  <a:schemeClr val="bg1"/>
                </a:solidFill>
                <a:latin charset="-122" panose="040b0509000000000000" pitchFamily="81" typeface="华康娃娃体W5"/>
                <a:ea charset="-122" panose="040b0509000000000000" pitchFamily="81" typeface="华康娃娃体W5"/>
              </a:rPr>
              <a:t>Title  </a:t>
            </a:r>
          </a:p>
        </p:txBody>
      </p:sp>
      <p:sp>
        <p:nvSpPr>
          <p:cNvPr id="17" name="PA_库_矩形 16"/>
          <p:cNvSpPr/>
          <p:nvPr>
            <p:custDataLst>
              <p:tags r:id="rId6"/>
            </p:custDataLst>
          </p:nvPr>
        </p:nvSpPr>
        <p:spPr>
          <a:xfrm>
            <a:off x="1066481" y="4585464"/>
            <a:ext cx="10006622" cy="1005840"/>
          </a:xfrm>
          <a:prstGeom prst="rect">
            <a:avLst/>
          </a:prstGeom>
        </p:spPr>
        <p:txBody>
          <a:bodyPr wrap="square">
            <a:spAutoFit/>
          </a:bodyPr>
          <a:lstStyle/>
          <a:p>
            <a:pPr algn="ctr"/>
            <a:r>
              <a:rPr altLang="zh-CN" lang="en-US" sz="1500">
                <a:solidFill>
                  <a:schemeClr val="bg1"/>
                </a:solidFill>
                <a:latin charset="-122" panose="040b0509000000000000" pitchFamily="81" typeface="华康娃娃体W5"/>
                <a:ea charset="-122" panose="040b0509000000000000" pitchFamily="81" typeface="华康娃娃体W5"/>
              </a:rPr>
              <a:t>A designer can use default text to simulate what text would look like. A designer can use default text to simulate what text would look like. A designer can use default text to simulate what text would look like. A designer can use default text to simulate what text would look like. </a:t>
            </a:r>
          </a:p>
          <a:p>
            <a:pPr algn="ctr"/>
            <a:r>
              <a:rPr altLang="zh-CN" lang="en-US" sz="1500">
                <a:solidFill>
                  <a:schemeClr val="bg1"/>
                </a:solidFill>
                <a:latin charset="-122" panose="040b0509000000000000" pitchFamily="81" typeface="华康娃娃体W5"/>
                <a:ea charset="-122" panose="040b0509000000000000" pitchFamily="81" typeface="华康娃娃体W5"/>
              </a:rPr>
              <a:t> </a:t>
            </a:r>
          </a:p>
        </p:txBody>
      </p:sp>
      <p:grpSp>
        <p:nvGrpSpPr>
          <p:cNvPr id="18" name="组合 17"/>
          <p:cNvGrpSpPr/>
          <p:nvPr/>
        </p:nvGrpSpPr>
        <p:grpSpPr>
          <a:xfrm flipH="1">
            <a:off x="3403879" y="200166"/>
            <a:ext cx="5384242" cy="797582"/>
            <a:chOff x="6330540" y="1327217"/>
            <a:chExt cx="5252898" cy="797582"/>
          </a:xfrm>
        </p:grpSpPr>
        <p:pic>
          <p:nvPicPr>
            <p:cNvPr id="19" name="图片 18"/>
            <p:cNvPicPr>
              <a:picLocks noChangeAspect="1"/>
            </p:cNvPicPr>
            <p:nvPr/>
          </p:nvPicPr>
          <p:blipFill>
            <a:blip r:embed="rId7">
              <a:lum bright="70000" contrast="-70000"/>
              <a:extLst>
                <a:ext uri="{28A0092B-C50C-407E-A947-70E740481C1C}">
                  <a14:useLocalDpi val="0"/>
                </a:ext>
              </a:extLst>
            </a:blip>
            <a:stretch>
              <a:fillRect/>
            </a:stretch>
          </p:blipFill>
          <p:spPr>
            <a:xfrm flipH="1">
              <a:off x="10907662" y="1327217"/>
              <a:ext cx="675776" cy="797582"/>
            </a:xfrm>
            <a:prstGeom prst="rect">
              <a:avLst/>
            </a:prstGeom>
          </p:spPr>
        </p:pic>
        <p:sp>
          <p:nvSpPr>
            <p:cNvPr id="20" name="任意多边形 19"/>
            <p:cNvSpPr/>
            <p:nvPr/>
          </p:nvSpPr>
          <p:spPr>
            <a:xfrm>
              <a:off x="6330540" y="1977178"/>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21" name="文本框 20"/>
          <p:cNvSpPr txBox="1"/>
          <p:nvPr/>
        </p:nvSpPr>
        <p:spPr>
          <a:xfrm>
            <a:off x="2864671" y="267830"/>
            <a:ext cx="6462657" cy="640080"/>
          </a:xfrm>
          <a:prstGeom prst="rect">
            <a:avLst/>
          </a:prstGeom>
          <a:noFill/>
        </p:spPr>
        <p:txBody>
          <a:bodyPr rtlCol="0" wrap="square">
            <a:spAutoFit/>
          </a:bodyPr>
          <a:lstStyle/>
          <a:p>
            <a:pPr algn="ctr"/>
            <a:r>
              <a:rPr altLang="en-US" b="1" lang="zh-CN" smtClean="0" sz="3600">
                <a:solidFill>
                  <a:schemeClr val="bg1"/>
                </a:solidFill>
                <a:latin charset="-122" panose="040b0509000000000000" pitchFamily="81" typeface="华康娃娃体W5"/>
                <a:ea charset="-122" panose="040b0509000000000000" pitchFamily="81" typeface="华康娃娃体W5"/>
              </a:rPr>
              <a:t>这里输入小标题</a:t>
            </a:r>
          </a:p>
        </p:txBody>
      </p:sp>
    </p:spTree>
    <p:extLst>
      <p:ext uri="{BB962C8B-B14F-4D97-AF65-F5344CB8AC3E}">
        <p14:creationId val="2842323668"/>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grpId="0" id="5" nodeType="withEffect" presetClass="entr" presetID="2" presetSubtype="8">
                                  <p:stCondLst>
                                    <p:cond delay="250"/>
                                  </p:stCondLst>
                                  <p:childTnLst>
                                    <p:set>
                                      <p:cBhvr>
                                        <p:cTn dur="1" fill="hold" id="6">
                                          <p:stCondLst>
                                            <p:cond delay="0"/>
                                          </p:stCondLst>
                                        </p:cTn>
                                        <p:tgtEl>
                                          <p:spTgt spid="17"/>
                                        </p:tgtEl>
                                        <p:attrNameLst>
                                          <p:attrName>style.visibility</p:attrName>
                                        </p:attrNameLst>
                                      </p:cBhvr>
                                      <p:to>
                                        <p:strVal val="visible"/>
                                      </p:to>
                                    </p:set>
                                    <p:anim calcmode="lin" valueType="num">
                                      <p:cBhvr additive="base">
                                        <p:cTn dur="1500" fill="hold" id="7"/>
                                        <p:tgtEl>
                                          <p:spTgt spid="17"/>
                                        </p:tgtEl>
                                        <p:attrNameLst>
                                          <p:attrName>ppt_x</p:attrName>
                                        </p:attrNameLst>
                                      </p:cBhvr>
                                      <p:tavLst>
                                        <p:tav tm="0">
                                          <p:val>
                                            <p:strVal val="0-#ppt_w/2"/>
                                          </p:val>
                                        </p:tav>
                                        <p:tav tm="100000">
                                          <p:val>
                                            <p:strVal val="#ppt_x"/>
                                          </p:val>
                                        </p:tav>
                                      </p:tavLst>
                                    </p:anim>
                                    <p:anim calcmode="lin" valueType="num">
                                      <p:cBhvr additive="base">
                                        <p:cTn dur="1500" fill="hold" id="8"/>
                                        <p:tgtEl>
                                          <p:spTgt spid="17"/>
                                        </p:tgtEl>
                                        <p:attrNameLst>
                                          <p:attrName>ppt_y</p:attrName>
                                        </p:attrNameLst>
                                      </p:cBhvr>
                                      <p:tavLst>
                                        <p:tav tm="0">
                                          <p:val>
                                            <p:strVal val="#ppt_y"/>
                                          </p:val>
                                        </p:tav>
                                        <p:tav tm="100000">
                                          <p:val>
                                            <p:strVal val="#ppt_y"/>
                                          </p:val>
                                        </p:tav>
                                      </p:tavLst>
                                    </p:anim>
                                    <p:set>
                                      <p:cBhvr>
                                        <p:cTn dur="1" fill="hold" id="9">
                                          <p:stCondLst>
                                            <p:cond delay="0"/>
                                          </p:stCondLst>
                                        </p:cTn>
                                        <p:tgtEl>
                                          <p:spTgt spid="17"/>
                                        </p:tgtEl>
                                        <p:attrNameLst>
                                          <p:attrName>style.visibility</p:attrName>
                                        </p:attrNameLst>
                                      </p:cBhvr>
                                      <p:to>
                                        <p:strVal val="visible"/>
                                      </p:to>
                                    </p:set>
                                    <p:anim calcmode="lin" to="" valueType="num">
                                      <p:cBhvr>
                                        <p:cTn dur="1500" fill="hold" id="10">
                                          <p:stCondLst>
                                            <p:cond delay="0"/>
                                          </p:stCondLst>
                                        </p:cTn>
                                        <p:tgtEl>
                                          <p:spTgt spid="17"/>
                                        </p:tgtEl>
                                        <p:attrNameLst>
                                          <p:attrName>ppt_w</p:attrName>
                                        </p:attrNameLst>
                                      </p:cBhvr>
                                      <p:tavLst>
                                        <p:tav tm="0">
                                          <p:val>
                                            <p:strVal val="0"/>
                                          </p:val>
                                        </p:tav>
                                        <p:tav tm="100000">
                                          <p:val>
                                            <p:strVal val="#ppt_w"/>
                                          </p:val>
                                        </p:tav>
                                      </p:tavLst>
                                    </p:anim>
                                    <p:anim calcmode="lin" to="" valueType="num">
                                      <p:cBhvr>
                                        <p:cTn dur="1500" fill="hold" id="11">
                                          <p:stCondLst>
                                            <p:cond delay="0"/>
                                          </p:stCondLst>
                                        </p:cTn>
                                        <p:tgtEl>
                                          <p:spTgt spid="17"/>
                                        </p:tgtEl>
                                        <p:attrNameLst>
                                          <p:attrName>ppt_h</p:attrName>
                                        </p:attrNameLst>
                                      </p:cBhvr>
                                      <p:tavLst>
                                        <p:tav tm="0">
                                          <p:val>
                                            <p:strVal val="0"/>
                                          </p:val>
                                        </p:tav>
                                        <p:tav tm="100000">
                                          <p:val>
                                            <p:strVal val="#ppt_h"/>
                                          </p:val>
                                        </p:tav>
                                      </p:tavLst>
                                    </p:anim>
                                    <p:animEffect filter="fade">
                                      <p:cBhvr>
                                        <p:cTn dur="1500" id="12">
                                          <p:stCondLst>
                                            <p:cond delay="0"/>
                                          </p:stCondLst>
                                        </p:cTn>
                                        <p:tgtEl>
                                          <p:spTgt spid="1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7"/>
    </p:bldLst>
  </p:timing>
</p:sld>
</file>

<file path=ppt/slides/slide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PA_库_图片 1"/>
          <p:cNvPicPr>
            <a:picLocks noChangeAspect="1"/>
          </p:cNvPicPr>
          <p:nvPr>
            <p:custDataLst>
              <p:tags r:id="rId4"/>
            </p:custDataLst>
          </p:nvPr>
        </p:nvPicPr>
        <p:blipFill>
          <a:blip r:embed="rId3">
            <a:extLst>
              <a:ext uri="{BEBA8EAE-BF5A-486C-A8C5-ECC9F3942E4B}">
                <a14:imgProps>
                  <a14:imgLayer xmlns:d3p1="http://schemas.openxmlformats.org/officeDocument/2006/relationships" d3p1:embed="">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989303"/>
            <a:ext cx="7017488" cy="7847303"/>
          </a:xfrm>
          <a:prstGeom prst="rect">
            <a:avLst/>
          </a:prstGeom>
        </p:spPr>
      </p:pic>
      <p:grpSp>
        <p:nvGrpSpPr>
          <p:cNvPr id="30" name="PA_库_组合 29"/>
          <p:cNvGrpSpPr/>
          <p:nvPr>
            <p:custDataLst>
              <p:tags r:id="rId5"/>
            </p:custDataLst>
          </p:nvPr>
        </p:nvGrpSpPr>
        <p:grpSpPr>
          <a:xfrm>
            <a:off x="3821499" y="-27898"/>
            <a:ext cx="1479221" cy="3170509"/>
            <a:chOff x="9938207" y="600055"/>
            <a:chExt cx="1721358" cy="3689497"/>
          </a:xfrm>
        </p:grpSpPr>
        <p:grpSp>
          <p:nvGrpSpPr>
            <p:cNvPr id="3" name="组合 2"/>
            <p:cNvGrpSpPr/>
            <p:nvPr/>
          </p:nvGrpSpPr>
          <p:grpSpPr>
            <a:xfrm>
              <a:off x="9938207" y="600055"/>
              <a:ext cx="1721358" cy="3689497"/>
              <a:chOff x="6574463" y="900233"/>
              <a:chExt cx="3785191" cy="4419582"/>
            </a:xfrm>
            <a:effectLst>
              <a:outerShdw algn="t" blurRad="50800" dir="5400000" dist="38100" rotWithShape="0">
                <a:prstClr val="black">
                  <a:alpha val="40000"/>
                </a:prstClr>
              </a:outerShdw>
            </a:effectLst>
          </p:grpSpPr>
          <p:sp>
            <p:nvSpPr>
              <p:cNvPr id="4" name="任意多边形 3"/>
              <p:cNvSpPr/>
              <p:nvPr/>
            </p:nvSpPr>
            <p:spPr>
              <a:xfrm>
                <a:off x="6574463" y="900233"/>
                <a:ext cx="3785191" cy="441958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400"/>
              </a:p>
            </p:txBody>
          </p:sp>
          <p:sp>
            <p:nvSpPr>
              <p:cNvPr id="5" name="任意多边形 4"/>
              <p:cNvSpPr/>
              <p:nvPr/>
            </p:nvSpPr>
            <p:spPr>
              <a:xfrm>
                <a:off x="6766514" y="1058483"/>
                <a:ext cx="3401088" cy="410094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400"/>
              </a:p>
            </p:txBody>
          </p:sp>
        </p:grpSp>
        <p:pic>
          <p:nvPicPr>
            <p:cNvPr id="8" name="图片 7"/>
            <p:cNvPicPr>
              <a:picLocks noChangeAspect="1"/>
            </p:cNvPicPr>
            <p:nvPr/>
          </p:nvPicPr>
          <p:blipFill>
            <a:blip r:embed="rId6">
              <a:lum bright="70000" contrast="-70000"/>
              <a:extLst>
                <a:ext uri="{28A0092B-C50C-407E-A947-70E740481C1C}">
                  <a14:useLocalDpi val="0"/>
                </a:ext>
              </a:extLst>
            </a:blip>
            <a:stretch>
              <a:fillRect/>
            </a:stretch>
          </p:blipFill>
          <p:spPr>
            <a:xfrm flipH="1">
              <a:off x="10516970" y="3289215"/>
              <a:ext cx="790843" cy="933390"/>
            </a:xfrm>
            <a:prstGeom prst="rect">
              <a:avLst/>
            </a:prstGeom>
          </p:spPr>
        </p:pic>
        <p:pic>
          <p:nvPicPr>
            <p:cNvPr id="6" name="图片 5"/>
            <p:cNvPicPr>
              <a:picLocks noChangeAspect="1"/>
            </p:cNvPicPr>
            <p:nvPr/>
          </p:nvPicPr>
          <p:blipFill>
            <a:blip r:embed="rId7">
              <a:lum bright="70000" contrast="-70000"/>
              <a:extLst>
                <a:ext uri="{28A0092B-C50C-407E-A947-70E740481C1C}">
                  <a14:useLocalDpi val="0"/>
                </a:ext>
              </a:extLst>
            </a:blip>
            <a:stretch>
              <a:fillRect/>
            </a:stretch>
          </p:blipFill>
          <p:spPr>
            <a:xfrm rot="5590289">
              <a:off x="10466963" y="731253"/>
              <a:ext cx="712141" cy="754620"/>
            </a:xfrm>
            <a:prstGeom prst="rect">
              <a:avLst/>
            </a:prstGeom>
          </p:spPr>
        </p:pic>
        <p:sp>
          <p:nvSpPr>
            <p:cNvPr id="9" name="文本框 8"/>
            <p:cNvSpPr txBox="1"/>
            <p:nvPr/>
          </p:nvSpPr>
          <p:spPr>
            <a:xfrm>
              <a:off x="10071340" y="1258895"/>
              <a:ext cx="1489712" cy="2008452"/>
            </a:xfrm>
            <a:prstGeom prst="rect">
              <a:avLst/>
            </a:prstGeom>
            <a:noFill/>
          </p:spPr>
          <p:txBody>
            <a:bodyPr rtlCol="0" vert="eaVert" wrap="none">
              <a:spAutoFit/>
            </a:bodyPr>
            <a:lstStyle/>
            <a:p>
              <a:pPr algn="ctr"/>
              <a:r>
                <a:rPr altLang="en-US" lang="zh-CN" smtClean="0" sz="7200">
                  <a:blipFill dpi="0" rotWithShape="1">
                    <a:blip r:embed="rId8"/>
                    <a:stretch>
                      <a:fillRect/>
                    </a:stretch>
                  </a:blipFill>
                  <a:latin charset="-122" panose="02010601030101010101" pitchFamily="2" typeface="叶根友圆趣卡通体"/>
                  <a:ea charset="-122" panose="02010601030101010101" pitchFamily="2" typeface="叶根友圆趣卡通体"/>
                </a:rPr>
                <a:t>目录</a:t>
              </a:r>
            </a:p>
          </p:txBody>
        </p:sp>
      </p:grpSp>
      <p:pic>
        <p:nvPicPr>
          <p:cNvPr id="10" name="PA_库_图片 9"/>
          <p:cNvPicPr>
            <a:picLocks noChangeAspect="1"/>
          </p:cNvPicPr>
          <p:nvPr>
            <p:custDataLst>
              <p:tags r:id="rId10"/>
            </p:custDataLst>
          </p:nvPr>
        </p:nvPicPr>
        <p:blipFill>
          <a:blip r:embed="rId9">
            <a:lum bright="70000" contrast="-70000"/>
            <a:extLst>
              <a:ext uri="{28A0092B-C50C-407E-A947-70E740481C1C}">
                <a14:useLocalDpi val="0"/>
              </a:ext>
            </a:extLst>
          </a:blip>
          <a:stretch>
            <a:fillRect/>
          </a:stretch>
        </p:blipFill>
        <p:spPr>
          <a:xfrm>
            <a:off x="10805349" y="2424222"/>
            <a:ext cx="778089" cy="839341"/>
          </a:xfrm>
          <a:prstGeom prst="rect">
            <a:avLst/>
          </a:prstGeom>
        </p:spPr>
      </p:pic>
      <p:pic>
        <p:nvPicPr>
          <p:cNvPr id="11" name="PA_库_图片 10"/>
          <p:cNvPicPr>
            <a:picLocks noChangeAspect="1"/>
          </p:cNvPicPr>
          <p:nvPr>
            <p:custDataLst>
              <p:tags r:id="rId12"/>
            </p:custDataLst>
          </p:nvPr>
        </p:nvPicPr>
        <p:blipFill>
          <a:blip r:embed="rId11">
            <a:lum bright="70000" contrast="-70000"/>
            <a:extLst>
              <a:ext uri="{28A0092B-C50C-407E-A947-70E740481C1C}">
                <a14:useLocalDpi val="0"/>
              </a:ext>
            </a:extLst>
          </a:blip>
          <a:stretch>
            <a:fillRect/>
          </a:stretch>
        </p:blipFill>
        <p:spPr>
          <a:xfrm flipH="1">
            <a:off x="10907662" y="1327217"/>
            <a:ext cx="675776" cy="797582"/>
          </a:xfrm>
          <a:prstGeom prst="rect">
            <a:avLst/>
          </a:prstGeom>
        </p:spPr>
      </p:pic>
      <p:sp>
        <p:nvSpPr>
          <p:cNvPr id="20" name="PA_库_文本框 19"/>
          <p:cNvSpPr txBox="1"/>
          <p:nvPr>
            <p:custDataLst>
              <p:tags r:id="rId13"/>
            </p:custDataLst>
          </p:nvPr>
        </p:nvSpPr>
        <p:spPr>
          <a:xfrm>
            <a:off x="6675044" y="1525946"/>
            <a:ext cx="4145280" cy="457200"/>
          </a:xfrm>
          <a:prstGeom prst="rect">
            <a:avLst/>
          </a:prstGeom>
          <a:noFill/>
        </p:spPr>
        <p:txBody>
          <a:bodyPr rtlCol="0" vert="horz" wrap="none">
            <a:spAutoFit/>
          </a:bodyPr>
          <a:lstStyle>
            <a:defPPr>
              <a:defRPr lang="zh-CN"/>
            </a:defPPr>
            <a:lvl1pPr algn="ctr">
              <a:defRPr sz="8800">
                <a:blipFill dpi="0" rotWithShape="1">
                  <a:blip r:embed="rId8"/>
                  <a:stretch>
                    <a:fillRect/>
                  </a:stretch>
                </a:blipFill>
                <a:latin charset="-122" panose="02010601030101010101" pitchFamily="2" typeface="叶根友圆趣卡通体"/>
                <a:ea charset="-122" panose="02010601030101010101" pitchFamily="2" typeface="叶根友圆趣卡通体"/>
              </a:defRPr>
            </a:lvl1pPr>
          </a:lstStyle>
          <a:p>
            <a:pPr algn="r"/>
            <a:r>
              <a:rPr altLang="en-US" lang="zh-CN" sz="2400">
                <a:latin charset="-122" panose="040b0509000000000000" pitchFamily="81" typeface="华康娃娃体W5"/>
                <a:ea charset="-122" panose="040b0509000000000000" pitchFamily="81" typeface="华康娃娃体W5"/>
              </a:rPr>
              <a:t>手绘夏日火烈鸟花卉叶子主题</a:t>
            </a:r>
          </a:p>
        </p:txBody>
      </p:sp>
      <p:sp>
        <p:nvSpPr>
          <p:cNvPr id="21" name="PA_库_文本框 20"/>
          <p:cNvSpPr txBox="1"/>
          <p:nvPr>
            <p:custDataLst>
              <p:tags r:id="rId14"/>
            </p:custDataLst>
          </p:nvPr>
        </p:nvSpPr>
        <p:spPr>
          <a:xfrm>
            <a:off x="6675044" y="2484893"/>
            <a:ext cx="4145280" cy="457200"/>
          </a:xfrm>
          <a:prstGeom prst="rect">
            <a:avLst/>
          </a:prstGeom>
          <a:noFill/>
        </p:spPr>
        <p:txBody>
          <a:bodyPr rtlCol="0" vert="horz" wrap="none">
            <a:spAutoFit/>
          </a:bodyPr>
          <a:lstStyle>
            <a:defPPr>
              <a:defRPr lang="zh-CN"/>
            </a:defPPr>
            <a:lvl1pPr algn="ctr">
              <a:defRPr sz="8800">
                <a:blipFill dpi="0" rotWithShape="1">
                  <a:blip r:embed="rId8"/>
                  <a:stretch>
                    <a:fillRect/>
                  </a:stretch>
                </a:blipFill>
                <a:latin charset="-122" panose="02010601030101010101" pitchFamily="2" typeface="叶根友圆趣卡通体"/>
                <a:ea charset="-122" panose="02010601030101010101" pitchFamily="2" typeface="叶根友圆趣卡通体"/>
              </a:defRPr>
            </a:lvl1pPr>
          </a:lstStyle>
          <a:p>
            <a:pPr algn="r"/>
            <a:r>
              <a:rPr altLang="en-US" lang="zh-CN" sz="2400">
                <a:latin charset="-122" panose="040b0509000000000000" pitchFamily="81" typeface="华康娃娃体W5"/>
                <a:ea charset="-122" panose="040b0509000000000000" pitchFamily="81" typeface="华康娃娃体W5"/>
              </a:rPr>
              <a:t>手绘夏日火烈鸟花卉叶子主题</a:t>
            </a:r>
          </a:p>
        </p:txBody>
      </p:sp>
      <p:sp>
        <p:nvSpPr>
          <p:cNvPr id="22" name="PA_库_任意多边形 21"/>
          <p:cNvSpPr/>
          <p:nvPr>
            <p:custDataLst>
              <p:tags r:id="rId15"/>
            </p:custDataLst>
          </p:nvPr>
        </p:nvSpPr>
        <p:spPr>
          <a:xfrm>
            <a:off x="6330540" y="1977178"/>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3" name="PA_库_任意多边形 22"/>
          <p:cNvSpPr/>
          <p:nvPr>
            <p:custDataLst>
              <p:tags r:id="rId16"/>
            </p:custDataLst>
          </p:nvPr>
        </p:nvSpPr>
        <p:spPr>
          <a:xfrm>
            <a:off x="6816393" y="3142611"/>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pic>
        <p:nvPicPr>
          <p:cNvPr id="24" name="PA_库_图片 23"/>
          <p:cNvPicPr>
            <a:picLocks noChangeAspect="1"/>
          </p:cNvPicPr>
          <p:nvPr>
            <p:custDataLst>
              <p:tags r:id="rId17"/>
            </p:custDataLst>
          </p:nvPr>
        </p:nvPicPr>
        <p:blipFill>
          <a:blip r:embed="rId9">
            <a:lum bright="70000" contrast="-70000"/>
            <a:extLst>
              <a:ext uri="{28A0092B-C50C-407E-A947-70E740481C1C}">
                <a14:useLocalDpi val="0"/>
              </a:ext>
            </a:extLst>
          </a:blip>
          <a:stretch>
            <a:fillRect/>
          </a:stretch>
        </p:blipFill>
        <p:spPr>
          <a:xfrm>
            <a:off x="10892687" y="4658036"/>
            <a:ext cx="778089" cy="839341"/>
          </a:xfrm>
          <a:prstGeom prst="rect">
            <a:avLst/>
          </a:prstGeom>
        </p:spPr>
      </p:pic>
      <p:pic>
        <p:nvPicPr>
          <p:cNvPr id="25" name="PA_库_图片 24"/>
          <p:cNvPicPr>
            <a:picLocks noChangeAspect="1"/>
          </p:cNvPicPr>
          <p:nvPr>
            <p:custDataLst>
              <p:tags r:id="rId18"/>
            </p:custDataLst>
          </p:nvPr>
        </p:nvPicPr>
        <p:blipFill>
          <a:blip r:embed="rId11">
            <a:lum bright="70000" contrast="-70000"/>
            <a:extLst>
              <a:ext uri="{28A0092B-C50C-407E-A947-70E740481C1C}">
                <a14:useLocalDpi val="0"/>
              </a:ext>
            </a:extLst>
          </a:blip>
          <a:stretch>
            <a:fillRect/>
          </a:stretch>
        </p:blipFill>
        <p:spPr>
          <a:xfrm flipH="1">
            <a:off x="10995000" y="3561031"/>
            <a:ext cx="675776" cy="797582"/>
          </a:xfrm>
          <a:prstGeom prst="rect">
            <a:avLst/>
          </a:prstGeom>
        </p:spPr>
      </p:pic>
      <p:sp>
        <p:nvSpPr>
          <p:cNvPr id="26" name="PA_库_文本框 25"/>
          <p:cNvSpPr txBox="1"/>
          <p:nvPr>
            <p:custDataLst>
              <p:tags r:id="rId19"/>
            </p:custDataLst>
          </p:nvPr>
        </p:nvSpPr>
        <p:spPr>
          <a:xfrm>
            <a:off x="6762382" y="3759760"/>
            <a:ext cx="4145280" cy="457200"/>
          </a:xfrm>
          <a:prstGeom prst="rect">
            <a:avLst/>
          </a:prstGeom>
          <a:noFill/>
        </p:spPr>
        <p:txBody>
          <a:bodyPr rtlCol="0" vert="horz" wrap="none">
            <a:spAutoFit/>
          </a:bodyPr>
          <a:lstStyle>
            <a:defPPr>
              <a:defRPr lang="zh-CN"/>
            </a:defPPr>
            <a:lvl1pPr algn="ctr">
              <a:defRPr sz="8800">
                <a:blipFill dpi="0" rotWithShape="1">
                  <a:blip r:embed="rId8"/>
                  <a:stretch>
                    <a:fillRect/>
                  </a:stretch>
                </a:blipFill>
                <a:latin charset="-122" panose="02010601030101010101" pitchFamily="2" typeface="叶根友圆趣卡通体"/>
                <a:ea charset="-122" panose="02010601030101010101" pitchFamily="2" typeface="叶根友圆趣卡通体"/>
              </a:defRPr>
            </a:lvl1pPr>
          </a:lstStyle>
          <a:p>
            <a:pPr algn="r"/>
            <a:r>
              <a:rPr altLang="en-US" lang="zh-CN" sz="2400">
                <a:latin charset="-122" panose="040b0509000000000000" pitchFamily="81" typeface="华康娃娃体W5"/>
                <a:ea charset="-122" panose="040b0509000000000000" pitchFamily="81" typeface="华康娃娃体W5"/>
              </a:rPr>
              <a:t>手绘夏日火烈鸟花卉叶子主题</a:t>
            </a:r>
          </a:p>
        </p:txBody>
      </p:sp>
      <p:sp>
        <p:nvSpPr>
          <p:cNvPr id="27" name="PA_库_文本框 26"/>
          <p:cNvSpPr txBox="1"/>
          <p:nvPr>
            <p:custDataLst>
              <p:tags r:id="rId20"/>
            </p:custDataLst>
          </p:nvPr>
        </p:nvSpPr>
        <p:spPr>
          <a:xfrm>
            <a:off x="6762382" y="4718707"/>
            <a:ext cx="4145280" cy="457200"/>
          </a:xfrm>
          <a:prstGeom prst="rect">
            <a:avLst/>
          </a:prstGeom>
          <a:noFill/>
        </p:spPr>
        <p:txBody>
          <a:bodyPr rtlCol="0" vert="horz" wrap="none">
            <a:spAutoFit/>
          </a:bodyPr>
          <a:lstStyle>
            <a:defPPr>
              <a:defRPr lang="zh-CN"/>
            </a:defPPr>
            <a:lvl1pPr algn="ctr">
              <a:defRPr sz="8800">
                <a:blipFill dpi="0" rotWithShape="1">
                  <a:blip r:embed="rId8"/>
                  <a:stretch>
                    <a:fillRect/>
                  </a:stretch>
                </a:blipFill>
                <a:latin charset="-122" panose="02010601030101010101" pitchFamily="2" typeface="叶根友圆趣卡通体"/>
                <a:ea charset="-122" panose="02010601030101010101" pitchFamily="2" typeface="叶根友圆趣卡通体"/>
              </a:defRPr>
            </a:lvl1pPr>
          </a:lstStyle>
          <a:p>
            <a:pPr algn="r"/>
            <a:r>
              <a:rPr altLang="en-US" lang="zh-CN" sz="2400">
                <a:latin charset="-122" panose="040b0509000000000000" pitchFamily="81" typeface="华康娃娃体W5"/>
                <a:ea charset="-122" panose="040b0509000000000000" pitchFamily="81" typeface="华康娃娃体W5"/>
              </a:rPr>
              <a:t>手绘夏日火烈鸟花卉叶子主题</a:t>
            </a:r>
          </a:p>
        </p:txBody>
      </p:sp>
      <p:sp>
        <p:nvSpPr>
          <p:cNvPr id="28" name="PA_库_任意多边形 27"/>
          <p:cNvSpPr/>
          <p:nvPr>
            <p:custDataLst>
              <p:tags r:id="rId21"/>
            </p:custDataLst>
          </p:nvPr>
        </p:nvSpPr>
        <p:spPr>
          <a:xfrm>
            <a:off x="6417878" y="4210992"/>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9" name="PA_库_任意多边形 28"/>
          <p:cNvSpPr/>
          <p:nvPr>
            <p:custDataLst>
              <p:tags r:id="rId22"/>
            </p:custDataLst>
          </p:nvPr>
        </p:nvSpPr>
        <p:spPr>
          <a:xfrm>
            <a:off x="6903731" y="5376425"/>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Tree>
    <p:extLst>
      <p:ext uri="{BB962C8B-B14F-4D97-AF65-F5344CB8AC3E}">
        <p14:creationId val="3069227478"/>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id="5" nodeType="withEffect" presetClass="entr" presetID="2" presetSubtype="8">
                                  <p:stCondLst>
                                    <p:cond delay="250"/>
                                  </p:stCondLst>
                                  <p:childTnLst>
                                    <p:set>
                                      <p:cBhvr>
                                        <p:cTn dur="1" fill="hold" id="6">
                                          <p:stCondLst>
                                            <p:cond delay="0"/>
                                          </p:stCondLst>
                                        </p:cTn>
                                        <p:tgtEl>
                                          <p:spTgt spid="2"/>
                                        </p:tgtEl>
                                        <p:attrNameLst>
                                          <p:attrName>style.visibility</p:attrName>
                                        </p:attrNameLst>
                                      </p:cBhvr>
                                      <p:to>
                                        <p:strVal val="visible"/>
                                      </p:to>
                                    </p:set>
                                    <p:anim calcmode="lin" valueType="num">
                                      <p:cBhvr additive="base">
                                        <p:cTn dur="1500" fill="hold" id="7"/>
                                        <p:tgtEl>
                                          <p:spTgt spid="2"/>
                                        </p:tgtEl>
                                        <p:attrNameLst>
                                          <p:attrName>ppt_x</p:attrName>
                                        </p:attrNameLst>
                                      </p:cBhvr>
                                      <p:tavLst>
                                        <p:tav tm="0">
                                          <p:val>
                                            <p:strVal val="0-#ppt_w/2"/>
                                          </p:val>
                                        </p:tav>
                                        <p:tav tm="100000">
                                          <p:val>
                                            <p:strVal val="#ppt_x"/>
                                          </p:val>
                                        </p:tav>
                                      </p:tavLst>
                                    </p:anim>
                                    <p:anim calcmode="lin" valueType="num">
                                      <p:cBhvr additive="base">
                                        <p:cTn dur="1500" fill="hold" id="8"/>
                                        <p:tgtEl>
                                          <p:spTgt spid="2"/>
                                        </p:tgtEl>
                                        <p:attrNameLst>
                                          <p:attrName>ppt_y</p:attrName>
                                        </p:attrNameLst>
                                      </p:cBhvr>
                                      <p:tavLst>
                                        <p:tav tm="0">
                                          <p:val>
                                            <p:strVal val="#ppt_y"/>
                                          </p:val>
                                        </p:tav>
                                        <p:tav tm="100000">
                                          <p:val>
                                            <p:strVal val="#ppt_y"/>
                                          </p:val>
                                        </p:tav>
                                      </p:tavLst>
                                    </p:anim>
                                    <p:set>
                                      <p:cBhvr>
                                        <p:cTn dur="1" fill="hold" id="9">
                                          <p:stCondLst>
                                            <p:cond delay="0"/>
                                          </p:stCondLst>
                                        </p:cTn>
                                        <p:tgtEl>
                                          <p:spTgt spid="2"/>
                                        </p:tgtEl>
                                        <p:attrNameLst>
                                          <p:attrName>style.visibility</p:attrName>
                                        </p:attrNameLst>
                                      </p:cBhvr>
                                      <p:to>
                                        <p:strVal val="visible"/>
                                      </p:to>
                                    </p:set>
                                    <p:anim calcmode="lin" to="" valueType="num">
                                      <p:cBhvr>
                                        <p:cTn dur="1500" fill="hold" id="10">
                                          <p:stCondLst>
                                            <p:cond delay="0"/>
                                          </p:stCondLst>
                                        </p:cTn>
                                        <p:tgtEl>
                                          <p:spTgt spid="2"/>
                                        </p:tgtEl>
                                        <p:attrNameLst>
                                          <p:attrName>ppt_w</p:attrName>
                                        </p:attrNameLst>
                                      </p:cBhvr>
                                      <p:tavLst>
                                        <p:tav tm="0">
                                          <p:val>
                                            <p:strVal val="0"/>
                                          </p:val>
                                        </p:tav>
                                        <p:tav tm="100000">
                                          <p:val>
                                            <p:strVal val="#ppt_w"/>
                                          </p:val>
                                        </p:tav>
                                      </p:tavLst>
                                    </p:anim>
                                    <p:anim calcmode="lin" to="" valueType="num">
                                      <p:cBhvr>
                                        <p:cTn dur="1500" fill="hold" id="11">
                                          <p:stCondLst>
                                            <p:cond delay="0"/>
                                          </p:stCondLst>
                                        </p:cTn>
                                        <p:tgtEl>
                                          <p:spTgt spid="2"/>
                                        </p:tgtEl>
                                        <p:attrNameLst>
                                          <p:attrName>ppt_h</p:attrName>
                                        </p:attrNameLst>
                                      </p:cBhvr>
                                      <p:tavLst>
                                        <p:tav tm="0">
                                          <p:val>
                                            <p:strVal val="0"/>
                                          </p:val>
                                        </p:tav>
                                        <p:tav tm="100000">
                                          <p:val>
                                            <p:strVal val="#ppt_h"/>
                                          </p:val>
                                        </p:tav>
                                      </p:tavLst>
                                    </p:anim>
                                    <p:animEffect filter="fade">
                                      <p:cBhvr>
                                        <p:cTn dur="1500" id="12">
                                          <p:stCondLst>
                                            <p:cond delay="0"/>
                                          </p:stCondLst>
                                        </p:cTn>
                                        <p:tgtEl>
                                          <p:spTgt spid="2"/>
                                        </p:tgtEl>
                                      </p:cBhvr>
                                    </p:animEffect>
                                  </p:childTnLst>
                                </p:cTn>
                              </p:par>
                              <p:par>
                                <p:cTn decel="100000" fill="hold" id="13" nodeType="withEffect" presetClass="entr" presetID="2" presetSubtype="1">
                                  <p:stCondLst>
                                    <p:cond delay="250"/>
                                  </p:stCondLst>
                                  <p:childTnLst>
                                    <p:set>
                                      <p:cBhvr>
                                        <p:cTn dur="1" fill="hold" id="14">
                                          <p:stCondLst>
                                            <p:cond delay="0"/>
                                          </p:stCondLst>
                                        </p:cTn>
                                        <p:tgtEl>
                                          <p:spTgt spid="30"/>
                                        </p:tgtEl>
                                        <p:attrNameLst>
                                          <p:attrName>style.visibility</p:attrName>
                                        </p:attrNameLst>
                                      </p:cBhvr>
                                      <p:to>
                                        <p:strVal val="visible"/>
                                      </p:to>
                                    </p:set>
                                    <p:anim calcmode="lin" valueType="num">
                                      <p:cBhvr additive="base">
                                        <p:cTn dur="1500" fill="hold" id="15"/>
                                        <p:tgtEl>
                                          <p:spTgt spid="30"/>
                                        </p:tgtEl>
                                        <p:attrNameLst>
                                          <p:attrName>ppt_x</p:attrName>
                                        </p:attrNameLst>
                                      </p:cBhvr>
                                      <p:tavLst>
                                        <p:tav tm="0">
                                          <p:val>
                                            <p:strVal val="#ppt_x"/>
                                          </p:val>
                                        </p:tav>
                                        <p:tav tm="100000">
                                          <p:val>
                                            <p:strVal val="#ppt_x"/>
                                          </p:val>
                                        </p:tav>
                                      </p:tavLst>
                                    </p:anim>
                                    <p:anim calcmode="lin" valueType="num">
                                      <p:cBhvr additive="base">
                                        <p:cTn dur="1500" fill="hold" id="16"/>
                                        <p:tgtEl>
                                          <p:spTgt spid="30"/>
                                        </p:tgtEl>
                                        <p:attrNameLst>
                                          <p:attrName>ppt_y</p:attrName>
                                        </p:attrNameLst>
                                      </p:cBhvr>
                                      <p:tavLst>
                                        <p:tav tm="0">
                                          <p:val>
                                            <p:strVal val="0-#ppt_h/2"/>
                                          </p:val>
                                        </p:tav>
                                        <p:tav tm="100000">
                                          <p:val>
                                            <p:strVal val="#ppt_y"/>
                                          </p:val>
                                        </p:tav>
                                      </p:tavLst>
                                    </p:anim>
                                  </p:childTnLst>
                                </p:cTn>
                              </p:par>
                              <p:par>
                                <p:cTn decel="100000" fill="hold" id="17" nodeType="withEffect" presetClass="entr" presetID="2" presetSubtype="2">
                                  <p:stCondLst>
                                    <p:cond delay="250"/>
                                  </p:stCondLst>
                                  <p:childTnLst>
                                    <p:set>
                                      <p:cBhvr>
                                        <p:cTn dur="1" fill="hold" id="18">
                                          <p:stCondLst>
                                            <p:cond delay="0"/>
                                          </p:stCondLst>
                                        </p:cTn>
                                        <p:tgtEl>
                                          <p:spTgt spid="10"/>
                                        </p:tgtEl>
                                        <p:attrNameLst>
                                          <p:attrName>style.visibility</p:attrName>
                                        </p:attrNameLst>
                                      </p:cBhvr>
                                      <p:to>
                                        <p:strVal val="visible"/>
                                      </p:to>
                                    </p:set>
                                    <p:anim calcmode="lin" valueType="num">
                                      <p:cBhvr additive="base">
                                        <p:cTn dur="1500" fill="hold" id="19"/>
                                        <p:tgtEl>
                                          <p:spTgt spid="10"/>
                                        </p:tgtEl>
                                        <p:attrNameLst>
                                          <p:attrName>ppt_x</p:attrName>
                                        </p:attrNameLst>
                                      </p:cBhvr>
                                      <p:tavLst>
                                        <p:tav tm="0">
                                          <p:val>
                                            <p:strVal val="1+#ppt_w/2"/>
                                          </p:val>
                                        </p:tav>
                                        <p:tav tm="100000">
                                          <p:val>
                                            <p:strVal val="#ppt_x"/>
                                          </p:val>
                                        </p:tav>
                                      </p:tavLst>
                                    </p:anim>
                                    <p:anim calcmode="lin" valueType="num">
                                      <p:cBhvr additive="base">
                                        <p:cTn dur="1500" fill="hold" id="20"/>
                                        <p:tgtEl>
                                          <p:spTgt spid="10"/>
                                        </p:tgtEl>
                                        <p:attrNameLst>
                                          <p:attrName>ppt_y</p:attrName>
                                        </p:attrNameLst>
                                      </p:cBhvr>
                                      <p:tavLst>
                                        <p:tav tm="0">
                                          <p:val>
                                            <p:strVal val="#ppt_y"/>
                                          </p:val>
                                        </p:tav>
                                        <p:tav tm="100000">
                                          <p:val>
                                            <p:strVal val="#ppt_y"/>
                                          </p:val>
                                        </p:tav>
                                      </p:tavLst>
                                    </p:anim>
                                  </p:childTnLst>
                                </p:cTn>
                              </p:par>
                              <p:par>
                                <p:cTn decel="100000" fill="hold" id="21" nodeType="withEffect" presetClass="entr" presetID="2" presetSubtype="2">
                                  <p:stCondLst>
                                    <p:cond delay="250"/>
                                  </p:stCondLst>
                                  <p:childTnLst>
                                    <p:set>
                                      <p:cBhvr>
                                        <p:cTn dur="1" fill="hold" id="22">
                                          <p:stCondLst>
                                            <p:cond delay="0"/>
                                          </p:stCondLst>
                                        </p:cTn>
                                        <p:tgtEl>
                                          <p:spTgt spid="11"/>
                                        </p:tgtEl>
                                        <p:attrNameLst>
                                          <p:attrName>style.visibility</p:attrName>
                                        </p:attrNameLst>
                                      </p:cBhvr>
                                      <p:to>
                                        <p:strVal val="visible"/>
                                      </p:to>
                                    </p:set>
                                    <p:anim calcmode="lin" valueType="num">
                                      <p:cBhvr additive="base">
                                        <p:cTn dur="1500" fill="hold" id="23"/>
                                        <p:tgtEl>
                                          <p:spTgt spid="11"/>
                                        </p:tgtEl>
                                        <p:attrNameLst>
                                          <p:attrName>ppt_x</p:attrName>
                                        </p:attrNameLst>
                                      </p:cBhvr>
                                      <p:tavLst>
                                        <p:tav tm="0">
                                          <p:val>
                                            <p:strVal val="1+#ppt_w/2"/>
                                          </p:val>
                                        </p:tav>
                                        <p:tav tm="100000">
                                          <p:val>
                                            <p:strVal val="#ppt_x"/>
                                          </p:val>
                                        </p:tav>
                                      </p:tavLst>
                                    </p:anim>
                                    <p:anim calcmode="lin" valueType="num">
                                      <p:cBhvr additive="base">
                                        <p:cTn dur="1500" fill="hold" id="24"/>
                                        <p:tgtEl>
                                          <p:spTgt spid="11"/>
                                        </p:tgtEl>
                                        <p:attrNameLst>
                                          <p:attrName>ppt_y</p:attrName>
                                        </p:attrNameLst>
                                      </p:cBhvr>
                                      <p:tavLst>
                                        <p:tav tm="0">
                                          <p:val>
                                            <p:strVal val="#ppt_y"/>
                                          </p:val>
                                        </p:tav>
                                        <p:tav tm="100000">
                                          <p:val>
                                            <p:strVal val="#ppt_y"/>
                                          </p:val>
                                        </p:tav>
                                      </p:tavLst>
                                    </p:anim>
                                  </p:childTnLst>
                                </p:cTn>
                              </p:par>
                              <p:par>
                                <p:cTn decel="100000" fill="hold" grpId="0" id="25" nodeType="withEffect" presetClass="entr" presetID="2" presetSubtype="2">
                                  <p:stCondLst>
                                    <p:cond delay="250"/>
                                  </p:stCondLst>
                                  <p:childTnLst>
                                    <p:set>
                                      <p:cBhvr>
                                        <p:cTn dur="1" fill="hold" id="26">
                                          <p:stCondLst>
                                            <p:cond delay="0"/>
                                          </p:stCondLst>
                                        </p:cTn>
                                        <p:tgtEl>
                                          <p:spTgt spid="20"/>
                                        </p:tgtEl>
                                        <p:attrNameLst>
                                          <p:attrName>style.visibility</p:attrName>
                                        </p:attrNameLst>
                                      </p:cBhvr>
                                      <p:to>
                                        <p:strVal val="visible"/>
                                      </p:to>
                                    </p:set>
                                    <p:anim calcmode="lin" valueType="num">
                                      <p:cBhvr additive="base">
                                        <p:cTn dur="1500" fill="hold" id="27"/>
                                        <p:tgtEl>
                                          <p:spTgt spid="20"/>
                                        </p:tgtEl>
                                        <p:attrNameLst>
                                          <p:attrName>ppt_x</p:attrName>
                                        </p:attrNameLst>
                                      </p:cBhvr>
                                      <p:tavLst>
                                        <p:tav tm="0">
                                          <p:val>
                                            <p:strVal val="1+#ppt_w/2"/>
                                          </p:val>
                                        </p:tav>
                                        <p:tav tm="100000">
                                          <p:val>
                                            <p:strVal val="#ppt_x"/>
                                          </p:val>
                                        </p:tav>
                                      </p:tavLst>
                                    </p:anim>
                                    <p:anim calcmode="lin" valueType="num">
                                      <p:cBhvr additive="base">
                                        <p:cTn dur="1500" fill="hold" id="28"/>
                                        <p:tgtEl>
                                          <p:spTgt spid="20"/>
                                        </p:tgtEl>
                                        <p:attrNameLst>
                                          <p:attrName>ppt_y</p:attrName>
                                        </p:attrNameLst>
                                      </p:cBhvr>
                                      <p:tavLst>
                                        <p:tav tm="0">
                                          <p:val>
                                            <p:strVal val="#ppt_y"/>
                                          </p:val>
                                        </p:tav>
                                        <p:tav tm="100000">
                                          <p:val>
                                            <p:strVal val="#ppt_y"/>
                                          </p:val>
                                        </p:tav>
                                      </p:tavLst>
                                    </p:anim>
                                  </p:childTnLst>
                                </p:cTn>
                              </p:par>
                              <p:par>
                                <p:cTn decel="100000" fill="hold" grpId="0" id="29" nodeType="withEffect" presetClass="entr" presetID="2" presetSubtype="2">
                                  <p:stCondLst>
                                    <p:cond delay="250"/>
                                  </p:stCondLst>
                                  <p:childTnLst>
                                    <p:set>
                                      <p:cBhvr>
                                        <p:cTn dur="1" fill="hold" id="30">
                                          <p:stCondLst>
                                            <p:cond delay="0"/>
                                          </p:stCondLst>
                                        </p:cTn>
                                        <p:tgtEl>
                                          <p:spTgt spid="21"/>
                                        </p:tgtEl>
                                        <p:attrNameLst>
                                          <p:attrName>style.visibility</p:attrName>
                                        </p:attrNameLst>
                                      </p:cBhvr>
                                      <p:to>
                                        <p:strVal val="visible"/>
                                      </p:to>
                                    </p:set>
                                    <p:anim calcmode="lin" valueType="num">
                                      <p:cBhvr additive="base">
                                        <p:cTn dur="1500" fill="hold" id="31"/>
                                        <p:tgtEl>
                                          <p:spTgt spid="21"/>
                                        </p:tgtEl>
                                        <p:attrNameLst>
                                          <p:attrName>ppt_x</p:attrName>
                                        </p:attrNameLst>
                                      </p:cBhvr>
                                      <p:tavLst>
                                        <p:tav tm="0">
                                          <p:val>
                                            <p:strVal val="1+#ppt_w/2"/>
                                          </p:val>
                                        </p:tav>
                                        <p:tav tm="100000">
                                          <p:val>
                                            <p:strVal val="#ppt_x"/>
                                          </p:val>
                                        </p:tav>
                                      </p:tavLst>
                                    </p:anim>
                                    <p:anim calcmode="lin" valueType="num">
                                      <p:cBhvr additive="base">
                                        <p:cTn dur="1500" fill="hold" id="32"/>
                                        <p:tgtEl>
                                          <p:spTgt spid="21"/>
                                        </p:tgtEl>
                                        <p:attrNameLst>
                                          <p:attrName>ppt_y</p:attrName>
                                        </p:attrNameLst>
                                      </p:cBhvr>
                                      <p:tavLst>
                                        <p:tav tm="0">
                                          <p:val>
                                            <p:strVal val="#ppt_y"/>
                                          </p:val>
                                        </p:tav>
                                        <p:tav tm="100000">
                                          <p:val>
                                            <p:strVal val="#ppt_y"/>
                                          </p:val>
                                        </p:tav>
                                      </p:tavLst>
                                    </p:anim>
                                  </p:childTnLst>
                                </p:cTn>
                              </p:par>
                              <p:par>
                                <p:cTn decel="100000" fill="hold" grpId="0" id="33" nodeType="withEffect" presetClass="entr" presetID="2" presetSubtype="2">
                                  <p:stCondLst>
                                    <p:cond delay="250"/>
                                  </p:stCondLst>
                                  <p:childTnLst>
                                    <p:set>
                                      <p:cBhvr>
                                        <p:cTn dur="1" fill="hold" id="34">
                                          <p:stCondLst>
                                            <p:cond delay="0"/>
                                          </p:stCondLst>
                                        </p:cTn>
                                        <p:tgtEl>
                                          <p:spTgt spid="22"/>
                                        </p:tgtEl>
                                        <p:attrNameLst>
                                          <p:attrName>style.visibility</p:attrName>
                                        </p:attrNameLst>
                                      </p:cBhvr>
                                      <p:to>
                                        <p:strVal val="visible"/>
                                      </p:to>
                                    </p:set>
                                    <p:anim calcmode="lin" valueType="num">
                                      <p:cBhvr additive="base">
                                        <p:cTn dur="1500" fill="hold" id="35"/>
                                        <p:tgtEl>
                                          <p:spTgt spid="22"/>
                                        </p:tgtEl>
                                        <p:attrNameLst>
                                          <p:attrName>ppt_x</p:attrName>
                                        </p:attrNameLst>
                                      </p:cBhvr>
                                      <p:tavLst>
                                        <p:tav tm="0">
                                          <p:val>
                                            <p:strVal val="1+#ppt_w/2"/>
                                          </p:val>
                                        </p:tav>
                                        <p:tav tm="100000">
                                          <p:val>
                                            <p:strVal val="#ppt_x"/>
                                          </p:val>
                                        </p:tav>
                                      </p:tavLst>
                                    </p:anim>
                                    <p:anim calcmode="lin" valueType="num">
                                      <p:cBhvr additive="base">
                                        <p:cTn dur="1500" fill="hold" id="36"/>
                                        <p:tgtEl>
                                          <p:spTgt spid="22"/>
                                        </p:tgtEl>
                                        <p:attrNameLst>
                                          <p:attrName>ppt_y</p:attrName>
                                        </p:attrNameLst>
                                      </p:cBhvr>
                                      <p:tavLst>
                                        <p:tav tm="0">
                                          <p:val>
                                            <p:strVal val="#ppt_y"/>
                                          </p:val>
                                        </p:tav>
                                        <p:tav tm="100000">
                                          <p:val>
                                            <p:strVal val="#ppt_y"/>
                                          </p:val>
                                        </p:tav>
                                      </p:tavLst>
                                    </p:anim>
                                  </p:childTnLst>
                                </p:cTn>
                              </p:par>
                              <p:par>
                                <p:cTn decel="100000" fill="hold" grpId="0" id="37" nodeType="withEffect" presetClass="entr" presetID="2" presetSubtype="2">
                                  <p:stCondLst>
                                    <p:cond delay="250"/>
                                  </p:stCondLst>
                                  <p:childTnLst>
                                    <p:set>
                                      <p:cBhvr>
                                        <p:cTn dur="1" fill="hold" id="38">
                                          <p:stCondLst>
                                            <p:cond delay="0"/>
                                          </p:stCondLst>
                                        </p:cTn>
                                        <p:tgtEl>
                                          <p:spTgt spid="23"/>
                                        </p:tgtEl>
                                        <p:attrNameLst>
                                          <p:attrName>style.visibility</p:attrName>
                                        </p:attrNameLst>
                                      </p:cBhvr>
                                      <p:to>
                                        <p:strVal val="visible"/>
                                      </p:to>
                                    </p:set>
                                    <p:anim calcmode="lin" valueType="num">
                                      <p:cBhvr additive="base">
                                        <p:cTn dur="1500" fill="hold" id="39"/>
                                        <p:tgtEl>
                                          <p:spTgt spid="23"/>
                                        </p:tgtEl>
                                        <p:attrNameLst>
                                          <p:attrName>ppt_x</p:attrName>
                                        </p:attrNameLst>
                                      </p:cBhvr>
                                      <p:tavLst>
                                        <p:tav tm="0">
                                          <p:val>
                                            <p:strVal val="1+#ppt_w/2"/>
                                          </p:val>
                                        </p:tav>
                                        <p:tav tm="100000">
                                          <p:val>
                                            <p:strVal val="#ppt_x"/>
                                          </p:val>
                                        </p:tav>
                                      </p:tavLst>
                                    </p:anim>
                                    <p:anim calcmode="lin" valueType="num">
                                      <p:cBhvr additive="base">
                                        <p:cTn dur="1500" fill="hold" id="40"/>
                                        <p:tgtEl>
                                          <p:spTgt spid="23"/>
                                        </p:tgtEl>
                                        <p:attrNameLst>
                                          <p:attrName>ppt_y</p:attrName>
                                        </p:attrNameLst>
                                      </p:cBhvr>
                                      <p:tavLst>
                                        <p:tav tm="0">
                                          <p:val>
                                            <p:strVal val="#ppt_y"/>
                                          </p:val>
                                        </p:tav>
                                        <p:tav tm="100000">
                                          <p:val>
                                            <p:strVal val="#ppt_y"/>
                                          </p:val>
                                        </p:tav>
                                      </p:tavLst>
                                    </p:anim>
                                  </p:childTnLst>
                                </p:cTn>
                              </p:par>
                              <p:par>
                                <p:cTn decel="100000" fill="hold" id="41" nodeType="withEffect" presetClass="entr" presetID="2" presetSubtype="2">
                                  <p:stCondLst>
                                    <p:cond delay="250"/>
                                  </p:stCondLst>
                                  <p:childTnLst>
                                    <p:set>
                                      <p:cBhvr>
                                        <p:cTn dur="1" fill="hold" id="42">
                                          <p:stCondLst>
                                            <p:cond delay="0"/>
                                          </p:stCondLst>
                                        </p:cTn>
                                        <p:tgtEl>
                                          <p:spTgt spid="24"/>
                                        </p:tgtEl>
                                        <p:attrNameLst>
                                          <p:attrName>style.visibility</p:attrName>
                                        </p:attrNameLst>
                                      </p:cBhvr>
                                      <p:to>
                                        <p:strVal val="visible"/>
                                      </p:to>
                                    </p:set>
                                    <p:anim calcmode="lin" valueType="num">
                                      <p:cBhvr additive="base">
                                        <p:cTn dur="1500" fill="hold" id="43"/>
                                        <p:tgtEl>
                                          <p:spTgt spid="24"/>
                                        </p:tgtEl>
                                        <p:attrNameLst>
                                          <p:attrName>ppt_x</p:attrName>
                                        </p:attrNameLst>
                                      </p:cBhvr>
                                      <p:tavLst>
                                        <p:tav tm="0">
                                          <p:val>
                                            <p:strVal val="1+#ppt_w/2"/>
                                          </p:val>
                                        </p:tav>
                                        <p:tav tm="100000">
                                          <p:val>
                                            <p:strVal val="#ppt_x"/>
                                          </p:val>
                                        </p:tav>
                                      </p:tavLst>
                                    </p:anim>
                                    <p:anim calcmode="lin" valueType="num">
                                      <p:cBhvr additive="base">
                                        <p:cTn dur="1500" fill="hold" id="44"/>
                                        <p:tgtEl>
                                          <p:spTgt spid="24"/>
                                        </p:tgtEl>
                                        <p:attrNameLst>
                                          <p:attrName>ppt_y</p:attrName>
                                        </p:attrNameLst>
                                      </p:cBhvr>
                                      <p:tavLst>
                                        <p:tav tm="0">
                                          <p:val>
                                            <p:strVal val="#ppt_y"/>
                                          </p:val>
                                        </p:tav>
                                        <p:tav tm="100000">
                                          <p:val>
                                            <p:strVal val="#ppt_y"/>
                                          </p:val>
                                        </p:tav>
                                      </p:tavLst>
                                    </p:anim>
                                  </p:childTnLst>
                                </p:cTn>
                              </p:par>
                              <p:par>
                                <p:cTn decel="100000" fill="hold" id="45" nodeType="withEffect" presetClass="entr" presetID="2" presetSubtype="2">
                                  <p:stCondLst>
                                    <p:cond delay="250"/>
                                  </p:stCondLst>
                                  <p:childTnLst>
                                    <p:set>
                                      <p:cBhvr>
                                        <p:cTn dur="1" fill="hold" id="46">
                                          <p:stCondLst>
                                            <p:cond delay="0"/>
                                          </p:stCondLst>
                                        </p:cTn>
                                        <p:tgtEl>
                                          <p:spTgt spid="25"/>
                                        </p:tgtEl>
                                        <p:attrNameLst>
                                          <p:attrName>style.visibility</p:attrName>
                                        </p:attrNameLst>
                                      </p:cBhvr>
                                      <p:to>
                                        <p:strVal val="visible"/>
                                      </p:to>
                                    </p:set>
                                    <p:anim calcmode="lin" valueType="num">
                                      <p:cBhvr additive="base">
                                        <p:cTn dur="1500" fill="hold" id="47"/>
                                        <p:tgtEl>
                                          <p:spTgt spid="25"/>
                                        </p:tgtEl>
                                        <p:attrNameLst>
                                          <p:attrName>ppt_x</p:attrName>
                                        </p:attrNameLst>
                                      </p:cBhvr>
                                      <p:tavLst>
                                        <p:tav tm="0">
                                          <p:val>
                                            <p:strVal val="1+#ppt_w/2"/>
                                          </p:val>
                                        </p:tav>
                                        <p:tav tm="100000">
                                          <p:val>
                                            <p:strVal val="#ppt_x"/>
                                          </p:val>
                                        </p:tav>
                                      </p:tavLst>
                                    </p:anim>
                                    <p:anim calcmode="lin" valueType="num">
                                      <p:cBhvr additive="base">
                                        <p:cTn dur="1500" fill="hold" id="48"/>
                                        <p:tgtEl>
                                          <p:spTgt spid="25"/>
                                        </p:tgtEl>
                                        <p:attrNameLst>
                                          <p:attrName>ppt_y</p:attrName>
                                        </p:attrNameLst>
                                      </p:cBhvr>
                                      <p:tavLst>
                                        <p:tav tm="0">
                                          <p:val>
                                            <p:strVal val="#ppt_y"/>
                                          </p:val>
                                        </p:tav>
                                        <p:tav tm="100000">
                                          <p:val>
                                            <p:strVal val="#ppt_y"/>
                                          </p:val>
                                        </p:tav>
                                      </p:tavLst>
                                    </p:anim>
                                  </p:childTnLst>
                                </p:cTn>
                              </p:par>
                              <p:par>
                                <p:cTn decel="100000" fill="hold" grpId="0" id="49" nodeType="withEffect" presetClass="entr" presetID="2" presetSubtype="2">
                                  <p:stCondLst>
                                    <p:cond delay="250"/>
                                  </p:stCondLst>
                                  <p:childTnLst>
                                    <p:set>
                                      <p:cBhvr>
                                        <p:cTn dur="1" fill="hold" id="50">
                                          <p:stCondLst>
                                            <p:cond delay="0"/>
                                          </p:stCondLst>
                                        </p:cTn>
                                        <p:tgtEl>
                                          <p:spTgt spid="26"/>
                                        </p:tgtEl>
                                        <p:attrNameLst>
                                          <p:attrName>style.visibility</p:attrName>
                                        </p:attrNameLst>
                                      </p:cBhvr>
                                      <p:to>
                                        <p:strVal val="visible"/>
                                      </p:to>
                                    </p:set>
                                    <p:anim calcmode="lin" valueType="num">
                                      <p:cBhvr additive="base">
                                        <p:cTn dur="1500" fill="hold" id="51"/>
                                        <p:tgtEl>
                                          <p:spTgt spid="26"/>
                                        </p:tgtEl>
                                        <p:attrNameLst>
                                          <p:attrName>ppt_x</p:attrName>
                                        </p:attrNameLst>
                                      </p:cBhvr>
                                      <p:tavLst>
                                        <p:tav tm="0">
                                          <p:val>
                                            <p:strVal val="1+#ppt_w/2"/>
                                          </p:val>
                                        </p:tav>
                                        <p:tav tm="100000">
                                          <p:val>
                                            <p:strVal val="#ppt_x"/>
                                          </p:val>
                                        </p:tav>
                                      </p:tavLst>
                                    </p:anim>
                                    <p:anim calcmode="lin" valueType="num">
                                      <p:cBhvr additive="base">
                                        <p:cTn dur="1500" fill="hold" id="52"/>
                                        <p:tgtEl>
                                          <p:spTgt spid="26"/>
                                        </p:tgtEl>
                                        <p:attrNameLst>
                                          <p:attrName>ppt_y</p:attrName>
                                        </p:attrNameLst>
                                      </p:cBhvr>
                                      <p:tavLst>
                                        <p:tav tm="0">
                                          <p:val>
                                            <p:strVal val="#ppt_y"/>
                                          </p:val>
                                        </p:tav>
                                        <p:tav tm="100000">
                                          <p:val>
                                            <p:strVal val="#ppt_y"/>
                                          </p:val>
                                        </p:tav>
                                      </p:tavLst>
                                    </p:anim>
                                  </p:childTnLst>
                                </p:cTn>
                              </p:par>
                              <p:par>
                                <p:cTn decel="100000" fill="hold" grpId="0" id="53" nodeType="withEffect" presetClass="entr" presetID="2" presetSubtype="2">
                                  <p:stCondLst>
                                    <p:cond delay="250"/>
                                  </p:stCondLst>
                                  <p:childTnLst>
                                    <p:set>
                                      <p:cBhvr>
                                        <p:cTn dur="1" fill="hold" id="54">
                                          <p:stCondLst>
                                            <p:cond delay="0"/>
                                          </p:stCondLst>
                                        </p:cTn>
                                        <p:tgtEl>
                                          <p:spTgt spid="27"/>
                                        </p:tgtEl>
                                        <p:attrNameLst>
                                          <p:attrName>style.visibility</p:attrName>
                                        </p:attrNameLst>
                                      </p:cBhvr>
                                      <p:to>
                                        <p:strVal val="visible"/>
                                      </p:to>
                                    </p:set>
                                    <p:anim calcmode="lin" valueType="num">
                                      <p:cBhvr additive="base">
                                        <p:cTn dur="1500" fill="hold" id="55"/>
                                        <p:tgtEl>
                                          <p:spTgt spid="27"/>
                                        </p:tgtEl>
                                        <p:attrNameLst>
                                          <p:attrName>ppt_x</p:attrName>
                                        </p:attrNameLst>
                                      </p:cBhvr>
                                      <p:tavLst>
                                        <p:tav tm="0">
                                          <p:val>
                                            <p:strVal val="1+#ppt_w/2"/>
                                          </p:val>
                                        </p:tav>
                                        <p:tav tm="100000">
                                          <p:val>
                                            <p:strVal val="#ppt_x"/>
                                          </p:val>
                                        </p:tav>
                                      </p:tavLst>
                                    </p:anim>
                                    <p:anim calcmode="lin" valueType="num">
                                      <p:cBhvr additive="base">
                                        <p:cTn dur="1500" fill="hold" id="56"/>
                                        <p:tgtEl>
                                          <p:spTgt spid="27"/>
                                        </p:tgtEl>
                                        <p:attrNameLst>
                                          <p:attrName>ppt_y</p:attrName>
                                        </p:attrNameLst>
                                      </p:cBhvr>
                                      <p:tavLst>
                                        <p:tav tm="0">
                                          <p:val>
                                            <p:strVal val="#ppt_y"/>
                                          </p:val>
                                        </p:tav>
                                        <p:tav tm="100000">
                                          <p:val>
                                            <p:strVal val="#ppt_y"/>
                                          </p:val>
                                        </p:tav>
                                      </p:tavLst>
                                    </p:anim>
                                  </p:childTnLst>
                                </p:cTn>
                              </p:par>
                              <p:par>
                                <p:cTn decel="100000" fill="hold" grpId="0" id="57" nodeType="withEffect" presetClass="entr" presetID="2" presetSubtype="2">
                                  <p:stCondLst>
                                    <p:cond delay="250"/>
                                  </p:stCondLst>
                                  <p:childTnLst>
                                    <p:set>
                                      <p:cBhvr>
                                        <p:cTn dur="1" fill="hold" id="58">
                                          <p:stCondLst>
                                            <p:cond delay="0"/>
                                          </p:stCondLst>
                                        </p:cTn>
                                        <p:tgtEl>
                                          <p:spTgt spid="28"/>
                                        </p:tgtEl>
                                        <p:attrNameLst>
                                          <p:attrName>style.visibility</p:attrName>
                                        </p:attrNameLst>
                                      </p:cBhvr>
                                      <p:to>
                                        <p:strVal val="visible"/>
                                      </p:to>
                                    </p:set>
                                    <p:anim calcmode="lin" valueType="num">
                                      <p:cBhvr additive="base">
                                        <p:cTn dur="1500" fill="hold" id="59"/>
                                        <p:tgtEl>
                                          <p:spTgt spid="28"/>
                                        </p:tgtEl>
                                        <p:attrNameLst>
                                          <p:attrName>ppt_x</p:attrName>
                                        </p:attrNameLst>
                                      </p:cBhvr>
                                      <p:tavLst>
                                        <p:tav tm="0">
                                          <p:val>
                                            <p:strVal val="1+#ppt_w/2"/>
                                          </p:val>
                                        </p:tav>
                                        <p:tav tm="100000">
                                          <p:val>
                                            <p:strVal val="#ppt_x"/>
                                          </p:val>
                                        </p:tav>
                                      </p:tavLst>
                                    </p:anim>
                                    <p:anim calcmode="lin" valueType="num">
                                      <p:cBhvr additive="base">
                                        <p:cTn dur="1500" fill="hold" id="60"/>
                                        <p:tgtEl>
                                          <p:spTgt spid="28"/>
                                        </p:tgtEl>
                                        <p:attrNameLst>
                                          <p:attrName>ppt_y</p:attrName>
                                        </p:attrNameLst>
                                      </p:cBhvr>
                                      <p:tavLst>
                                        <p:tav tm="0">
                                          <p:val>
                                            <p:strVal val="#ppt_y"/>
                                          </p:val>
                                        </p:tav>
                                        <p:tav tm="100000">
                                          <p:val>
                                            <p:strVal val="#ppt_y"/>
                                          </p:val>
                                        </p:tav>
                                      </p:tavLst>
                                    </p:anim>
                                  </p:childTnLst>
                                </p:cTn>
                              </p:par>
                              <p:par>
                                <p:cTn decel="100000" fill="hold" grpId="0" id="61" nodeType="withEffect" presetClass="entr" presetID="2" presetSubtype="2">
                                  <p:stCondLst>
                                    <p:cond delay="250"/>
                                  </p:stCondLst>
                                  <p:childTnLst>
                                    <p:set>
                                      <p:cBhvr>
                                        <p:cTn dur="1" fill="hold" id="62">
                                          <p:stCondLst>
                                            <p:cond delay="0"/>
                                          </p:stCondLst>
                                        </p:cTn>
                                        <p:tgtEl>
                                          <p:spTgt spid="29"/>
                                        </p:tgtEl>
                                        <p:attrNameLst>
                                          <p:attrName>style.visibility</p:attrName>
                                        </p:attrNameLst>
                                      </p:cBhvr>
                                      <p:to>
                                        <p:strVal val="visible"/>
                                      </p:to>
                                    </p:set>
                                    <p:anim calcmode="lin" valueType="num">
                                      <p:cBhvr additive="base">
                                        <p:cTn dur="1500" fill="hold" id="63"/>
                                        <p:tgtEl>
                                          <p:spTgt spid="29"/>
                                        </p:tgtEl>
                                        <p:attrNameLst>
                                          <p:attrName>ppt_x</p:attrName>
                                        </p:attrNameLst>
                                      </p:cBhvr>
                                      <p:tavLst>
                                        <p:tav tm="0">
                                          <p:val>
                                            <p:strVal val="1+#ppt_w/2"/>
                                          </p:val>
                                        </p:tav>
                                        <p:tav tm="100000">
                                          <p:val>
                                            <p:strVal val="#ppt_x"/>
                                          </p:val>
                                        </p:tav>
                                      </p:tavLst>
                                    </p:anim>
                                    <p:anim calcmode="lin" valueType="num">
                                      <p:cBhvr additive="base">
                                        <p:cTn dur="1500" fill="hold" id="64"/>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0"/>
      <p:bldP grpId="0" spid="21"/>
      <p:bldP grpId="0" spid="22"/>
      <p:bldP grpId="0" spid="23"/>
      <p:bldP grpId="0" spid="26"/>
      <p:bldP grpId="0" spid="27"/>
      <p:bldP grpId="0" spid="28"/>
      <p:bldP grpId="0" spid="29"/>
    </p:bldLst>
  </p:timing>
</p:sld>
</file>

<file path=ppt/slides/slide20.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3" name="图片 2"/>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grpSp>
        <p:nvGrpSpPr>
          <p:cNvPr id="6" name="组合 5"/>
          <p:cNvGrpSpPr/>
          <p:nvPr/>
        </p:nvGrpSpPr>
        <p:grpSpPr>
          <a:xfrm>
            <a:off x="3945602" y="127589"/>
            <a:ext cx="4767045" cy="846458"/>
            <a:chOff x="6816393" y="2424222"/>
            <a:chExt cx="4767044" cy="846458"/>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a:off x="10805348" y="2424222"/>
              <a:ext cx="778089" cy="839341"/>
            </a:xfrm>
            <a:prstGeom prst="rect">
              <a:avLst/>
            </a:prstGeom>
          </p:spPr>
        </p:pic>
        <p:sp>
          <p:nvSpPr>
            <p:cNvPr id="5" name="任意多边形 4"/>
            <p:cNvSpPr/>
            <p:nvPr/>
          </p:nvSpPr>
          <p:spPr>
            <a:xfrm>
              <a:off x="6816393" y="3142611"/>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26" name="PA_库_弧形 13"/>
          <p:cNvSpPr/>
          <p:nvPr>
            <p:custDataLst>
              <p:tags r:id="rId6"/>
            </p:custDataLst>
          </p:nvPr>
        </p:nvSpPr>
        <p:spPr>
          <a:xfrm>
            <a:off x="1623747" y="2745805"/>
            <a:ext cx="1530305" cy="1507165"/>
          </a:xfrm>
          <a:prstGeom prst="arc">
            <a:avLst>
              <a:gd fmla="val 16200000" name="adj1"/>
              <a:gd fmla="val 10155543" name="adj2"/>
            </a:avLst>
          </a:prstGeom>
          <a:blipFill>
            <a:blip r:embed="rId7"/>
            <a:stretch>
              <a:fillRect/>
            </a:stretch>
          </a:blipFill>
          <a:ln cap="rnd" w="76200">
            <a:noFill/>
          </a:ln>
        </p:spPr>
        <p:style>
          <a:lnRef idx="1">
            <a:schemeClr val="accent1"/>
          </a:lnRef>
          <a:fillRef idx="0">
            <a:schemeClr val="accent1"/>
          </a:fillRef>
          <a:effectRef idx="0">
            <a:schemeClr val="accent1"/>
          </a:effectRef>
          <a:fontRef idx="minor">
            <a:schemeClr val="tx1"/>
          </a:fontRef>
        </p:style>
        <p:txBody>
          <a:bodyPr anchor="ctr" bIns="45720" lIns="91440" rIns="91440" rtlCol="0" tIns="45720"/>
          <a:lstStyle/>
          <a:p>
            <a:pPr algn="ctr"/>
            <a:endParaRPr lang="en-US" sz="1867">
              <a:solidFill>
                <a:schemeClr val="bg1"/>
              </a:solidFill>
              <a:latin charset="-122" panose="040b0509000000000000" pitchFamily="81" typeface="华康娃娃体W5"/>
              <a:ea charset="-122" panose="040b0509000000000000" pitchFamily="81" typeface="华康娃娃体W5"/>
            </a:endParaRPr>
          </a:p>
        </p:txBody>
      </p:sp>
      <p:sp>
        <p:nvSpPr>
          <p:cNvPr id="27" name="PA_库_文本框 26"/>
          <p:cNvSpPr txBox="1"/>
          <p:nvPr>
            <p:custDataLst>
              <p:tags r:id="rId8"/>
            </p:custDataLst>
          </p:nvPr>
        </p:nvSpPr>
        <p:spPr>
          <a:xfrm>
            <a:off x="1904468" y="4573543"/>
            <a:ext cx="1209165" cy="701040"/>
          </a:xfrm>
          <a:prstGeom prst="rect">
            <a:avLst/>
          </a:prstGeom>
          <a:noFill/>
        </p:spPr>
        <p:txBody>
          <a:bodyPr bIns="45720" lIns="91440" rIns="91440" rtlCol="0" tIns="45720" wrap="square">
            <a:spAutoFit/>
          </a:bodyPr>
          <a:lstStyle/>
          <a:p>
            <a:r>
              <a:rPr altLang="zh-CN" lang="en-US" sz="4000">
                <a:solidFill>
                  <a:schemeClr val="bg1"/>
                </a:solidFill>
                <a:latin charset="-122" panose="040b0509000000000000" pitchFamily="81" typeface="华康娃娃体W5"/>
                <a:ea charset="-122" panose="040b0509000000000000" pitchFamily="81" typeface="华康娃娃体W5"/>
              </a:rPr>
              <a:t>76%</a:t>
            </a:r>
          </a:p>
        </p:txBody>
      </p:sp>
      <p:sp>
        <p:nvSpPr>
          <p:cNvPr id="28" name="PA_库_弧形 14"/>
          <p:cNvSpPr/>
          <p:nvPr>
            <p:custDataLst>
              <p:tags r:id="rId9"/>
            </p:custDataLst>
          </p:nvPr>
        </p:nvSpPr>
        <p:spPr>
          <a:xfrm>
            <a:off x="4139415" y="2797038"/>
            <a:ext cx="1488732" cy="1461252"/>
          </a:xfrm>
          <a:prstGeom prst="arc">
            <a:avLst>
              <a:gd fmla="val 20082479" name="adj1"/>
              <a:gd fmla="val 6960736" name="adj2"/>
            </a:avLst>
          </a:prstGeom>
          <a:blipFill>
            <a:blip r:embed="rId7"/>
            <a:stretch>
              <a:fillRect/>
            </a:stretch>
          </a:blipFill>
          <a:ln cap="rnd" w="76200">
            <a:noFill/>
          </a:ln>
        </p:spPr>
        <p:style>
          <a:lnRef idx="1">
            <a:schemeClr val="accent1"/>
          </a:lnRef>
          <a:fillRef idx="0">
            <a:schemeClr val="accent1"/>
          </a:fillRef>
          <a:effectRef idx="0">
            <a:schemeClr val="accent1"/>
          </a:effectRef>
          <a:fontRef idx="minor">
            <a:schemeClr val="tx1"/>
          </a:fontRef>
        </p:style>
        <p:txBody>
          <a:bodyPr anchor="ctr" bIns="45720" lIns="91440" rIns="91440" rtlCol="0" tIns="45720"/>
          <a:lstStyle/>
          <a:p>
            <a:pPr algn="ctr"/>
            <a:endParaRPr lang="en-US" sz="1867">
              <a:solidFill>
                <a:schemeClr val="bg1"/>
              </a:solidFill>
              <a:latin charset="-122" panose="040b0509000000000000" pitchFamily="81" typeface="华康娃娃体W5"/>
              <a:ea charset="-122" panose="040b0509000000000000" pitchFamily="81" typeface="华康娃娃体W5"/>
            </a:endParaRPr>
          </a:p>
        </p:txBody>
      </p:sp>
      <p:sp>
        <p:nvSpPr>
          <p:cNvPr id="29" name="PA_库_文本框 28"/>
          <p:cNvSpPr txBox="1"/>
          <p:nvPr>
            <p:custDataLst>
              <p:tags r:id="rId10"/>
            </p:custDataLst>
          </p:nvPr>
        </p:nvSpPr>
        <p:spPr>
          <a:xfrm>
            <a:off x="4396411" y="4611958"/>
            <a:ext cx="1176316" cy="701040"/>
          </a:xfrm>
          <a:prstGeom prst="rect">
            <a:avLst/>
          </a:prstGeom>
          <a:noFill/>
        </p:spPr>
        <p:txBody>
          <a:bodyPr bIns="45720" lIns="91440" rIns="91440" rtlCol="0" tIns="45720" wrap="square">
            <a:spAutoFit/>
          </a:bodyPr>
          <a:lstStyle/>
          <a:p>
            <a:r>
              <a:rPr altLang="zh-CN" lang="en-US" sz="4000">
                <a:solidFill>
                  <a:schemeClr val="bg1"/>
                </a:solidFill>
                <a:latin charset="-122" panose="040b0509000000000000" pitchFamily="81" typeface="华康娃娃体W5"/>
                <a:ea charset="-122" panose="040b0509000000000000" pitchFamily="81" typeface="华康娃娃体W5"/>
              </a:rPr>
              <a:t>28%</a:t>
            </a:r>
          </a:p>
        </p:txBody>
      </p:sp>
      <p:sp>
        <p:nvSpPr>
          <p:cNvPr id="30" name="PA_库_弧形 15"/>
          <p:cNvSpPr/>
          <p:nvPr>
            <p:custDataLst>
              <p:tags r:id="rId11"/>
            </p:custDataLst>
          </p:nvPr>
        </p:nvSpPr>
        <p:spPr>
          <a:xfrm>
            <a:off x="6612136" y="2723593"/>
            <a:ext cx="1517705" cy="1492281"/>
          </a:xfrm>
          <a:prstGeom prst="arc">
            <a:avLst>
              <a:gd fmla="val 13544500" name="adj1"/>
              <a:gd fmla="val 6960736" name="adj2"/>
            </a:avLst>
          </a:prstGeom>
          <a:blipFill>
            <a:blip r:embed="rId7"/>
            <a:stretch>
              <a:fillRect/>
            </a:stretch>
          </a:blipFill>
          <a:ln cap="rnd" w="76200">
            <a:noFill/>
          </a:ln>
        </p:spPr>
        <p:style>
          <a:lnRef idx="1">
            <a:schemeClr val="accent1"/>
          </a:lnRef>
          <a:fillRef idx="0">
            <a:schemeClr val="accent1"/>
          </a:fillRef>
          <a:effectRef idx="0">
            <a:schemeClr val="accent1"/>
          </a:effectRef>
          <a:fontRef idx="minor">
            <a:schemeClr val="tx1"/>
          </a:fontRef>
        </p:style>
        <p:txBody>
          <a:bodyPr anchor="ctr" bIns="45720" lIns="91440" rIns="91440" rtlCol="0" tIns="45720"/>
          <a:lstStyle/>
          <a:p>
            <a:pPr algn="ctr"/>
            <a:endParaRPr lang="en-US" sz="1867">
              <a:solidFill>
                <a:schemeClr val="bg1"/>
              </a:solidFill>
              <a:latin charset="-122" panose="040b0509000000000000" pitchFamily="81" typeface="华康娃娃体W5"/>
              <a:ea charset="-122" panose="040b0509000000000000" pitchFamily="81" typeface="华康娃娃体W5"/>
            </a:endParaRPr>
          </a:p>
        </p:txBody>
      </p:sp>
      <p:sp>
        <p:nvSpPr>
          <p:cNvPr id="31" name="PA_库_文本框 30"/>
          <p:cNvSpPr txBox="1"/>
          <p:nvPr>
            <p:custDataLst>
              <p:tags r:id="rId12"/>
            </p:custDataLst>
          </p:nvPr>
        </p:nvSpPr>
        <p:spPr>
          <a:xfrm>
            <a:off x="6889687" y="4550546"/>
            <a:ext cx="1199209" cy="701040"/>
          </a:xfrm>
          <a:prstGeom prst="rect">
            <a:avLst/>
          </a:prstGeom>
          <a:noFill/>
        </p:spPr>
        <p:txBody>
          <a:bodyPr bIns="45720" lIns="91440" rIns="91440" rtlCol="0" tIns="45720" wrap="square">
            <a:spAutoFit/>
          </a:bodyPr>
          <a:lstStyle/>
          <a:p>
            <a:r>
              <a:rPr altLang="zh-CN" lang="en-US" sz="4000">
                <a:solidFill>
                  <a:schemeClr val="bg1"/>
                </a:solidFill>
                <a:latin charset="-122" panose="040b0509000000000000" pitchFamily="81" typeface="华康娃娃体W5"/>
                <a:ea charset="-122" panose="040b0509000000000000" pitchFamily="81" typeface="华康娃娃体W5"/>
              </a:rPr>
              <a:t>68%</a:t>
            </a:r>
          </a:p>
        </p:txBody>
      </p:sp>
      <p:sp>
        <p:nvSpPr>
          <p:cNvPr id="32" name="PA_库_同心圆 31"/>
          <p:cNvSpPr/>
          <p:nvPr>
            <p:custDataLst>
              <p:tags r:id="rId13"/>
            </p:custDataLst>
          </p:nvPr>
        </p:nvSpPr>
        <p:spPr>
          <a:xfrm>
            <a:off x="1473619" y="2597373"/>
            <a:ext cx="1800000" cy="1800000"/>
          </a:xfrm>
          <a:prstGeom prst="donut">
            <a:avLst>
              <a:gd fmla="val 2336" name="adj"/>
            </a:avLst>
          </a:prstGeom>
          <a:blipFill dpi="0"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33" name="PA_库_同心圆 32"/>
          <p:cNvSpPr/>
          <p:nvPr>
            <p:custDataLst>
              <p:tags r:id="rId14"/>
            </p:custDataLst>
          </p:nvPr>
        </p:nvSpPr>
        <p:spPr>
          <a:xfrm>
            <a:off x="3970133" y="2597373"/>
            <a:ext cx="1800000" cy="1800000"/>
          </a:xfrm>
          <a:prstGeom prst="donut">
            <a:avLst>
              <a:gd fmla="val 2336" name="adj"/>
            </a:avLst>
          </a:prstGeom>
          <a:blipFill dpi="0"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34" name="PA_库_同心圆 33"/>
          <p:cNvSpPr/>
          <p:nvPr>
            <p:custDataLst>
              <p:tags r:id="rId15"/>
            </p:custDataLst>
          </p:nvPr>
        </p:nvSpPr>
        <p:spPr>
          <a:xfrm>
            <a:off x="6466647" y="2578177"/>
            <a:ext cx="1800000" cy="1800000"/>
          </a:xfrm>
          <a:prstGeom prst="donut">
            <a:avLst>
              <a:gd fmla="val 2336" name="adj"/>
            </a:avLst>
          </a:prstGeom>
          <a:blipFill dpi="0"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35" name="PA_库_文本框 34"/>
          <p:cNvSpPr txBox="1"/>
          <p:nvPr>
            <p:custDataLst>
              <p:tags r:id="rId16"/>
            </p:custDataLst>
          </p:nvPr>
        </p:nvSpPr>
        <p:spPr>
          <a:xfrm>
            <a:off x="1623747" y="1959539"/>
            <a:ext cx="1577845" cy="457200"/>
          </a:xfrm>
          <a:prstGeom prst="rect">
            <a:avLst/>
          </a:prstGeom>
          <a:noFill/>
        </p:spPr>
        <p:txBody>
          <a:bodyPr rtlCol="0" wrap="squar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添加标题</a:t>
            </a:r>
          </a:p>
        </p:txBody>
      </p:sp>
      <p:sp>
        <p:nvSpPr>
          <p:cNvPr id="36" name="PA_库_弧形 16"/>
          <p:cNvSpPr/>
          <p:nvPr>
            <p:custDataLst>
              <p:tags r:id="rId17"/>
            </p:custDataLst>
          </p:nvPr>
        </p:nvSpPr>
        <p:spPr>
          <a:xfrm>
            <a:off x="9114179" y="2756883"/>
            <a:ext cx="1497965" cy="1492281"/>
          </a:xfrm>
          <a:prstGeom prst="arc">
            <a:avLst>
              <a:gd fmla="val 378990" name="adj1"/>
              <a:gd fmla="val 10257066" name="adj2"/>
            </a:avLst>
          </a:prstGeom>
          <a:blipFill>
            <a:blip r:embed="rId7"/>
            <a:stretch>
              <a:fillRect/>
            </a:stretch>
          </a:blipFill>
          <a:ln cap="rnd" w="76200">
            <a:noFill/>
          </a:ln>
        </p:spPr>
        <p:style>
          <a:lnRef idx="1">
            <a:schemeClr val="accent1"/>
          </a:lnRef>
          <a:fillRef idx="0">
            <a:schemeClr val="accent1"/>
          </a:fillRef>
          <a:effectRef idx="0">
            <a:schemeClr val="accent1"/>
          </a:effectRef>
          <a:fontRef idx="minor">
            <a:schemeClr val="tx1"/>
          </a:fontRef>
        </p:style>
        <p:txBody>
          <a:bodyPr anchor="ctr" bIns="45720" lIns="91440" rIns="91440" rtlCol="0" tIns="45720"/>
          <a:lstStyle/>
          <a:p>
            <a:pPr algn="ctr"/>
            <a:endParaRPr lang="en-US" sz="1867">
              <a:solidFill>
                <a:schemeClr val="bg1"/>
              </a:solidFill>
              <a:latin charset="-122" panose="040b0509000000000000" pitchFamily="81" typeface="华康娃娃体W5"/>
              <a:ea charset="-122" panose="040b0509000000000000" pitchFamily="81" typeface="华康娃娃体W5"/>
            </a:endParaRPr>
          </a:p>
        </p:txBody>
      </p:sp>
      <p:sp>
        <p:nvSpPr>
          <p:cNvPr id="37" name="PA_库_文本框 36"/>
          <p:cNvSpPr txBox="1"/>
          <p:nvPr>
            <p:custDataLst>
              <p:tags r:id="rId18"/>
            </p:custDataLst>
          </p:nvPr>
        </p:nvSpPr>
        <p:spPr>
          <a:xfrm>
            <a:off x="9405858" y="4550546"/>
            <a:ext cx="1183612" cy="701040"/>
          </a:xfrm>
          <a:prstGeom prst="rect">
            <a:avLst/>
          </a:prstGeom>
          <a:noFill/>
        </p:spPr>
        <p:txBody>
          <a:bodyPr bIns="45720" lIns="91440" rIns="91440" rtlCol="0" tIns="45720" wrap="square">
            <a:spAutoFit/>
          </a:bodyPr>
          <a:lstStyle/>
          <a:p>
            <a:r>
              <a:rPr altLang="zh-CN" lang="en-US" sz="4000">
                <a:solidFill>
                  <a:schemeClr val="bg1"/>
                </a:solidFill>
                <a:latin charset="-122" panose="040b0509000000000000" pitchFamily="81" typeface="华康娃娃体W5"/>
                <a:ea charset="-122" panose="040b0509000000000000" pitchFamily="81" typeface="华康娃娃体W5"/>
              </a:rPr>
              <a:t>49%</a:t>
            </a:r>
          </a:p>
        </p:txBody>
      </p:sp>
      <p:sp>
        <p:nvSpPr>
          <p:cNvPr id="38" name="PA_库_同心圆 37"/>
          <p:cNvSpPr/>
          <p:nvPr>
            <p:custDataLst>
              <p:tags r:id="rId19"/>
            </p:custDataLst>
          </p:nvPr>
        </p:nvSpPr>
        <p:spPr>
          <a:xfrm>
            <a:off x="8963161" y="2597373"/>
            <a:ext cx="1800000" cy="1800000"/>
          </a:xfrm>
          <a:prstGeom prst="donut">
            <a:avLst>
              <a:gd fmla="val 2336" name="adj"/>
            </a:avLst>
          </a:prstGeom>
          <a:blipFill dpi="0"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39" name="PA_库_文本框 38"/>
          <p:cNvSpPr txBox="1"/>
          <p:nvPr>
            <p:custDataLst>
              <p:tags r:id="rId20"/>
            </p:custDataLst>
          </p:nvPr>
        </p:nvSpPr>
        <p:spPr>
          <a:xfrm>
            <a:off x="4139415" y="1959539"/>
            <a:ext cx="1577845" cy="457200"/>
          </a:xfrm>
          <a:prstGeom prst="rect">
            <a:avLst/>
          </a:prstGeom>
          <a:noFill/>
        </p:spPr>
        <p:txBody>
          <a:bodyPr rtlCol="0" wrap="squar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添加标题</a:t>
            </a:r>
          </a:p>
        </p:txBody>
      </p:sp>
      <p:sp>
        <p:nvSpPr>
          <p:cNvPr id="40" name="PA_库_文本框 39"/>
          <p:cNvSpPr txBox="1"/>
          <p:nvPr>
            <p:custDataLst>
              <p:tags r:id="rId21"/>
            </p:custDataLst>
          </p:nvPr>
        </p:nvSpPr>
        <p:spPr>
          <a:xfrm>
            <a:off x="6649451" y="1951341"/>
            <a:ext cx="1577845" cy="457200"/>
          </a:xfrm>
          <a:prstGeom prst="rect">
            <a:avLst/>
          </a:prstGeom>
          <a:noFill/>
        </p:spPr>
        <p:txBody>
          <a:bodyPr rtlCol="0" wrap="squar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添加标题</a:t>
            </a:r>
          </a:p>
        </p:txBody>
      </p:sp>
      <p:sp>
        <p:nvSpPr>
          <p:cNvPr id="41" name="PA_库_文本框 40"/>
          <p:cNvSpPr txBox="1"/>
          <p:nvPr>
            <p:custDataLst>
              <p:tags r:id="rId22"/>
            </p:custDataLst>
          </p:nvPr>
        </p:nvSpPr>
        <p:spPr>
          <a:xfrm>
            <a:off x="9165120" y="1951341"/>
            <a:ext cx="1577845" cy="457200"/>
          </a:xfrm>
          <a:prstGeom prst="rect">
            <a:avLst/>
          </a:prstGeom>
          <a:noFill/>
        </p:spPr>
        <p:txBody>
          <a:bodyPr rtlCol="0" wrap="squar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添加标题</a:t>
            </a:r>
          </a:p>
        </p:txBody>
      </p:sp>
      <p:sp>
        <p:nvSpPr>
          <p:cNvPr id="22" name="文本框 21"/>
          <p:cNvSpPr txBox="1"/>
          <p:nvPr/>
        </p:nvSpPr>
        <p:spPr>
          <a:xfrm>
            <a:off x="2864671" y="267830"/>
            <a:ext cx="6462657" cy="640080"/>
          </a:xfrm>
          <a:prstGeom prst="rect">
            <a:avLst/>
          </a:prstGeom>
          <a:noFill/>
        </p:spPr>
        <p:txBody>
          <a:bodyPr rtlCol="0" wrap="square">
            <a:spAutoFit/>
          </a:bodyPr>
          <a:lstStyle/>
          <a:p>
            <a:pPr algn="ctr"/>
            <a:r>
              <a:rPr altLang="en-US" b="1" lang="zh-CN" smtClean="0" sz="3600">
                <a:solidFill>
                  <a:schemeClr val="bg1"/>
                </a:solidFill>
                <a:latin charset="-122" panose="040b0509000000000000" pitchFamily="81" typeface="华康娃娃体W5"/>
                <a:ea charset="-122" panose="040b0509000000000000" pitchFamily="81" typeface="华康娃娃体W5"/>
              </a:rPr>
              <a:t>这里输入小标题</a:t>
            </a:r>
          </a:p>
        </p:txBody>
      </p:sp>
    </p:spTree>
    <p:extLst>
      <p:ext uri="{BB962C8B-B14F-4D97-AF65-F5344CB8AC3E}">
        <p14:creationId val="1347845811"/>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23" presetSubtype="16">
                                  <p:stCondLst>
                                    <p:cond delay="250"/>
                                  </p:stCondLst>
                                  <p:childTnLst>
                                    <p:set>
                                      <p:cBhvr>
                                        <p:cTn dur="1" fill="hold" id="6">
                                          <p:stCondLst>
                                            <p:cond delay="0"/>
                                          </p:stCondLst>
                                        </p:cTn>
                                        <p:tgtEl>
                                          <p:spTgt spid="26"/>
                                        </p:tgtEl>
                                        <p:attrNameLst>
                                          <p:attrName>style.visibility</p:attrName>
                                        </p:attrNameLst>
                                      </p:cBhvr>
                                      <p:to>
                                        <p:strVal val="visible"/>
                                      </p:to>
                                    </p:set>
                                    <p:anim calcmode="lin" valueType="num">
                                      <p:cBhvr>
                                        <p:cTn dur="500" fill="hold" id="7"/>
                                        <p:tgtEl>
                                          <p:spTgt spid="26"/>
                                        </p:tgtEl>
                                        <p:attrNameLst>
                                          <p:attrName>ppt_w</p:attrName>
                                        </p:attrNameLst>
                                      </p:cBhvr>
                                      <p:tavLst>
                                        <p:tav tm="0">
                                          <p:val>
                                            <p:fltVal val="0"/>
                                          </p:val>
                                        </p:tav>
                                        <p:tav tm="100000">
                                          <p:val>
                                            <p:strVal val="#ppt_w"/>
                                          </p:val>
                                        </p:tav>
                                      </p:tavLst>
                                    </p:anim>
                                    <p:anim calcmode="lin" valueType="num">
                                      <p:cBhvr>
                                        <p:cTn dur="500" fill="hold" id="8"/>
                                        <p:tgtEl>
                                          <p:spTgt spid="26"/>
                                        </p:tgtEl>
                                        <p:attrNameLst>
                                          <p:attrName>ppt_h</p:attrName>
                                        </p:attrNameLst>
                                      </p:cBhvr>
                                      <p:tavLst>
                                        <p:tav tm="0">
                                          <p:val>
                                            <p:fltVal val="0"/>
                                          </p:val>
                                        </p:tav>
                                        <p:tav tm="100000">
                                          <p:val>
                                            <p:strVal val="#ppt_h"/>
                                          </p:val>
                                        </p:tav>
                                      </p:tavLst>
                                    </p:anim>
                                  </p:childTnLst>
                                </p:cTn>
                              </p:par>
                              <p:par>
                                <p:cTn fill="hold" grpId="0" id="9" nodeType="withEffect" presetClass="entr" presetID="23" presetSubtype="16">
                                  <p:stCondLst>
                                    <p:cond delay="250"/>
                                  </p:stCondLst>
                                  <p:childTnLst>
                                    <p:set>
                                      <p:cBhvr>
                                        <p:cTn dur="1" fill="hold" id="10">
                                          <p:stCondLst>
                                            <p:cond delay="0"/>
                                          </p:stCondLst>
                                        </p:cTn>
                                        <p:tgtEl>
                                          <p:spTgt spid="28"/>
                                        </p:tgtEl>
                                        <p:attrNameLst>
                                          <p:attrName>style.visibility</p:attrName>
                                        </p:attrNameLst>
                                      </p:cBhvr>
                                      <p:to>
                                        <p:strVal val="visible"/>
                                      </p:to>
                                    </p:set>
                                    <p:anim calcmode="lin" valueType="num">
                                      <p:cBhvr>
                                        <p:cTn dur="500" fill="hold" id="11"/>
                                        <p:tgtEl>
                                          <p:spTgt spid="28"/>
                                        </p:tgtEl>
                                        <p:attrNameLst>
                                          <p:attrName>ppt_w</p:attrName>
                                        </p:attrNameLst>
                                      </p:cBhvr>
                                      <p:tavLst>
                                        <p:tav tm="0">
                                          <p:val>
                                            <p:fltVal val="0"/>
                                          </p:val>
                                        </p:tav>
                                        <p:tav tm="100000">
                                          <p:val>
                                            <p:strVal val="#ppt_w"/>
                                          </p:val>
                                        </p:tav>
                                      </p:tavLst>
                                    </p:anim>
                                    <p:anim calcmode="lin" valueType="num">
                                      <p:cBhvr>
                                        <p:cTn dur="500" fill="hold" id="12"/>
                                        <p:tgtEl>
                                          <p:spTgt spid="28"/>
                                        </p:tgtEl>
                                        <p:attrNameLst>
                                          <p:attrName>ppt_h</p:attrName>
                                        </p:attrNameLst>
                                      </p:cBhvr>
                                      <p:tavLst>
                                        <p:tav tm="0">
                                          <p:val>
                                            <p:fltVal val="0"/>
                                          </p:val>
                                        </p:tav>
                                        <p:tav tm="100000">
                                          <p:val>
                                            <p:strVal val="#ppt_h"/>
                                          </p:val>
                                        </p:tav>
                                      </p:tavLst>
                                    </p:anim>
                                  </p:childTnLst>
                                </p:cTn>
                              </p:par>
                              <p:par>
                                <p:cTn fill="hold" grpId="0" id="13" nodeType="withEffect" presetClass="entr" presetID="23" presetSubtype="16">
                                  <p:stCondLst>
                                    <p:cond delay="250"/>
                                  </p:stCondLst>
                                  <p:childTnLst>
                                    <p:set>
                                      <p:cBhvr>
                                        <p:cTn dur="1" fill="hold" id="14">
                                          <p:stCondLst>
                                            <p:cond delay="0"/>
                                          </p:stCondLst>
                                        </p:cTn>
                                        <p:tgtEl>
                                          <p:spTgt spid="30"/>
                                        </p:tgtEl>
                                        <p:attrNameLst>
                                          <p:attrName>style.visibility</p:attrName>
                                        </p:attrNameLst>
                                      </p:cBhvr>
                                      <p:to>
                                        <p:strVal val="visible"/>
                                      </p:to>
                                    </p:set>
                                    <p:anim calcmode="lin" valueType="num">
                                      <p:cBhvr>
                                        <p:cTn dur="500" fill="hold" id="15"/>
                                        <p:tgtEl>
                                          <p:spTgt spid="30"/>
                                        </p:tgtEl>
                                        <p:attrNameLst>
                                          <p:attrName>ppt_w</p:attrName>
                                        </p:attrNameLst>
                                      </p:cBhvr>
                                      <p:tavLst>
                                        <p:tav tm="0">
                                          <p:val>
                                            <p:fltVal val="0"/>
                                          </p:val>
                                        </p:tav>
                                        <p:tav tm="100000">
                                          <p:val>
                                            <p:strVal val="#ppt_w"/>
                                          </p:val>
                                        </p:tav>
                                      </p:tavLst>
                                    </p:anim>
                                    <p:anim calcmode="lin" valueType="num">
                                      <p:cBhvr>
                                        <p:cTn dur="500" fill="hold" id="16"/>
                                        <p:tgtEl>
                                          <p:spTgt spid="30"/>
                                        </p:tgtEl>
                                        <p:attrNameLst>
                                          <p:attrName>ppt_h</p:attrName>
                                        </p:attrNameLst>
                                      </p:cBhvr>
                                      <p:tavLst>
                                        <p:tav tm="0">
                                          <p:val>
                                            <p:fltVal val="0"/>
                                          </p:val>
                                        </p:tav>
                                        <p:tav tm="100000">
                                          <p:val>
                                            <p:strVal val="#ppt_h"/>
                                          </p:val>
                                        </p:tav>
                                      </p:tavLst>
                                    </p:anim>
                                  </p:childTnLst>
                                </p:cTn>
                              </p:par>
                              <p:par>
                                <p:cTn fill="hold" grpId="0" id="17" nodeType="withEffect" presetClass="entr" presetID="23" presetSubtype="16">
                                  <p:stCondLst>
                                    <p:cond delay="250"/>
                                  </p:stCondLst>
                                  <p:childTnLst>
                                    <p:set>
                                      <p:cBhvr>
                                        <p:cTn dur="1" fill="hold" id="18">
                                          <p:stCondLst>
                                            <p:cond delay="0"/>
                                          </p:stCondLst>
                                        </p:cTn>
                                        <p:tgtEl>
                                          <p:spTgt spid="32"/>
                                        </p:tgtEl>
                                        <p:attrNameLst>
                                          <p:attrName>style.visibility</p:attrName>
                                        </p:attrNameLst>
                                      </p:cBhvr>
                                      <p:to>
                                        <p:strVal val="visible"/>
                                      </p:to>
                                    </p:set>
                                    <p:anim calcmode="lin" valueType="num">
                                      <p:cBhvr>
                                        <p:cTn dur="500" fill="hold" id="19"/>
                                        <p:tgtEl>
                                          <p:spTgt spid="32"/>
                                        </p:tgtEl>
                                        <p:attrNameLst>
                                          <p:attrName>ppt_w</p:attrName>
                                        </p:attrNameLst>
                                      </p:cBhvr>
                                      <p:tavLst>
                                        <p:tav tm="0">
                                          <p:val>
                                            <p:fltVal val="0"/>
                                          </p:val>
                                        </p:tav>
                                        <p:tav tm="100000">
                                          <p:val>
                                            <p:strVal val="#ppt_w"/>
                                          </p:val>
                                        </p:tav>
                                      </p:tavLst>
                                    </p:anim>
                                    <p:anim calcmode="lin" valueType="num">
                                      <p:cBhvr>
                                        <p:cTn dur="500" fill="hold" id="20"/>
                                        <p:tgtEl>
                                          <p:spTgt spid="32"/>
                                        </p:tgtEl>
                                        <p:attrNameLst>
                                          <p:attrName>ppt_h</p:attrName>
                                        </p:attrNameLst>
                                      </p:cBhvr>
                                      <p:tavLst>
                                        <p:tav tm="0">
                                          <p:val>
                                            <p:fltVal val="0"/>
                                          </p:val>
                                        </p:tav>
                                        <p:tav tm="100000">
                                          <p:val>
                                            <p:strVal val="#ppt_h"/>
                                          </p:val>
                                        </p:tav>
                                      </p:tavLst>
                                    </p:anim>
                                  </p:childTnLst>
                                </p:cTn>
                              </p:par>
                              <p:par>
                                <p:cTn fill="hold" grpId="0" id="21" nodeType="withEffect" presetClass="entr" presetID="23" presetSubtype="16">
                                  <p:stCondLst>
                                    <p:cond delay="250"/>
                                  </p:stCondLst>
                                  <p:childTnLst>
                                    <p:set>
                                      <p:cBhvr>
                                        <p:cTn dur="1" fill="hold" id="22">
                                          <p:stCondLst>
                                            <p:cond delay="0"/>
                                          </p:stCondLst>
                                        </p:cTn>
                                        <p:tgtEl>
                                          <p:spTgt spid="33"/>
                                        </p:tgtEl>
                                        <p:attrNameLst>
                                          <p:attrName>style.visibility</p:attrName>
                                        </p:attrNameLst>
                                      </p:cBhvr>
                                      <p:to>
                                        <p:strVal val="visible"/>
                                      </p:to>
                                    </p:set>
                                    <p:anim calcmode="lin" valueType="num">
                                      <p:cBhvr>
                                        <p:cTn dur="500" fill="hold" id="23"/>
                                        <p:tgtEl>
                                          <p:spTgt spid="33"/>
                                        </p:tgtEl>
                                        <p:attrNameLst>
                                          <p:attrName>ppt_w</p:attrName>
                                        </p:attrNameLst>
                                      </p:cBhvr>
                                      <p:tavLst>
                                        <p:tav tm="0">
                                          <p:val>
                                            <p:fltVal val="0"/>
                                          </p:val>
                                        </p:tav>
                                        <p:tav tm="100000">
                                          <p:val>
                                            <p:strVal val="#ppt_w"/>
                                          </p:val>
                                        </p:tav>
                                      </p:tavLst>
                                    </p:anim>
                                    <p:anim calcmode="lin" valueType="num">
                                      <p:cBhvr>
                                        <p:cTn dur="500" fill="hold" id="24"/>
                                        <p:tgtEl>
                                          <p:spTgt spid="33"/>
                                        </p:tgtEl>
                                        <p:attrNameLst>
                                          <p:attrName>ppt_h</p:attrName>
                                        </p:attrNameLst>
                                      </p:cBhvr>
                                      <p:tavLst>
                                        <p:tav tm="0">
                                          <p:val>
                                            <p:fltVal val="0"/>
                                          </p:val>
                                        </p:tav>
                                        <p:tav tm="100000">
                                          <p:val>
                                            <p:strVal val="#ppt_h"/>
                                          </p:val>
                                        </p:tav>
                                      </p:tavLst>
                                    </p:anim>
                                  </p:childTnLst>
                                </p:cTn>
                              </p:par>
                              <p:par>
                                <p:cTn fill="hold" grpId="0" id="25" nodeType="withEffect" presetClass="entr" presetID="23" presetSubtype="16">
                                  <p:stCondLst>
                                    <p:cond delay="250"/>
                                  </p:stCondLst>
                                  <p:childTnLst>
                                    <p:set>
                                      <p:cBhvr>
                                        <p:cTn dur="1" fill="hold" id="26">
                                          <p:stCondLst>
                                            <p:cond delay="0"/>
                                          </p:stCondLst>
                                        </p:cTn>
                                        <p:tgtEl>
                                          <p:spTgt spid="34"/>
                                        </p:tgtEl>
                                        <p:attrNameLst>
                                          <p:attrName>style.visibility</p:attrName>
                                        </p:attrNameLst>
                                      </p:cBhvr>
                                      <p:to>
                                        <p:strVal val="visible"/>
                                      </p:to>
                                    </p:set>
                                    <p:anim calcmode="lin" valueType="num">
                                      <p:cBhvr>
                                        <p:cTn dur="500" fill="hold" id="27"/>
                                        <p:tgtEl>
                                          <p:spTgt spid="34"/>
                                        </p:tgtEl>
                                        <p:attrNameLst>
                                          <p:attrName>ppt_w</p:attrName>
                                        </p:attrNameLst>
                                      </p:cBhvr>
                                      <p:tavLst>
                                        <p:tav tm="0">
                                          <p:val>
                                            <p:fltVal val="0"/>
                                          </p:val>
                                        </p:tav>
                                        <p:tav tm="100000">
                                          <p:val>
                                            <p:strVal val="#ppt_w"/>
                                          </p:val>
                                        </p:tav>
                                      </p:tavLst>
                                    </p:anim>
                                    <p:anim calcmode="lin" valueType="num">
                                      <p:cBhvr>
                                        <p:cTn dur="500" fill="hold" id="28"/>
                                        <p:tgtEl>
                                          <p:spTgt spid="34"/>
                                        </p:tgtEl>
                                        <p:attrNameLst>
                                          <p:attrName>ppt_h</p:attrName>
                                        </p:attrNameLst>
                                      </p:cBhvr>
                                      <p:tavLst>
                                        <p:tav tm="0">
                                          <p:val>
                                            <p:fltVal val="0"/>
                                          </p:val>
                                        </p:tav>
                                        <p:tav tm="100000">
                                          <p:val>
                                            <p:strVal val="#ppt_h"/>
                                          </p:val>
                                        </p:tav>
                                      </p:tavLst>
                                    </p:anim>
                                  </p:childTnLst>
                                </p:cTn>
                              </p:par>
                              <p:par>
                                <p:cTn fill="hold" grpId="0" id="29" nodeType="withEffect" presetClass="entr" presetID="23" presetSubtype="16">
                                  <p:stCondLst>
                                    <p:cond delay="250"/>
                                  </p:stCondLst>
                                  <p:childTnLst>
                                    <p:set>
                                      <p:cBhvr>
                                        <p:cTn dur="1" fill="hold" id="30">
                                          <p:stCondLst>
                                            <p:cond delay="0"/>
                                          </p:stCondLst>
                                        </p:cTn>
                                        <p:tgtEl>
                                          <p:spTgt spid="35"/>
                                        </p:tgtEl>
                                        <p:attrNameLst>
                                          <p:attrName>style.visibility</p:attrName>
                                        </p:attrNameLst>
                                      </p:cBhvr>
                                      <p:to>
                                        <p:strVal val="visible"/>
                                      </p:to>
                                    </p:set>
                                    <p:anim calcmode="lin" valueType="num">
                                      <p:cBhvr>
                                        <p:cTn dur="500" fill="hold" id="31"/>
                                        <p:tgtEl>
                                          <p:spTgt spid="35"/>
                                        </p:tgtEl>
                                        <p:attrNameLst>
                                          <p:attrName>ppt_w</p:attrName>
                                        </p:attrNameLst>
                                      </p:cBhvr>
                                      <p:tavLst>
                                        <p:tav tm="0">
                                          <p:val>
                                            <p:fltVal val="0"/>
                                          </p:val>
                                        </p:tav>
                                        <p:tav tm="100000">
                                          <p:val>
                                            <p:strVal val="#ppt_w"/>
                                          </p:val>
                                        </p:tav>
                                      </p:tavLst>
                                    </p:anim>
                                    <p:anim calcmode="lin" valueType="num">
                                      <p:cBhvr>
                                        <p:cTn dur="500" fill="hold" id="32"/>
                                        <p:tgtEl>
                                          <p:spTgt spid="35"/>
                                        </p:tgtEl>
                                        <p:attrNameLst>
                                          <p:attrName>ppt_h</p:attrName>
                                        </p:attrNameLst>
                                      </p:cBhvr>
                                      <p:tavLst>
                                        <p:tav tm="0">
                                          <p:val>
                                            <p:fltVal val="0"/>
                                          </p:val>
                                        </p:tav>
                                        <p:tav tm="100000">
                                          <p:val>
                                            <p:strVal val="#ppt_h"/>
                                          </p:val>
                                        </p:tav>
                                      </p:tavLst>
                                    </p:anim>
                                  </p:childTnLst>
                                </p:cTn>
                              </p:par>
                              <p:par>
                                <p:cTn fill="hold" grpId="0" id="33" nodeType="withEffect" presetClass="entr" presetID="23" presetSubtype="16">
                                  <p:stCondLst>
                                    <p:cond delay="250"/>
                                  </p:stCondLst>
                                  <p:childTnLst>
                                    <p:set>
                                      <p:cBhvr>
                                        <p:cTn dur="1" fill="hold" id="34">
                                          <p:stCondLst>
                                            <p:cond delay="0"/>
                                          </p:stCondLst>
                                        </p:cTn>
                                        <p:tgtEl>
                                          <p:spTgt spid="36"/>
                                        </p:tgtEl>
                                        <p:attrNameLst>
                                          <p:attrName>style.visibility</p:attrName>
                                        </p:attrNameLst>
                                      </p:cBhvr>
                                      <p:to>
                                        <p:strVal val="visible"/>
                                      </p:to>
                                    </p:set>
                                    <p:anim calcmode="lin" valueType="num">
                                      <p:cBhvr>
                                        <p:cTn dur="500" fill="hold" id="35"/>
                                        <p:tgtEl>
                                          <p:spTgt spid="36"/>
                                        </p:tgtEl>
                                        <p:attrNameLst>
                                          <p:attrName>ppt_w</p:attrName>
                                        </p:attrNameLst>
                                      </p:cBhvr>
                                      <p:tavLst>
                                        <p:tav tm="0">
                                          <p:val>
                                            <p:fltVal val="0"/>
                                          </p:val>
                                        </p:tav>
                                        <p:tav tm="100000">
                                          <p:val>
                                            <p:strVal val="#ppt_w"/>
                                          </p:val>
                                        </p:tav>
                                      </p:tavLst>
                                    </p:anim>
                                    <p:anim calcmode="lin" valueType="num">
                                      <p:cBhvr>
                                        <p:cTn dur="500" fill="hold" id="36"/>
                                        <p:tgtEl>
                                          <p:spTgt spid="36"/>
                                        </p:tgtEl>
                                        <p:attrNameLst>
                                          <p:attrName>ppt_h</p:attrName>
                                        </p:attrNameLst>
                                      </p:cBhvr>
                                      <p:tavLst>
                                        <p:tav tm="0">
                                          <p:val>
                                            <p:fltVal val="0"/>
                                          </p:val>
                                        </p:tav>
                                        <p:tav tm="100000">
                                          <p:val>
                                            <p:strVal val="#ppt_h"/>
                                          </p:val>
                                        </p:tav>
                                      </p:tavLst>
                                    </p:anim>
                                  </p:childTnLst>
                                </p:cTn>
                              </p:par>
                              <p:par>
                                <p:cTn fill="hold" grpId="0" id="37" nodeType="withEffect" presetClass="entr" presetID="23" presetSubtype="16">
                                  <p:stCondLst>
                                    <p:cond delay="250"/>
                                  </p:stCondLst>
                                  <p:childTnLst>
                                    <p:set>
                                      <p:cBhvr>
                                        <p:cTn dur="1" fill="hold" id="38">
                                          <p:stCondLst>
                                            <p:cond delay="0"/>
                                          </p:stCondLst>
                                        </p:cTn>
                                        <p:tgtEl>
                                          <p:spTgt spid="38"/>
                                        </p:tgtEl>
                                        <p:attrNameLst>
                                          <p:attrName>style.visibility</p:attrName>
                                        </p:attrNameLst>
                                      </p:cBhvr>
                                      <p:to>
                                        <p:strVal val="visible"/>
                                      </p:to>
                                    </p:set>
                                    <p:anim calcmode="lin" valueType="num">
                                      <p:cBhvr>
                                        <p:cTn dur="500" fill="hold" id="39"/>
                                        <p:tgtEl>
                                          <p:spTgt spid="38"/>
                                        </p:tgtEl>
                                        <p:attrNameLst>
                                          <p:attrName>ppt_w</p:attrName>
                                        </p:attrNameLst>
                                      </p:cBhvr>
                                      <p:tavLst>
                                        <p:tav tm="0">
                                          <p:val>
                                            <p:fltVal val="0"/>
                                          </p:val>
                                        </p:tav>
                                        <p:tav tm="100000">
                                          <p:val>
                                            <p:strVal val="#ppt_w"/>
                                          </p:val>
                                        </p:tav>
                                      </p:tavLst>
                                    </p:anim>
                                    <p:anim calcmode="lin" valueType="num">
                                      <p:cBhvr>
                                        <p:cTn dur="500" fill="hold" id="40"/>
                                        <p:tgtEl>
                                          <p:spTgt spid="38"/>
                                        </p:tgtEl>
                                        <p:attrNameLst>
                                          <p:attrName>ppt_h</p:attrName>
                                        </p:attrNameLst>
                                      </p:cBhvr>
                                      <p:tavLst>
                                        <p:tav tm="0">
                                          <p:val>
                                            <p:fltVal val="0"/>
                                          </p:val>
                                        </p:tav>
                                        <p:tav tm="100000">
                                          <p:val>
                                            <p:strVal val="#ppt_h"/>
                                          </p:val>
                                        </p:tav>
                                      </p:tavLst>
                                    </p:anim>
                                  </p:childTnLst>
                                </p:cTn>
                              </p:par>
                              <p:par>
                                <p:cTn fill="hold" grpId="0" id="41" nodeType="withEffect" presetClass="entr" presetID="23" presetSubtype="16">
                                  <p:stCondLst>
                                    <p:cond delay="250"/>
                                  </p:stCondLst>
                                  <p:childTnLst>
                                    <p:set>
                                      <p:cBhvr>
                                        <p:cTn dur="1" fill="hold" id="42">
                                          <p:stCondLst>
                                            <p:cond delay="0"/>
                                          </p:stCondLst>
                                        </p:cTn>
                                        <p:tgtEl>
                                          <p:spTgt spid="39"/>
                                        </p:tgtEl>
                                        <p:attrNameLst>
                                          <p:attrName>style.visibility</p:attrName>
                                        </p:attrNameLst>
                                      </p:cBhvr>
                                      <p:to>
                                        <p:strVal val="visible"/>
                                      </p:to>
                                    </p:set>
                                    <p:anim calcmode="lin" valueType="num">
                                      <p:cBhvr>
                                        <p:cTn dur="500" fill="hold" id="43"/>
                                        <p:tgtEl>
                                          <p:spTgt spid="39"/>
                                        </p:tgtEl>
                                        <p:attrNameLst>
                                          <p:attrName>ppt_w</p:attrName>
                                        </p:attrNameLst>
                                      </p:cBhvr>
                                      <p:tavLst>
                                        <p:tav tm="0">
                                          <p:val>
                                            <p:fltVal val="0"/>
                                          </p:val>
                                        </p:tav>
                                        <p:tav tm="100000">
                                          <p:val>
                                            <p:strVal val="#ppt_w"/>
                                          </p:val>
                                        </p:tav>
                                      </p:tavLst>
                                    </p:anim>
                                    <p:anim calcmode="lin" valueType="num">
                                      <p:cBhvr>
                                        <p:cTn dur="500" fill="hold" id="44"/>
                                        <p:tgtEl>
                                          <p:spTgt spid="39"/>
                                        </p:tgtEl>
                                        <p:attrNameLst>
                                          <p:attrName>ppt_h</p:attrName>
                                        </p:attrNameLst>
                                      </p:cBhvr>
                                      <p:tavLst>
                                        <p:tav tm="0">
                                          <p:val>
                                            <p:fltVal val="0"/>
                                          </p:val>
                                        </p:tav>
                                        <p:tav tm="100000">
                                          <p:val>
                                            <p:strVal val="#ppt_h"/>
                                          </p:val>
                                        </p:tav>
                                      </p:tavLst>
                                    </p:anim>
                                  </p:childTnLst>
                                </p:cTn>
                              </p:par>
                              <p:par>
                                <p:cTn fill="hold" grpId="0" id="45" nodeType="withEffect" presetClass="entr" presetID="23" presetSubtype="16">
                                  <p:stCondLst>
                                    <p:cond delay="250"/>
                                  </p:stCondLst>
                                  <p:childTnLst>
                                    <p:set>
                                      <p:cBhvr>
                                        <p:cTn dur="1" fill="hold" id="46">
                                          <p:stCondLst>
                                            <p:cond delay="0"/>
                                          </p:stCondLst>
                                        </p:cTn>
                                        <p:tgtEl>
                                          <p:spTgt spid="40"/>
                                        </p:tgtEl>
                                        <p:attrNameLst>
                                          <p:attrName>style.visibility</p:attrName>
                                        </p:attrNameLst>
                                      </p:cBhvr>
                                      <p:to>
                                        <p:strVal val="visible"/>
                                      </p:to>
                                    </p:set>
                                    <p:anim calcmode="lin" valueType="num">
                                      <p:cBhvr>
                                        <p:cTn dur="500" fill="hold" id="47"/>
                                        <p:tgtEl>
                                          <p:spTgt spid="40"/>
                                        </p:tgtEl>
                                        <p:attrNameLst>
                                          <p:attrName>ppt_w</p:attrName>
                                        </p:attrNameLst>
                                      </p:cBhvr>
                                      <p:tavLst>
                                        <p:tav tm="0">
                                          <p:val>
                                            <p:fltVal val="0"/>
                                          </p:val>
                                        </p:tav>
                                        <p:tav tm="100000">
                                          <p:val>
                                            <p:strVal val="#ppt_w"/>
                                          </p:val>
                                        </p:tav>
                                      </p:tavLst>
                                    </p:anim>
                                    <p:anim calcmode="lin" valueType="num">
                                      <p:cBhvr>
                                        <p:cTn dur="500" fill="hold" id="48"/>
                                        <p:tgtEl>
                                          <p:spTgt spid="40"/>
                                        </p:tgtEl>
                                        <p:attrNameLst>
                                          <p:attrName>ppt_h</p:attrName>
                                        </p:attrNameLst>
                                      </p:cBhvr>
                                      <p:tavLst>
                                        <p:tav tm="0">
                                          <p:val>
                                            <p:fltVal val="0"/>
                                          </p:val>
                                        </p:tav>
                                        <p:tav tm="100000">
                                          <p:val>
                                            <p:strVal val="#ppt_h"/>
                                          </p:val>
                                        </p:tav>
                                      </p:tavLst>
                                    </p:anim>
                                  </p:childTnLst>
                                </p:cTn>
                              </p:par>
                              <p:par>
                                <p:cTn fill="hold" grpId="0" id="49" nodeType="withEffect" presetClass="entr" presetID="23" presetSubtype="16">
                                  <p:stCondLst>
                                    <p:cond delay="250"/>
                                  </p:stCondLst>
                                  <p:childTnLst>
                                    <p:set>
                                      <p:cBhvr>
                                        <p:cTn dur="1" fill="hold" id="50">
                                          <p:stCondLst>
                                            <p:cond delay="0"/>
                                          </p:stCondLst>
                                        </p:cTn>
                                        <p:tgtEl>
                                          <p:spTgt spid="41"/>
                                        </p:tgtEl>
                                        <p:attrNameLst>
                                          <p:attrName>style.visibility</p:attrName>
                                        </p:attrNameLst>
                                      </p:cBhvr>
                                      <p:to>
                                        <p:strVal val="visible"/>
                                      </p:to>
                                    </p:set>
                                    <p:anim calcmode="lin" valueType="num">
                                      <p:cBhvr>
                                        <p:cTn dur="500" fill="hold" id="51"/>
                                        <p:tgtEl>
                                          <p:spTgt spid="41"/>
                                        </p:tgtEl>
                                        <p:attrNameLst>
                                          <p:attrName>ppt_w</p:attrName>
                                        </p:attrNameLst>
                                      </p:cBhvr>
                                      <p:tavLst>
                                        <p:tav tm="0">
                                          <p:val>
                                            <p:fltVal val="0"/>
                                          </p:val>
                                        </p:tav>
                                        <p:tav tm="100000">
                                          <p:val>
                                            <p:strVal val="#ppt_w"/>
                                          </p:val>
                                        </p:tav>
                                      </p:tavLst>
                                    </p:anim>
                                    <p:anim calcmode="lin" valueType="num">
                                      <p:cBhvr>
                                        <p:cTn dur="500" fill="hold" id="52"/>
                                        <p:tgtEl>
                                          <p:spTgt spid="41"/>
                                        </p:tgtEl>
                                        <p:attrNameLst>
                                          <p:attrName>ppt_h</p:attrName>
                                        </p:attrNameLst>
                                      </p:cBhvr>
                                      <p:tavLst>
                                        <p:tav tm="0">
                                          <p:val>
                                            <p:fltVal val="0"/>
                                          </p:val>
                                        </p:tav>
                                        <p:tav tm="100000">
                                          <p:val>
                                            <p:strVal val="#ppt_h"/>
                                          </p:val>
                                        </p:tav>
                                      </p:tavLst>
                                    </p:anim>
                                  </p:childTnLst>
                                </p:cTn>
                              </p:par>
                              <p:par>
                                <p:cTn decel="100000" fill="hold" grpId="0" id="53" nodeType="withEffect" presetClass="entr" presetID="2" presetSubtype="4">
                                  <p:stCondLst>
                                    <p:cond delay="250"/>
                                  </p:stCondLst>
                                  <p:childTnLst>
                                    <p:set>
                                      <p:cBhvr>
                                        <p:cTn dur="1" fill="hold" id="54">
                                          <p:stCondLst>
                                            <p:cond delay="0"/>
                                          </p:stCondLst>
                                        </p:cTn>
                                        <p:tgtEl>
                                          <p:spTgt spid="27"/>
                                        </p:tgtEl>
                                        <p:attrNameLst>
                                          <p:attrName>style.visibility</p:attrName>
                                        </p:attrNameLst>
                                      </p:cBhvr>
                                      <p:to>
                                        <p:strVal val="visible"/>
                                      </p:to>
                                    </p:set>
                                    <p:anim calcmode="lin" valueType="num">
                                      <p:cBhvr additive="base">
                                        <p:cTn dur="1500" fill="hold" id="55"/>
                                        <p:tgtEl>
                                          <p:spTgt spid="27"/>
                                        </p:tgtEl>
                                        <p:attrNameLst>
                                          <p:attrName>ppt_x</p:attrName>
                                        </p:attrNameLst>
                                      </p:cBhvr>
                                      <p:tavLst>
                                        <p:tav tm="0">
                                          <p:val>
                                            <p:strVal val="#ppt_x"/>
                                          </p:val>
                                        </p:tav>
                                        <p:tav tm="100000">
                                          <p:val>
                                            <p:strVal val="#ppt_x"/>
                                          </p:val>
                                        </p:tav>
                                      </p:tavLst>
                                    </p:anim>
                                    <p:anim calcmode="lin" valueType="num">
                                      <p:cBhvr additive="base">
                                        <p:cTn dur="1500" fill="hold" id="56"/>
                                        <p:tgtEl>
                                          <p:spTgt spid="27"/>
                                        </p:tgtEl>
                                        <p:attrNameLst>
                                          <p:attrName>ppt_y</p:attrName>
                                        </p:attrNameLst>
                                      </p:cBhvr>
                                      <p:tavLst>
                                        <p:tav tm="0">
                                          <p:val>
                                            <p:strVal val="1+#ppt_h/2"/>
                                          </p:val>
                                        </p:tav>
                                        <p:tav tm="100000">
                                          <p:val>
                                            <p:strVal val="#ppt_y"/>
                                          </p:val>
                                        </p:tav>
                                      </p:tavLst>
                                    </p:anim>
                                  </p:childTnLst>
                                </p:cTn>
                              </p:par>
                              <p:par>
                                <p:cTn decel="100000" fill="hold" grpId="0" id="57" nodeType="withEffect" presetClass="entr" presetID="2" presetSubtype="4">
                                  <p:stCondLst>
                                    <p:cond delay="250"/>
                                  </p:stCondLst>
                                  <p:childTnLst>
                                    <p:set>
                                      <p:cBhvr>
                                        <p:cTn dur="1" fill="hold" id="58">
                                          <p:stCondLst>
                                            <p:cond delay="0"/>
                                          </p:stCondLst>
                                        </p:cTn>
                                        <p:tgtEl>
                                          <p:spTgt spid="29"/>
                                        </p:tgtEl>
                                        <p:attrNameLst>
                                          <p:attrName>style.visibility</p:attrName>
                                        </p:attrNameLst>
                                      </p:cBhvr>
                                      <p:to>
                                        <p:strVal val="visible"/>
                                      </p:to>
                                    </p:set>
                                    <p:anim calcmode="lin" valueType="num">
                                      <p:cBhvr additive="base">
                                        <p:cTn dur="1500" fill="hold" id="59"/>
                                        <p:tgtEl>
                                          <p:spTgt spid="29"/>
                                        </p:tgtEl>
                                        <p:attrNameLst>
                                          <p:attrName>ppt_x</p:attrName>
                                        </p:attrNameLst>
                                      </p:cBhvr>
                                      <p:tavLst>
                                        <p:tav tm="0">
                                          <p:val>
                                            <p:strVal val="#ppt_x"/>
                                          </p:val>
                                        </p:tav>
                                        <p:tav tm="100000">
                                          <p:val>
                                            <p:strVal val="#ppt_x"/>
                                          </p:val>
                                        </p:tav>
                                      </p:tavLst>
                                    </p:anim>
                                    <p:anim calcmode="lin" valueType="num">
                                      <p:cBhvr additive="base">
                                        <p:cTn dur="1500" fill="hold" id="60"/>
                                        <p:tgtEl>
                                          <p:spTgt spid="29"/>
                                        </p:tgtEl>
                                        <p:attrNameLst>
                                          <p:attrName>ppt_y</p:attrName>
                                        </p:attrNameLst>
                                      </p:cBhvr>
                                      <p:tavLst>
                                        <p:tav tm="0">
                                          <p:val>
                                            <p:strVal val="1+#ppt_h/2"/>
                                          </p:val>
                                        </p:tav>
                                        <p:tav tm="100000">
                                          <p:val>
                                            <p:strVal val="#ppt_y"/>
                                          </p:val>
                                        </p:tav>
                                      </p:tavLst>
                                    </p:anim>
                                  </p:childTnLst>
                                </p:cTn>
                              </p:par>
                              <p:par>
                                <p:cTn decel="100000" fill="hold" grpId="0" id="61" nodeType="withEffect" presetClass="entr" presetID="2" presetSubtype="4">
                                  <p:stCondLst>
                                    <p:cond delay="250"/>
                                  </p:stCondLst>
                                  <p:childTnLst>
                                    <p:set>
                                      <p:cBhvr>
                                        <p:cTn dur="1" fill="hold" id="62">
                                          <p:stCondLst>
                                            <p:cond delay="0"/>
                                          </p:stCondLst>
                                        </p:cTn>
                                        <p:tgtEl>
                                          <p:spTgt spid="31"/>
                                        </p:tgtEl>
                                        <p:attrNameLst>
                                          <p:attrName>style.visibility</p:attrName>
                                        </p:attrNameLst>
                                      </p:cBhvr>
                                      <p:to>
                                        <p:strVal val="visible"/>
                                      </p:to>
                                    </p:set>
                                    <p:anim calcmode="lin" valueType="num">
                                      <p:cBhvr additive="base">
                                        <p:cTn dur="1500" fill="hold" id="63"/>
                                        <p:tgtEl>
                                          <p:spTgt spid="31"/>
                                        </p:tgtEl>
                                        <p:attrNameLst>
                                          <p:attrName>ppt_x</p:attrName>
                                        </p:attrNameLst>
                                      </p:cBhvr>
                                      <p:tavLst>
                                        <p:tav tm="0">
                                          <p:val>
                                            <p:strVal val="#ppt_x"/>
                                          </p:val>
                                        </p:tav>
                                        <p:tav tm="100000">
                                          <p:val>
                                            <p:strVal val="#ppt_x"/>
                                          </p:val>
                                        </p:tav>
                                      </p:tavLst>
                                    </p:anim>
                                    <p:anim calcmode="lin" valueType="num">
                                      <p:cBhvr additive="base">
                                        <p:cTn dur="1500" fill="hold" id="64"/>
                                        <p:tgtEl>
                                          <p:spTgt spid="31"/>
                                        </p:tgtEl>
                                        <p:attrNameLst>
                                          <p:attrName>ppt_y</p:attrName>
                                        </p:attrNameLst>
                                      </p:cBhvr>
                                      <p:tavLst>
                                        <p:tav tm="0">
                                          <p:val>
                                            <p:strVal val="1+#ppt_h/2"/>
                                          </p:val>
                                        </p:tav>
                                        <p:tav tm="100000">
                                          <p:val>
                                            <p:strVal val="#ppt_y"/>
                                          </p:val>
                                        </p:tav>
                                      </p:tavLst>
                                    </p:anim>
                                  </p:childTnLst>
                                </p:cTn>
                              </p:par>
                              <p:par>
                                <p:cTn decel="100000" fill="hold" grpId="0" id="65" nodeType="withEffect" presetClass="entr" presetID="2" presetSubtype="4">
                                  <p:stCondLst>
                                    <p:cond delay="250"/>
                                  </p:stCondLst>
                                  <p:childTnLst>
                                    <p:set>
                                      <p:cBhvr>
                                        <p:cTn dur="1" fill="hold" id="66">
                                          <p:stCondLst>
                                            <p:cond delay="0"/>
                                          </p:stCondLst>
                                        </p:cTn>
                                        <p:tgtEl>
                                          <p:spTgt spid="37"/>
                                        </p:tgtEl>
                                        <p:attrNameLst>
                                          <p:attrName>style.visibility</p:attrName>
                                        </p:attrNameLst>
                                      </p:cBhvr>
                                      <p:to>
                                        <p:strVal val="visible"/>
                                      </p:to>
                                    </p:set>
                                    <p:anim calcmode="lin" valueType="num">
                                      <p:cBhvr additive="base">
                                        <p:cTn dur="1500" fill="hold" id="67"/>
                                        <p:tgtEl>
                                          <p:spTgt spid="37"/>
                                        </p:tgtEl>
                                        <p:attrNameLst>
                                          <p:attrName>ppt_x</p:attrName>
                                        </p:attrNameLst>
                                      </p:cBhvr>
                                      <p:tavLst>
                                        <p:tav tm="0">
                                          <p:val>
                                            <p:strVal val="#ppt_x"/>
                                          </p:val>
                                        </p:tav>
                                        <p:tav tm="100000">
                                          <p:val>
                                            <p:strVal val="#ppt_x"/>
                                          </p:val>
                                        </p:tav>
                                      </p:tavLst>
                                    </p:anim>
                                    <p:anim calcmode="lin" valueType="num">
                                      <p:cBhvr additive="base">
                                        <p:cTn dur="1500" fill="hold" id="68"/>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6"/>
      <p:bldP grpId="0" spid="27"/>
      <p:bldP grpId="0" spid="28"/>
      <p:bldP grpId="0" spid="29"/>
      <p:bldP grpId="0" spid="30"/>
      <p:bldP grpId="0" spid="31"/>
      <p:bldP grpId="0" spid="32"/>
      <p:bldP grpId="0" spid="33"/>
      <p:bldP grpId="0" spid="34"/>
      <p:bldP grpId="0" spid="35"/>
      <p:bldP grpId="0" spid="36"/>
      <p:bldP grpId="0" spid="37"/>
      <p:bldP grpId="0" spid="38"/>
      <p:bldP grpId="0" spid="39"/>
      <p:bldP grpId="0" spid="40"/>
      <p:bldP grpId="0" spid="41"/>
    </p:bldLst>
  </p:timing>
</p:sld>
</file>

<file path=ppt/slides/slide2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PA_库_图片 1"/>
          <p:cNvPicPr>
            <a:picLocks noChangeAspect="1"/>
          </p:cNvPicPr>
          <p:nvPr>
            <p:custDataLst>
              <p:tags r:id="rId4"/>
            </p:custDataLst>
          </p:nvPr>
        </p:nvPicPr>
        <p:blipFill>
          <a:blip r:embed="rId3">
            <a:extLst>
              <a:ext uri="{BEBA8EAE-BF5A-486C-A8C5-ECC9F3942E4B}">
                <a14:imgProps>
                  <a14:imgLayer xmlns:d3p1="http://schemas.openxmlformats.org/officeDocument/2006/relationships" d3p1:embed="">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989303"/>
            <a:ext cx="7017488" cy="7847303"/>
          </a:xfrm>
          <a:prstGeom prst="rect">
            <a:avLst/>
          </a:prstGeom>
        </p:spPr>
      </p:pic>
      <p:grpSp>
        <p:nvGrpSpPr>
          <p:cNvPr id="3" name="PA_库_组合 2"/>
          <p:cNvGrpSpPr/>
          <p:nvPr>
            <p:custDataLst>
              <p:tags r:id="rId5"/>
            </p:custDataLst>
          </p:nvPr>
        </p:nvGrpSpPr>
        <p:grpSpPr>
          <a:xfrm>
            <a:off x="7957564" y="657976"/>
            <a:ext cx="3791413" cy="5413215"/>
            <a:chOff x="6574463" y="900233"/>
            <a:chExt cx="3785191" cy="4419582"/>
          </a:xfrm>
          <a:effectLst>
            <a:outerShdw algn="t" blurRad="50800" dir="5400000" dist="38100" rotWithShape="0">
              <a:prstClr val="black">
                <a:alpha val="40000"/>
              </a:prstClr>
            </a:outerShdw>
          </a:effectLst>
        </p:grpSpPr>
        <p:sp>
          <p:nvSpPr>
            <p:cNvPr id="4" name="任意多边形 3"/>
            <p:cNvSpPr/>
            <p:nvPr/>
          </p:nvSpPr>
          <p:spPr>
            <a:xfrm>
              <a:off x="6574463" y="900233"/>
              <a:ext cx="3785191" cy="441958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400"/>
            </a:p>
          </p:txBody>
        </p:sp>
        <p:sp>
          <p:nvSpPr>
            <p:cNvPr id="5" name="任意多边形 4"/>
            <p:cNvSpPr/>
            <p:nvPr/>
          </p:nvSpPr>
          <p:spPr>
            <a:xfrm>
              <a:off x="6766514" y="1058483"/>
              <a:ext cx="3401088" cy="410094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400"/>
            </a:p>
          </p:txBody>
        </p:sp>
      </p:grpSp>
      <p:pic>
        <p:nvPicPr>
          <p:cNvPr id="6" name="PA_库_图片 5"/>
          <p:cNvPicPr>
            <a:picLocks noChangeAspect="1"/>
          </p:cNvPicPr>
          <p:nvPr>
            <p:custDataLst>
              <p:tags r:id="rId7"/>
            </p:custDataLst>
          </p:nvPr>
        </p:nvPicPr>
        <p:blipFill>
          <a:blip r:embed="rId6">
            <a:lum bright="70000" contrast="-70000"/>
            <a:extLst>
              <a:ext uri="{28A0092B-C50C-407E-A947-70E740481C1C}">
                <a14:useLocalDpi val="0"/>
              </a:ext>
            </a:extLst>
          </a:blip>
          <a:stretch>
            <a:fillRect/>
          </a:stretch>
        </p:blipFill>
        <p:spPr>
          <a:xfrm flipH="1">
            <a:off x="10264935" y="3659979"/>
            <a:ext cx="1291675" cy="1524495"/>
          </a:xfrm>
          <a:prstGeom prst="rect">
            <a:avLst/>
          </a:prstGeom>
        </p:spPr>
      </p:pic>
      <p:pic>
        <p:nvPicPr>
          <p:cNvPr id="7" name="PA_库_图片 6"/>
          <p:cNvPicPr>
            <a:picLocks noChangeAspect="1"/>
          </p:cNvPicPr>
          <p:nvPr>
            <p:custDataLst>
              <p:tags r:id="rId9"/>
            </p:custDataLst>
          </p:nvPr>
        </p:nvPicPr>
        <p:blipFill>
          <a:blip r:embed="rId8">
            <a:lum bright="70000" contrast="-70000"/>
            <a:extLst>
              <a:ext uri="{28A0092B-C50C-407E-A947-70E740481C1C}">
                <a14:useLocalDpi val="0"/>
              </a:ext>
            </a:extLst>
          </a:blip>
          <a:stretch>
            <a:fillRect/>
          </a:stretch>
        </p:blipFill>
        <p:spPr>
          <a:xfrm rot="5590289">
            <a:off x="8216895" y="1397253"/>
            <a:ext cx="1226905" cy="1300088"/>
          </a:xfrm>
          <a:prstGeom prst="rect">
            <a:avLst/>
          </a:prstGeom>
        </p:spPr>
      </p:pic>
      <p:sp>
        <p:nvSpPr>
          <p:cNvPr id="8" name="PA_库_文本框 7"/>
          <p:cNvSpPr txBox="1"/>
          <p:nvPr>
            <p:custDataLst>
              <p:tags r:id="rId10"/>
            </p:custDataLst>
          </p:nvPr>
        </p:nvSpPr>
        <p:spPr>
          <a:xfrm>
            <a:off x="9181424" y="1398822"/>
            <a:ext cx="1280160" cy="3360420"/>
          </a:xfrm>
          <a:prstGeom prst="rect">
            <a:avLst/>
          </a:prstGeom>
          <a:noFill/>
        </p:spPr>
        <p:txBody>
          <a:bodyPr rtlCol="0" vert="eaVert" wrap="none">
            <a:spAutoFit/>
          </a:bodyPr>
          <a:lstStyle/>
          <a:p>
            <a:pPr algn="ctr"/>
            <a:r>
              <a:rPr altLang="en-US" lang="zh-CN" smtClean="0" sz="7200">
                <a:blipFill dpi="0" rotWithShape="1">
                  <a:blip r:embed="rId11"/>
                  <a:stretch>
                    <a:fillRect/>
                  </a:stretch>
                </a:blipFill>
                <a:latin charset="-122" panose="02010601030101010101" pitchFamily="2" typeface="叶根友圆趣卡通体"/>
                <a:ea charset="-122" panose="02010601030101010101" pitchFamily="2" typeface="叶根友圆趣卡通体"/>
              </a:rPr>
              <a:t>第四部分</a:t>
            </a:r>
          </a:p>
        </p:txBody>
      </p:sp>
      <p:sp>
        <p:nvSpPr>
          <p:cNvPr id="9" name="PA_库_矩形 8"/>
          <p:cNvSpPr/>
          <p:nvPr>
            <p:custDataLst>
              <p:tags r:id="rId12"/>
            </p:custDataLst>
          </p:nvPr>
        </p:nvSpPr>
        <p:spPr>
          <a:xfrm>
            <a:off x="5180444" y="3429000"/>
            <a:ext cx="2748334" cy="777240"/>
          </a:xfrm>
          <a:prstGeom prst="rect">
            <a:avLst/>
          </a:prstGeom>
        </p:spPr>
        <p:txBody>
          <a:bodyPr wrap="square">
            <a:spAutoFit/>
          </a:bodyPr>
          <a:lstStyle/>
          <a:p>
            <a:pPr algn="r"/>
            <a:r>
              <a:rPr altLang="zh-CN" lang="en-US" sz="1500">
                <a:blipFill>
                  <a:blip r:embed="rId11">
                    <a:alphaModFix amt="80000"/>
                  </a:blip>
                  <a:stretch>
                    <a:fillRect/>
                  </a:stretch>
                </a:blipFill>
                <a:latin charset="-122" panose="040b0509000000000000" pitchFamily="81" typeface="华康娃娃体W5"/>
                <a:ea charset="-122" panose="040b0509000000000000" pitchFamily="81" typeface="华康娃娃体W5"/>
              </a:rPr>
              <a:t>A designer can use default text to simulate what text would look like. </a:t>
            </a:r>
          </a:p>
        </p:txBody>
      </p:sp>
      <p:sp>
        <p:nvSpPr>
          <p:cNvPr id="10" name="PA_库_矩形 9"/>
          <p:cNvSpPr/>
          <p:nvPr>
            <p:custDataLst>
              <p:tags r:id="rId13"/>
            </p:custDataLst>
          </p:nvPr>
        </p:nvSpPr>
        <p:spPr>
          <a:xfrm>
            <a:off x="4481806" y="1551220"/>
            <a:ext cx="3418185" cy="1691640"/>
          </a:xfrm>
          <a:prstGeom prst="rect">
            <a:avLst/>
          </a:prstGeom>
        </p:spPr>
        <p:txBody>
          <a:bodyPr wrap="square">
            <a:spAutoFit/>
          </a:bodyPr>
          <a:lstStyle/>
          <a:p>
            <a:pPr algn="r"/>
            <a:r>
              <a:rPr altLang="zh-CN" lang="en-US" sz="1500">
                <a:blipFill>
                  <a:blip r:embed="rId11">
                    <a:alphaModFix amt="80000"/>
                  </a:blip>
                  <a:stretch>
                    <a:fillRect/>
                  </a:stretch>
                </a:blipFill>
                <a:latin charset="-122" panose="040b0509000000000000" pitchFamily="81" typeface="华康娃娃体W5"/>
                <a:ea charset="-122" panose="040b0509000000000000" pitchFamily="81" typeface="华康娃娃体W5"/>
              </a:rPr>
              <a:t>A designer can use default text to simulate what text would look like. A designer can use default text to simulate what text would look like. A designer can use default text to simulate what text would look like. </a:t>
            </a:r>
          </a:p>
        </p:txBody>
      </p:sp>
    </p:spTree>
    <p:extLst>
      <p:ext uri="{BB962C8B-B14F-4D97-AF65-F5344CB8AC3E}">
        <p14:creationId val="3988167403"/>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id="5" nodeType="withEffect" presetClass="entr" presetID="2" presetSubtype="2">
                                  <p:stCondLst>
                                    <p:cond delay="250"/>
                                  </p:stCondLst>
                                  <p:childTnLst>
                                    <p:set>
                                      <p:cBhvr>
                                        <p:cTn dur="1" fill="hold" id="6">
                                          <p:stCondLst>
                                            <p:cond delay="0"/>
                                          </p:stCondLst>
                                        </p:cTn>
                                        <p:tgtEl>
                                          <p:spTgt spid="3"/>
                                        </p:tgtEl>
                                        <p:attrNameLst>
                                          <p:attrName>style.visibility</p:attrName>
                                        </p:attrNameLst>
                                      </p:cBhvr>
                                      <p:to>
                                        <p:strVal val="visible"/>
                                      </p:to>
                                    </p:set>
                                    <p:anim calcmode="lin" valueType="num">
                                      <p:cBhvr additive="base">
                                        <p:cTn dur="1500" fill="hold" id="7"/>
                                        <p:tgtEl>
                                          <p:spTgt spid="3"/>
                                        </p:tgtEl>
                                        <p:attrNameLst>
                                          <p:attrName>ppt_x</p:attrName>
                                        </p:attrNameLst>
                                      </p:cBhvr>
                                      <p:tavLst>
                                        <p:tav tm="0">
                                          <p:val>
                                            <p:strVal val="1+#ppt_w/2"/>
                                          </p:val>
                                        </p:tav>
                                        <p:tav tm="100000">
                                          <p:val>
                                            <p:strVal val="#ppt_x"/>
                                          </p:val>
                                        </p:tav>
                                      </p:tavLst>
                                    </p:anim>
                                    <p:anim calcmode="lin" valueType="num">
                                      <p:cBhvr additive="base">
                                        <p:cTn dur="1500" fill="hold" id="8"/>
                                        <p:tgtEl>
                                          <p:spTgt spid="3"/>
                                        </p:tgtEl>
                                        <p:attrNameLst>
                                          <p:attrName>ppt_y</p:attrName>
                                        </p:attrNameLst>
                                      </p:cBhvr>
                                      <p:tavLst>
                                        <p:tav tm="0">
                                          <p:val>
                                            <p:strVal val="#ppt_y"/>
                                          </p:val>
                                        </p:tav>
                                        <p:tav tm="100000">
                                          <p:val>
                                            <p:strVal val="#ppt_y"/>
                                          </p:val>
                                        </p:tav>
                                      </p:tavLst>
                                    </p:anim>
                                  </p:childTnLst>
                                </p:cTn>
                              </p:par>
                              <p:par>
                                <p:cTn decel="100000" fill="hold" id="9" nodeType="withEffect" presetClass="entr" presetID="2" presetSubtype="2">
                                  <p:stCondLst>
                                    <p:cond delay="250"/>
                                  </p:stCondLst>
                                  <p:childTnLst>
                                    <p:set>
                                      <p:cBhvr>
                                        <p:cTn dur="1" fill="hold" id="10">
                                          <p:stCondLst>
                                            <p:cond delay="0"/>
                                          </p:stCondLst>
                                        </p:cTn>
                                        <p:tgtEl>
                                          <p:spTgt spid="6"/>
                                        </p:tgtEl>
                                        <p:attrNameLst>
                                          <p:attrName>style.visibility</p:attrName>
                                        </p:attrNameLst>
                                      </p:cBhvr>
                                      <p:to>
                                        <p:strVal val="visible"/>
                                      </p:to>
                                    </p:set>
                                    <p:anim calcmode="lin" valueType="num">
                                      <p:cBhvr additive="base">
                                        <p:cTn dur="1500" fill="hold" id="11"/>
                                        <p:tgtEl>
                                          <p:spTgt spid="6"/>
                                        </p:tgtEl>
                                        <p:attrNameLst>
                                          <p:attrName>ppt_x</p:attrName>
                                        </p:attrNameLst>
                                      </p:cBhvr>
                                      <p:tavLst>
                                        <p:tav tm="0">
                                          <p:val>
                                            <p:strVal val="1+#ppt_w/2"/>
                                          </p:val>
                                        </p:tav>
                                        <p:tav tm="100000">
                                          <p:val>
                                            <p:strVal val="#ppt_x"/>
                                          </p:val>
                                        </p:tav>
                                      </p:tavLst>
                                    </p:anim>
                                    <p:anim calcmode="lin" valueType="num">
                                      <p:cBhvr additive="base">
                                        <p:cTn dur="1500" fill="hold" id="12"/>
                                        <p:tgtEl>
                                          <p:spTgt spid="6"/>
                                        </p:tgtEl>
                                        <p:attrNameLst>
                                          <p:attrName>ppt_y</p:attrName>
                                        </p:attrNameLst>
                                      </p:cBhvr>
                                      <p:tavLst>
                                        <p:tav tm="0">
                                          <p:val>
                                            <p:strVal val="#ppt_y"/>
                                          </p:val>
                                        </p:tav>
                                        <p:tav tm="100000">
                                          <p:val>
                                            <p:strVal val="#ppt_y"/>
                                          </p:val>
                                        </p:tav>
                                      </p:tavLst>
                                    </p:anim>
                                  </p:childTnLst>
                                </p:cTn>
                              </p:par>
                              <p:par>
                                <p:cTn decel="100000" fill="hold" id="13" nodeType="withEffect" presetClass="entr" presetID="2" presetSubtype="2">
                                  <p:stCondLst>
                                    <p:cond delay="250"/>
                                  </p:stCondLst>
                                  <p:childTnLst>
                                    <p:set>
                                      <p:cBhvr>
                                        <p:cTn dur="1" fill="hold" id="14">
                                          <p:stCondLst>
                                            <p:cond delay="0"/>
                                          </p:stCondLst>
                                        </p:cTn>
                                        <p:tgtEl>
                                          <p:spTgt spid="7"/>
                                        </p:tgtEl>
                                        <p:attrNameLst>
                                          <p:attrName>style.visibility</p:attrName>
                                        </p:attrNameLst>
                                      </p:cBhvr>
                                      <p:to>
                                        <p:strVal val="visible"/>
                                      </p:to>
                                    </p:set>
                                    <p:anim calcmode="lin" valueType="num">
                                      <p:cBhvr additive="base">
                                        <p:cTn dur="1500" fill="hold" id="15"/>
                                        <p:tgtEl>
                                          <p:spTgt spid="7"/>
                                        </p:tgtEl>
                                        <p:attrNameLst>
                                          <p:attrName>ppt_x</p:attrName>
                                        </p:attrNameLst>
                                      </p:cBhvr>
                                      <p:tavLst>
                                        <p:tav tm="0">
                                          <p:val>
                                            <p:strVal val="1+#ppt_w/2"/>
                                          </p:val>
                                        </p:tav>
                                        <p:tav tm="100000">
                                          <p:val>
                                            <p:strVal val="#ppt_x"/>
                                          </p:val>
                                        </p:tav>
                                      </p:tavLst>
                                    </p:anim>
                                    <p:anim calcmode="lin" valueType="num">
                                      <p:cBhvr additive="base">
                                        <p:cTn dur="1500" fill="hold" id="16"/>
                                        <p:tgtEl>
                                          <p:spTgt spid="7"/>
                                        </p:tgtEl>
                                        <p:attrNameLst>
                                          <p:attrName>ppt_y</p:attrName>
                                        </p:attrNameLst>
                                      </p:cBhvr>
                                      <p:tavLst>
                                        <p:tav tm="0">
                                          <p:val>
                                            <p:strVal val="#ppt_y"/>
                                          </p:val>
                                        </p:tav>
                                        <p:tav tm="100000">
                                          <p:val>
                                            <p:strVal val="#ppt_y"/>
                                          </p:val>
                                        </p:tav>
                                      </p:tavLst>
                                    </p:anim>
                                  </p:childTnLst>
                                </p:cTn>
                              </p:par>
                              <p:par>
                                <p:cTn decel="100000" fill="hold" grpId="0" id="17" nodeType="withEffect" presetClass="entr" presetID="2" presetSubtype="2">
                                  <p:stCondLst>
                                    <p:cond delay="250"/>
                                  </p:stCondLst>
                                  <p:childTnLst>
                                    <p:set>
                                      <p:cBhvr>
                                        <p:cTn dur="1" fill="hold" id="18">
                                          <p:stCondLst>
                                            <p:cond delay="0"/>
                                          </p:stCondLst>
                                        </p:cTn>
                                        <p:tgtEl>
                                          <p:spTgt spid="8"/>
                                        </p:tgtEl>
                                        <p:attrNameLst>
                                          <p:attrName>style.visibility</p:attrName>
                                        </p:attrNameLst>
                                      </p:cBhvr>
                                      <p:to>
                                        <p:strVal val="visible"/>
                                      </p:to>
                                    </p:set>
                                    <p:anim calcmode="lin" valueType="num">
                                      <p:cBhvr additive="base">
                                        <p:cTn dur="1500" fill="hold" id="19"/>
                                        <p:tgtEl>
                                          <p:spTgt spid="8"/>
                                        </p:tgtEl>
                                        <p:attrNameLst>
                                          <p:attrName>ppt_x</p:attrName>
                                        </p:attrNameLst>
                                      </p:cBhvr>
                                      <p:tavLst>
                                        <p:tav tm="0">
                                          <p:val>
                                            <p:strVal val="1+#ppt_w/2"/>
                                          </p:val>
                                        </p:tav>
                                        <p:tav tm="100000">
                                          <p:val>
                                            <p:strVal val="#ppt_x"/>
                                          </p:val>
                                        </p:tav>
                                      </p:tavLst>
                                    </p:anim>
                                    <p:anim calcmode="lin" valueType="num">
                                      <p:cBhvr additive="base">
                                        <p:cTn dur="1500" fill="hold" id="20"/>
                                        <p:tgtEl>
                                          <p:spTgt spid="8"/>
                                        </p:tgtEl>
                                        <p:attrNameLst>
                                          <p:attrName>ppt_y</p:attrName>
                                        </p:attrNameLst>
                                      </p:cBhvr>
                                      <p:tavLst>
                                        <p:tav tm="0">
                                          <p:val>
                                            <p:strVal val="#ppt_y"/>
                                          </p:val>
                                        </p:tav>
                                        <p:tav tm="100000">
                                          <p:val>
                                            <p:strVal val="#ppt_y"/>
                                          </p:val>
                                        </p:tav>
                                      </p:tavLst>
                                    </p:anim>
                                  </p:childTnLst>
                                </p:cTn>
                              </p:par>
                              <p:par>
                                <p:cTn decel="100000" fill="hold" grpId="0" id="21" nodeType="withEffect" presetClass="entr" presetID="2" presetSubtype="8">
                                  <p:stCondLst>
                                    <p:cond delay="250"/>
                                  </p:stCondLst>
                                  <p:childTnLst>
                                    <p:set>
                                      <p:cBhvr>
                                        <p:cTn dur="1" fill="hold" id="22">
                                          <p:stCondLst>
                                            <p:cond delay="0"/>
                                          </p:stCondLst>
                                        </p:cTn>
                                        <p:tgtEl>
                                          <p:spTgt spid="10"/>
                                        </p:tgtEl>
                                        <p:attrNameLst>
                                          <p:attrName>style.visibility</p:attrName>
                                        </p:attrNameLst>
                                      </p:cBhvr>
                                      <p:to>
                                        <p:strVal val="visible"/>
                                      </p:to>
                                    </p:set>
                                    <p:anim calcmode="lin" valueType="num">
                                      <p:cBhvr additive="base">
                                        <p:cTn dur="1500" fill="hold" id="23"/>
                                        <p:tgtEl>
                                          <p:spTgt spid="10"/>
                                        </p:tgtEl>
                                        <p:attrNameLst>
                                          <p:attrName>ppt_x</p:attrName>
                                        </p:attrNameLst>
                                      </p:cBhvr>
                                      <p:tavLst>
                                        <p:tav tm="0">
                                          <p:val>
                                            <p:strVal val="0-#ppt_w/2"/>
                                          </p:val>
                                        </p:tav>
                                        <p:tav tm="100000">
                                          <p:val>
                                            <p:strVal val="#ppt_x"/>
                                          </p:val>
                                        </p:tav>
                                      </p:tavLst>
                                    </p:anim>
                                    <p:anim calcmode="lin" valueType="num">
                                      <p:cBhvr additive="base">
                                        <p:cTn dur="1500" fill="hold" id="24"/>
                                        <p:tgtEl>
                                          <p:spTgt spid="10"/>
                                        </p:tgtEl>
                                        <p:attrNameLst>
                                          <p:attrName>ppt_y</p:attrName>
                                        </p:attrNameLst>
                                      </p:cBhvr>
                                      <p:tavLst>
                                        <p:tav tm="0">
                                          <p:val>
                                            <p:strVal val="#ppt_y"/>
                                          </p:val>
                                        </p:tav>
                                        <p:tav tm="100000">
                                          <p:val>
                                            <p:strVal val="#ppt_y"/>
                                          </p:val>
                                        </p:tav>
                                      </p:tavLst>
                                    </p:anim>
                                    <p:set>
                                      <p:cBhvr>
                                        <p:cTn dur="1" fill="hold" id="25">
                                          <p:stCondLst>
                                            <p:cond delay="0"/>
                                          </p:stCondLst>
                                        </p:cTn>
                                        <p:tgtEl>
                                          <p:spTgt spid="10"/>
                                        </p:tgtEl>
                                        <p:attrNameLst>
                                          <p:attrName>style.visibility</p:attrName>
                                        </p:attrNameLst>
                                      </p:cBhvr>
                                      <p:to>
                                        <p:strVal val="visible"/>
                                      </p:to>
                                    </p:set>
                                    <p:anim calcmode="lin" to="" valueType="num">
                                      <p:cBhvr>
                                        <p:cTn dur="1500" fill="hold" id="26">
                                          <p:stCondLst>
                                            <p:cond delay="0"/>
                                          </p:stCondLst>
                                        </p:cTn>
                                        <p:tgtEl>
                                          <p:spTgt spid="10"/>
                                        </p:tgtEl>
                                        <p:attrNameLst>
                                          <p:attrName>ppt_w</p:attrName>
                                        </p:attrNameLst>
                                      </p:cBhvr>
                                      <p:tavLst>
                                        <p:tav tm="0">
                                          <p:val>
                                            <p:strVal val="0"/>
                                          </p:val>
                                        </p:tav>
                                        <p:tav tm="100000">
                                          <p:val>
                                            <p:strVal val="#ppt_w"/>
                                          </p:val>
                                        </p:tav>
                                      </p:tavLst>
                                    </p:anim>
                                    <p:anim calcmode="lin" to="" valueType="num">
                                      <p:cBhvr>
                                        <p:cTn dur="1500" fill="hold" id="27">
                                          <p:stCondLst>
                                            <p:cond delay="0"/>
                                          </p:stCondLst>
                                        </p:cTn>
                                        <p:tgtEl>
                                          <p:spTgt spid="10"/>
                                        </p:tgtEl>
                                        <p:attrNameLst>
                                          <p:attrName>ppt_h</p:attrName>
                                        </p:attrNameLst>
                                      </p:cBhvr>
                                      <p:tavLst>
                                        <p:tav tm="0">
                                          <p:val>
                                            <p:strVal val="0"/>
                                          </p:val>
                                        </p:tav>
                                        <p:tav tm="100000">
                                          <p:val>
                                            <p:strVal val="#ppt_h"/>
                                          </p:val>
                                        </p:tav>
                                      </p:tavLst>
                                    </p:anim>
                                    <p:animEffect filter="fade">
                                      <p:cBhvr>
                                        <p:cTn dur="1500" id="28">
                                          <p:stCondLst>
                                            <p:cond delay="0"/>
                                          </p:stCondLst>
                                        </p:cTn>
                                        <p:tgtEl>
                                          <p:spTgt spid="10"/>
                                        </p:tgtEl>
                                      </p:cBhvr>
                                    </p:animEffect>
                                  </p:childTnLst>
                                </p:cTn>
                              </p:par>
                              <p:par>
                                <p:cTn decel="100000" fill="hold" grpId="0" id="29" nodeType="withEffect" presetClass="entr" presetID="2" presetSubtype="8">
                                  <p:stCondLst>
                                    <p:cond delay="250"/>
                                  </p:stCondLst>
                                  <p:childTnLst>
                                    <p:set>
                                      <p:cBhvr>
                                        <p:cTn dur="1" fill="hold" id="30">
                                          <p:stCondLst>
                                            <p:cond delay="0"/>
                                          </p:stCondLst>
                                        </p:cTn>
                                        <p:tgtEl>
                                          <p:spTgt spid="9"/>
                                        </p:tgtEl>
                                        <p:attrNameLst>
                                          <p:attrName>style.visibility</p:attrName>
                                        </p:attrNameLst>
                                      </p:cBhvr>
                                      <p:to>
                                        <p:strVal val="visible"/>
                                      </p:to>
                                    </p:set>
                                    <p:anim calcmode="lin" valueType="num">
                                      <p:cBhvr additive="base">
                                        <p:cTn dur="1500" fill="hold" id="31"/>
                                        <p:tgtEl>
                                          <p:spTgt spid="9"/>
                                        </p:tgtEl>
                                        <p:attrNameLst>
                                          <p:attrName>ppt_x</p:attrName>
                                        </p:attrNameLst>
                                      </p:cBhvr>
                                      <p:tavLst>
                                        <p:tav tm="0">
                                          <p:val>
                                            <p:strVal val="0-#ppt_w/2"/>
                                          </p:val>
                                        </p:tav>
                                        <p:tav tm="100000">
                                          <p:val>
                                            <p:strVal val="#ppt_x"/>
                                          </p:val>
                                        </p:tav>
                                      </p:tavLst>
                                    </p:anim>
                                    <p:anim calcmode="lin" valueType="num">
                                      <p:cBhvr additive="base">
                                        <p:cTn dur="1500" fill="hold" id="32"/>
                                        <p:tgtEl>
                                          <p:spTgt spid="9"/>
                                        </p:tgtEl>
                                        <p:attrNameLst>
                                          <p:attrName>ppt_y</p:attrName>
                                        </p:attrNameLst>
                                      </p:cBhvr>
                                      <p:tavLst>
                                        <p:tav tm="0">
                                          <p:val>
                                            <p:strVal val="#ppt_y"/>
                                          </p:val>
                                        </p:tav>
                                        <p:tav tm="100000">
                                          <p:val>
                                            <p:strVal val="#ppt_y"/>
                                          </p:val>
                                        </p:tav>
                                      </p:tavLst>
                                    </p:anim>
                                    <p:set>
                                      <p:cBhvr>
                                        <p:cTn dur="1" fill="hold" id="33">
                                          <p:stCondLst>
                                            <p:cond delay="0"/>
                                          </p:stCondLst>
                                        </p:cTn>
                                        <p:tgtEl>
                                          <p:spTgt spid="9"/>
                                        </p:tgtEl>
                                        <p:attrNameLst>
                                          <p:attrName>style.visibility</p:attrName>
                                        </p:attrNameLst>
                                      </p:cBhvr>
                                      <p:to>
                                        <p:strVal val="visible"/>
                                      </p:to>
                                    </p:set>
                                    <p:anim calcmode="lin" to="" valueType="num">
                                      <p:cBhvr>
                                        <p:cTn dur="1500" fill="hold" id="34">
                                          <p:stCondLst>
                                            <p:cond delay="0"/>
                                          </p:stCondLst>
                                        </p:cTn>
                                        <p:tgtEl>
                                          <p:spTgt spid="9"/>
                                        </p:tgtEl>
                                        <p:attrNameLst>
                                          <p:attrName>ppt_w</p:attrName>
                                        </p:attrNameLst>
                                      </p:cBhvr>
                                      <p:tavLst>
                                        <p:tav tm="0">
                                          <p:val>
                                            <p:strVal val="0"/>
                                          </p:val>
                                        </p:tav>
                                        <p:tav tm="100000">
                                          <p:val>
                                            <p:strVal val="#ppt_w"/>
                                          </p:val>
                                        </p:tav>
                                      </p:tavLst>
                                    </p:anim>
                                    <p:anim calcmode="lin" to="" valueType="num">
                                      <p:cBhvr>
                                        <p:cTn dur="1500" fill="hold" id="35">
                                          <p:stCondLst>
                                            <p:cond delay="0"/>
                                          </p:stCondLst>
                                        </p:cTn>
                                        <p:tgtEl>
                                          <p:spTgt spid="9"/>
                                        </p:tgtEl>
                                        <p:attrNameLst>
                                          <p:attrName>ppt_h</p:attrName>
                                        </p:attrNameLst>
                                      </p:cBhvr>
                                      <p:tavLst>
                                        <p:tav tm="0">
                                          <p:val>
                                            <p:strVal val="0"/>
                                          </p:val>
                                        </p:tav>
                                        <p:tav tm="100000">
                                          <p:val>
                                            <p:strVal val="#ppt_h"/>
                                          </p:val>
                                        </p:tav>
                                      </p:tavLst>
                                    </p:anim>
                                    <p:animEffect filter="fade">
                                      <p:cBhvr>
                                        <p:cTn dur="1500" id="36">
                                          <p:stCondLst>
                                            <p:cond delay="0"/>
                                          </p:stCondLst>
                                        </p:cTn>
                                        <p:tgtEl>
                                          <p:spTgt spid="9"/>
                                        </p:tgtEl>
                                      </p:cBhvr>
                                    </p:animEffect>
                                  </p:childTnLst>
                                </p:cTn>
                              </p:par>
                              <p:par>
                                <p:cTn decel="100000" fill="hold" id="37" nodeType="withEffect" presetClass="entr" presetID="2" presetSubtype="8">
                                  <p:stCondLst>
                                    <p:cond delay="250"/>
                                  </p:stCondLst>
                                  <p:childTnLst>
                                    <p:set>
                                      <p:cBhvr>
                                        <p:cTn dur="1" fill="hold" id="38">
                                          <p:stCondLst>
                                            <p:cond delay="0"/>
                                          </p:stCondLst>
                                        </p:cTn>
                                        <p:tgtEl>
                                          <p:spTgt spid="2"/>
                                        </p:tgtEl>
                                        <p:attrNameLst>
                                          <p:attrName>style.visibility</p:attrName>
                                        </p:attrNameLst>
                                      </p:cBhvr>
                                      <p:to>
                                        <p:strVal val="visible"/>
                                      </p:to>
                                    </p:set>
                                    <p:anim calcmode="lin" valueType="num">
                                      <p:cBhvr additive="base">
                                        <p:cTn dur="1500" fill="hold" id="39"/>
                                        <p:tgtEl>
                                          <p:spTgt spid="2"/>
                                        </p:tgtEl>
                                        <p:attrNameLst>
                                          <p:attrName>ppt_x</p:attrName>
                                        </p:attrNameLst>
                                      </p:cBhvr>
                                      <p:tavLst>
                                        <p:tav tm="0">
                                          <p:val>
                                            <p:strVal val="0-#ppt_w/2"/>
                                          </p:val>
                                        </p:tav>
                                        <p:tav tm="100000">
                                          <p:val>
                                            <p:strVal val="#ppt_x"/>
                                          </p:val>
                                        </p:tav>
                                      </p:tavLst>
                                    </p:anim>
                                    <p:anim calcmode="lin" valueType="num">
                                      <p:cBhvr additive="base">
                                        <p:cTn dur="1500" fill="hold" id="40"/>
                                        <p:tgtEl>
                                          <p:spTgt spid="2"/>
                                        </p:tgtEl>
                                        <p:attrNameLst>
                                          <p:attrName>ppt_y</p:attrName>
                                        </p:attrNameLst>
                                      </p:cBhvr>
                                      <p:tavLst>
                                        <p:tav tm="0">
                                          <p:val>
                                            <p:strVal val="#ppt_y"/>
                                          </p:val>
                                        </p:tav>
                                        <p:tav tm="100000">
                                          <p:val>
                                            <p:strVal val="#ppt_y"/>
                                          </p:val>
                                        </p:tav>
                                      </p:tavLst>
                                    </p:anim>
                                    <p:set>
                                      <p:cBhvr>
                                        <p:cTn dur="1" fill="hold" id="41">
                                          <p:stCondLst>
                                            <p:cond delay="0"/>
                                          </p:stCondLst>
                                        </p:cTn>
                                        <p:tgtEl>
                                          <p:spTgt spid="2"/>
                                        </p:tgtEl>
                                        <p:attrNameLst>
                                          <p:attrName>style.visibility</p:attrName>
                                        </p:attrNameLst>
                                      </p:cBhvr>
                                      <p:to>
                                        <p:strVal val="visible"/>
                                      </p:to>
                                    </p:set>
                                    <p:anim calcmode="lin" to="" valueType="num">
                                      <p:cBhvr>
                                        <p:cTn dur="1500" fill="hold" id="42">
                                          <p:stCondLst>
                                            <p:cond delay="0"/>
                                          </p:stCondLst>
                                        </p:cTn>
                                        <p:tgtEl>
                                          <p:spTgt spid="2"/>
                                        </p:tgtEl>
                                        <p:attrNameLst>
                                          <p:attrName>ppt_w</p:attrName>
                                        </p:attrNameLst>
                                      </p:cBhvr>
                                      <p:tavLst>
                                        <p:tav tm="0">
                                          <p:val>
                                            <p:strVal val="0"/>
                                          </p:val>
                                        </p:tav>
                                        <p:tav tm="100000">
                                          <p:val>
                                            <p:strVal val="#ppt_w"/>
                                          </p:val>
                                        </p:tav>
                                      </p:tavLst>
                                    </p:anim>
                                    <p:anim calcmode="lin" to="" valueType="num">
                                      <p:cBhvr>
                                        <p:cTn dur="1500" fill="hold" id="43">
                                          <p:stCondLst>
                                            <p:cond delay="0"/>
                                          </p:stCondLst>
                                        </p:cTn>
                                        <p:tgtEl>
                                          <p:spTgt spid="2"/>
                                        </p:tgtEl>
                                        <p:attrNameLst>
                                          <p:attrName>ppt_h</p:attrName>
                                        </p:attrNameLst>
                                      </p:cBhvr>
                                      <p:tavLst>
                                        <p:tav tm="0">
                                          <p:val>
                                            <p:strVal val="0"/>
                                          </p:val>
                                        </p:tav>
                                        <p:tav tm="100000">
                                          <p:val>
                                            <p:strVal val="#ppt_h"/>
                                          </p:val>
                                        </p:tav>
                                      </p:tavLst>
                                    </p:anim>
                                    <p:animEffect filter="fade">
                                      <p:cBhvr>
                                        <p:cTn dur="1500" id="44">
                                          <p:stCondLst>
                                            <p:cond delay="0"/>
                                          </p:stCondLst>
                                        </p:cTn>
                                        <p:tgtEl>
                                          <p:spTgt spid="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8"/>
      <p:bldP grpId="0" spid="9"/>
      <p:bldP grpId="0" spid="10"/>
    </p:bldLst>
  </p:timing>
</p:sld>
</file>

<file path=ppt/slides/slide2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grpSp>
        <p:nvGrpSpPr>
          <p:cNvPr id="3" name="组合 2"/>
          <p:cNvGrpSpPr/>
          <p:nvPr/>
        </p:nvGrpSpPr>
        <p:grpSpPr>
          <a:xfrm>
            <a:off x="3945602" y="127589"/>
            <a:ext cx="4767045" cy="846458"/>
            <a:chOff x="6816393" y="2424222"/>
            <a:chExt cx="4767044" cy="846458"/>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a:off x="10805348" y="2424222"/>
              <a:ext cx="778089" cy="839341"/>
            </a:xfrm>
            <a:prstGeom prst="rect">
              <a:avLst/>
            </a:prstGeom>
          </p:spPr>
        </p:pic>
        <p:sp>
          <p:nvSpPr>
            <p:cNvPr id="5" name="任意多边形 4"/>
            <p:cNvSpPr/>
            <p:nvPr/>
          </p:nvSpPr>
          <p:spPr>
            <a:xfrm>
              <a:off x="6816393" y="3142611"/>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6" name="文本框 5"/>
          <p:cNvSpPr txBox="1"/>
          <p:nvPr/>
        </p:nvSpPr>
        <p:spPr>
          <a:xfrm>
            <a:off x="2864671" y="267830"/>
            <a:ext cx="6462657" cy="640080"/>
          </a:xfrm>
          <a:prstGeom prst="rect">
            <a:avLst/>
          </a:prstGeom>
          <a:noFill/>
        </p:spPr>
        <p:txBody>
          <a:bodyPr rtlCol="0" wrap="square">
            <a:spAutoFit/>
          </a:bodyPr>
          <a:lstStyle/>
          <a:p>
            <a:pPr algn="ctr"/>
            <a:r>
              <a:rPr altLang="en-US" b="1" lang="zh-CN" smtClean="0" sz="3600">
                <a:blipFill>
                  <a:blip r:embed="rId6">
                    <a:alphaModFix amt="80000"/>
                  </a:blip>
                  <a:stretch>
                    <a:fillRect/>
                  </a:stretch>
                </a:blipFill>
                <a:latin charset="-122" panose="040b0509000000000000" pitchFamily="81" typeface="华康娃娃体W5"/>
                <a:ea charset="-122" panose="040b0509000000000000" pitchFamily="81" typeface="华康娃娃体W5"/>
              </a:rPr>
              <a:t>这里输入小标题</a:t>
            </a:r>
          </a:p>
        </p:txBody>
      </p:sp>
      <p:grpSp>
        <p:nvGrpSpPr>
          <p:cNvPr id="7" name="PA_库_组合 6"/>
          <p:cNvGrpSpPr/>
          <p:nvPr>
            <p:custDataLst>
              <p:tags r:id="rId7"/>
            </p:custDataLst>
          </p:nvPr>
        </p:nvGrpSpPr>
        <p:grpSpPr>
          <a:xfrm>
            <a:off x="5701482" y="1940010"/>
            <a:ext cx="5272680" cy="3865841"/>
            <a:chOff x="5610999" y="2123266"/>
            <a:chExt cx="5013020" cy="3268381"/>
          </a:xfrm>
        </p:grpSpPr>
        <p:sp>
          <p:nvSpPr>
            <p:cNvPr id="8" name="任意多边形 7"/>
            <p:cNvSpPr/>
            <p:nvPr/>
          </p:nvSpPr>
          <p:spPr>
            <a:xfrm>
              <a:off x="5610999" y="2123266"/>
              <a:ext cx="5013020" cy="3268381"/>
            </a:xfrm>
            <a:custGeom>
              <a:gdLst>
                <a:gd fmla="*/ 0 w 2914229" name="connsiteX0"/>
                <a:gd fmla="*/ 163901 h 1814518" name="connsiteY0"/>
                <a:gd fmla="*/ 95250 w 2914229" name="connsiteX1"/>
                <a:gd fmla="*/ 1783151 h 1814518" name="connsiteY1"/>
                <a:gd fmla="*/ 2427381 w 2914229" name="connsiteX2"/>
                <a:gd fmla="*/ 1791098 h 1814518" name="connsiteY2"/>
                <a:gd fmla="*/ 2909967 w 2914229" name="connsiteX3"/>
                <a:gd fmla="*/ 1452638 h 1814518" name="connsiteY3"/>
                <a:gd fmla="*/ 2876550 w 2914229" name="connsiteX4"/>
                <a:gd fmla="*/ 97226 h 1814518" name="connsiteY4"/>
                <a:gd fmla="*/ 57150 w 2914229" name="connsiteX5"/>
                <a:gd fmla="*/ 78176 h 1814518"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1814518" w="2914229">
                  <a:moveTo>
                    <a:pt x="0" y="163901"/>
                  </a:moveTo>
                  <a:cubicBezTo>
                    <a:pt x="7143" y="775088"/>
                    <a:pt x="-21979" y="1732348"/>
                    <a:pt x="95250" y="1783151"/>
                  </a:cubicBezTo>
                  <a:cubicBezTo>
                    <a:pt x="212479" y="1833954"/>
                    <a:pt x="1975023" y="1812756"/>
                    <a:pt x="2427381" y="1791098"/>
                  </a:cubicBezTo>
                  <a:cubicBezTo>
                    <a:pt x="2879739" y="1769440"/>
                    <a:pt x="2899757" y="1636352"/>
                    <a:pt x="2909967" y="1452638"/>
                  </a:cubicBezTo>
                  <a:cubicBezTo>
                    <a:pt x="2920177" y="1268924"/>
                    <a:pt x="2913183" y="99099"/>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9" name="任意多边形 8"/>
            <p:cNvSpPr/>
            <p:nvPr/>
          </p:nvSpPr>
          <p:spPr>
            <a:xfrm>
              <a:off x="9996622" y="4825446"/>
              <a:ext cx="598549" cy="516967"/>
            </a:xfrm>
            <a:custGeom>
              <a:gdLst>
                <a:gd fmla="*/ 0 w 895761" name="connsiteX0"/>
                <a:gd fmla="*/ 706849 h 706849" name="connsiteY0"/>
                <a:gd fmla="*/ 306551 w 895761" name="connsiteX1"/>
                <a:gd fmla="*/ 152850 h 706849" name="connsiteY1"/>
                <a:gd fmla="*/ 895761 w 895761" name="connsiteX2"/>
                <a:gd fmla="*/ 0 h 706849" name="connsiteY2"/>
              </a:gdLst>
              <a:cxnLst>
                <a:cxn ang="0">
                  <a:pos x="connsiteX0" y="connsiteY0"/>
                </a:cxn>
                <a:cxn ang="0">
                  <a:pos x="connsiteX1" y="connsiteY1"/>
                </a:cxn>
                <a:cxn ang="0">
                  <a:pos x="connsiteX2" y="connsiteY2"/>
                </a:cxn>
              </a:cxnLst>
              <a:rect b="b" l="l" r="r" t="t"/>
              <a:pathLst>
                <a:path h="706849" w="895761">
                  <a:moveTo>
                    <a:pt x="0" y="706849"/>
                  </a:moveTo>
                  <a:cubicBezTo>
                    <a:pt x="288236" y="489836"/>
                    <a:pt x="314300" y="369826"/>
                    <a:pt x="306551" y="152850"/>
                  </a:cubicBezTo>
                  <a:cubicBezTo>
                    <a:pt x="534208" y="202277"/>
                    <a:pt x="895761" y="0"/>
                    <a:pt x="895761"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grpSp>
      <p:sp>
        <p:nvSpPr>
          <p:cNvPr id="10" name="PA_库_文本框 9"/>
          <p:cNvSpPr txBox="1"/>
          <p:nvPr>
            <p:custDataLst>
              <p:tags r:id="rId8"/>
            </p:custDataLst>
          </p:nvPr>
        </p:nvSpPr>
        <p:spPr>
          <a:xfrm>
            <a:off x="6063833" y="2575782"/>
            <a:ext cx="4568418" cy="624840"/>
          </a:xfrm>
          <a:prstGeom prst="rect">
            <a:avLst/>
          </a:prstGeom>
          <a:noFill/>
        </p:spPr>
        <p:txBody>
          <a:bodyPr rtlCol="0" wrap="square">
            <a:spAutoFit/>
          </a:bodyPr>
          <a:lstStyle/>
          <a:p>
            <a:pPr>
              <a:lnSpc>
                <a:spcPct val="125000"/>
              </a:lnSpc>
            </a:pPr>
            <a:r>
              <a:rPr altLang="en-US" lang="zh-CN" sz="1400">
                <a:solidFill>
                  <a:schemeClr val="tx2"/>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a:t>
            </a:r>
          </a:p>
        </p:txBody>
      </p:sp>
      <p:sp>
        <p:nvSpPr>
          <p:cNvPr id="11" name="PA_库_文本框 10"/>
          <p:cNvSpPr txBox="1"/>
          <p:nvPr>
            <p:custDataLst>
              <p:tags r:id="rId9"/>
            </p:custDataLst>
          </p:nvPr>
        </p:nvSpPr>
        <p:spPr>
          <a:xfrm>
            <a:off x="6577300" y="2202237"/>
            <a:ext cx="1706880" cy="457200"/>
          </a:xfrm>
          <a:prstGeom prst="rect">
            <a:avLst/>
          </a:prstGeom>
          <a:noFill/>
          <a:effectLst/>
        </p:spPr>
        <p:txBody>
          <a:bodyPr rtlCol="0" wrap="none">
            <a:spAutoFit/>
          </a:bodyPr>
          <a:lstStyle/>
          <a:p>
            <a:r>
              <a:rPr altLang="en-US" lang="zh-CN" smtClean="0" sz="2400">
                <a:solidFill>
                  <a:srgbClr val="FBA6A5"/>
                </a:solidFill>
                <a:latin charset="-122" panose="040b0509000000000000" pitchFamily="81" typeface="华康娃娃体W5"/>
                <a:ea charset="-122" panose="040b0509000000000000" pitchFamily="81" typeface="华康娃娃体W5"/>
              </a:rPr>
              <a:t>输入小标题</a:t>
            </a:r>
          </a:p>
        </p:txBody>
      </p:sp>
      <p:sp>
        <p:nvSpPr>
          <p:cNvPr id="12" name="PA_库_椭圆 31"/>
          <p:cNvSpPr/>
          <p:nvPr>
            <p:custDataLst>
              <p:tags r:id="rId10"/>
            </p:custDataLst>
          </p:nvPr>
        </p:nvSpPr>
        <p:spPr>
          <a:xfrm>
            <a:off x="6215739" y="2313786"/>
            <a:ext cx="273886" cy="182340"/>
          </a:xfrm>
          <a:custGeom>
            <a:gdLst>
              <a:gd fmla="*/ 547908 w 1068975" name="connsiteX0"/>
              <a:gd fmla="*/ 0 h 711671" name="connsiteY0"/>
              <a:gd fmla="*/ 1057623 w 1068975" name="connsiteX1"/>
              <a:gd fmla="*/ 618594 h 711671" name="connsiteY1"/>
              <a:gd fmla="*/ 740 w 1068975" name="connsiteX2"/>
              <a:gd fmla="*/ 655699 h 711671" name="connsiteY2"/>
              <a:gd fmla="*/ 359214 w 1068975" name="connsiteX3"/>
              <a:gd fmla="*/ 215700 h 711671" name="connsiteY3"/>
              <a:gd fmla="*/ 370399 w 1074776" name="connsiteX4"/>
              <a:gd fmla="*/ 215700 h 735180" name="connsiteY4"/>
              <a:gd fmla="*/ 142173 w 691259" name="connsiteX5"/>
              <a:gd fmla="*/ 43155 h 62482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Lst>
            <a:rect b="b" l="l" r="r" t="t"/>
            <a:pathLst>
              <a:path h="711671" w="1068975">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cap="rnd" w="101600">
            <a:solidFill>
              <a:schemeClr val="accent2">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13" name="PA_库_文本框 12"/>
          <p:cNvSpPr txBox="1"/>
          <p:nvPr>
            <p:custDataLst>
              <p:tags r:id="rId11"/>
            </p:custDataLst>
          </p:nvPr>
        </p:nvSpPr>
        <p:spPr>
          <a:xfrm>
            <a:off x="6063833" y="3797755"/>
            <a:ext cx="4568418" cy="624840"/>
          </a:xfrm>
          <a:prstGeom prst="rect">
            <a:avLst/>
          </a:prstGeom>
          <a:noFill/>
        </p:spPr>
        <p:txBody>
          <a:bodyPr rtlCol="0" wrap="square">
            <a:spAutoFit/>
          </a:bodyPr>
          <a:lstStyle/>
          <a:p>
            <a:pPr>
              <a:lnSpc>
                <a:spcPct val="125000"/>
              </a:lnSpc>
            </a:pPr>
            <a:r>
              <a:rPr altLang="en-US" lang="zh-CN" sz="1400">
                <a:solidFill>
                  <a:schemeClr val="tx2"/>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a:t>
            </a:r>
          </a:p>
        </p:txBody>
      </p:sp>
      <p:sp>
        <p:nvSpPr>
          <p:cNvPr id="14" name="PA_库_文本框 13"/>
          <p:cNvSpPr txBox="1"/>
          <p:nvPr>
            <p:custDataLst>
              <p:tags r:id="rId12"/>
            </p:custDataLst>
          </p:nvPr>
        </p:nvSpPr>
        <p:spPr>
          <a:xfrm>
            <a:off x="6577300" y="3424210"/>
            <a:ext cx="1706880" cy="457200"/>
          </a:xfrm>
          <a:prstGeom prst="rect">
            <a:avLst/>
          </a:prstGeom>
          <a:noFill/>
          <a:effectLst/>
        </p:spPr>
        <p:txBody>
          <a:bodyPr rtlCol="0" wrap="none">
            <a:spAutoFit/>
          </a:bodyPr>
          <a:lstStyle/>
          <a:p>
            <a:r>
              <a:rPr altLang="en-US" lang="zh-CN" smtClean="0" sz="2400">
                <a:solidFill>
                  <a:srgbClr val="FBA6A5"/>
                </a:solidFill>
                <a:latin charset="-122" panose="040b0509000000000000" pitchFamily="81" typeface="华康娃娃体W5"/>
                <a:ea charset="-122" panose="040b0509000000000000" pitchFamily="81" typeface="华康娃娃体W5"/>
              </a:rPr>
              <a:t>输入小标题</a:t>
            </a:r>
          </a:p>
        </p:txBody>
      </p:sp>
      <p:sp>
        <p:nvSpPr>
          <p:cNvPr id="15" name="PA_库_椭圆 31"/>
          <p:cNvSpPr/>
          <p:nvPr>
            <p:custDataLst>
              <p:tags r:id="rId13"/>
            </p:custDataLst>
          </p:nvPr>
        </p:nvSpPr>
        <p:spPr>
          <a:xfrm>
            <a:off x="6215739" y="3535759"/>
            <a:ext cx="273886" cy="182340"/>
          </a:xfrm>
          <a:custGeom>
            <a:gdLst>
              <a:gd fmla="*/ 547908 w 1068975" name="connsiteX0"/>
              <a:gd fmla="*/ 0 h 711671" name="connsiteY0"/>
              <a:gd fmla="*/ 1057623 w 1068975" name="connsiteX1"/>
              <a:gd fmla="*/ 618594 h 711671" name="connsiteY1"/>
              <a:gd fmla="*/ 740 w 1068975" name="connsiteX2"/>
              <a:gd fmla="*/ 655699 h 711671" name="connsiteY2"/>
              <a:gd fmla="*/ 359214 w 1068975" name="connsiteX3"/>
              <a:gd fmla="*/ 215700 h 711671" name="connsiteY3"/>
              <a:gd fmla="*/ 370399 w 1074776" name="connsiteX4"/>
              <a:gd fmla="*/ 215700 h 735180" name="connsiteY4"/>
              <a:gd fmla="*/ 142173 w 691259" name="connsiteX5"/>
              <a:gd fmla="*/ 43155 h 62482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Lst>
            <a:rect b="b" l="l" r="r" t="t"/>
            <a:pathLst>
              <a:path h="711671" w="1068975">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cap="rnd" w="101600">
            <a:solidFill>
              <a:schemeClr val="accent2">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16" name="PA_库_文本框 15"/>
          <p:cNvSpPr txBox="1"/>
          <p:nvPr>
            <p:custDataLst>
              <p:tags r:id="rId14"/>
            </p:custDataLst>
          </p:nvPr>
        </p:nvSpPr>
        <p:spPr>
          <a:xfrm>
            <a:off x="6063833" y="4991585"/>
            <a:ext cx="4568418" cy="624840"/>
          </a:xfrm>
          <a:prstGeom prst="rect">
            <a:avLst/>
          </a:prstGeom>
          <a:noFill/>
        </p:spPr>
        <p:txBody>
          <a:bodyPr rtlCol="0" wrap="square">
            <a:spAutoFit/>
          </a:bodyPr>
          <a:lstStyle/>
          <a:p>
            <a:pPr>
              <a:lnSpc>
                <a:spcPct val="125000"/>
              </a:lnSpc>
            </a:pPr>
            <a:r>
              <a:rPr altLang="en-US" lang="zh-CN" sz="1400">
                <a:solidFill>
                  <a:schemeClr val="tx2"/>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a:t>
            </a:r>
          </a:p>
        </p:txBody>
      </p:sp>
      <p:sp>
        <p:nvSpPr>
          <p:cNvPr id="17" name="PA_库_文本框 16"/>
          <p:cNvSpPr txBox="1"/>
          <p:nvPr>
            <p:custDataLst>
              <p:tags r:id="rId15"/>
            </p:custDataLst>
          </p:nvPr>
        </p:nvSpPr>
        <p:spPr>
          <a:xfrm>
            <a:off x="6577300" y="4618039"/>
            <a:ext cx="1706880" cy="457200"/>
          </a:xfrm>
          <a:prstGeom prst="rect">
            <a:avLst/>
          </a:prstGeom>
          <a:noFill/>
          <a:effectLst/>
        </p:spPr>
        <p:txBody>
          <a:bodyPr rtlCol="0" wrap="none">
            <a:spAutoFit/>
          </a:bodyPr>
          <a:lstStyle/>
          <a:p>
            <a:r>
              <a:rPr altLang="en-US" lang="zh-CN" smtClean="0" sz="2400">
                <a:solidFill>
                  <a:srgbClr val="FBA6A5"/>
                </a:solidFill>
                <a:latin charset="-122" panose="040b0509000000000000" pitchFamily="81" typeface="华康娃娃体W5"/>
                <a:ea charset="-122" panose="040b0509000000000000" pitchFamily="81" typeface="华康娃娃体W5"/>
              </a:rPr>
              <a:t>输入小标题</a:t>
            </a:r>
          </a:p>
        </p:txBody>
      </p:sp>
      <p:sp>
        <p:nvSpPr>
          <p:cNvPr id="18" name="PA_库_椭圆 31"/>
          <p:cNvSpPr/>
          <p:nvPr>
            <p:custDataLst>
              <p:tags r:id="rId16"/>
            </p:custDataLst>
          </p:nvPr>
        </p:nvSpPr>
        <p:spPr>
          <a:xfrm>
            <a:off x="6215739" y="4729589"/>
            <a:ext cx="273886" cy="182340"/>
          </a:xfrm>
          <a:custGeom>
            <a:gdLst>
              <a:gd fmla="*/ 547908 w 1068975" name="connsiteX0"/>
              <a:gd fmla="*/ 0 h 711671" name="connsiteY0"/>
              <a:gd fmla="*/ 1057623 w 1068975" name="connsiteX1"/>
              <a:gd fmla="*/ 618594 h 711671" name="connsiteY1"/>
              <a:gd fmla="*/ 740 w 1068975" name="connsiteX2"/>
              <a:gd fmla="*/ 655699 h 711671" name="connsiteY2"/>
              <a:gd fmla="*/ 359214 w 1068975" name="connsiteX3"/>
              <a:gd fmla="*/ 215700 h 711671" name="connsiteY3"/>
              <a:gd fmla="*/ 370399 w 1074776" name="connsiteX4"/>
              <a:gd fmla="*/ 215700 h 735180" name="connsiteY4"/>
              <a:gd fmla="*/ 142173 w 691259" name="connsiteX5"/>
              <a:gd fmla="*/ 43155 h 62482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Lst>
            <a:rect b="b" l="l" r="r" t="t"/>
            <a:pathLst>
              <a:path h="711671" w="1068975">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cap="rnd" w="101600">
            <a:solidFill>
              <a:schemeClr val="accent2">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19" name="PA_库_任意多边形 18"/>
          <p:cNvSpPr/>
          <p:nvPr>
            <p:custDataLst>
              <p:tags r:id="rId17"/>
            </p:custDataLst>
          </p:nvPr>
        </p:nvSpPr>
        <p:spPr>
          <a:xfrm>
            <a:off x="6115915" y="3235676"/>
            <a:ext cx="4320000" cy="33630"/>
          </a:xfrm>
          <a:custGeom>
            <a:gdLst>
              <a:gd fmla="*/ 0 w 6074229" name="connsiteX0"/>
              <a:gd fmla="*/ 0 h 39188" name="connsiteY0"/>
              <a:gd fmla="*/ 1685109 w 6074229" name="connsiteX1"/>
              <a:gd fmla="*/ 13063 h 39188" name="connsiteY1"/>
              <a:gd fmla="*/ 3775166 w 6074229" name="connsiteX2"/>
              <a:gd fmla="*/ 39188 h 39188" name="connsiteY2"/>
              <a:gd fmla="*/ 5133703 w 6074229" name="connsiteX3"/>
              <a:gd fmla="*/ 26125 h 39188" name="connsiteY3"/>
              <a:gd fmla="*/ 6074229 w 6074229" name="connsiteX4"/>
              <a:gd fmla="*/ 13063 h 39188"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39188" w="6074229">
                <a:moveTo>
                  <a:pt x="0" y="0"/>
                </a:moveTo>
                <a:lnTo>
                  <a:pt x="1685109" y="13063"/>
                </a:lnTo>
                <a:lnTo>
                  <a:pt x="3775166" y="39188"/>
                </a:lnTo>
                <a:lnTo>
                  <a:pt x="5133703" y="26125"/>
                </a:lnTo>
                <a:lnTo>
                  <a:pt x="6074229" y="13063"/>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20" name="PA_库_任意多边形 19"/>
          <p:cNvSpPr/>
          <p:nvPr>
            <p:custDataLst>
              <p:tags r:id="rId18"/>
            </p:custDataLst>
          </p:nvPr>
        </p:nvSpPr>
        <p:spPr>
          <a:xfrm>
            <a:off x="6095999" y="4547368"/>
            <a:ext cx="4320000" cy="33630"/>
          </a:xfrm>
          <a:custGeom>
            <a:gdLst>
              <a:gd fmla="*/ 0 w 6074229" name="connsiteX0"/>
              <a:gd fmla="*/ 0 h 39188" name="connsiteY0"/>
              <a:gd fmla="*/ 1685109 w 6074229" name="connsiteX1"/>
              <a:gd fmla="*/ 13063 h 39188" name="connsiteY1"/>
              <a:gd fmla="*/ 3775166 w 6074229" name="connsiteX2"/>
              <a:gd fmla="*/ 39188 h 39188" name="connsiteY2"/>
              <a:gd fmla="*/ 5133703 w 6074229" name="connsiteX3"/>
              <a:gd fmla="*/ 26125 h 39188" name="connsiteY3"/>
              <a:gd fmla="*/ 6074229 w 6074229" name="connsiteX4"/>
              <a:gd fmla="*/ 13063 h 39188"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39188" w="6074229">
                <a:moveTo>
                  <a:pt x="0" y="0"/>
                </a:moveTo>
                <a:lnTo>
                  <a:pt x="1685109" y="13063"/>
                </a:lnTo>
                <a:lnTo>
                  <a:pt x="3775166" y="39188"/>
                </a:lnTo>
                <a:lnTo>
                  <a:pt x="5133703" y="26125"/>
                </a:lnTo>
                <a:lnTo>
                  <a:pt x="6074229" y="13063"/>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grpSp>
        <p:nvGrpSpPr>
          <p:cNvPr id="21" name="组合 20"/>
          <p:cNvGrpSpPr/>
          <p:nvPr/>
        </p:nvGrpSpPr>
        <p:grpSpPr>
          <a:xfrm>
            <a:off x="1900863" y="2567360"/>
            <a:ext cx="3260093" cy="2823918"/>
            <a:chOff x="1900863" y="2567360"/>
            <a:chExt cx="3260093" cy="2823918"/>
          </a:xfrm>
        </p:grpSpPr>
        <p:grpSp>
          <p:nvGrpSpPr>
            <p:cNvPr id="22" name="组合 21"/>
            <p:cNvGrpSpPr/>
            <p:nvPr/>
          </p:nvGrpSpPr>
          <p:grpSpPr>
            <a:xfrm>
              <a:off x="1900863" y="3645953"/>
              <a:ext cx="3260093" cy="1745325"/>
              <a:chOff x="738128" y="2424917"/>
              <a:chExt cx="2480814" cy="1328130"/>
            </a:xfrm>
          </p:grpSpPr>
          <p:grpSp>
            <p:nvGrpSpPr>
              <p:cNvPr id="40" name="组合 39"/>
              <p:cNvGrpSpPr/>
              <p:nvPr/>
            </p:nvGrpSpPr>
            <p:grpSpPr>
              <a:xfrm>
                <a:off x="1007278" y="2814158"/>
                <a:ext cx="708679" cy="779453"/>
                <a:chOff x="2554236" y="2680591"/>
                <a:chExt cx="1129701" cy="1075065"/>
              </a:xfrm>
            </p:grpSpPr>
            <p:sp>
              <p:nvSpPr>
                <p:cNvPr id="52" name="任意多边形 51"/>
                <p:cNvSpPr/>
                <p:nvPr/>
              </p:nvSpPr>
              <p:spPr>
                <a:xfrm>
                  <a:off x="2659275" y="2840265"/>
                  <a:ext cx="919623" cy="867520"/>
                </a:xfrm>
                <a:custGeom>
                  <a:gdLst>
                    <a:gd fmla="*/ 274603 w 919623" name="connsiteX0"/>
                    <a:gd fmla="*/ 9308 h 867520" name="connsiteY0"/>
                    <a:gd fmla="*/ 96996 w 919623" name="connsiteX1"/>
                    <a:gd fmla="*/ 155009 h 867520" name="connsiteY1"/>
                    <a:gd fmla="*/ 11773 w 919623" name="connsiteX2"/>
                    <a:gd fmla="*/ 385518 h 867520" name="connsiteY2"/>
                    <a:gd fmla="*/ 32321 w 919623" name="connsiteX3"/>
                    <a:gd fmla="*/ 806759 h 867520" name="connsiteY3"/>
                    <a:gd fmla="*/ 854254 w 919623" name="connsiteX4"/>
                    <a:gd fmla="*/ 817034 h 867520" name="connsiteY4"/>
                    <a:gd fmla="*/ 833706 w 919623" name="connsiteX5"/>
                    <a:gd fmla="*/ 221132 h 867520" name="connsiteY5"/>
                    <a:gd fmla="*/ 613012 w 919623" name="connsiteX6"/>
                    <a:gd fmla="*/ 0 h 867520"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67520" w="919623">
                      <a:moveTo>
                        <a:pt x="274603" y="9308"/>
                      </a:moveTo>
                      <a:cubicBezTo>
                        <a:pt x="163299" y="-11240"/>
                        <a:pt x="140801" y="92307"/>
                        <a:pt x="96996" y="155009"/>
                      </a:cubicBezTo>
                      <a:cubicBezTo>
                        <a:pt x="53191" y="217711"/>
                        <a:pt x="22552" y="276893"/>
                        <a:pt x="11773" y="385518"/>
                      </a:cubicBezTo>
                      <a:cubicBezTo>
                        <a:pt x="994" y="494143"/>
                        <a:pt x="-15625" y="765662"/>
                        <a:pt x="32321" y="806759"/>
                      </a:cubicBezTo>
                      <a:cubicBezTo>
                        <a:pt x="80267" y="847856"/>
                        <a:pt x="720690" y="914638"/>
                        <a:pt x="854254" y="817034"/>
                      </a:cubicBezTo>
                      <a:cubicBezTo>
                        <a:pt x="987818" y="719430"/>
                        <a:pt x="883365" y="351271"/>
                        <a:pt x="833706" y="221132"/>
                      </a:cubicBezTo>
                      <a:cubicBezTo>
                        <a:pt x="784047" y="90993"/>
                        <a:pt x="734477" y="42431"/>
                        <a:pt x="613012"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latin charset="-122" panose="040b0509000000000000" pitchFamily="81" typeface="华康娃娃体W5"/>
                    <a:ea charset="-122" panose="040b0509000000000000" pitchFamily="81" typeface="华康娃娃体W5"/>
                  </a:endParaRPr>
                </a:p>
              </p:txBody>
            </p:sp>
            <p:sp>
              <p:nvSpPr>
                <p:cNvPr id="53" name="任意多边形 52"/>
                <p:cNvSpPr/>
                <p:nvPr/>
              </p:nvSpPr>
              <p:spPr>
                <a:xfrm>
                  <a:off x="2554236" y="2680591"/>
                  <a:ext cx="1129701" cy="1075065"/>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2">
                    <a:lumMod val="40000"/>
                    <a:lumOff val="60000"/>
                  </a:schemeClr>
                </a:solidFill>
                <a:ln cap="rnd" w="25400">
                  <a:solidFill>
                    <a:srgbClr val="FBA6A5"/>
                  </a:solidFill>
                  <a:round/>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latin charset="-122" panose="040b0509000000000000" pitchFamily="81" typeface="华康娃娃体W5"/>
                    <a:ea charset="-122" panose="040b0509000000000000" pitchFamily="81" typeface="华康娃娃体W5"/>
                  </a:endParaRPr>
                </a:p>
              </p:txBody>
            </p:sp>
          </p:grpSp>
          <p:sp>
            <p:nvSpPr>
              <p:cNvPr id="41" name="椭圆 45"/>
              <p:cNvSpPr/>
              <p:nvPr/>
            </p:nvSpPr>
            <p:spPr>
              <a:xfrm flipH="1" rot="1591447">
                <a:off x="1473313" y="3319003"/>
                <a:ext cx="57220" cy="72948"/>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latin charset="-122" panose="040b0509000000000000" pitchFamily="81" typeface="华康娃娃体W5"/>
                  <a:ea charset="-122" panose="040b0509000000000000" pitchFamily="81" typeface="华康娃娃体W5"/>
                </a:endParaRPr>
              </a:p>
            </p:txBody>
          </p:sp>
          <p:sp>
            <p:nvSpPr>
              <p:cNvPr id="42" name="椭圆 45"/>
              <p:cNvSpPr/>
              <p:nvPr/>
            </p:nvSpPr>
            <p:spPr>
              <a:xfrm rot="16200000">
                <a:off x="1212165" y="3379886"/>
                <a:ext cx="36000" cy="97442"/>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latin charset="-122" panose="040b0509000000000000" pitchFamily="81" typeface="华康娃娃体W5"/>
                  <a:ea charset="-122" panose="040b0509000000000000" pitchFamily="81" typeface="华康娃娃体W5"/>
                </a:endParaRPr>
              </a:p>
            </p:txBody>
          </p:sp>
          <p:sp>
            <p:nvSpPr>
              <p:cNvPr id="43" name="任意多边形 42"/>
              <p:cNvSpPr/>
              <p:nvPr/>
            </p:nvSpPr>
            <p:spPr>
              <a:xfrm rot="20386286">
                <a:off x="899075" y="3078794"/>
                <a:ext cx="300056" cy="398383"/>
              </a:xfrm>
              <a:custGeom>
                <a:gdLst>
                  <a:gd fmla="*/ 300056 w 300056" name="connsiteX0"/>
                  <a:gd fmla="*/ 0 h 434307" name="connsiteY0"/>
                  <a:gd fmla="*/ 360 w 300056" name="connsiteX1"/>
                  <a:gd fmla="*/ 199960 h 434307" name="connsiteY1"/>
                  <a:gd fmla="*/ 251283 w 300056" name="connsiteX2"/>
                  <a:gd fmla="*/ 434307 h 434307" name="connsiteY2"/>
                </a:gdLst>
                <a:cxnLst>
                  <a:cxn ang="0">
                    <a:pos x="connsiteX0" y="connsiteY0"/>
                  </a:cxn>
                  <a:cxn ang="0">
                    <a:pos x="connsiteX1" y="connsiteY1"/>
                  </a:cxn>
                  <a:cxn ang="0">
                    <a:pos x="connsiteX2" y="connsiteY2"/>
                  </a:cxn>
                </a:cxnLst>
                <a:rect b="b" l="l" r="r" t="t"/>
                <a:pathLst>
                  <a:path h="434307" w="300056">
                    <a:moveTo>
                      <a:pt x="300056" y="0"/>
                    </a:moveTo>
                    <a:cubicBezTo>
                      <a:pt x="131968" y="48185"/>
                      <a:pt x="8489" y="127576"/>
                      <a:pt x="360" y="199960"/>
                    </a:cubicBezTo>
                    <a:cubicBezTo>
                      <a:pt x="-7769" y="272344"/>
                      <a:pt x="123536" y="352504"/>
                      <a:pt x="251283" y="43430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4" name="椭圆 45"/>
              <p:cNvSpPr/>
              <p:nvPr/>
            </p:nvSpPr>
            <p:spPr>
              <a:xfrm flipH="1" rot="4277865">
                <a:off x="1728541" y="2395668"/>
                <a:ext cx="67209" cy="125707"/>
              </a:xfrm>
              <a:custGeom>
                <a:gdLst>
                  <a:gd fmla="*/ 0 w 131275" name="connsiteX0"/>
                  <a:gd fmla="*/ 61279 h 71692" name="connsiteY0"/>
                  <a:gd fmla="*/ 49444 w 131275" name="connsiteX1"/>
                  <a:gd fmla="*/ 2880 h 71692" name="connsiteY1"/>
                  <a:gd fmla="*/ 130171 w 131275" name="connsiteX2"/>
                  <a:gd fmla="*/ 22159 h 71692" name="connsiteY2"/>
                  <a:gd fmla="*/ 20016 w 131275" name="connsiteX3"/>
                  <a:gd fmla="*/ 71692 h 71692" name="connsiteY3"/>
                  <a:gd fmla="*/ 120326 w 120325" name="connsiteX4"/>
                  <a:gd fmla="*/ 132517 h 132517" name="connsiteY4"/>
                </a:gdLst>
                <a:cxnLst>
                  <a:cxn ang="0">
                    <a:pos x="connsiteX0" y="connsiteY0"/>
                  </a:cxn>
                  <a:cxn ang="0">
                    <a:pos x="connsiteX1" y="connsiteY1"/>
                  </a:cxn>
                  <a:cxn ang="0">
                    <a:pos x="connsiteX2" y="connsiteY2"/>
                  </a:cxn>
                  <a:cxn ang="0">
                    <a:pos x="connsiteX3" y="connsiteY3"/>
                  </a:cxn>
                </a:cxnLst>
                <a:rect b="b" l="l" r="r" t="t"/>
                <a:pathLst>
                  <a:path h="71692" w="131275">
                    <a:moveTo>
                      <a:pt x="0" y="61279"/>
                    </a:moveTo>
                    <a:cubicBezTo>
                      <a:pt x="7115" y="17917"/>
                      <a:pt x="27749" y="9400"/>
                      <a:pt x="49444" y="2880"/>
                    </a:cubicBezTo>
                    <a:cubicBezTo>
                      <a:pt x="71139" y="-3640"/>
                      <a:pt x="140845" y="145"/>
                      <a:pt x="130171" y="22159"/>
                    </a:cubicBezTo>
                    <a:cubicBezTo>
                      <a:pt x="130171" y="44173"/>
                      <a:pt x="40930" y="71692"/>
                      <a:pt x="20016" y="71692"/>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latin charset="-122" panose="040b0509000000000000" pitchFamily="81" typeface="华康娃娃体W5"/>
                  <a:ea charset="-122" panose="040b0509000000000000" pitchFamily="81" typeface="华康娃娃体W5"/>
                </a:endParaRPr>
              </a:p>
            </p:txBody>
          </p:sp>
          <p:sp>
            <p:nvSpPr>
              <p:cNvPr id="45" name="椭圆 31"/>
              <p:cNvSpPr/>
              <p:nvPr/>
            </p:nvSpPr>
            <p:spPr>
              <a:xfrm flipV="1">
                <a:off x="1031399" y="2551184"/>
                <a:ext cx="660438" cy="514797"/>
              </a:xfrm>
              <a:custGeom>
                <a:gdLst>
                  <a:gd fmla="*/ 128078 w 660438" name="connsiteX0"/>
                  <a:gd fmla="*/ 64927 h 653852" name="connsiteY0"/>
                  <a:gd fmla="*/ 410712 w 660438" name="connsiteX1"/>
                  <a:gd fmla="*/ 15051 h 653852" name="connsiteY1"/>
                  <a:gd fmla="*/ 659670 w 660438" name="connsiteX2"/>
                  <a:gd fmla="*/ 337329 h 653852" name="connsiteY2"/>
                  <a:gd fmla="*/ 331423 w 660438" name="connsiteX3"/>
                  <a:gd fmla="*/ 653852 h 653852" name="connsiteY3"/>
                  <a:gd fmla="*/ 3176 w 660438" name="connsiteX4"/>
                  <a:gd fmla="*/ 337329 h 653852" name="connsiteY4"/>
                  <a:gd fmla="*/ 62645 w 660438" name="connsiteX5"/>
                  <a:gd fmla="*/ 134413 h 65385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3852" w="660438">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latin charset="-122" panose="040b0509000000000000" pitchFamily="81" typeface="华康娃娃体W5"/>
                  <a:ea charset="-122" panose="040b0509000000000000" pitchFamily="81" typeface="华康娃娃体W5"/>
                </a:endParaRPr>
              </a:p>
            </p:txBody>
          </p:sp>
          <p:sp>
            <p:nvSpPr>
              <p:cNvPr id="46" name="任意多边形 45"/>
              <p:cNvSpPr/>
              <p:nvPr/>
            </p:nvSpPr>
            <p:spPr>
              <a:xfrm rot="5400000">
                <a:off x="1246074" y="2919817"/>
                <a:ext cx="7200" cy="72000"/>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7" name="任意多边形 46"/>
              <p:cNvSpPr/>
              <p:nvPr/>
            </p:nvSpPr>
            <p:spPr>
              <a:xfrm rot="5400000">
                <a:off x="1456435" y="2919817"/>
                <a:ext cx="7200" cy="72000"/>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8" name="任意多边形 47"/>
              <p:cNvSpPr/>
              <p:nvPr/>
            </p:nvSpPr>
            <p:spPr>
              <a:xfrm flipH="1" rot="1213714">
                <a:off x="1514005" y="3088915"/>
                <a:ext cx="300056" cy="312719"/>
              </a:xfrm>
              <a:custGeom>
                <a:gdLst>
                  <a:gd fmla="*/ 300056 w 300056" name="connsiteX0"/>
                  <a:gd fmla="*/ 0 h 434307" name="connsiteY0"/>
                  <a:gd fmla="*/ 360 w 300056" name="connsiteX1"/>
                  <a:gd fmla="*/ 199960 h 434307" name="connsiteY1"/>
                  <a:gd fmla="*/ 251283 w 300056" name="connsiteX2"/>
                  <a:gd fmla="*/ 434307 h 434307" name="connsiteY2"/>
                </a:gdLst>
                <a:cxnLst>
                  <a:cxn ang="0">
                    <a:pos x="connsiteX0" y="connsiteY0"/>
                  </a:cxn>
                  <a:cxn ang="0">
                    <a:pos x="connsiteX1" y="connsiteY1"/>
                  </a:cxn>
                  <a:cxn ang="0">
                    <a:pos x="connsiteX2" y="connsiteY2"/>
                  </a:cxn>
                </a:cxnLst>
                <a:rect b="b" l="l" r="r" t="t"/>
                <a:pathLst>
                  <a:path h="434307" w="300056">
                    <a:moveTo>
                      <a:pt x="300056" y="0"/>
                    </a:moveTo>
                    <a:cubicBezTo>
                      <a:pt x="131968" y="48185"/>
                      <a:pt x="8489" y="127576"/>
                      <a:pt x="360" y="199960"/>
                    </a:cubicBezTo>
                    <a:cubicBezTo>
                      <a:pt x="-7769" y="272344"/>
                      <a:pt x="123536" y="352504"/>
                      <a:pt x="251283" y="43430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49" name="任意多边形 48"/>
              <p:cNvSpPr/>
              <p:nvPr/>
            </p:nvSpPr>
            <p:spPr>
              <a:xfrm>
                <a:off x="1478432" y="3212665"/>
                <a:ext cx="72043" cy="227215"/>
              </a:xfrm>
              <a:custGeom>
                <a:gdLst>
                  <a:gd fmla="*/ 0 w 72043" name="connsiteX0"/>
                  <a:gd fmla="*/ 227215 h 227215" name="connsiteY0"/>
                  <a:gd fmla="*/ 72043 w 72043" name="connsiteX1"/>
                  <a:gd fmla="*/ 0 h 227215" name="connsiteY1"/>
                </a:gdLst>
                <a:cxnLst>
                  <a:cxn ang="0">
                    <a:pos x="connsiteX0" y="connsiteY0"/>
                  </a:cxn>
                  <a:cxn ang="0">
                    <a:pos x="connsiteX1" y="connsiteY1"/>
                  </a:cxn>
                </a:cxnLst>
                <a:rect b="b" l="l" r="r" t="t"/>
                <a:pathLst>
                  <a:path h="227213" w="72043">
                    <a:moveTo>
                      <a:pt x="0" y="227215"/>
                    </a:moveTo>
                    <a:lnTo>
                      <a:pt x="72043" y="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50" name="任意多边形 49"/>
              <p:cNvSpPr/>
              <p:nvPr/>
            </p:nvSpPr>
            <p:spPr>
              <a:xfrm>
                <a:off x="738128" y="3460537"/>
                <a:ext cx="2480814" cy="292510"/>
              </a:xfrm>
              <a:custGeom>
                <a:gdLst>
                  <a:gd fmla="*/ 4816 w 1063871" name="connsiteX0"/>
                  <a:gd fmla="*/ 454524 h 454524" name="connsiteY0"/>
                  <a:gd fmla="*/ 16776 w 1063871" name="connsiteX1"/>
                  <a:gd fmla="*/ 72138 h 454524" name="connsiteY1"/>
                  <a:gd fmla="*/ 160863 w 1063871" name="connsiteX2"/>
                  <a:gd fmla="*/ 5637 h 454524" name="connsiteY2"/>
                  <a:gd fmla="*/ 820339 w 1063871" name="connsiteX3"/>
                  <a:gd fmla="*/ 11179 h 454524" name="connsiteY3"/>
                  <a:gd fmla="*/ 1047554 w 1063871" name="connsiteX4"/>
                  <a:gd fmla="*/ 72138 h 454524" name="connsiteY4"/>
                  <a:gd fmla="*/ 1058638 w 1063871" name="connsiteX5"/>
                  <a:gd fmla="*/ 437898 h 454524"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454524" w="1063871">
                    <a:moveTo>
                      <a:pt x="4816" y="454524"/>
                    </a:moveTo>
                    <a:cubicBezTo>
                      <a:pt x="2039" y="250835"/>
                      <a:pt x="-9232" y="146953"/>
                      <a:pt x="16776" y="72138"/>
                    </a:cubicBezTo>
                    <a:cubicBezTo>
                      <a:pt x="42784" y="-2677"/>
                      <a:pt x="26936" y="15797"/>
                      <a:pt x="160863" y="5637"/>
                    </a:cubicBezTo>
                    <a:cubicBezTo>
                      <a:pt x="294790" y="-4523"/>
                      <a:pt x="672557" y="95"/>
                      <a:pt x="820339" y="11179"/>
                    </a:cubicBezTo>
                    <a:cubicBezTo>
                      <a:pt x="968121" y="22263"/>
                      <a:pt x="1007838" y="1018"/>
                      <a:pt x="1047554" y="72138"/>
                    </a:cubicBezTo>
                    <a:cubicBezTo>
                      <a:pt x="1075586" y="143258"/>
                      <a:pt x="1059099" y="289654"/>
                      <a:pt x="1058638" y="437898"/>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sp>
            <p:nvSpPr>
              <p:cNvPr id="51" name="椭圆 45"/>
              <p:cNvSpPr/>
              <p:nvPr/>
            </p:nvSpPr>
            <p:spPr>
              <a:xfrm flipH="1" rot="6666549">
                <a:off x="1835696" y="2485823"/>
                <a:ext cx="105253" cy="196865"/>
              </a:xfrm>
              <a:custGeom>
                <a:gdLst>
                  <a:gd fmla="*/ 0 w 131275" name="connsiteX0"/>
                  <a:gd fmla="*/ 61279 h 71692" name="connsiteY0"/>
                  <a:gd fmla="*/ 49444 w 131275" name="connsiteX1"/>
                  <a:gd fmla="*/ 2880 h 71692" name="connsiteY1"/>
                  <a:gd fmla="*/ 130171 w 131275" name="connsiteX2"/>
                  <a:gd fmla="*/ 22159 h 71692" name="connsiteY2"/>
                  <a:gd fmla="*/ 20016 w 131275" name="connsiteX3"/>
                  <a:gd fmla="*/ 71692 h 71692" name="connsiteY3"/>
                  <a:gd fmla="*/ 120326 w 120325" name="connsiteX4"/>
                  <a:gd fmla="*/ 132517 h 132517" name="connsiteY4"/>
                </a:gdLst>
                <a:cxnLst>
                  <a:cxn ang="0">
                    <a:pos x="connsiteX0" y="connsiteY0"/>
                  </a:cxn>
                  <a:cxn ang="0">
                    <a:pos x="connsiteX1" y="connsiteY1"/>
                  </a:cxn>
                  <a:cxn ang="0">
                    <a:pos x="connsiteX2" y="connsiteY2"/>
                  </a:cxn>
                  <a:cxn ang="0">
                    <a:pos x="connsiteX3" y="connsiteY3"/>
                  </a:cxn>
                </a:cxnLst>
                <a:rect b="b" l="l" r="r" t="t"/>
                <a:pathLst>
                  <a:path h="71692" w="131275">
                    <a:moveTo>
                      <a:pt x="0" y="61279"/>
                    </a:moveTo>
                    <a:cubicBezTo>
                      <a:pt x="7115" y="17917"/>
                      <a:pt x="27749" y="9400"/>
                      <a:pt x="49444" y="2880"/>
                    </a:cubicBezTo>
                    <a:cubicBezTo>
                      <a:pt x="71139" y="-3640"/>
                      <a:pt x="140845" y="145"/>
                      <a:pt x="130171" y="22159"/>
                    </a:cubicBezTo>
                    <a:cubicBezTo>
                      <a:pt x="130171" y="44173"/>
                      <a:pt x="40930" y="71692"/>
                      <a:pt x="20016" y="71692"/>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latin charset="-122" panose="040b0509000000000000" pitchFamily="81" typeface="华康娃娃体W5"/>
                  <a:ea charset="-122" panose="040b0509000000000000" pitchFamily="81" typeface="华康娃娃体W5"/>
                </a:endParaRPr>
              </a:p>
            </p:txBody>
          </p:sp>
        </p:grpSp>
        <p:grpSp>
          <p:nvGrpSpPr>
            <p:cNvPr id="23" name="组合 22"/>
            <p:cNvGrpSpPr/>
            <p:nvPr/>
          </p:nvGrpSpPr>
          <p:grpSpPr>
            <a:xfrm flipH="1">
              <a:off x="2024437" y="3935674"/>
              <a:ext cx="1114470" cy="160162"/>
              <a:chOff x="10181764" y="4761498"/>
              <a:chExt cx="773707" cy="106000"/>
            </a:xfrm>
          </p:grpSpPr>
          <p:sp>
            <p:nvSpPr>
              <p:cNvPr id="38" name="任意多边形 37"/>
              <p:cNvSpPr/>
              <p:nvPr/>
            </p:nvSpPr>
            <p:spPr>
              <a:xfrm flipH="1" rot="19616092">
                <a:off x="10745717" y="4761498"/>
                <a:ext cx="209754" cy="98535"/>
              </a:xfrm>
              <a:custGeom>
                <a:gdLst>
                  <a:gd fmla="*/ 38558 w 839565" name="connsiteX0"/>
                  <a:gd fmla="*/ 993 h 130593" name="connsiteY0"/>
                  <a:gd fmla="*/ 123827 w 839565" name="connsiteX1"/>
                  <a:gd fmla="*/ 64603 h 130593" name="connsiteY1"/>
                  <a:gd fmla="*/ 29972 w 839565" name="connsiteX2"/>
                  <a:gd fmla="*/ 130194 h 130593" name="connsiteY2"/>
                  <a:gd fmla="*/ 740129 w 839565" name="connsiteX3"/>
                  <a:gd fmla="*/ 90626 h 130593" name="connsiteY3"/>
                  <a:gd fmla="*/ 765250 w 839565" name="connsiteX4"/>
                  <a:gd fmla="*/ 30336 h 130593" name="connsiteY4"/>
                  <a:gd fmla="*/ 38558 w 839565" name="connsiteX5"/>
                  <a:gd fmla="*/ 993 h 130593"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130593" w="839565">
                    <a:moveTo>
                      <a:pt x="38558" y="993"/>
                    </a:moveTo>
                    <a:cubicBezTo>
                      <a:pt x="-68346" y="6704"/>
                      <a:pt x="126339" y="50368"/>
                      <a:pt x="123827" y="64603"/>
                    </a:cubicBezTo>
                    <a:cubicBezTo>
                      <a:pt x="121315" y="78838"/>
                      <a:pt x="-72745" y="125857"/>
                      <a:pt x="29972" y="130194"/>
                    </a:cubicBezTo>
                    <a:cubicBezTo>
                      <a:pt x="132689" y="134531"/>
                      <a:pt x="628760" y="102349"/>
                      <a:pt x="740129" y="90626"/>
                    </a:cubicBezTo>
                    <a:cubicBezTo>
                      <a:pt x="851498" y="78903"/>
                      <a:pt x="882178" y="45275"/>
                      <a:pt x="765250" y="30336"/>
                    </a:cubicBezTo>
                    <a:cubicBezTo>
                      <a:pt x="648322" y="15397"/>
                      <a:pt x="145462" y="-4718"/>
                      <a:pt x="38558" y="993"/>
                    </a:cubicBezTo>
                    <a:close/>
                  </a:path>
                </a:pathLst>
              </a:custGeom>
              <a:solidFill>
                <a:srgbClr val="C00000"/>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latin charset="-122" panose="040b0509000000000000" pitchFamily="81" typeface="华康娃娃体W5"/>
                  <a:ea charset="-122" panose="040b0509000000000000" pitchFamily="81" typeface="华康娃娃体W5"/>
                </a:endParaRPr>
              </a:p>
            </p:txBody>
          </p:sp>
          <p:sp>
            <p:nvSpPr>
              <p:cNvPr id="39" name="任意多边形 38"/>
              <p:cNvSpPr/>
              <p:nvPr/>
            </p:nvSpPr>
            <p:spPr>
              <a:xfrm flipH="1">
                <a:off x="10181764" y="4787207"/>
                <a:ext cx="591086" cy="80291"/>
              </a:xfrm>
              <a:custGeom>
                <a:gdLst>
                  <a:gd fmla="*/ 87734 w 802589" name="connsiteX0"/>
                  <a:gd fmla="*/ 4702 h 101255" name="connsiteY0"/>
                  <a:gd fmla="*/ 72661 w 802589" name="connsiteX1"/>
                  <a:gd fmla="*/ 90113 h 101255" name="connsiteY1"/>
                  <a:gd fmla="*/ 699663 w 802589" name="connsiteX2"/>
                  <a:gd fmla="*/ 92591 h 101255" name="connsiteY2"/>
                  <a:gd fmla="*/ 740876 w 802589" name="connsiteX3"/>
                  <a:gd fmla="*/ 19774 h 101255" name="connsiteY3"/>
                  <a:gd fmla="*/ 87734 w 802589" name="connsiteX4"/>
                  <a:gd fmla="*/ 4702 h 101255"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01255" w="802589">
                    <a:moveTo>
                      <a:pt x="87734" y="4702"/>
                    </a:moveTo>
                    <a:cubicBezTo>
                      <a:pt x="-23635" y="16425"/>
                      <a:pt x="-29327" y="75465"/>
                      <a:pt x="72661" y="90113"/>
                    </a:cubicBezTo>
                    <a:cubicBezTo>
                      <a:pt x="174649" y="104761"/>
                      <a:pt x="588294" y="104314"/>
                      <a:pt x="699663" y="92591"/>
                    </a:cubicBezTo>
                    <a:cubicBezTo>
                      <a:pt x="811032" y="80868"/>
                      <a:pt x="842864" y="34422"/>
                      <a:pt x="740876" y="19774"/>
                    </a:cubicBezTo>
                    <a:cubicBezTo>
                      <a:pt x="638888" y="5126"/>
                      <a:pt x="199103" y="-7021"/>
                      <a:pt x="87734" y="4702"/>
                    </a:cubicBezTo>
                    <a:close/>
                  </a:path>
                </a:pathLst>
              </a:custGeom>
              <a:solidFill>
                <a:srgbClr val="C00000"/>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latin charset="-122" panose="040b0509000000000000" pitchFamily="81" typeface="华康娃娃体W5"/>
                  <a:ea charset="-122" panose="040b0509000000000000" pitchFamily="81" typeface="华康娃娃体W5"/>
                </a:endParaRPr>
              </a:p>
            </p:txBody>
          </p:sp>
        </p:grpSp>
        <p:grpSp>
          <p:nvGrpSpPr>
            <p:cNvPr id="24" name="组合 23"/>
            <p:cNvGrpSpPr/>
            <p:nvPr/>
          </p:nvGrpSpPr>
          <p:grpSpPr>
            <a:xfrm>
              <a:off x="3657908" y="2567360"/>
              <a:ext cx="1168424" cy="2426458"/>
              <a:chOff x="3657908" y="2567360"/>
              <a:chExt cx="1168424" cy="2426458"/>
            </a:xfrm>
          </p:grpSpPr>
          <p:sp>
            <p:nvSpPr>
              <p:cNvPr id="25" name="任意多边形 24"/>
              <p:cNvSpPr/>
              <p:nvPr/>
            </p:nvSpPr>
            <p:spPr>
              <a:xfrm>
                <a:off x="3882059" y="4808851"/>
                <a:ext cx="912734" cy="184967"/>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26" name="任意多边形 25"/>
              <p:cNvSpPr/>
              <p:nvPr/>
            </p:nvSpPr>
            <p:spPr>
              <a:xfrm>
                <a:off x="3775831" y="4602843"/>
                <a:ext cx="794811" cy="200903"/>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27" name="任意多边形 26"/>
              <p:cNvSpPr/>
              <p:nvPr/>
            </p:nvSpPr>
            <p:spPr>
              <a:xfrm>
                <a:off x="3882059" y="4428707"/>
                <a:ext cx="912734" cy="184967"/>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28" name="任意多边形 27"/>
              <p:cNvSpPr/>
              <p:nvPr/>
            </p:nvSpPr>
            <p:spPr>
              <a:xfrm>
                <a:off x="3756451" y="4229625"/>
                <a:ext cx="912734" cy="184967"/>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29" name="任意多边形 28"/>
              <p:cNvSpPr/>
              <p:nvPr/>
            </p:nvSpPr>
            <p:spPr>
              <a:xfrm>
                <a:off x="3882058" y="4040792"/>
                <a:ext cx="912734" cy="184967"/>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30" name="任意多边形 29"/>
              <p:cNvSpPr/>
              <p:nvPr/>
            </p:nvSpPr>
            <p:spPr>
              <a:xfrm>
                <a:off x="3775830" y="3851678"/>
                <a:ext cx="912734" cy="184967"/>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31" name="任意多边形 30"/>
              <p:cNvSpPr/>
              <p:nvPr/>
            </p:nvSpPr>
            <p:spPr>
              <a:xfrm>
                <a:off x="3726624" y="3681692"/>
                <a:ext cx="794141" cy="177133"/>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32" name="任意多边形 31"/>
              <p:cNvSpPr/>
              <p:nvPr/>
            </p:nvSpPr>
            <p:spPr>
              <a:xfrm>
                <a:off x="3751227" y="3484885"/>
                <a:ext cx="912734" cy="184967"/>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33" name="任意多边形 32"/>
              <p:cNvSpPr/>
              <p:nvPr/>
            </p:nvSpPr>
            <p:spPr>
              <a:xfrm>
                <a:off x="3882057" y="3287259"/>
                <a:ext cx="912734" cy="184967"/>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34" name="任意多边形 33"/>
              <p:cNvSpPr/>
              <p:nvPr/>
            </p:nvSpPr>
            <p:spPr>
              <a:xfrm>
                <a:off x="3657908" y="3117273"/>
                <a:ext cx="912734" cy="184967"/>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35" name="任意多边形 34"/>
              <p:cNvSpPr/>
              <p:nvPr/>
            </p:nvSpPr>
            <p:spPr>
              <a:xfrm>
                <a:off x="3756451" y="2933467"/>
                <a:ext cx="912734" cy="184967"/>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36" name="任意多边形 35"/>
              <p:cNvSpPr/>
              <p:nvPr/>
            </p:nvSpPr>
            <p:spPr>
              <a:xfrm>
                <a:off x="3913598" y="2746474"/>
                <a:ext cx="825058" cy="189250"/>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sp>
            <p:nvSpPr>
              <p:cNvPr id="37" name="任意多边形 36"/>
              <p:cNvSpPr/>
              <p:nvPr/>
            </p:nvSpPr>
            <p:spPr>
              <a:xfrm>
                <a:off x="3913598" y="2567360"/>
                <a:ext cx="912734" cy="184967"/>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latin charset="-122" panose="040b0509000000000000" pitchFamily="81" typeface="华康娃娃体W5"/>
                  <a:ea charset="-122" panose="040b0509000000000000" pitchFamily="81" typeface="华康娃娃体W5"/>
                </a:endParaRPr>
              </a:p>
            </p:txBody>
          </p:sp>
        </p:grpSp>
      </p:grpSp>
    </p:spTree>
    <p:extLst>
      <p:ext uri="{BB962C8B-B14F-4D97-AF65-F5344CB8AC3E}">
        <p14:creationId val="3212316147"/>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id="5" nodeType="withEffect" presetClass="entr" presetID="2" presetSubtype="2">
                                  <p:stCondLst>
                                    <p:cond delay="250"/>
                                  </p:stCondLst>
                                  <p:childTnLst>
                                    <p:set>
                                      <p:cBhvr>
                                        <p:cTn dur="1" fill="hold" id="6">
                                          <p:stCondLst>
                                            <p:cond delay="0"/>
                                          </p:stCondLst>
                                        </p:cTn>
                                        <p:tgtEl>
                                          <p:spTgt spid="7"/>
                                        </p:tgtEl>
                                        <p:attrNameLst>
                                          <p:attrName>style.visibility</p:attrName>
                                        </p:attrNameLst>
                                      </p:cBhvr>
                                      <p:to>
                                        <p:strVal val="visible"/>
                                      </p:to>
                                    </p:set>
                                    <p:anim calcmode="lin" valueType="num">
                                      <p:cBhvr additive="base">
                                        <p:cTn dur="1500" fill="hold" id="7"/>
                                        <p:tgtEl>
                                          <p:spTgt spid="7"/>
                                        </p:tgtEl>
                                        <p:attrNameLst>
                                          <p:attrName>ppt_x</p:attrName>
                                        </p:attrNameLst>
                                      </p:cBhvr>
                                      <p:tavLst>
                                        <p:tav tm="0">
                                          <p:val>
                                            <p:strVal val="1+#ppt_w/2"/>
                                          </p:val>
                                        </p:tav>
                                        <p:tav tm="100000">
                                          <p:val>
                                            <p:strVal val="#ppt_x"/>
                                          </p:val>
                                        </p:tav>
                                      </p:tavLst>
                                    </p:anim>
                                    <p:anim calcmode="lin" valueType="num">
                                      <p:cBhvr additive="base">
                                        <p:cTn dur="1500" fill="hold" id="8"/>
                                        <p:tgtEl>
                                          <p:spTgt spid="7"/>
                                        </p:tgtEl>
                                        <p:attrNameLst>
                                          <p:attrName>ppt_y</p:attrName>
                                        </p:attrNameLst>
                                      </p:cBhvr>
                                      <p:tavLst>
                                        <p:tav tm="0">
                                          <p:val>
                                            <p:strVal val="#ppt_y"/>
                                          </p:val>
                                        </p:tav>
                                        <p:tav tm="100000">
                                          <p:val>
                                            <p:strVal val="#ppt_y"/>
                                          </p:val>
                                        </p:tav>
                                      </p:tavLst>
                                    </p:anim>
                                  </p:childTnLst>
                                </p:cTn>
                              </p:par>
                              <p:par>
                                <p:cTn decel="100000" fill="hold" grpId="0" id="9" nodeType="withEffect" presetClass="entr" presetID="2" presetSubtype="2">
                                  <p:stCondLst>
                                    <p:cond delay="250"/>
                                  </p:stCondLst>
                                  <p:childTnLst>
                                    <p:set>
                                      <p:cBhvr>
                                        <p:cTn dur="1" fill="hold" id="10">
                                          <p:stCondLst>
                                            <p:cond delay="0"/>
                                          </p:stCondLst>
                                        </p:cTn>
                                        <p:tgtEl>
                                          <p:spTgt spid="10"/>
                                        </p:tgtEl>
                                        <p:attrNameLst>
                                          <p:attrName>style.visibility</p:attrName>
                                        </p:attrNameLst>
                                      </p:cBhvr>
                                      <p:to>
                                        <p:strVal val="visible"/>
                                      </p:to>
                                    </p:set>
                                    <p:anim calcmode="lin" valueType="num">
                                      <p:cBhvr additive="base">
                                        <p:cTn dur="1500" fill="hold" id="11"/>
                                        <p:tgtEl>
                                          <p:spTgt spid="10"/>
                                        </p:tgtEl>
                                        <p:attrNameLst>
                                          <p:attrName>ppt_x</p:attrName>
                                        </p:attrNameLst>
                                      </p:cBhvr>
                                      <p:tavLst>
                                        <p:tav tm="0">
                                          <p:val>
                                            <p:strVal val="1+#ppt_w/2"/>
                                          </p:val>
                                        </p:tav>
                                        <p:tav tm="100000">
                                          <p:val>
                                            <p:strVal val="#ppt_x"/>
                                          </p:val>
                                        </p:tav>
                                      </p:tavLst>
                                    </p:anim>
                                    <p:anim calcmode="lin" valueType="num">
                                      <p:cBhvr additive="base">
                                        <p:cTn dur="1500" fill="hold" id="12"/>
                                        <p:tgtEl>
                                          <p:spTgt spid="10"/>
                                        </p:tgtEl>
                                        <p:attrNameLst>
                                          <p:attrName>ppt_y</p:attrName>
                                        </p:attrNameLst>
                                      </p:cBhvr>
                                      <p:tavLst>
                                        <p:tav tm="0">
                                          <p:val>
                                            <p:strVal val="#ppt_y"/>
                                          </p:val>
                                        </p:tav>
                                        <p:tav tm="100000">
                                          <p:val>
                                            <p:strVal val="#ppt_y"/>
                                          </p:val>
                                        </p:tav>
                                      </p:tavLst>
                                    </p:anim>
                                  </p:childTnLst>
                                </p:cTn>
                              </p:par>
                              <p:par>
                                <p:cTn decel="100000" fill="hold" grpId="0" id="13" nodeType="withEffect" presetClass="entr" presetID="2" presetSubtype="2">
                                  <p:stCondLst>
                                    <p:cond delay="250"/>
                                  </p:stCondLst>
                                  <p:childTnLst>
                                    <p:set>
                                      <p:cBhvr>
                                        <p:cTn dur="1" fill="hold" id="14">
                                          <p:stCondLst>
                                            <p:cond delay="0"/>
                                          </p:stCondLst>
                                        </p:cTn>
                                        <p:tgtEl>
                                          <p:spTgt spid="11"/>
                                        </p:tgtEl>
                                        <p:attrNameLst>
                                          <p:attrName>style.visibility</p:attrName>
                                        </p:attrNameLst>
                                      </p:cBhvr>
                                      <p:to>
                                        <p:strVal val="visible"/>
                                      </p:to>
                                    </p:set>
                                    <p:anim calcmode="lin" valueType="num">
                                      <p:cBhvr additive="base">
                                        <p:cTn dur="1500" fill="hold" id="15"/>
                                        <p:tgtEl>
                                          <p:spTgt spid="11"/>
                                        </p:tgtEl>
                                        <p:attrNameLst>
                                          <p:attrName>ppt_x</p:attrName>
                                        </p:attrNameLst>
                                      </p:cBhvr>
                                      <p:tavLst>
                                        <p:tav tm="0">
                                          <p:val>
                                            <p:strVal val="1+#ppt_w/2"/>
                                          </p:val>
                                        </p:tav>
                                        <p:tav tm="100000">
                                          <p:val>
                                            <p:strVal val="#ppt_x"/>
                                          </p:val>
                                        </p:tav>
                                      </p:tavLst>
                                    </p:anim>
                                    <p:anim calcmode="lin" valueType="num">
                                      <p:cBhvr additive="base">
                                        <p:cTn dur="1500" fill="hold" id="16"/>
                                        <p:tgtEl>
                                          <p:spTgt spid="11"/>
                                        </p:tgtEl>
                                        <p:attrNameLst>
                                          <p:attrName>ppt_y</p:attrName>
                                        </p:attrNameLst>
                                      </p:cBhvr>
                                      <p:tavLst>
                                        <p:tav tm="0">
                                          <p:val>
                                            <p:strVal val="#ppt_y"/>
                                          </p:val>
                                        </p:tav>
                                        <p:tav tm="100000">
                                          <p:val>
                                            <p:strVal val="#ppt_y"/>
                                          </p:val>
                                        </p:tav>
                                      </p:tavLst>
                                    </p:anim>
                                  </p:childTnLst>
                                </p:cTn>
                              </p:par>
                              <p:par>
                                <p:cTn decel="100000" fill="hold" grpId="0" id="17" nodeType="withEffect" presetClass="entr" presetID="2" presetSubtype="2">
                                  <p:stCondLst>
                                    <p:cond delay="250"/>
                                  </p:stCondLst>
                                  <p:childTnLst>
                                    <p:set>
                                      <p:cBhvr>
                                        <p:cTn dur="1" fill="hold" id="18">
                                          <p:stCondLst>
                                            <p:cond delay="0"/>
                                          </p:stCondLst>
                                        </p:cTn>
                                        <p:tgtEl>
                                          <p:spTgt spid="12"/>
                                        </p:tgtEl>
                                        <p:attrNameLst>
                                          <p:attrName>style.visibility</p:attrName>
                                        </p:attrNameLst>
                                      </p:cBhvr>
                                      <p:to>
                                        <p:strVal val="visible"/>
                                      </p:to>
                                    </p:set>
                                    <p:anim calcmode="lin" valueType="num">
                                      <p:cBhvr additive="base">
                                        <p:cTn dur="1500" fill="hold" id="19"/>
                                        <p:tgtEl>
                                          <p:spTgt spid="12"/>
                                        </p:tgtEl>
                                        <p:attrNameLst>
                                          <p:attrName>ppt_x</p:attrName>
                                        </p:attrNameLst>
                                      </p:cBhvr>
                                      <p:tavLst>
                                        <p:tav tm="0">
                                          <p:val>
                                            <p:strVal val="1+#ppt_w/2"/>
                                          </p:val>
                                        </p:tav>
                                        <p:tav tm="100000">
                                          <p:val>
                                            <p:strVal val="#ppt_x"/>
                                          </p:val>
                                        </p:tav>
                                      </p:tavLst>
                                    </p:anim>
                                    <p:anim calcmode="lin" valueType="num">
                                      <p:cBhvr additive="base">
                                        <p:cTn dur="1500" fill="hold" id="20"/>
                                        <p:tgtEl>
                                          <p:spTgt spid="12"/>
                                        </p:tgtEl>
                                        <p:attrNameLst>
                                          <p:attrName>ppt_y</p:attrName>
                                        </p:attrNameLst>
                                      </p:cBhvr>
                                      <p:tavLst>
                                        <p:tav tm="0">
                                          <p:val>
                                            <p:strVal val="#ppt_y"/>
                                          </p:val>
                                        </p:tav>
                                        <p:tav tm="100000">
                                          <p:val>
                                            <p:strVal val="#ppt_y"/>
                                          </p:val>
                                        </p:tav>
                                      </p:tavLst>
                                    </p:anim>
                                  </p:childTnLst>
                                </p:cTn>
                              </p:par>
                              <p:par>
                                <p:cTn decel="100000" fill="hold" grpId="0" id="21" nodeType="withEffect" presetClass="entr" presetID="2" presetSubtype="2">
                                  <p:stCondLst>
                                    <p:cond delay="250"/>
                                  </p:stCondLst>
                                  <p:childTnLst>
                                    <p:set>
                                      <p:cBhvr>
                                        <p:cTn dur="1" fill="hold" id="22">
                                          <p:stCondLst>
                                            <p:cond delay="0"/>
                                          </p:stCondLst>
                                        </p:cTn>
                                        <p:tgtEl>
                                          <p:spTgt spid="13"/>
                                        </p:tgtEl>
                                        <p:attrNameLst>
                                          <p:attrName>style.visibility</p:attrName>
                                        </p:attrNameLst>
                                      </p:cBhvr>
                                      <p:to>
                                        <p:strVal val="visible"/>
                                      </p:to>
                                    </p:set>
                                    <p:anim calcmode="lin" valueType="num">
                                      <p:cBhvr additive="base">
                                        <p:cTn dur="1500" fill="hold" id="23"/>
                                        <p:tgtEl>
                                          <p:spTgt spid="13"/>
                                        </p:tgtEl>
                                        <p:attrNameLst>
                                          <p:attrName>ppt_x</p:attrName>
                                        </p:attrNameLst>
                                      </p:cBhvr>
                                      <p:tavLst>
                                        <p:tav tm="0">
                                          <p:val>
                                            <p:strVal val="1+#ppt_w/2"/>
                                          </p:val>
                                        </p:tav>
                                        <p:tav tm="100000">
                                          <p:val>
                                            <p:strVal val="#ppt_x"/>
                                          </p:val>
                                        </p:tav>
                                      </p:tavLst>
                                    </p:anim>
                                    <p:anim calcmode="lin" valueType="num">
                                      <p:cBhvr additive="base">
                                        <p:cTn dur="1500" fill="hold" id="24"/>
                                        <p:tgtEl>
                                          <p:spTgt spid="13"/>
                                        </p:tgtEl>
                                        <p:attrNameLst>
                                          <p:attrName>ppt_y</p:attrName>
                                        </p:attrNameLst>
                                      </p:cBhvr>
                                      <p:tavLst>
                                        <p:tav tm="0">
                                          <p:val>
                                            <p:strVal val="#ppt_y"/>
                                          </p:val>
                                        </p:tav>
                                        <p:tav tm="100000">
                                          <p:val>
                                            <p:strVal val="#ppt_y"/>
                                          </p:val>
                                        </p:tav>
                                      </p:tavLst>
                                    </p:anim>
                                  </p:childTnLst>
                                </p:cTn>
                              </p:par>
                              <p:par>
                                <p:cTn decel="100000" fill="hold" grpId="0" id="25" nodeType="withEffect" presetClass="entr" presetID="2" presetSubtype="2">
                                  <p:stCondLst>
                                    <p:cond delay="250"/>
                                  </p:stCondLst>
                                  <p:childTnLst>
                                    <p:set>
                                      <p:cBhvr>
                                        <p:cTn dur="1" fill="hold" id="26">
                                          <p:stCondLst>
                                            <p:cond delay="0"/>
                                          </p:stCondLst>
                                        </p:cTn>
                                        <p:tgtEl>
                                          <p:spTgt spid="14"/>
                                        </p:tgtEl>
                                        <p:attrNameLst>
                                          <p:attrName>style.visibility</p:attrName>
                                        </p:attrNameLst>
                                      </p:cBhvr>
                                      <p:to>
                                        <p:strVal val="visible"/>
                                      </p:to>
                                    </p:set>
                                    <p:anim calcmode="lin" valueType="num">
                                      <p:cBhvr additive="base">
                                        <p:cTn dur="1500" fill="hold" id="27"/>
                                        <p:tgtEl>
                                          <p:spTgt spid="14"/>
                                        </p:tgtEl>
                                        <p:attrNameLst>
                                          <p:attrName>ppt_x</p:attrName>
                                        </p:attrNameLst>
                                      </p:cBhvr>
                                      <p:tavLst>
                                        <p:tav tm="0">
                                          <p:val>
                                            <p:strVal val="1+#ppt_w/2"/>
                                          </p:val>
                                        </p:tav>
                                        <p:tav tm="100000">
                                          <p:val>
                                            <p:strVal val="#ppt_x"/>
                                          </p:val>
                                        </p:tav>
                                      </p:tavLst>
                                    </p:anim>
                                    <p:anim calcmode="lin" valueType="num">
                                      <p:cBhvr additive="base">
                                        <p:cTn dur="1500" fill="hold" id="28"/>
                                        <p:tgtEl>
                                          <p:spTgt spid="14"/>
                                        </p:tgtEl>
                                        <p:attrNameLst>
                                          <p:attrName>ppt_y</p:attrName>
                                        </p:attrNameLst>
                                      </p:cBhvr>
                                      <p:tavLst>
                                        <p:tav tm="0">
                                          <p:val>
                                            <p:strVal val="#ppt_y"/>
                                          </p:val>
                                        </p:tav>
                                        <p:tav tm="100000">
                                          <p:val>
                                            <p:strVal val="#ppt_y"/>
                                          </p:val>
                                        </p:tav>
                                      </p:tavLst>
                                    </p:anim>
                                  </p:childTnLst>
                                </p:cTn>
                              </p:par>
                              <p:par>
                                <p:cTn decel="100000" fill="hold" grpId="0" id="29" nodeType="withEffect" presetClass="entr" presetID="2" presetSubtype="2">
                                  <p:stCondLst>
                                    <p:cond delay="250"/>
                                  </p:stCondLst>
                                  <p:childTnLst>
                                    <p:set>
                                      <p:cBhvr>
                                        <p:cTn dur="1" fill="hold" id="30">
                                          <p:stCondLst>
                                            <p:cond delay="0"/>
                                          </p:stCondLst>
                                        </p:cTn>
                                        <p:tgtEl>
                                          <p:spTgt spid="15"/>
                                        </p:tgtEl>
                                        <p:attrNameLst>
                                          <p:attrName>style.visibility</p:attrName>
                                        </p:attrNameLst>
                                      </p:cBhvr>
                                      <p:to>
                                        <p:strVal val="visible"/>
                                      </p:to>
                                    </p:set>
                                    <p:anim calcmode="lin" valueType="num">
                                      <p:cBhvr additive="base">
                                        <p:cTn dur="1500" fill="hold" id="31"/>
                                        <p:tgtEl>
                                          <p:spTgt spid="15"/>
                                        </p:tgtEl>
                                        <p:attrNameLst>
                                          <p:attrName>ppt_x</p:attrName>
                                        </p:attrNameLst>
                                      </p:cBhvr>
                                      <p:tavLst>
                                        <p:tav tm="0">
                                          <p:val>
                                            <p:strVal val="1+#ppt_w/2"/>
                                          </p:val>
                                        </p:tav>
                                        <p:tav tm="100000">
                                          <p:val>
                                            <p:strVal val="#ppt_x"/>
                                          </p:val>
                                        </p:tav>
                                      </p:tavLst>
                                    </p:anim>
                                    <p:anim calcmode="lin" valueType="num">
                                      <p:cBhvr additive="base">
                                        <p:cTn dur="1500" fill="hold" id="32"/>
                                        <p:tgtEl>
                                          <p:spTgt spid="15"/>
                                        </p:tgtEl>
                                        <p:attrNameLst>
                                          <p:attrName>ppt_y</p:attrName>
                                        </p:attrNameLst>
                                      </p:cBhvr>
                                      <p:tavLst>
                                        <p:tav tm="0">
                                          <p:val>
                                            <p:strVal val="#ppt_y"/>
                                          </p:val>
                                        </p:tav>
                                        <p:tav tm="100000">
                                          <p:val>
                                            <p:strVal val="#ppt_y"/>
                                          </p:val>
                                        </p:tav>
                                      </p:tavLst>
                                    </p:anim>
                                  </p:childTnLst>
                                </p:cTn>
                              </p:par>
                              <p:par>
                                <p:cTn decel="100000" fill="hold" grpId="0" id="33" nodeType="withEffect" presetClass="entr" presetID="2" presetSubtype="2">
                                  <p:stCondLst>
                                    <p:cond delay="250"/>
                                  </p:stCondLst>
                                  <p:childTnLst>
                                    <p:set>
                                      <p:cBhvr>
                                        <p:cTn dur="1" fill="hold" id="34">
                                          <p:stCondLst>
                                            <p:cond delay="0"/>
                                          </p:stCondLst>
                                        </p:cTn>
                                        <p:tgtEl>
                                          <p:spTgt spid="16"/>
                                        </p:tgtEl>
                                        <p:attrNameLst>
                                          <p:attrName>style.visibility</p:attrName>
                                        </p:attrNameLst>
                                      </p:cBhvr>
                                      <p:to>
                                        <p:strVal val="visible"/>
                                      </p:to>
                                    </p:set>
                                    <p:anim calcmode="lin" valueType="num">
                                      <p:cBhvr additive="base">
                                        <p:cTn dur="1500" fill="hold" id="35"/>
                                        <p:tgtEl>
                                          <p:spTgt spid="16"/>
                                        </p:tgtEl>
                                        <p:attrNameLst>
                                          <p:attrName>ppt_x</p:attrName>
                                        </p:attrNameLst>
                                      </p:cBhvr>
                                      <p:tavLst>
                                        <p:tav tm="0">
                                          <p:val>
                                            <p:strVal val="1+#ppt_w/2"/>
                                          </p:val>
                                        </p:tav>
                                        <p:tav tm="100000">
                                          <p:val>
                                            <p:strVal val="#ppt_x"/>
                                          </p:val>
                                        </p:tav>
                                      </p:tavLst>
                                    </p:anim>
                                    <p:anim calcmode="lin" valueType="num">
                                      <p:cBhvr additive="base">
                                        <p:cTn dur="1500" fill="hold" id="36"/>
                                        <p:tgtEl>
                                          <p:spTgt spid="16"/>
                                        </p:tgtEl>
                                        <p:attrNameLst>
                                          <p:attrName>ppt_y</p:attrName>
                                        </p:attrNameLst>
                                      </p:cBhvr>
                                      <p:tavLst>
                                        <p:tav tm="0">
                                          <p:val>
                                            <p:strVal val="#ppt_y"/>
                                          </p:val>
                                        </p:tav>
                                        <p:tav tm="100000">
                                          <p:val>
                                            <p:strVal val="#ppt_y"/>
                                          </p:val>
                                        </p:tav>
                                      </p:tavLst>
                                    </p:anim>
                                  </p:childTnLst>
                                </p:cTn>
                              </p:par>
                              <p:par>
                                <p:cTn decel="100000" fill="hold" grpId="0" id="37" nodeType="withEffect" presetClass="entr" presetID="2" presetSubtype="2">
                                  <p:stCondLst>
                                    <p:cond delay="250"/>
                                  </p:stCondLst>
                                  <p:childTnLst>
                                    <p:set>
                                      <p:cBhvr>
                                        <p:cTn dur="1" fill="hold" id="38">
                                          <p:stCondLst>
                                            <p:cond delay="0"/>
                                          </p:stCondLst>
                                        </p:cTn>
                                        <p:tgtEl>
                                          <p:spTgt spid="17"/>
                                        </p:tgtEl>
                                        <p:attrNameLst>
                                          <p:attrName>style.visibility</p:attrName>
                                        </p:attrNameLst>
                                      </p:cBhvr>
                                      <p:to>
                                        <p:strVal val="visible"/>
                                      </p:to>
                                    </p:set>
                                    <p:anim calcmode="lin" valueType="num">
                                      <p:cBhvr additive="base">
                                        <p:cTn dur="1500" fill="hold" id="39"/>
                                        <p:tgtEl>
                                          <p:spTgt spid="17"/>
                                        </p:tgtEl>
                                        <p:attrNameLst>
                                          <p:attrName>ppt_x</p:attrName>
                                        </p:attrNameLst>
                                      </p:cBhvr>
                                      <p:tavLst>
                                        <p:tav tm="0">
                                          <p:val>
                                            <p:strVal val="1+#ppt_w/2"/>
                                          </p:val>
                                        </p:tav>
                                        <p:tav tm="100000">
                                          <p:val>
                                            <p:strVal val="#ppt_x"/>
                                          </p:val>
                                        </p:tav>
                                      </p:tavLst>
                                    </p:anim>
                                    <p:anim calcmode="lin" valueType="num">
                                      <p:cBhvr additive="base">
                                        <p:cTn dur="1500" fill="hold" id="40"/>
                                        <p:tgtEl>
                                          <p:spTgt spid="17"/>
                                        </p:tgtEl>
                                        <p:attrNameLst>
                                          <p:attrName>ppt_y</p:attrName>
                                        </p:attrNameLst>
                                      </p:cBhvr>
                                      <p:tavLst>
                                        <p:tav tm="0">
                                          <p:val>
                                            <p:strVal val="#ppt_y"/>
                                          </p:val>
                                        </p:tav>
                                        <p:tav tm="100000">
                                          <p:val>
                                            <p:strVal val="#ppt_y"/>
                                          </p:val>
                                        </p:tav>
                                      </p:tavLst>
                                    </p:anim>
                                  </p:childTnLst>
                                </p:cTn>
                              </p:par>
                              <p:par>
                                <p:cTn decel="100000" fill="hold" grpId="0" id="41" nodeType="withEffect" presetClass="entr" presetID="2" presetSubtype="2">
                                  <p:stCondLst>
                                    <p:cond delay="250"/>
                                  </p:stCondLst>
                                  <p:childTnLst>
                                    <p:set>
                                      <p:cBhvr>
                                        <p:cTn dur="1" fill="hold" id="42">
                                          <p:stCondLst>
                                            <p:cond delay="0"/>
                                          </p:stCondLst>
                                        </p:cTn>
                                        <p:tgtEl>
                                          <p:spTgt spid="18"/>
                                        </p:tgtEl>
                                        <p:attrNameLst>
                                          <p:attrName>style.visibility</p:attrName>
                                        </p:attrNameLst>
                                      </p:cBhvr>
                                      <p:to>
                                        <p:strVal val="visible"/>
                                      </p:to>
                                    </p:set>
                                    <p:anim calcmode="lin" valueType="num">
                                      <p:cBhvr additive="base">
                                        <p:cTn dur="1500" fill="hold" id="43"/>
                                        <p:tgtEl>
                                          <p:spTgt spid="18"/>
                                        </p:tgtEl>
                                        <p:attrNameLst>
                                          <p:attrName>ppt_x</p:attrName>
                                        </p:attrNameLst>
                                      </p:cBhvr>
                                      <p:tavLst>
                                        <p:tav tm="0">
                                          <p:val>
                                            <p:strVal val="1+#ppt_w/2"/>
                                          </p:val>
                                        </p:tav>
                                        <p:tav tm="100000">
                                          <p:val>
                                            <p:strVal val="#ppt_x"/>
                                          </p:val>
                                        </p:tav>
                                      </p:tavLst>
                                    </p:anim>
                                    <p:anim calcmode="lin" valueType="num">
                                      <p:cBhvr additive="base">
                                        <p:cTn dur="1500" fill="hold" id="44"/>
                                        <p:tgtEl>
                                          <p:spTgt spid="18"/>
                                        </p:tgtEl>
                                        <p:attrNameLst>
                                          <p:attrName>ppt_y</p:attrName>
                                        </p:attrNameLst>
                                      </p:cBhvr>
                                      <p:tavLst>
                                        <p:tav tm="0">
                                          <p:val>
                                            <p:strVal val="#ppt_y"/>
                                          </p:val>
                                        </p:tav>
                                        <p:tav tm="100000">
                                          <p:val>
                                            <p:strVal val="#ppt_y"/>
                                          </p:val>
                                        </p:tav>
                                      </p:tavLst>
                                    </p:anim>
                                  </p:childTnLst>
                                </p:cTn>
                              </p:par>
                              <p:par>
                                <p:cTn decel="100000" fill="hold" grpId="0" id="45" nodeType="withEffect" presetClass="entr" presetID="2" presetSubtype="2">
                                  <p:stCondLst>
                                    <p:cond delay="250"/>
                                  </p:stCondLst>
                                  <p:childTnLst>
                                    <p:set>
                                      <p:cBhvr>
                                        <p:cTn dur="1" fill="hold" id="46">
                                          <p:stCondLst>
                                            <p:cond delay="0"/>
                                          </p:stCondLst>
                                        </p:cTn>
                                        <p:tgtEl>
                                          <p:spTgt spid="19"/>
                                        </p:tgtEl>
                                        <p:attrNameLst>
                                          <p:attrName>style.visibility</p:attrName>
                                        </p:attrNameLst>
                                      </p:cBhvr>
                                      <p:to>
                                        <p:strVal val="visible"/>
                                      </p:to>
                                    </p:set>
                                    <p:anim calcmode="lin" valueType="num">
                                      <p:cBhvr additive="base">
                                        <p:cTn dur="1500" fill="hold" id="47"/>
                                        <p:tgtEl>
                                          <p:spTgt spid="19"/>
                                        </p:tgtEl>
                                        <p:attrNameLst>
                                          <p:attrName>ppt_x</p:attrName>
                                        </p:attrNameLst>
                                      </p:cBhvr>
                                      <p:tavLst>
                                        <p:tav tm="0">
                                          <p:val>
                                            <p:strVal val="1+#ppt_w/2"/>
                                          </p:val>
                                        </p:tav>
                                        <p:tav tm="100000">
                                          <p:val>
                                            <p:strVal val="#ppt_x"/>
                                          </p:val>
                                        </p:tav>
                                      </p:tavLst>
                                    </p:anim>
                                    <p:anim calcmode="lin" valueType="num">
                                      <p:cBhvr additive="base">
                                        <p:cTn dur="1500" fill="hold" id="48"/>
                                        <p:tgtEl>
                                          <p:spTgt spid="19"/>
                                        </p:tgtEl>
                                        <p:attrNameLst>
                                          <p:attrName>ppt_y</p:attrName>
                                        </p:attrNameLst>
                                      </p:cBhvr>
                                      <p:tavLst>
                                        <p:tav tm="0">
                                          <p:val>
                                            <p:strVal val="#ppt_y"/>
                                          </p:val>
                                        </p:tav>
                                        <p:tav tm="100000">
                                          <p:val>
                                            <p:strVal val="#ppt_y"/>
                                          </p:val>
                                        </p:tav>
                                      </p:tavLst>
                                    </p:anim>
                                  </p:childTnLst>
                                </p:cTn>
                              </p:par>
                              <p:par>
                                <p:cTn decel="100000" fill="hold" grpId="0" id="49" nodeType="withEffect" presetClass="entr" presetID="2" presetSubtype="2">
                                  <p:stCondLst>
                                    <p:cond delay="250"/>
                                  </p:stCondLst>
                                  <p:childTnLst>
                                    <p:set>
                                      <p:cBhvr>
                                        <p:cTn dur="1" fill="hold" id="50">
                                          <p:stCondLst>
                                            <p:cond delay="0"/>
                                          </p:stCondLst>
                                        </p:cTn>
                                        <p:tgtEl>
                                          <p:spTgt spid="20"/>
                                        </p:tgtEl>
                                        <p:attrNameLst>
                                          <p:attrName>style.visibility</p:attrName>
                                        </p:attrNameLst>
                                      </p:cBhvr>
                                      <p:to>
                                        <p:strVal val="visible"/>
                                      </p:to>
                                    </p:set>
                                    <p:anim calcmode="lin" valueType="num">
                                      <p:cBhvr additive="base">
                                        <p:cTn dur="1500" fill="hold" id="51"/>
                                        <p:tgtEl>
                                          <p:spTgt spid="20"/>
                                        </p:tgtEl>
                                        <p:attrNameLst>
                                          <p:attrName>ppt_x</p:attrName>
                                        </p:attrNameLst>
                                      </p:cBhvr>
                                      <p:tavLst>
                                        <p:tav tm="0">
                                          <p:val>
                                            <p:strVal val="1+#ppt_w/2"/>
                                          </p:val>
                                        </p:tav>
                                        <p:tav tm="100000">
                                          <p:val>
                                            <p:strVal val="#ppt_x"/>
                                          </p:val>
                                        </p:tav>
                                      </p:tavLst>
                                    </p:anim>
                                    <p:anim calcmode="lin" valueType="num">
                                      <p:cBhvr additive="base">
                                        <p:cTn dur="1500" fill="hold" id="52"/>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0"/>
      <p:bldP grpId="0" spid="11"/>
      <p:bldP grpId="0" spid="12"/>
      <p:bldP grpId="0" spid="13"/>
      <p:bldP grpId="0" spid="14"/>
      <p:bldP grpId="0" spid="15"/>
      <p:bldP grpId="0" spid="16"/>
      <p:bldP grpId="0" spid="17"/>
      <p:bldP grpId="0" spid="18"/>
      <p:bldP grpId="0" spid="19"/>
      <p:bldP grpId="0" spid="20"/>
    </p:bldLst>
  </p:timing>
</p:sld>
</file>

<file path=ppt/slides/slide2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grpSp>
        <p:nvGrpSpPr>
          <p:cNvPr id="3" name="组合 2"/>
          <p:cNvGrpSpPr/>
          <p:nvPr/>
        </p:nvGrpSpPr>
        <p:grpSpPr>
          <a:xfrm>
            <a:off x="3945602" y="127589"/>
            <a:ext cx="4767045" cy="846458"/>
            <a:chOff x="6816393" y="2424222"/>
            <a:chExt cx="4767044" cy="846458"/>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a:off x="10805348" y="2424222"/>
              <a:ext cx="778089" cy="839341"/>
            </a:xfrm>
            <a:prstGeom prst="rect">
              <a:avLst/>
            </a:prstGeom>
          </p:spPr>
        </p:pic>
        <p:sp>
          <p:nvSpPr>
            <p:cNvPr id="5" name="任意多边形 4"/>
            <p:cNvSpPr/>
            <p:nvPr/>
          </p:nvSpPr>
          <p:spPr>
            <a:xfrm>
              <a:off x="6816393" y="3142611"/>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6" name="文本框 5"/>
          <p:cNvSpPr txBox="1"/>
          <p:nvPr/>
        </p:nvSpPr>
        <p:spPr>
          <a:xfrm>
            <a:off x="2864671" y="267830"/>
            <a:ext cx="6462657" cy="640080"/>
          </a:xfrm>
          <a:prstGeom prst="rect">
            <a:avLst/>
          </a:prstGeom>
          <a:noFill/>
        </p:spPr>
        <p:txBody>
          <a:bodyPr rtlCol="0" wrap="square">
            <a:spAutoFit/>
          </a:bodyPr>
          <a:lstStyle/>
          <a:p>
            <a:pPr algn="ctr"/>
            <a:r>
              <a:rPr altLang="en-US" b="1" lang="zh-CN" smtClean="0" sz="3600">
                <a:blipFill>
                  <a:blip r:embed="rId6">
                    <a:alphaModFix amt="80000"/>
                  </a:blip>
                  <a:stretch>
                    <a:fillRect/>
                  </a:stretch>
                </a:blipFill>
                <a:latin charset="-122" panose="040b0509000000000000" pitchFamily="81" typeface="华康娃娃体W5"/>
                <a:ea charset="-122" panose="040b0509000000000000" pitchFamily="81" typeface="华康娃娃体W5"/>
              </a:rPr>
              <a:t>这里输入小标题</a:t>
            </a:r>
          </a:p>
        </p:txBody>
      </p:sp>
      <p:sp>
        <p:nvSpPr>
          <p:cNvPr id="7" name="任意多边形 6"/>
          <p:cNvSpPr/>
          <p:nvPr/>
        </p:nvSpPr>
        <p:spPr>
          <a:xfrm>
            <a:off x="2354285" y="2277559"/>
            <a:ext cx="1438935" cy="1038743"/>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chemeClr val="bg1"/>
              </a:solidFill>
              <a:latin charset="-122" panose="040b0509000000000000" pitchFamily="81" typeface="华康娃娃体W5"/>
              <a:ea charset="-122" panose="040b0509000000000000" pitchFamily="81" typeface="华康娃娃体W5"/>
            </a:endParaRPr>
          </a:p>
        </p:txBody>
      </p:sp>
      <p:sp>
        <p:nvSpPr>
          <p:cNvPr id="8" name="任意多边形 7"/>
          <p:cNvSpPr/>
          <p:nvPr/>
        </p:nvSpPr>
        <p:spPr>
          <a:xfrm>
            <a:off x="3700981" y="1884094"/>
            <a:ext cx="1438935" cy="1038743"/>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chemeClr val="bg1"/>
              </a:solidFill>
              <a:latin charset="-122" panose="040b0509000000000000" pitchFamily="81" typeface="华康娃娃体W5"/>
              <a:ea charset="-122" panose="040b0509000000000000" pitchFamily="81" typeface="华康娃娃体W5"/>
            </a:endParaRPr>
          </a:p>
        </p:txBody>
      </p:sp>
      <p:grpSp>
        <p:nvGrpSpPr>
          <p:cNvPr id="9" name="组合 8"/>
          <p:cNvGrpSpPr/>
          <p:nvPr/>
        </p:nvGrpSpPr>
        <p:grpSpPr>
          <a:xfrm flipH="1">
            <a:off x="2655822" y="3143246"/>
            <a:ext cx="866720" cy="2202343"/>
            <a:chOff x="5683515" y="3363852"/>
            <a:chExt cx="1000190" cy="2541491"/>
          </a:xfrm>
        </p:grpSpPr>
        <p:sp>
          <p:nvSpPr>
            <p:cNvPr id="10" name="椭圆 31"/>
            <p:cNvSpPr/>
            <p:nvPr/>
          </p:nvSpPr>
          <p:spPr>
            <a:xfrm flipH="1">
              <a:off x="5749888" y="3665741"/>
              <a:ext cx="831835" cy="751888"/>
            </a:xfrm>
            <a:custGeom>
              <a:gdLst>
                <a:gd fmla="*/ 157842 w 691259" name="connsiteX0"/>
                <a:gd fmla="*/ 54534 h 624822" name="connsiteY0"/>
                <a:gd fmla="*/ 440476 w 691259" name="connsiteX1"/>
                <a:gd fmla="*/ 4658 h 624822" name="connsiteY1"/>
                <a:gd fmla="*/ 689434 w 691259" name="connsiteX2"/>
                <a:gd fmla="*/ 326936 h 624822" name="connsiteY2"/>
                <a:gd fmla="*/ 367408 w 691259" name="connsiteX3"/>
                <a:gd fmla="*/ 624798 h 624822" name="connsiteY3"/>
                <a:gd fmla="*/ 8058 w 691259" name="connsiteX4"/>
                <a:gd fmla="*/ 389140 h 624822" name="connsiteY4"/>
                <a:gd fmla="*/ 142173 w 691259" name="connsiteX5"/>
                <a:gd fmla="*/ 43155 h 62482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24822" w="691259">
                  <a:moveTo>
                    <a:pt x="157842" y="54534"/>
                  </a:moveTo>
                  <a:cubicBezTo>
                    <a:pt x="230170" y="12011"/>
                    <a:pt x="296458" y="-10318"/>
                    <a:pt x="440476" y="4658"/>
                  </a:cubicBezTo>
                  <a:cubicBezTo>
                    <a:pt x="584494" y="19634"/>
                    <a:pt x="707833" y="155154"/>
                    <a:pt x="689434" y="326936"/>
                  </a:cubicBezTo>
                  <a:cubicBezTo>
                    <a:pt x="671035" y="498718"/>
                    <a:pt x="518292" y="626872"/>
                    <a:pt x="367408" y="624798"/>
                  </a:cubicBezTo>
                  <a:cubicBezTo>
                    <a:pt x="216524" y="622724"/>
                    <a:pt x="45597" y="554505"/>
                    <a:pt x="8058" y="389140"/>
                  </a:cubicBezTo>
                  <a:cubicBezTo>
                    <a:pt x="-29481" y="223775"/>
                    <a:pt x="72457" y="99308"/>
                    <a:pt x="142173" y="43155"/>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11" name="组合 10"/>
            <p:cNvGrpSpPr/>
            <p:nvPr/>
          </p:nvGrpSpPr>
          <p:grpSpPr>
            <a:xfrm flipH="1">
              <a:off x="5749890" y="4386713"/>
              <a:ext cx="785903" cy="1003081"/>
              <a:chOff x="2577787" y="2812854"/>
              <a:chExt cx="1041086" cy="990735"/>
            </a:xfrm>
          </p:grpSpPr>
          <p:sp>
            <p:nvSpPr>
              <p:cNvPr id="29" name="任意多边形 28"/>
              <p:cNvSpPr/>
              <p:nvPr/>
            </p:nvSpPr>
            <p:spPr>
              <a:xfrm>
                <a:off x="2654041" y="2853279"/>
                <a:ext cx="924857" cy="872419"/>
              </a:xfrm>
              <a:custGeom>
                <a:gdLst>
                  <a:gd fmla="*/ 356054 w 924857" name="connsiteX0"/>
                  <a:gd fmla="*/ 0 h 872419" name="connsiteY0"/>
                  <a:gd fmla="*/ 17007 w 924857" name="connsiteX1"/>
                  <a:gd fmla="*/ 390417 h 872419" name="connsiteY1"/>
                  <a:gd fmla="*/ 37555 w 924857" name="connsiteX2"/>
                  <a:gd fmla="*/ 811658 h 872419" name="connsiteY2"/>
                  <a:gd fmla="*/ 859488 w 924857" name="connsiteX3"/>
                  <a:gd fmla="*/ 821933 h 872419" name="connsiteY3"/>
                  <a:gd fmla="*/ 838940 w 924857" name="connsiteX4"/>
                  <a:gd fmla="*/ 226031 h 872419" name="connsiteY4"/>
                  <a:gd fmla="*/ 618246 w 924857" name="connsiteX5"/>
                  <a:gd fmla="*/ 4899 h 872419"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872419" w="924857">
                    <a:moveTo>
                      <a:pt x="356054" y="0"/>
                    </a:moveTo>
                    <a:cubicBezTo>
                      <a:pt x="80325" y="103183"/>
                      <a:pt x="40790" y="244218"/>
                      <a:pt x="17007" y="390417"/>
                    </a:cubicBezTo>
                    <a:cubicBezTo>
                      <a:pt x="-6776" y="536616"/>
                      <a:pt x="-10391" y="770561"/>
                      <a:pt x="37555" y="811658"/>
                    </a:cubicBezTo>
                    <a:cubicBezTo>
                      <a:pt x="85501" y="852755"/>
                      <a:pt x="725924" y="919537"/>
                      <a:pt x="859488" y="821933"/>
                    </a:cubicBezTo>
                    <a:cubicBezTo>
                      <a:pt x="993052" y="724329"/>
                      <a:pt x="888599" y="356170"/>
                      <a:pt x="838940" y="226031"/>
                    </a:cubicBezTo>
                    <a:cubicBezTo>
                      <a:pt x="789281" y="95892"/>
                      <a:pt x="739711" y="47330"/>
                      <a:pt x="618246" y="4899"/>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0" name="任意多边形 29"/>
              <p:cNvSpPr/>
              <p:nvPr/>
            </p:nvSpPr>
            <p:spPr>
              <a:xfrm>
                <a:off x="2577787" y="2812854"/>
                <a:ext cx="1041086" cy="990735"/>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6">
                  <a:lumMod val="40000"/>
                  <a:lumOff val="60000"/>
                </a:schemeClr>
              </a:solidFill>
              <a:ln cap="rnd" w="25400">
                <a:solidFill>
                  <a:srgbClr val="FBA6A5"/>
                </a:solidFill>
                <a:round/>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
          <p:nvSpPr>
            <p:cNvPr id="12" name="任意多边形 11"/>
            <p:cNvSpPr/>
            <p:nvPr/>
          </p:nvSpPr>
          <p:spPr>
            <a:xfrm>
              <a:off x="6275713" y="3942104"/>
              <a:ext cx="4332" cy="64982"/>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3" name="任意多边形 12"/>
            <p:cNvSpPr/>
            <p:nvPr/>
          </p:nvSpPr>
          <p:spPr>
            <a:xfrm>
              <a:off x="5954591" y="3948384"/>
              <a:ext cx="4332" cy="64982"/>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4" name="任意多边形 13"/>
            <p:cNvSpPr/>
            <p:nvPr/>
          </p:nvSpPr>
          <p:spPr>
            <a:xfrm flipH="1">
              <a:off x="6062352" y="4201538"/>
              <a:ext cx="144453" cy="72503"/>
            </a:xfrm>
            <a:custGeom>
              <a:gdLst>
                <a:gd fmla="*/ 0 w 274258" name="connsiteX0"/>
                <a:gd fmla="*/ 8739 h 161519" name="connsiteY0"/>
                <a:gd fmla="*/ 262140 w 274258" name="connsiteX1"/>
                <a:gd fmla="*/ 17165 h 161519" name="connsiteY1"/>
                <a:gd fmla="*/ 215006 w 274258" name="connsiteX2"/>
                <a:gd fmla="*/ 149140 h 161519" name="connsiteY2"/>
                <a:gd fmla="*/ 76746 w 274258" name="connsiteX3"/>
                <a:gd fmla="*/ 149140 h 161519" name="connsiteY3"/>
                <a:gd fmla="*/ 32754 w 274258" name="connsiteX4"/>
                <a:gd fmla="*/ 89437 h 161519"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61519" w="274258">
                  <a:moveTo>
                    <a:pt x="0" y="8739"/>
                  </a:moveTo>
                  <a:cubicBezTo>
                    <a:pt x="98196" y="-2259"/>
                    <a:pt x="226306" y="-6235"/>
                    <a:pt x="262140" y="17165"/>
                  </a:cubicBezTo>
                  <a:cubicBezTo>
                    <a:pt x="297974" y="40565"/>
                    <a:pt x="245905" y="127144"/>
                    <a:pt x="215006" y="149140"/>
                  </a:cubicBezTo>
                  <a:cubicBezTo>
                    <a:pt x="184107" y="171136"/>
                    <a:pt x="107121" y="159090"/>
                    <a:pt x="76746" y="149140"/>
                  </a:cubicBezTo>
                  <a:cubicBezTo>
                    <a:pt x="46371" y="139190"/>
                    <a:pt x="39562" y="114313"/>
                    <a:pt x="32754" y="8943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5" name="椭圆 45"/>
            <p:cNvSpPr/>
            <p:nvPr/>
          </p:nvSpPr>
          <p:spPr>
            <a:xfrm flipH="1">
              <a:off x="6588181" y="3528446"/>
              <a:ext cx="95524" cy="96091"/>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accent1">
                <a:lumMod val="50000"/>
              </a:schemeClr>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16" name="组合 15"/>
            <p:cNvGrpSpPr/>
            <p:nvPr/>
          </p:nvGrpSpPr>
          <p:grpSpPr>
            <a:xfrm>
              <a:off x="5751160" y="3838789"/>
              <a:ext cx="723117" cy="290655"/>
              <a:chOff x="3262714" y="7288671"/>
              <a:chExt cx="617205" cy="257342"/>
            </a:xfrm>
          </p:grpSpPr>
          <p:sp>
            <p:nvSpPr>
              <p:cNvPr id="26" name="任意多边形 25"/>
              <p:cNvSpPr/>
              <p:nvPr/>
            </p:nvSpPr>
            <p:spPr>
              <a:xfrm>
                <a:off x="3262714" y="7291722"/>
                <a:ext cx="276972" cy="254291"/>
              </a:xfrm>
              <a:custGeom>
                <a:gdLst>
                  <a:gd fmla="*/ 22095 w 276972" name="connsiteX0"/>
                  <a:gd fmla="*/ 25283 h 254291" name="connsiteY0"/>
                  <a:gd fmla="*/ 34535 w 276972" name="connsiteX1"/>
                  <a:gd fmla="*/ 218115 h 254291" name="connsiteY1"/>
                  <a:gd fmla="*/ 246029 w 276972" name="connsiteX2"/>
                  <a:gd fmla="*/ 236776 h 254291" name="connsiteY2"/>
                  <a:gd fmla="*/ 252250 w 276972" name="connsiteX3"/>
                  <a:gd fmla="*/ 25283 h 254291" name="connsiteY3"/>
                  <a:gd fmla="*/ 22095 w 276972" name="connsiteX4"/>
                  <a:gd fmla="*/ 25283 h 254291"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254291" w="276972">
                    <a:moveTo>
                      <a:pt x="22095" y="25283"/>
                    </a:moveTo>
                    <a:cubicBezTo>
                      <a:pt x="-14191" y="57422"/>
                      <a:pt x="-2787" y="182866"/>
                      <a:pt x="34535" y="218115"/>
                    </a:cubicBezTo>
                    <a:cubicBezTo>
                      <a:pt x="71857" y="253364"/>
                      <a:pt x="209743" y="268915"/>
                      <a:pt x="246029" y="236776"/>
                    </a:cubicBezTo>
                    <a:cubicBezTo>
                      <a:pt x="282315" y="204637"/>
                      <a:pt x="289572" y="60532"/>
                      <a:pt x="252250" y="25283"/>
                    </a:cubicBezTo>
                    <a:cubicBezTo>
                      <a:pt x="214928" y="-9966"/>
                      <a:pt x="58381" y="-6856"/>
                      <a:pt x="22095" y="25283"/>
                    </a:cubicBezTo>
                    <a:close/>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7" name="任意多边形 26"/>
              <p:cNvSpPr/>
              <p:nvPr/>
            </p:nvSpPr>
            <p:spPr>
              <a:xfrm>
                <a:off x="3602947" y="7288671"/>
                <a:ext cx="276972" cy="254291"/>
              </a:xfrm>
              <a:custGeom>
                <a:gdLst>
                  <a:gd fmla="*/ 22095 w 276972" name="connsiteX0"/>
                  <a:gd fmla="*/ 25283 h 254291" name="connsiteY0"/>
                  <a:gd fmla="*/ 34535 w 276972" name="connsiteX1"/>
                  <a:gd fmla="*/ 218115 h 254291" name="connsiteY1"/>
                  <a:gd fmla="*/ 246029 w 276972" name="connsiteX2"/>
                  <a:gd fmla="*/ 236776 h 254291" name="connsiteY2"/>
                  <a:gd fmla="*/ 252250 w 276972" name="connsiteX3"/>
                  <a:gd fmla="*/ 25283 h 254291" name="connsiteY3"/>
                  <a:gd fmla="*/ 22095 w 276972" name="connsiteX4"/>
                  <a:gd fmla="*/ 25283 h 254291"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254291" w="276972">
                    <a:moveTo>
                      <a:pt x="22095" y="25283"/>
                    </a:moveTo>
                    <a:cubicBezTo>
                      <a:pt x="-14191" y="57422"/>
                      <a:pt x="-2787" y="182866"/>
                      <a:pt x="34535" y="218115"/>
                    </a:cubicBezTo>
                    <a:cubicBezTo>
                      <a:pt x="71857" y="253364"/>
                      <a:pt x="209743" y="268915"/>
                      <a:pt x="246029" y="236776"/>
                    </a:cubicBezTo>
                    <a:cubicBezTo>
                      <a:pt x="282315" y="204637"/>
                      <a:pt x="289572" y="60532"/>
                      <a:pt x="252250" y="25283"/>
                    </a:cubicBezTo>
                    <a:cubicBezTo>
                      <a:pt x="214928" y="-9966"/>
                      <a:pt x="58381" y="-6856"/>
                      <a:pt x="22095" y="25283"/>
                    </a:cubicBezTo>
                    <a:close/>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8" name="任意多边形 27"/>
              <p:cNvSpPr/>
              <p:nvPr/>
            </p:nvSpPr>
            <p:spPr>
              <a:xfrm>
                <a:off x="3526971" y="7308980"/>
                <a:ext cx="80866" cy="6220"/>
              </a:xfrm>
              <a:custGeom>
                <a:gdLst>
                  <a:gd fmla="*/ 0 w 80866" name="connsiteX0"/>
                  <a:gd fmla="*/ 0 h 6220" name="connsiteY0"/>
                  <a:gd fmla="*/ 80866 w 80866" name="connsiteX1"/>
                  <a:gd fmla="*/ 6220 h 6220" name="connsiteY1"/>
                </a:gdLst>
                <a:cxnLst>
                  <a:cxn ang="0">
                    <a:pos x="connsiteX0" y="connsiteY0"/>
                  </a:cxn>
                  <a:cxn ang="0">
                    <a:pos x="connsiteX1" y="connsiteY1"/>
                  </a:cxn>
                </a:cxnLst>
                <a:rect b="b" l="l" r="r" t="t"/>
                <a:pathLst>
                  <a:path h="6220" w="80866">
                    <a:moveTo>
                      <a:pt x="0" y="0"/>
                    </a:moveTo>
                    <a:lnTo>
                      <a:pt x="80866" y="622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17" name="组合 16"/>
            <p:cNvGrpSpPr/>
            <p:nvPr/>
          </p:nvGrpSpPr>
          <p:grpSpPr>
            <a:xfrm rot="20281052">
              <a:off x="5683515" y="3363852"/>
              <a:ext cx="897539" cy="1388468"/>
              <a:chOff x="5831876" y="3512182"/>
              <a:chExt cx="897539" cy="1388468"/>
            </a:xfrm>
          </p:grpSpPr>
          <p:sp>
            <p:nvSpPr>
              <p:cNvPr id="23" name="椭圆 45"/>
              <p:cNvSpPr/>
              <p:nvPr/>
            </p:nvSpPr>
            <p:spPr>
              <a:xfrm flipH="1">
                <a:off x="5978386" y="3512182"/>
                <a:ext cx="107076" cy="86871"/>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accent1">
                  <a:lumMod val="50000"/>
                </a:schemeClr>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4" name="任意多边形 23"/>
              <p:cNvSpPr/>
              <p:nvPr/>
            </p:nvSpPr>
            <p:spPr>
              <a:xfrm flipV="1">
                <a:off x="5831876" y="3581294"/>
                <a:ext cx="174292" cy="956248"/>
              </a:xfrm>
              <a:custGeom>
                <a:gdLst>
                  <a:gd fmla="*/ 62650 w 267619" name="connsiteX0"/>
                  <a:gd fmla="*/ 0 h 584585" name="connsiteY0"/>
                  <a:gd fmla="*/ 267619 w 267619" name="connsiteX1"/>
                  <a:gd fmla="*/ 584585 h 584585" name="connsiteY1"/>
                  <a:gd fmla="*/ 0 w 200025" name="connsiteX2"/>
                  <a:gd fmla="*/ 542925 h 542925" name="connsiteY2"/>
                </a:gdLst>
                <a:cxnLst>
                  <a:cxn ang="0">
                    <a:pos x="connsiteX0" y="connsiteY0"/>
                  </a:cxn>
                  <a:cxn ang="0">
                    <a:pos x="connsiteX1" y="connsiteY1"/>
                  </a:cxn>
                </a:cxnLst>
                <a:rect b="b" l="l" r="r" t="t"/>
                <a:pathLst>
                  <a:path h="584585" w="267619">
                    <a:moveTo>
                      <a:pt x="62650" y="0"/>
                    </a:moveTo>
                    <a:cubicBezTo>
                      <a:pt x="-60009" y="156093"/>
                      <a:pt x="-8111" y="357746"/>
                      <a:pt x="267619" y="584585"/>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5" name="任意多边形 24"/>
              <p:cNvSpPr/>
              <p:nvPr/>
            </p:nvSpPr>
            <p:spPr>
              <a:xfrm flipH="1" flipV="1" rot="2637894">
                <a:off x="6555123" y="3944402"/>
                <a:ext cx="174292" cy="956248"/>
              </a:xfrm>
              <a:custGeom>
                <a:gdLst>
                  <a:gd fmla="*/ 62650 w 267619" name="connsiteX0"/>
                  <a:gd fmla="*/ 0 h 584585" name="connsiteY0"/>
                  <a:gd fmla="*/ 267619 w 267619" name="connsiteX1"/>
                  <a:gd fmla="*/ 584585 h 584585" name="connsiteY1"/>
                  <a:gd fmla="*/ 0 w 200025" name="connsiteX2"/>
                  <a:gd fmla="*/ 542925 h 542925" name="connsiteY2"/>
                </a:gdLst>
                <a:cxnLst>
                  <a:cxn ang="0">
                    <a:pos x="connsiteX0" y="connsiteY0"/>
                  </a:cxn>
                  <a:cxn ang="0">
                    <a:pos x="connsiteX1" y="connsiteY1"/>
                  </a:cxn>
                </a:cxnLst>
                <a:rect b="b" l="l" r="r" t="t"/>
                <a:pathLst>
                  <a:path h="584585" w="267619">
                    <a:moveTo>
                      <a:pt x="62650" y="0"/>
                    </a:moveTo>
                    <a:cubicBezTo>
                      <a:pt x="-60009" y="156093"/>
                      <a:pt x="-8111" y="357746"/>
                      <a:pt x="267619" y="584585"/>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18" name="组合 17"/>
            <p:cNvGrpSpPr/>
            <p:nvPr/>
          </p:nvGrpSpPr>
          <p:grpSpPr>
            <a:xfrm>
              <a:off x="5831071" y="5308807"/>
              <a:ext cx="650740" cy="596536"/>
              <a:chOff x="7473076" y="3639423"/>
              <a:chExt cx="459691" cy="421400"/>
            </a:xfrm>
          </p:grpSpPr>
          <p:sp>
            <p:nvSpPr>
              <p:cNvPr id="19" name="任意多边形 18"/>
              <p:cNvSpPr/>
              <p:nvPr/>
            </p:nvSpPr>
            <p:spPr>
              <a:xfrm>
                <a:off x="7577504" y="3639423"/>
                <a:ext cx="26767" cy="374717"/>
              </a:xfrm>
              <a:custGeom>
                <a:gdLst>
                  <a:gd fmla="*/ 38100 w 38100" name="connsiteX0"/>
                  <a:gd fmla="*/ 0 h 438150" name="connsiteY0"/>
                  <a:gd fmla="*/ 0 w 38100" name="connsiteX1"/>
                  <a:gd fmla="*/ 438150 h 438150" name="connsiteY1"/>
                  <a:gd fmla="*/ 0 w 123825" name="connsiteX2"/>
                  <a:gd fmla="*/ 495300 h 504574" name="connsiteY2"/>
                </a:gdLst>
                <a:cxnLst>
                  <a:cxn ang="0">
                    <a:pos x="connsiteX0" y="connsiteY0"/>
                  </a:cxn>
                  <a:cxn ang="0">
                    <a:pos x="connsiteX1" y="connsiteY1"/>
                  </a:cxn>
                </a:cxnLst>
                <a:rect b="b" l="l" r="r" t="t"/>
                <a:pathLst>
                  <a:path h="438150" w="38100">
                    <a:moveTo>
                      <a:pt x="38100" y="0"/>
                    </a:moveTo>
                    <a:cubicBezTo>
                      <a:pt x="29368" y="177800"/>
                      <a:pt x="20637" y="355600"/>
                      <a:pt x="0" y="43815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0" name="任意多边形 19"/>
              <p:cNvSpPr/>
              <p:nvPr/>
            </p:nvSpPr>
            <p:spPr>
              <a:xfrm flipH="1">
                <a:off x="7789292" y="3647065"/>
                <a:ext cx="26767" cy="374716"/>
              </a:xfrm>
              <a:custGeom>
                <a:gdLst>
                  <a:gd fmla="*/ 38100 w 38100" name="connsiteX0"/>
                  <a:gd fmla="*/ 0 h 438150" name="connsiteY0"/>
                  <a:gd fmla="*/ 0 w 38100" name="connsiteX1"/>
                  <a:gd fmla="*/ 438150 h 438150" name="connsiteY1"/>
                  <a:gd fmla="*/ 0 w 123825" name="connsiteX2"/>
                  <a:gd fmla="*/ 474499 h 490784" name="connsiteY2"/>
                </a:gdLst>
                <a:cxnLst>
                  <a:cxn ang="0">
                    <a:pos x="connsiteX0" y="connsiteY0"/>
                  </a:cxn>
                  <a:cxn ang="0">
                    <a:pos x="connsiteX1" y="connsiteY1"/>
                  </a:cxn>
                </a:cxnLst>
                <a:rect b="b" l="l" r="r" t="t"/>
                <a:pathLst>
                  <a:path h="438150" w="38100">
                    <a:moveTo>
                      <a:pt x="38100" y="0"/>
                    </a:moveTo>
                    <a:cubicBezTo>
                      <a:pt x="29368" y="177800"/>
                      <a:pt x="20637" y="262488"/>
                      <a:pt x="0" y="43815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1" name="椭圆 45"/>
              <p:cNvSpPr/>
              <p:nvPr/>
            </p:nvSpPr>
            <p:spPr>
              <a:xfrm>
                <a:off x="7473076" y="4012792"/>
                <a:ext cx="125907" cy="47066"/>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2" name="椭圆 45"/>
              <p:cNvSpPr/>
              <p:nvPr/>
            </p:nvSpPr>
            <p:spPr>
              <a:xfrm flipH="1">
                <a:off x="7806860" y="4013757"/>
                <a:ext cx="125907" cy="47066"/>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grpSp>
        <p:nvGrpSpPr>
          <p:cNvPr id="31" name="组合 30"/>
          <p:cNvGrpSpPr/>
          <p:nvPr/>
        </p:nvGrpSpPr>
        <p:grpSpPr>
          <a:xfrm flipH="1">
            <a:off x="3915428" y="2746438"/>
            <a:ext cx="866720" cy="2202343"/>
            <a:chOff x="5683515" y="3363852"/>
            <a:chExt cx="1000190" cy="2541491"/>
          </a:xfrm>
        </p:grpSpPr>
        <p:sp>
          <p:nvSpPr>
            <p:cNvPr id="32" name="椭圆 31"/>
            <p:cNvSpPr/>
            <p:nvPr/>
          </p:nvSpPr>
          <p:spPr>
            <a:xfrm flipH="1">
              <a:off x="5749888" y="3665741"/>
              <a:ext cx="831835" cy="751888"/>
            </a:xfrm>
            <a:custGeom>
              <a:gdLst>
                <a:gd fmla="*/ 157842 w 691259" name="connsiteX0"/>
                <a:gd fmla="*/ 54534 h 624822" name="connsiteY0"/>
                <a:gd fmla="*/ 440476 w 691259" name="connsiteX1"/>
                <a:gd fmla="*/ 4658 h 624822" name="connsiteY1"/>
                <a:gd fmla="*/ 689434 w 691259" name="connsiteX2"/>
                <a:gd fmla="*/ 326936 h 624822" name="connsiteY2"/>
                <a:gd fmla="*/ 367408 w 691259" name="connsiteX3"/>
                <a:gd fmla="*/ 624798 h 624822" name="connsiteY3"/>
                <a:gd fmla="*/ 8058 w 691259" name="connsiteX4"/>
                <a:gd fmla="*/ 389140 h 624822" name="connsiteY4"/>
                <a:gd fmla="*/ 142173 w 691259" name="connsiteX5"/>
                <a:gd fmla="*/ 43155 h 62482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24822" w="691259">
                  <a:moveTo>
                    <a:pt x="157842" y="54534"/>
                  </a:moveTo>
                  <a:cubicBezTo>
                    <a:pt x="230170" y="12011"/>
                    <a:pt x="296458" y="-10318"/>
                    <a:pt x="440476" y="4658"/>
                  </a:cubicBezTo>
                  <a:cubicBezTo>
                    <a:pt x="584494" y="19634"/>
                    <a:pt x="707833" y="155154"/>
                    <a:pt x="689434" y="326936"/>
                  </a:cubicBezTo>
                  <a:cubicBezTo>
                    <a:pt x="671035" y="498718"/>
                    <a:pt x="518292" y="626872"/>
                    <a:pt x="367408" y="624798"/>
                  </a:cubicBezTo>
                  <a:cubicBezTo>
                    <a:pt x="216524" y="622724"/>
                    <a:pt x="45597" y="554505"/>
                    <a:pt x="8058" y="389140"/>
                  </a:cubicBezTo>
                  <a:cubicBezTo>
                    <a:pt x="-29481" y="223775"/>
                    <a:pt x="72457" y="99308"/>
                    <a:pt x="142173" y="43155"/>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33" name="组合 32"/>
            <p:cNvGrpSpPr/>
            <p:nvPr/>
          </p:nvGrpSpPr>
          <p:grpSpPr>
            <a:xfrm flipH="1">
              <a:off x="5749890" y="4386713"/>
              <a:ext cx="785903" cy="1003081"/>
              <a:chOff x="2577787" y="2812854"/>
              <a:chExt cx="1041086" cy="990735"/>
            </a:xfrm>
          </p:grpSpPr>
          <p:sp>
            <p:nvSpPr>
              <p:cNvPr id="47" name="任意多边形 46"/>
              <p:cNvSpPr/>
              <p:nvPr/>
            </p:nvSpPr>
            <p:spPr>
              <a:xfrm>
                <a:off x="2654041" y="2853279"/>
                <a:ext cx="924857" cy="872419"/>
              </a:xfrm>
              <a:custGeom>
                <a:gdLst>
                  <a:gd fmla="*/ 356054 w 924857" name="connsiteX0"/>
                  <a:gd fmla="*/ 0 h 872419" name="connsiteY0"/>
                  <a:gd fmla="*/ 17007 w 924857" name="connsiteX1"/>
                  <a:gd fmla="*/ 390417 h 872419" name="connsiteY1"/>
                  <a:gd fmla="*/ 37555 w 924857" name="connsiteX2"/>
                  <a:gd fmla="*/ 811658 h 872419" name="connsiteY2"/>
                  <a:gd fmla="*/ 859488 w 924857" name="connsiteX3"/>
                  <a:gd fmla="*/ 821933 h 872419" name="connsiteY3"/>
                  <a:gd fmla="*/ 838940 w 924857" name="connsiteX4"/>
                  <a:gd fmla="*/ 226031 h 872419" name="connsiteY4"/>
                  <a:gd fmla="*/ 618246 w 924857" name="connsiteX5"/>
                  <a:gd fmla="*/ 4899 h 872419"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872419" w="924857">
                    <a:moveTo>
                      <a:pt x="356054" y="0"/>
                    </a:moveTo>
                    <a:cubicBezTo>
                      <a:pt x="80325" y="103183"/>
                      <a:pt x="40790" y="244218"/>
                      <a:pt x="17007" y="390417"/>
                    </a:cubicBezTo>
                    <a:cubicBezTo>
                      <a:pt x="-6776" y="536616"/>
                      <a:pt x="-10391" y="770561"/>
                      <a:pt x="37555" y="811658"/>
                    </a:cubicBezTo>
                    <a:cubicBezTo>
                      <a:pt x="85501" y="852755"/>
                      <a:pt x="725924" y="919537"/>
                      <a:pt x="859488" y="821933"/>
                    </a:cubicBezTo>
                    <a:cubicBezTo>
                      <a:pt x="993052" y="724329"/>
                      <a:pt x="888599" y="356170"/>
                      <a:pt x="838940" y="226031"/>
                    </a:cubicBezTo>
                    <a:cubicBezTo>
                      <a:pt x="789281" y="95892"/>
                      <a:pt x="739711" y="47330"/>
                      <a:pt x="618246" y="4899"/>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8" name="任意多边形 47"/>
              <p:cNvSpPr/>
              <p:nvPr/>
            </p:nvSpPr>
            <p:spPr>
              <a:xfrm>
                <a:off x="2577787" y="2812854"/>
                <a:ext cx="1041086" cy="990735"/>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2">
                  <a:lumMod val="20000"/>
                  <a:lumOff val="80000"/>
                </a:schemeClr>
              </a:solidFill>
              <a:ln cap="rnd" w="25400">
                <a:solidFill>
                  <a:srgbClr val="FBA6A5"/>
                </a:solidFill>
                <a:round/>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
          <p:nvSpPr>
            <p:cNvPr id="34" name="任意多边形 33"/>
            <p:cNvSpPr/>
            <p:nvPr/>
          </p:nvSpPr>
          <p:spPr>
            <a:xfrm>
              <a:off x="6275713" y="3942104"/>
              <a:ext cx="4332" cy="64982"/>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5" name="任意多边形 34"/>
            <p:cNvSpPr/>
            <p:nvPr/>
          </p:nvSpPr>
          <p:spPr>
            <a:xfrm>
              <a:off x="5954591" y="3948384"/>
              <a:ext cx="4332" cy="64982"/>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6" name="任意多边形 35"/>
            <p:cNvSpPr/>
            <p:nvPr/>
          </p:nvSpPr>
          <p:spPr>
            <a:xfrm flipH="1">
              <a:off x="6062352" y="4201538"/>
              <a:ext cx="144453" cy="72503"/>
            </a:xfrm>
            <a:custGeom>
              <a:gdLst>
                <a:gd fmla="*/ 0 w 274258" name="connsiteX0"/>
                <a:gd fmla="*/ 8739 h 161519" name="connsiteY0"/>
                <a:gd fmla="*/ 262140 w 274258" name="connsiteX1"/>
                <a:gd fmla="*/ 17165 h 161519" name="connsiteY1"/>
                <a:gd fmla="*/ 215006 w 274258" name="connsiteX2"/>
                <a:gd fmla="*/ 149140 h 161519" name="connsiteY2"/>
                <a:gd fmla="*/ 76746 w 274258" name="connsiteX3"/>
                <a:gd fmla="*/ 149140 h 161519" name="connsiteY3"/>
                <a:gd fmla="*/ 32754 w 274258" name="connsiteX4"/>
                <a:gd fmla="*/ 89437 h 161519"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61519" w="274258">
                  <a:moveTo>
                    <a:pt x="0" y="8739"/>
                  </a:moveTo>
                  <a:cubicBezTo>
                    <a:pt x="98196" y="-2259"/>
                    <a:pt x="226306" y="-6235"/>
                    <a:pt x="262140" y="17165"/>
                  </a:cubicBezTo>
                  <a:cubicBezTo>
                    <a:pt x="297974" y="40565"/>
                    <a:pt x="245905" y="127144"/>
                    <a:pt x="215006" y="149140"/>
                  </a:cubicBezTo>
                  <a:cubicBezTo>
                    <a:pt x="184107" y="171136"/>
                    <a:pt x="107121" y="159090"/>
                    <a:pt x="76746" y="149140"/>
                  </a:cubicBezTo>
                  <a:cubicBezTo>
                    <a:pt x="46371" y="139190"/>
                    <a:pt x="39562" y="114313"/>
                    <a:pt x="32754" y="8943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7" name="椭圆 45"/>
            <p:cNvSpPr/>
            <p:nvPr/>
          </p:nvSpPr>
          <p:spPr>
            <a:xfrm flipH="1">
              <a:off x="6588181" y="3528446"/>
              <a:ext cx="95524" cy="96091"/>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accent1">
                <a:lumMod val="50000"/>
              </a:schemeClr>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38" name="组合 37"/>
            <p:cNvGrpSpPr/>
            <p:nvPr/>
          </p:nvGrpSpPr>
          <p:grpSpPr>
            <a:xfrm rot="20281052">
              <a:off x="5683515" y="3363852"/>
              <a:ext cx="897539" cy="1388468"/>
              <a:chOff x="5831876" y="3512182"/>
              <a:chExt cx="897539" cy="1388468"/>
            </a:xfrm>
          </p:grpSpPr>
          <p:sp>
            <p:nvSpPr>
              <p:cNvPr id="44" name="椭圆 45"/>
              <p:cNvSpPr/>
              <p:nvPr/>
            </p:nvSpPr>
            <p:spPr>
              <a:xfrm flipH="1">
                <a:off x="5978386" y="3512182"/>
                <a:ext cx="107076" cy="86871"/>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accent1">
                  <a:lumMod val="50000"/>
                </a:schemeClr>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5" name="任意多边形 44"/>
              <p:cNvSpPr/>
              <p:nvPr/>
            </p:nvSpPr>
            <p:spPr>
              <a:xfrm flipV="1">
                <a:off x="5831876" y="3581294"/>
                <a:ext cx="174292" cy="956248"/>
              </a:xfrm>
              <a:custGeom>
                <a:gdLst>
                  <a:gd fmla="*/ 62650 w 267619" name="connsiteX0"/>
                  <a:gd fmla="*/ 0 h 584585" name="connsiteY0"/>
                  <a:gd fmla="*/ 267619 w 267619" name="connsiteX1"/>
                  <a:gd fmla="*/ 584585 h 584585" name="connsiteY1"/>
                  <a:gd fmla="*/ 0 w 200025" name="connsiteX2"/>
                  <a:gd fmla="*/ 542925 h 542925" name="connsiteY2"/>
                </a:gdLst>
                <a:cxnLst>
                  <a:cxn ang="0">
                    <a:pos x="connsiteX0" y="connsiteY0"/>
                  </a:cxn>
                  <a:cxn ang="0">
                    <a:pos x="connsiteX1" y="connsiteY1"/>
                  </a:cxn>
                </a:cxnLst>
                <a:rect b="b" l="l" r="r" t="t"/>
                <a:pathLst>
                  <a:path h="584585" w="267619">
                    <a:moveTo>
                      <a:pt x="62650" y="0"/>
                    </a:moveTo>
                    <a:cubicBezTo>
                      <a:pt x="-60009" y="156093"/>
                      <a:pt x="-8111" y="357746"/>
                      <a:pt x="267619" y="584585"/>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6" name="任意多边形 45"/>
              <p:cNvSpPr/>
              <p:nvPr/>
            </p:nvSpPr>
            <p:spPr>
              <a:xfrm flipH="1" flipV="1" rot="2637894">
                <a:off x="6555123" y="3944402"/>
                <a:ext cx="174292" cy="956248"/>
              </a:xfrm>
              <a:custGeom>
                <a:gdLst>
                  <a:gd fmla="*/ 62650 w 267619" name="connsiteX0"/>
                  <a:gd fmla="*/ 0 h 584585" name="connsiteY0"/>
                  <a:gd fmla="*/ 267619 w 267619" name="connsiteX1"/>
                  <a:gd fmla="*/ 584585 h 584585" name="connsiteY1"/>
                  <a:gd fmla="*/ 0 w 200025" name="connsiteX2"/>
                  <a:gd fmla="*/ 542925 h 542925" name="connsiteY2"/>
                </a:gdLst>
                <a:cxnLst>
                  <a:cxn ang="0">
                    <a:pos x="connsiteX0" y="connsiteY0"/>
                  </a:cxn>
                  <a:cxn ang="0">
                    <a:pos x="connsiteX1" y="connsiteY1"/>
                  </a:cxn>
                </a:cxnLst>
                <a:rect b="b" l="l" r="r" t="t"/>
                <a:pathLst>
                  <a:path h="584585" w="267619">
                    <a:moveTo>
                      <a:pt x="62650" y="0"/>
                    </a:moveTo>
                    <a:cubicBezTo>
                      <a:pt x="-60009" y="156093"/>
                      <a:pt x="-8111" y="357746"/>
                      <a:pt x="267619" y="584585"/>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39" name="组合 38"/>
            <p:cNvGrpSpPr/>
            <p:nvPr/>
          </p:nvGrpSpPr>
          <p:grpSpPr>
            <a:xfrm>
              <a:off x="5831071" y="5308807"/>
              <a:ext cx="650740" cy="596536"/>
              <a:chOff x="7473076" y="3639423"/>
              <a:chExt cx="459691" cy="421400"/>
            </a:xfrm>
          </p:grpSpPr>
          <p:sp>
            <p:nvSpPr>
              <p:cNvPr id="40" name="任意多边形 39"/>
              <p:cNvSpPr/>
              <p:nvPr/>
            </p:nvSpPr>
            <p:spPr>
              <a:xfrm>
                <a:off x="7577504" y="3639423"/>
                <a:ext cx="26767" cy="374717"/>
              </a:xfrm>
              <a:custGeom>
                <a:gdLst>
                  <a:gd fmla="*/ 38100 w 38100" name="connsiteX0"/>
                  <a:gd fmla="*/ 0 h 438150" name="connsiteY0"/>
                  <a:gd fmla="*/ 0 w 38100" name="connsiteX1"/>
                  <a:gd fmla="*/ 438150 h 438150" name="connsiteY1"/>
                  <a:gd fmla="*/ 0 w 123825" name="connsiteX2"/>
                  <a:gd fmla="*/ 495300 h 504574" name="connsiteY2"/>
                </a:gdLst>
                <a:cxnLst>
                  <a:cxn ang="0">
                    <a:pos x="connsiteX0" y="connsiteY0"/>
                  </a:cxn>
                  <a:cxn ang="0">
                    <a:pos x="connsiteX1" y="connsiteY1"/>
                  </a:cxn>
                </a:cxnLst>
                <a:rect b="b" l="l" r="r" t="t"/>
                <a:pathLst>
                  <a:path h="438150" w="38100">
                    <a:moveTo>
                      <a:pt x="38100" y="0"/>
                    </a:moveTo>
                    <a:cubicBezTo>
                      <a:pt x="29368" y="177800"/>
                      <a:pt x="20637" y="355600"/>
                      <a:pt x="0" y="43815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1" name="任意多边形 40"/>
              <p:cNvSpPr/>
              <p:nvPr/>
            </p:nvSpPr>
            <p:spPr>
              <a:xfrm flipH="1">
                <a:off x="7789292" y="3647065"/>
                <a:ext cx="26767" cy="374716"/>
              </a:xfrm>
              <a:custGeom>
                <a:gdLst>
                  <a:gd fmla="*/ 38100 w 38100" name="connsiteX0"/>
                  <a:gd fmla="*/ 0 h 438150" name="connsiteY0"/>
                  <a:gd fmla="*/ 0 w 38100" name="connsiteX1"/>
                  <a:gd fmla="*/ 438150 h 438150" name="connsiteY1"/>
                  <a:gd fmla="*/ 0 w 123825" name="connsiteX2"/>
                  <a:gd fmla="*/ 474499 h 490784" name="connsiteY2"/>
                </a:gdLst>
                <a:cxnLst>
                  <a:cxn ang="0">
                    <a:pos x="connsiteX0" y="connsiteY0"/>
                  </a:cxn>
                  <a:cxn ang="0">
                    <a:pos x="connsiteX1" y="connsiteY1"/>
                  </a:cxn>
                </a:cxnLst>
                <a:rect b="b" l="l" r="r" t="t"/>
                <a:pathLst>
                  <a:path h="438150" w="38100">
                    <a:moveTo>
                      <a:pt x="38100" y="0"/>
                    </a:moveTo>
                    <a:cubicBezTo>
                      <a:pt x="29368" y="177800"/>
                      <a:pt x="20637" y="262488"/>
                      <a:pt x="0" y="43815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2" name="椭圆 45"/>
              <p:cNvSpPr/>
              <p:nvPr/>
            </p:nvSpPr>
            <p:spPr>
              <a:xfrm>
                <a:off x="7473076" y="4012792"/>
                <a:ext cx="125907" cy="47066"/>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typeface="Wingdings"/>
                  <a:ea charset="-122" panose="040b0509000000000000" pitchFamily="81" typeface="华康娃娃体W5"/>
                </a:endParaRPr>
              </a:p>
            </p:txBody>
          </p:sp>
          <p:sp>
            <p:nvSpPr>
              <p:cNvPr id="43" name="椭圆 45"/>
              <p:cNvSpPr/>
              <p:nvPr/>
            </p:nvSpPr>
            <p:spPr>
              <a:xfrm flipH="1">
                <a:off x="7806860" y="4013757"/>
                <a:ext cx="125907" cy="47066"/>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sp>
        <p:nvSpPr>
          <p:cNvPr id="49" name="任意多边形 48"/>
          <p:cNvSpPr/>
          <p:nvPr/>
        </p:nvSpPr>
        <p:spPr>
          <a:xfrm>
            <a:off x="4017186" y="4951607"/>
            <a:ext cx="722558" cy="435975"/>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pattFill prst="dkDnDiag">
            <a:fgClr>
              <a:schemeClr val="accent1">
                <a:lumMod val="50000"/>
              </a:schemeClr>
            </a:fgClr>
            <a:bgClr>
              <a:schemeClr val="bg1"/>
            </a:bgClr>
          </a:patt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chemeClr val="bg1"/>
              </a:solidFill>
              <a:latin charset="-122" panose="040b0509000000000000" pitchFamily="81" typeface="华康娃娃体W5"/>
              <a:ea charset="-122" panose="040b0509000000000000" pitchFamily="81" typeface="华康娃娃体W5"/>
            </a:endParaRPr>
          </a:p>
        </p:txBody>
      </p:sp>
      <p:grpSp>
        <p:nvGrpSpPr>
          <p:cNvPr id="50" name="组合 49"/>
          <p:cNvGrpSpPr/>
          <p:nvPr/>
        </p:nvGrpSpPr>
        <p:grpSpPr>
          <a:xfrm>
            <a:off x="1837316" y="5357224"/>
            <a:ext cx="3960000" cy="156725"/>
            <a:chOff x="1717000" y="5597856"/>
            <a:chExt cx="3960000" cy="156725"/>
          </a:xfrm>
        </p:grpSpPr>
        <p:sp>
          <p:nvSpPr>
            <p:cNvPr id="51" name="任意多边形 50"/>
            <p:cNvSpPr/>
            <p:nvPr/>
          </p:nvSpPr>
          <p:spPr>
            <a:xfrm>
              <a:off x="1717000" y="5597856"/>
              <a:ext cx="3960000" cy="33630"/>
            </a:xfrm>
            <a:custGeom>
              <a:gdLst>
                <a:gd fmla="*/ 0 w 6074229" name="connsiteX0"/>
                <a:gd fmla="*/ 0 h 39188" name="connsiteY0"/>
                <a:gd fmla="*/ 1685109 w 6074229" name="connsiteX1"/>
                <a:gd fmla="*/ 13063 h 39188" name="connsiteY1"/>
                <a:gd fmla="*/ 3775166 w 6074229" name="connsiteX2"/>
                <a:gd fmla="*/ 39188 h 39188" name="connsiteY2"/>
                <a:gd fmla="*/ 5133703 w 6074229" name="connsiteX3"/>
                <a:gd fmla="*/ 26125 h 39188" name="connsiteY3"/>
                <a:gd fmla="*/ 6074229 w 6074229" name="connsiteX4"/>
                <a:gd fmla="*/ 13063 h 39188"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39188" w="6074229">
                  <a:moveTo>
                    <a:pt x="0" y="0"/>
                  </a:moveTo>
                  <a:lnTo>
                    <a:pt x="1685109" y="13063"/>
                  </a:lnTo>
                  <a:lnTo>
                    <a:pt x="3775166" y="39188"/>
                  </a:lnTo>
                  <a:lnTo>
                    <a:pt x="5133703" y="26125"/>
                  </a:lnTo>
                  <a:lnTo>
                    <a:pt x="6074229" y="13063"/>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2" name="任意多边形 51"/>
            <p:cNvSpPr/>
            <p:nvPr/>
          </p:nvSpPr>
          <p:spPr>
            <a:xfrm>
              <a:off x="1930198" y="5615641"/>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3" name="任意多边形 52"/>
            <p:cNvSpPr/>
            <p:nvPr/>
          </p:nvSpPr>
          <p:spPr>
            <a:xfrm>
              <a:off x="2224383" y="5620119"/>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4" name="任意多边形 53"/>
            <p:cNvSpPr/>
            <p:nvPr/>
          </p:nvSpPr>
          <p:spPr>
            <a:xfrm>
              <a:off x="2509506" y="5604211"/>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5" name="任意多边形 54"/>
            <p:cNvSpPr/>
            <p:nvPr/>
          </p:nvSpPr>
          <p:spPr>
            <a:xfrm>
              <a:off x="2742619" y="5616648"/>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56" name="组合 55"/>
            <p:cNvGrpSpPr/>
            <p:nvPr/>
          </p:nvGrpSpPr>
          <p:grpSpPr>
            <a:xfrm>
              <a:off x="3036804" y="5605218"/>
              <a:ext cx="1438708" cy="148199"/>
              <a:chOff x="3036804" y="5605218"/>
              <a:chExt cx="1438708" cy="148199"/>
            </a:xfrm>
          </p:grpSpPr>
          <p:sp>
            <p:nvSpPr>
              <p:cNvPr id="61" name="任意多边形 60"/>
              <p:cNvSpPr/>
              <p:nvPr/>
            </p:nvSpPr>
            <p:spPr>
              <a:xfrm>
                <a:off x="3036804" y="5621127"/>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62" name="任意多边形 61"/>
              <p:cNvSpPr/>
              <p:nvPr/>
            </p:nvSpPr>
            <p:spPr>
              <a:xfrm>
                <a:off x="3321927" y="5605218"/>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typeface="+mn-lt"/>
                  <a:ea charset="-122" panose="040b0509000000000000" pitchFamily="81" typeface="华康娃娃体W5"/>
                </a:endParaRPr>
              </a:p>
            </p:txBody>
          </p:sp>
          <p:sp>
            <p:nvSpPr>
              <p:cNvPr id="63" name="任意多边形 62"/>
              <p:cNvSpPr/>
              <p:nvPr/>
            </p:nvSpPr>
            <p:spPr>
              <a:xfrm>
                <a:off x="3607839" y="5623735"/>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64" name="任意多边形 63"/>
              <p:cNvSpPr/>
              <p:nvPr/>
            </p:nvSpPr>
            <p:spPr>
              <a:xfrm>
                <a:off x="3902024" y="5628214"/>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65" name="任意多边形 64"/>
              <p:cNvSpPr/>
              <p:nvPr/>
            </p:nvSpPr>
            <p:spPr>
              <a:xfrm>
                <a:off x="4314147" y="5612305"/>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57" name="组合 56"/>
            <p:cNvGrpSpPr/>
            <p:nvPr/>
          </p:nvGrpSpPr>
          <p:grpSpPr>
            <a:xfrm>
              <a:off x="4588628" y="5606382"/>
              <a:ext cx="782022" cy="148199"/>
              <a:chOff x="3036804" y="5605218"/>
              <a:chExt cx="782022" cy="148199"/>
            </a:xfrm>
          </p:grpSpPr>
          <p:sp>
            <p:nvSpPr>
              <p:cNvPr id="58" name="任意多边形 57"/>
              <p:cNvSpPr/>
              <p:nvPr/>
            </p:nvSpPr>
            <p:spPr>
              <a:xfrm>
                <a:off x="3036804" y="5621127"/>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9" name="任意多边形 58"/>
              <p:cNvSpPr/>
              <p:nvPr/>
            </p:nvSpPr>
            <p:spPr>
              <a:xfrm>
                <a:off x="3321927" y="5605218"/>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60" name="任意多边形 59"/>
              <p:cNvSpPr/>
              <p:nvPr/>
            </p:nvSpPr>
            <p:spPr>
              <a:xfrm>
                <a:off x="3607839" y="5623735"/>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grpSp>
        <p:nvGrpSpPr>
          <p:cNvPr id="66" name="组合 65"/>
          <p:cNvGrpSpPr/>
          <p:nvPr/>
        </p:nvGrpSpPr>
        <p:grpSpPr>
          <a:xfrm rot="262778">
            <a:off x="2808746" y="2365135"/>
            <a:ext cx="483912" cy="478355"/>
            <a:chOff x="6576763" y="2324072"/>
            <a:chExt cx="719607" cy="711344"/>
          </a:xfrm>
        </p:grpSpPr>
        <p:sp>
          <p:nvSpPr>
            <p:cNvPr id="67" name="任意多边形 66"/>
            <p:cNvSpPr/>
            <p:nvPr/>
          </p:nvSpPr>
          <p:spPr>
            <a:xfrm>
              <a:off x="6576763" y="2324072"/>
              <a:ext cx="719607" cy="711344"/>
            </a:xfrm>
            <a:custGeom>
              <a:gdLst>
                <a:gd fmla="*/ 85501 w 719607" name="connsiteX0"/>
                <a:gd fmla="*/ 127028 h 711344" name="connsiteY0"/>
                <a:gd fmla="*/ 141537 w 719607" name="connsiteX1"/>
                <a:gd fmla="*/ 317528 h 711344" name="connsiteY1"/>
                <a:gd fmla="*/ 1837 w 719607" name="connsiteX2"/>
                <a:gd fmla="*/ 508028 h 711344" name="connsiteY2"/>
                <a:gd fmla="*/ 344737 w 719607" name="connsiteX3"/>
                <a:gd fmla="*/ 711228 h 711344" name="connsiteY3"/>
                <a:gd fmla="*/ 713037 w 719607" name="connsiteX4"/>
                <a:gd fmla="*/ 482628 h 711344" name="connsiteY4"/>
                <a:gd fmla="*/ 433637 w 719607" name="connsiteX5"/>
                <a:gd fmla="*/ 279428 h 711344" name="connsiteY5"/>
                <a:gd fmla="*/ 497137 w 719607" name="connsiteX6"/>
                <a:gd fmla="*/ 76228 h 711344" name="connsiteY6"/>
                <a:gd fmla="*/ 344737 w 719607" name="connsiteX7"/>
                <a:gd fmla="*/ 127028 h 711344" name="connsiteY7"/>
                <a:gd fmla="*/ 306637 w 719607" name="connsiteX8"/>
                <a:gd fmla="*/ 28 h 711344" name="connsiteY8"/>
                <a:gd fmla="*/ 243137 w 719607" name="connsiteX9"/>
                <a:gd fmla="*/ 139728 h 711344" name="connsiteY9"/>
                <a:gd fmla="*/ 85501 w 719607" name="connsiteX10"/>
                <a:gd fmla="*/ 127028 h 711344" name="connsiteY1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b="b" l="l" r="r" t="t"/>
              <a:pathLst>
                <a:path h="711344" w="719607">
                  <a:moveTo>
                    <a:pt x="85501" y="127028"/>
                  </a:moveTo>
                  <a:cubicBezTo>
                    <a:pt x="68568" y="156661"/>
                    <a:pt x="155481" y="254028"/>
                    <a:pt x="141537" y="317528"/>
                  </a:cubicBezTo>
                  <a:cubicBezTo>
                    <a:pt x="127593" y="381028"/>
                    <a:pt x="2640" y="412076"/>
                    <a:pt x="1837" y="508028"/>
                  </a:cubicBezTo>
                  <a:cubicBezTo>
                    <a:pt x="1034" y="603980"/>
                    <a:pt x="-42482" y="715461"/>
                    <a:pt x="344737" y="711228"/>
                  </a:cubicBezTo>
                  <a:cubicBezTo>
                    <a:pt x="731956" y="706995"/>
                    <a:pt x="732889" y="623934"/>
                    <a:pt x="713037" y="482628"/>
                  </a:cubicBezTo>
                  <a:cubicBezTo>
                    <a:pt x="693185" y="341322"/>
                    <a:pt x="460952" y="286490"/>
                    <a:pt x="433637" y="279428"/>
                  </a:cubicBezTo>
                  <a:cubicBezTo>
                    <a:pt x="406322" y="272366"/>
                    <a:pt x="511954" y="101628"/>
                    <a:pt x="497137" y="76228"/>
                  </a:cubicBezTo>
                  <a:cubicBezTo>
                    <a:pt x="482320" y="50828"/>
                    <a:pt x="376487" y="139728"/>
                    <a:pt x="344737" y="127028"/>
                  </a:cubicBezTo>
                  <a:cubicBezTo>
                    <a:pt x="312987" y="114328"/>
                    <a:pt x="323570" y="-2089"/>
                    <a:pt x="306637" y="28"/>
                  </a:cubicBezTo>
                  <a:cubicBezTo>
                    <a:pt x="289704" y="2145"/>
                    <a:pt x="240990" y="88225"/>
                    <a:pt x="243137" y="139728"/>
                  </a:cubicBezTo>
                  <a:cubicBezTo>
                    <a:pt x="245284" y="191231"/>
                    <a:pt x="102434" y="97395"/>
                    <a:pt x="85501" y="127028"/>
                  </a:cubicBezTo>
                  <a:close/>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68" name="任意多边形 67"/>
            <p:cNvSpPr/>
            <p:nvPr/>
          </p:nvSpPr>
          <p:spPr>
            <a:xfrm>
              <a:off x="6743118" y="2591324"/>
              <a:ext cx="277432" cy="48473"/>
            </a:xfrm>
            <a:custGeom>
              <a:gdLst>
                <a:gd fmla="*/ 40 w 277432" name="connsiteX0"/>
                <a:gd fmla="*/ 21867 h 48473" name="connsiteY0"/>
                <a:gd fmla="*/ 130050 w 277432" name="connsiteX1"/>
                <a:gd fmla="*/ 30534 h 48473" name="connsiteY1"/>
                <a:gd fmla="*/ 277394 w 277432" name="connsiteX2"/>
                <a:gd fmla="*/ 198 h 48473" name="connsiteY2"/>
                <a:gd fmla="*/ 143051 w 277432" name="connsiteX3"/>
                <a:gd fmla="*/ 47868 h 48473" name="connsiteY3"/>
                <a:gd fmla="*/ 40 w 277432" name="connsiteX4"/>
                <a:gd fmla="*/ 21867 h 48473"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48473" w="277432">
                  <a:moveTo>
                    <a:pt x="40" y="21867"/>
                  </a:moveTo>
                  <a:cubicBezTo>
                    <a:pt x="-2127" y="18978"/>
                    <a:pt x="83824" y="34146"/>
                    <a:pt x="130050" y="30534"/>
                  </a:cubicBezTo>
                  <a:cubicBezTo>
                    <a:pt x="176276" y="26923"/>
                    <a:pt x="275227" y="-2691"/>
                    <a:pt x="277394" y="198"/>
                  </a:cubicBezTo>
                  <a:cubicBezTo>
                    <a:pt x="279561" y="3087"/>
                    <a:pt x="190721" y="42812"/>
                    <a:pt x="143051" y="47868"/>
                  </a:cubicBezTo>
                  <a:cubicBezTo>
                    <a:pt x="95381" y="52924"/>
                    <a:pt x="2207" y="24756"/>
                    <a:pt x="40" y="21867"/>
                  </a:cubicBezTo>
                  <a:close/>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69" name="任意多边形 68"/>
            <p:cNvSpPr/>
            <p:nvPr/>
          </p:nvSpPr>
          <p:spPr>
            <a:xfrm>
              <a:off x="6772379" y="2737963"/>
              <a:ext cx="330006" cy="169086"/>
            </a:xfrm>
            <a:custGeom>
              <a:gdLst>
                <a:gd fmla="*/ 269214 w 330006" name="connsiteX0"/>
                <a:gd fmla="*/ 74 h 169086" name="connsiteY0"/>
                <a:gd fmla="*/ 527 w 330006" name="connsiteX1"/>
                <a:gd fmla="*/ 52078 h 169086" name="connsiteY1"/>
                <a:gd fmla="*/ 329884 w 330006" name="connsiteX2"/>
                <a:gd fmla="*/ 134417 h 169086" name="connsiteY2"/>
                <a:gd fmla="*/ 30862 w 330006" name="connsiteX3"/>
                <a:gd fmla="*/ 169086 h 169086" name="connsiteY3"/>
              </a:gdLst>
              <a:cxnLst>
                <a:cxn ang="0">
                  <a:pos x="connsiteX0" y="connsiteY0"/>
                </a:cxn>
                <a:cxn ang="0">
                  <a:pos x="connsiteX1" y="connsiteY1"/>
                </a:cxn>
                <a:cxn ang="0">
                  <a:pos x="connsiteX2" y="connsiteY2"/>
                </a:cxn>
                <a:cxn ang="0">
                  <a:pos x="connsiteX3" y="connsiteY3"/>
                </a:cxn>
              </a:cxnLst>
              <a:rect b="b" l="l" r="r" t="t"/>
              <a:pathLst>
                <a:path h="169086" w="330006">
                  <a:moveTo>
                    <a:pt x="269214" y="74"/>
                  </a:moveTo>
                  <a:cubicBezTo>
                    <a:pt x="127287" y="-1732"/>
                    <a:pt x="-9585" y="29688"/>
                    <a:pt x="527" y="52078"/>
                  </a:cubicBezTo>
                  <a:cubicBezTo>
                    <a:pt x="10639" y="74469"/>
                    <a:pt x="324828" y="114916"/>
                    <a:pt x="329884" y="134417"/>
                  </a:cubicBezTo>
                  <a:cubicBezTo>
                    <a:pt x="334940" y="153918"/>
                    <a:pt x="182901" y="161502"/>
                    <a:pt x="30862" y="169086"/>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70" name="任意多边形 69"/>
            <p:cNvSpPr/>
            <p:nvPr/>
          </p:nvSpPr>
          <p:spPr>
            <a:xfrm>
              <a:off x="6851501" y="2695530"/>
              <a:ext cx="34789" cy="281687"/>
            </a:xfrm>
            <a:custGeom>
              <a:gdLst>
                <a:gd fmla="*/ 0 w 34789" name="connsiteX0"/>
                <a:gd fmla="*/ 0 h 281687" name="connsiteY0"/>
                <a:gd fmla="*/ 34669 w 34789" name="connsiteX1"/>
                <a:gd fmla="*/ 281687 h 281687" name="connsiteY1"/>
              </a:gdLst>
              <a:cxnLst>
                <a:cxn ang="0">
                  <a:pos x="connsiteX0" y="connsiteY0"/>
                </a:cxn>
                <a:cxn ang="0">
                  <a:pos x="connsiteX1" y="connsiteY1"/>
                </a:cxn>
              </a:cxnLst>
              <a:rect b="b" l="l" r="r" t="t"/>
              <a:pathLst>
                <a:path h="281687" w="34789">
                  <a:moveTo>
                    <a:pt x="0" y="0"/>
                  </a:moveTo>
                  <a:cubicBezTo>
                    <a:pt x="24557" y="93896"/>
                    <a:pt x="36114" y="179124"/>
                    <a:pt x="34669" y="28168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71" name="任意多边形 70"/>
            <p:cNvSpPr/>
            <p:nvPr/>
          </p:nvSpPr>
          <p:spPr>
            <a:xfrm>
              <a:off x="6948493" y="2695529"/>
              <a:ext cx="34789" cy="281687"/>
            </a:xfrm>
            <a:custGeom>
              <a:gdLst>
                <a:gd fmla="*/ 0 w 34789" name="connsiteX0"/>
                <a:gd fmla="*/ 0 h 281687" name="connsiteY0"/>
                <a:gd fmla="*/ 34669 w 34789" name="connsiteX1"/>
                <a:gd fmla="*/ 281687 h 281687" name="connsiteY1"/>
              </a:gdLst>
              <a:cxnLst>
                <a:cxn ang="0">
                  <a:pos x="connsiteX0" y="connsiteY0"/>
                </a:cxn>
                <a:cxn ang="0">
                  <a:pos x="connsiteX1" y="connsiteY1"/>
                </a:cxn>
              </a:cxnLst>
              <a:rect b="b" l="l" r="r" t="t"/>
              <a:pathLst>
                <a:path h="281687" w="34789">
                  <a:moveTo>
                    <a:pt x="0" y="0"/>
                  </a:moveTo>
                  <a:cubicBezTo>
                    <a:pt x="24557" y="93896"/>
                    <a:pt x="36114" y="179124"/>
                    <a:pt x="34669" y="28168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72" name="组合 71"/>
          <p:cNvGrpSpPr/>
          <p:nvPr/>
        </p:nvGrpSpPr>
        <p:grpSpPr>
          <a:xfrm rot="212532">
            <a:off x="4187476" y="2006616"/>
            <a:ext cx="420029" cy="454623"/>
            <a:chOff x="7755572" y="2347711"/>
            <a:chExt cx="581604" cy="629505"/>
          </a:xfrm>
        </p:grpSpPr>
        <p:grpSp>
          <p:nvGrpSpPr>
            <p:cNvPr id="73" name="组合 72"/>
            <p:cNvGrpSpPr/>
            <p:nvPr/>
          </p:nvGrpSpPr>
          <p:grpSpPr>
            <a:xfrm>
              <a:off x="8030775" y="2465125"/>
              <a:ext cx="306401" cy="487868"/>
              <a:chOff x="7755572" y="2347711"/>
              <a:chExt cx="395355" cy="629505"/>
            </a:xfrm>
            <a:pattFill prst="dkUpDiag">
              <a:fgClr>
                <a:schemeClr val="tx2">
                  <a:lumMod val="50000"/>
                </a:schemeClr>
              </a:fgClr>
              <a:bgClr>
                <a:schemeClr val="bg1"/>
              </a:bgClr>
            </a:pattFill>
          </p:grpSpPr>
          <p:sp>
            <p:nvSpPr>
              <p:cNvPr id="77" name="任意多边形 76"/>
              <p:cNvSpPr/>
              <p:nvPr/>
            </p:nvSpPr>
            <p:spPr>
              <a:xfrm>
                <a:off x="7755572" y="2591324"/>
                <a:ext cx="395355" cy="385892"/>
              </a:xfrm>
              <a:custGeom>
                <a:gdLst>
                  <a:gd fmla="*/ 30497 w 395355" name="connsiteX0"/>
                  <a:gd fmla="*/ 413690 h 441647" name="connsiteY0"/>
                  <a:gd fmla="*/ 34831 w 395355" name="connsiteX1"/>
                  <a:gd fmla="*/ 119003 h 441647" name="connsiteY1"/>
                  <a:gd fmla="*/ 156172 w 395355" name="connsiteX2"/>
                  <a:gd fmla="*/ 1994 h 441647" name="connsiteY2"/>
                  <a:gd fmla="*/ 312183 w 395355" name="connsiteX3"/>
                  <a:gd fmla="*/ 88666 h 441647" name="connsiteY3"/>
                  <a:gd fmla="*/ 394523 w 395355" name="connsiteX4"/>
                  <a:gd fmla="*/ 383355 h 441647" name="connsiteY4"/>
                  <a:gd fmla="*/ 30497 w 395355" name="connsiteX5"/>
                  <a:gd fmla="*/ 413690 h 441647"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441646" w="395355">
                    <a:moveTo>
                      <a:pt x="30497" y="413690"/>
                    </a:moveTo>
                    <a:cubicBezTo>
                      <a:pt x="-29452" y="369631"/>
                      <a:pt x="13885" y="187619"/>
                      <a:pt x="34831" y="119003"/>
                    </a:cubicBezTo>
                    <a:cubicBezTo>
                      <a:pt x="55777" y="50387"/>
                      <a:pt x="113558" y="12828"/>
                      <a:pt x="156172" y="1994"/>
                    </a:cubicBezTo>
                    <a:cubicBezTo>
                      <a:pt x="198786" y="-8840"/>
                      <a:pt x="272458" y="25106"/>
                      <a:pt x="312183" y="88666"/>
                    </a:cubicBezTo>
                    <a:cubicBezTo>
                      <a:pt x="351908" y="152226"/>
                      <a:pt x="402468" y="306072"/>
                      <a:pt x="394523" y="383355"/>
                    </a:cubicBezTo>
                    <a:cubicBezTo>
                      <a:pt x="376466" y="451249"/>
                      <a:pt x="90446" y="457749"/>
                      <a:pt x="30497" y="413690"/>
                    </a:cubicBezTo>
                    <a:close/>
                  </a:path>
                </a:pathLst>
              </a:custGeom>
              <a:grp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78" name="椭圆 31"/>
              <p:cNvSpPr/>
              <p:nvPr/>
            </p:nvSpPr>
            <p:spPr>
              <a:xfrm flipH="1">
                <a:off x="7798320" y="2347711"/>
                <a:ext cx="269516" cy="243613"/>
              </a:xfrm>
              <a:custGeom>
                <a:gdLst>
                  <a:gd fmla="*/ 157842 w 691259" name="connsiteX0"/>
                  <a:gd fmla="*/ 54534 h 624822" name="connsiteY0"/>
                  <a:gd fmla="*/ 440476 w 691259" name="connsiteX1"/>
                  <a:gd fmla="*/ 4658 h 624822" name="connsiteY1"/>
                  <a:gd fmla="*/ 689434 w 691259" name="connsiteX2"/>
                  <a:gd fmla="*/ 326936 h 624822" name="connsiteY2"/>
                  <a:gd fmla="*/ 367408 w 691259" name="connsiteX3"/>
                  <a:gd fmla="*/ 624798 h 624822" name="connsiteY3"/>
                  <a:gd fmla="*/ 8058 w 691259" name="connsiteX4"/>
                  <a:gd fmla="*/ 389140 h 624822" name="connsiteY4"/>
                  <a:gd fmla="*/ 142173 w 691259" name="connsiteX5"/>
                  <a:gd fmla="*/ 43155 h 62482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24822" w="691259">
                    <a:moveTo>
                      <a:pt x="157842" y="54534"/>
                    </a:moveTo>
                    <a:cubicBezTo>
                      <a:pt x="230170" y="12011"/>
                      <a:pt x="296458" y="-10318"/>
                      <a:pt x="440476" y="4658"/>
                    </a:cubicBezTo>
                    <a:cubicBezTo>
                      <a:pt x="584494" y="19634"/>
                      <a:pt x="707833" y="155154"/>
                      <a:pt x="689434" y="326936"/>
                    </a:cubicBezTo>
                    <a:cubicBezTo>
                      <a:pt x="671035" y="498718"/>
                      <a:pt x="518292" y="626872"/>
                      <a:pt x="367408" y="624798"/>
                    </a:cubicBezTo>
                    <a:cubicBezTo>
                      <a:pt x="216524" y="622724"/>
                      <a:pt x="45597" y="554505"/>
                      <a:pt x="8058" y="389140"/>
                    </a:cubicBezTo>
                    <a:cubicBezTo>
                      <a:pt x="-29481" y="223775"/>
                      <a:pt x="72457" y="99308"/>
                      <a:pt x="142173" y="43155"/>
                    </a:cubicBezTo>
                  </a:path>
                </a:pathLst>
              </a:custGeom>
              <a:grp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74" name="组合 73"/>
            <p:cNvGrpSpPr/>
            <p:nvPr/>
          </p:nvGrpSpPr>
          <p:grpSpPr>
            <a:xfrm>
              <a:off x="7755572" y="2347711"/>
              <a:ext cx="395355" cy="629505"/>
              <a:chOff x="7755572" y="2347711"/>
              <a:chExt cx="395355" cy="629505"/>
            </a:xfrm>
            <a:solidFill>
              <a:schemeClr val="bg1"/>
            </a:solidFill>
          </p:grpSpPr>
          <p:sp>
            <p:nvSpPr>
              <p:cNvPr id="75" name="任意多边形 74"/>
              <p:cNvSpPr/>
              <p:nvPr/>
            </p:nvSpPr>
            <p:spPr>
              <a:xfrm>
                <a:off x="7755572" y="2591324"/>
                <a:ext cx="395355" cy="385892"/>
              </a:xfrm>
              <a:custGeom>
                <a:gdLst>
                  <a:gd fmla="*/ 30497 w 395355" name="connsiteX0"/>
                  <a:gd fmla="*/ 413690 h 441647" name="connsiteY0"/>
                  <a:gd fmla="*/ 34831 w 395355" name="connsiteX1"/>
                  <a:gd fmla="*/ 119003 h 441647" name="connsiteY1"/>
                  <a:gd fmla="*/ 156172 w 395355" name="connsiteX2"/>
                  <a:gd fmla="*/ 1994 h 441647" name="connsiteY2"/>
                  <a:gd fmla="*/ 312183 w 395355" name="connsiteX3"/>
                  <a:gd fmla="*/ 88666 h 441647" name="connsiteY3"/>
                  <a:gd fmla="*/ 394523 w 395355" name="connsiteX4"/>
                  <a:gd fmla="*/ 383355 h 441647" name="connsiteY4"/>
                  <a:gd fmla="*/ 30497 w 395355" name="connsiteX5"/>
                  <a:gd fmla="*/ 413690 h 441647"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441646" w="395355">
                    <a:moveTo>
                      <a:pt x="30497" y="413690"/>
                    </a:moveTo>
                    <a:cubicBezTo>
                      <a:pt x="-29452" y="369631"/>
                      <a:pt x="13885" y="187619"/>
                      <a:pt x="34831" y="119003"/>
                    </a:cubicBezTo>
                    <a:cubicBezTo>
                      <a:pt x="55777" y="50387"/>
                      <a:pt x="113558" y="12828"/>
                      <a:pt x="156172" y="1994"/>
                    </a:cubicBezTo>
                    <a:cubicBezTo>
                      <a:pt x="198786" y="-8840"/>
                      <a:pt x="272458" y="25106"/>
                      <a:pt x="312183" y="88666"/>
                    </a:cubicBezTo>
                    <a:cubicBezTo>
                      <a:pt x="351908" y="152226"/>
                      <a:pt x="402468" y="306072"/>
                      <a:pt x="394523" y="383355"/>
                    </a:cubicBezTo>
                    <a:cubicBezTo>
                      <a:pt x="376466" y="451249"/>
                      <a:pt x="90446" y="457749"/>
                      <a:pt x="30497" y="413690"/>
                    </a:cubicBezTo>
                    <a:close/>
                  </a:path>
                </a:pathLst>
              </a:custGeom>
              <a:grp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76" name="椭圆 31"/>
              <p:cNvSpPr/>
              <p:nvPr/>
            </p:nvSpPr>
            <p:spPr>
              <a:xfrm flipH="1">
                <a:off x="7798320" y="2347711"/>
                <a:ext cx="269516" cy="243613"/>
              </a:xfrm>
              <a:custGeom>
                <a:gdLst>
                  <a:gd fmla="*/ 157842 w 691259" name="connsiteX0"/>
                  <a:gd fmla="*/ 54534 h 624822" name="connsiteY0"/>
                  <a:gd fmla="*/ 440476 w 691259" name="connsiteX1"/>
                  <a:gd fmla="*/ 4658 h 624822" name="connsiteY1"/>
                  <a:gd fmla="*/ 689434 w 691259" name="connsiteX2"/>
                  <a:gd fmla="*/ 326936 h 624822" name="connsiteY2"/>
                  <a:gd fmla="*/ 367408 w 691259" name="connsiteX3"/>
                  <a:gd fmla="*/ 624798 h 624822" name="connsiteY3"/>
                  <a:gd fmla="*/ 8058 w 691259" name="connsiteX4"/>
                  <a:gd fmla="*/ 389140 h 624822" name="connsiteY4"/>
                  <a:gd fmla="*/ 142173 w 691259" name="connsiteX5"/>
                  <a:gd fmla="*/ 43155 h 62482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24822" w="691259">
                    <a:moveTo>
                      <a:pt x="157842" y="54534"/>
                    </a:moveTo>
                    <a:cubicBezTo>
                      <a:pt x="230170" y="12011"/>
                      <a:pt x="296458" y="-10318"/>
                      <a:pt x="440476" y="4658"/>
                    </a:cubicBezTo>
                    <a:cubicBezTo>
                      <a:pt x="584494" y="19634"/>
                      <a:pt x="707833" y="155154"/>
                      <a:pt x="689434" y="326936"/>
                    </a:cubicBezTo>
                    <a:cubicBezTo>
                      <a:pt x="671035" y="498718"/>
                      <a:pt x="518292" y="626872"/>
                      <a:pt x="367408" y="624798"/>
                    </a:cubicBezTo>
                    <a:cubicBezTo>
                      <a:pt x="216524" y="622724"/>
                      <a:pt x="45597" y="554505"/>
                      <a:pt x="8058" y="389140"/>
                    </a:cubicBezTo>
                    <a:cubicBezTo>
                      <a:pt x="-29481" y="223775"/>
                      <a:pt x="72457" y="99308"/>
                      <a:pt x="142173" y="43155"/>
                    </a:cubicBezTo>
                  </a:path>
                </a:pathLst>
              </a:custGeom>
              <a:grp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sp>
        <p:nvSpPr>
          <p:cNvPr id="79" name="文本框 78"/>
          <p:cNvSpPr txBox="1"/>
          <p:nvPr/>
        </p:nvSpPr>
        <p:spPr>
          <a:xfrm>
            <a:off x="2524918" y="2745871"/>
            <a:ext cx="1402080" cy="579120"/>
          </a:xfrm>
          <a:prstGeom prst="rect">
            <a:avLst/>
          </a:prstGeom>
          <a:noFill/>
          <a:ln>
            <a:noFill/>
          </a:ln>
        </p:spPr>
        <p:txBody>
          <a:bodyPr rtlCol="0" wrap="none">
            <a:spAutoFit/>
          </a:bodyPr>
          <a:lstStyle/>
          <a:p>
            <a:r>
              <a:rPr altLang="zh-CN" b="1" lang="en-US" smtClean="0" sz="3200">
                <a:solidFill>
                  <a:srgbClr val="FBA6A5"/>
                </a:solidFill>
                <a:latin charset="-122" panose="040b0509000000000000" pitchFamily="81" typeface="华康娃娃体W5"/>
                <a:ea charset="-122" panose="040b0509000000000000" pitchFamily="81" typeface="华康娃娃体W5"/>
              </a:rPr>
              <a:t>75,000</a:t>
            </a:r>
          </a:p>
        </p:txBody>
      </p:sp>
      <p:sp>
        <p:nvSpPr>
          <p:cNvPr id="80" name="文本框 79"/>
          <p:cNvSpPr txBox="1"/>
          <p:nvPr/>
        </p:nvSpPr>
        <p:spPr>
          <a:xfrm>
            <a:off x="3948442" y="2352895"/>
            <a:ext cx="1198880" cy="579120"/>
          </a:xfrm>
          <a:prstGeom prst="rect">
            <a:avLst/>
          </a:prstGeom>
          <a:noFill/>
          <a:ln>
            <a:noFill/>
          </a:ln>
        </p:spPr>
        <p:txBody>
          <a:bodyPr rtlCol="0" wrap="none">
            <a:spAutoFit/>
          </a:bodyPr>
          <a:lstStyle/>
          <a:p>
            <a:r>
              <a:rPr altLang="zh-CN" b="1" lang="en-US" smtClean="0" sz="3200">
                <a:solidFill>
                  <a:srgbClr val="FBA6A5"/>
                </a:solidFill>
                <a:latin charset="-122" panose="040b0509000000000000" pitchFamily="81" typeface="华康娃娃体W5"/>
                <a:ea charset="-122" panose="040b0509000000000000" pitchFamily="81" typeface="华康娃娃体W5"/>
              </a:rPr>
              <a:t>3,500</a:t>
            </a:r>
          </a:p>
        </p:txBody>
      </p:sp>
      <p:sp>
        <p:nvSpPr>
          <p:cNvPr id="81" name="PA_库_文本框 80"/>
          <p:cNvSpPr txBox="1"/>
          <p:nvPr>
            <p:custDataLst>
              <p:tags r:id="rId7"/>
            </p:custDataLst>
          </p:nvPr>
        </p:nvSpPr>
        <p:spPr>
          <a:xfrm>
            <a:off x="6628928" y="4531459"/>
            <a:ext cx="4039899" cy="8915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请在这里输入文字请在这里输入文字请在这里输入文字请在这里输入文字请在这里输入文字请在这里输入文字请在这里输入文字请在这里输入文</a:t>
            </a:r>
          </a:p>
        </p:txBody>
      </p:sp>
      <p:sp>
        <p:nvSpPr>
          <p:cNvPr id="82" name="PA_库_文本框 81"/>
          <p:cNvSpPr txBox="1"/>
          <p:nvPr>
            <p:custDataLst>
              <p:tags r:id="rId8"/>
            </p:custDataLst>
          </p:nvPr>
        </p:nvSpPr>
        <p:spPr>
          <a:xfrm>
            <a:off x="7341643" y="3981473"/>
            <a:ext cx="1097280" cy="457200"/>
          </a:xfrm>
          <a:prstGeom prst="rect">
            <a:avLst/>
          </a:prstGeom>
          <a:noFill/>
          <a:effectLst/>
        </p:spPr>
        <p:txBody>
          <a:bodyPr rtlCol="0" wrap="non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关键词</a:t>
            </a:r>
          </a:p>
        </p:txBody>
      </p:sp>
      <p:sp>
        <p:nvSpPr>
          <p:cNvPr id="83" name="PA_库_文本框 82"/>
          <p:cNvSpPr txBox="1"/>
          <p:nvPr>
            <p:custDataLst>
              <p:tags r:id="rId9"/>
            </p:custDataLst>
          </p:nvPr>
        </p:nvSpPr>
        <p:spPr>
          <a:xfrm>
            <a:off x="6628928" y="2726623"/>
            <a:ext cx="4039899" cy="8915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请在这里输入文字请在这里输入文字请在这里输入文字请在这里输入文字请在这里输入文字请在这里输入文字请在这里输入文字请在这里输入文</a:t>
            </a:r>
          </a:p>
        </p:txBody>
      </p:sp>
      <p:sp>
        <p:nvSpPr>
          <p:cNvPr id="84" name="PA_库_文本框 83"/>
          <p:cNvSpPr txBox="1"/>
          <p:nvPr>
            <p:custDataLst>
              <p:tags r:id="rId10"/>
            </p:custDataLst>
          </p:nvPr>
        </p:nvSpPr>
        <p:spPr>
          <a:xfrm>
            <a:off x="7341643" y="2176636"/>
            <a:ext cx="1097280" cy="457200"/>
          </a:xfrm>
          <a:prstGeom prst="rect">
            <a:avLst/>
          </a:prstGeom>
          <a:noFill/>
          <a:effectLst/>
        </p:spPr>
        <p:txBody>
          <a:bodyPr rtlCol="0" wrap="non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关键词</a:t>
            </a:r>
          </a:p>
        </p:txBody>
      </p:sp>
      <p:sp>
        <p:nvSpPr>
          <p:cNvPr id="85" name="PA_库_任意多边形 84"/>
          <p:cNvSpPr/>
          <p:nvPr>
            <p:custDataLst>
              <p:tags r:id="rId11"/>
            </p:custDataLst>
          </p:nvPr>
        </p:nvSpPr>
        <p:spPr>
          <a:xfrm>
            <a:off x="6736715" y="2176038"/>
            <a:ext cx="551953" cy="413363"/>
          </a:xfrm>
          <a:custGeom>
            <a:gdLst>
              <a:gd fmla="*/ 256195 w 3682147" name="connsiteX0"/>
              <a:gd fmla="*/ 48768 h 401763" name="connsiteY0"/>
              <a:gd fmla="*/ 2950627 w 3682147" name="connsiteX1"/>
              <a:gd fmla="*/ 0 h 401763" name="connsiteY1"/>
              <a:gd fmla="*/ 85507 w 3682147" name="connsiteX2"/>
              <a:gd fmla="*/ 158496 h 401763" name="connsiteY2"/>
              <a:gd fmla="*/ 3170083 w 3682147" name="connsiteX3"/>
              <a:gd fmla="*/ 73152 h 401763" name="connsiteY3"/>
              <a:gd fmla="*/ 163 w 3682147" name="connsiteX4"/>
              <a:gd fmla="*/ 243840 h 401763" name="connsiteY4"/>
              <a:gd fmla="*/ 3328579 w 3682147" name="connsiteX5"/>
              <a:gd fmla="*/ 158496 h 401763" name="connsiteY5"/>
              <a:gd fmla="*/ 12355 w 3682147" name="connsiteX6"/>
              <a:gd fmla="*/ 353568 h 401763" name="connsiteY6"/>
              <a:gd fmla="*/ 3511459 w 3682147" name="connsiteX7"/>
              <a:gd fmla="*/ 256032 h 401763" name="connsiteY7"/>
              <a:gd fmla="*/ 208366 w 3682147" name="connsiteX8"/>
              <a:gd fmla="*/ 398876 h 401763" name="connsiteY8"/>
              <a:gd fmla="*/ 3682147 w 3682147" name="connsiteX9"/>
              <a:gd fmla="*/ 329184 h 401763" name="connsiteY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401763" w="3682147">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noFill/>
          <a:ln w="88900">
            <a:solidFill>
              <a:schemeClr val="accent6">
                <a:lumMod val="40000"/>
                <a:lumOff val="6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86" name="PA_库_任意多边形 85"/>
          <p:cNvSpPr/>
          <p:nvPr>
            <p:custDataLst>
              <p:tags r:id="rId12"/>
            </p:custDataLst>
          </p:nvPr>
        </p:nvSpPr>
        <p:spPr>
          <a:xfrm>
            <a:off x="6736715" y="3987775"/>
            <a:ext cx="551953" cy="413363"/>
          </a:xfrm>
          <a:custGeom>
            <a:gdLst>
              <a:gd fmla="*/ 256195 w 3682147" name="connsiteX0"/>
              <a:gd fmla="*/ 48768 h 401763" name="connsiteY0"/>
              <a:gd fmla="*/ 2950627 w 3682147" name="connsiteX1"/>
              <a:gd fmla="*/ 0 h 401763" name="connsiteY1"/>
              <a:gd fmla="*/ 85507 w 3682147" name="connsiteX2"/>
              <a:gd fmla="*/ 158496 h 401763" name="connsiteY2"/>
              <a:gd fmla="*/ 3170083 w 3682147" name="connsiteX3"/>
              <a:gd fmla="*/ 73152 h 401763" name="connsiteY3"/>
              <a:gd fmla="*/ 163 w 3682147" name="connsiteX4"/>
              <a:gd fmla="*/ 243840 h 401763" name="connsiteY4"/>
              <a:gd fmla="*/ 3328579 w 3682147" name="connsiteX5"/>
              <a:gd fmla="*/ 158496 h 401763" name="connsiteY5"/>
              <a:gd fmla="*/ 12355 w 3682147" name="connsiteX6"/>
              <a:gd fmla="*/ 353568 h 401763" name="connsiteY6"/>
              <a:gd fmla="*/ 3511459 w 3682147" name="connsiteX7"/>
              <a:gd fmla="*/ 256032 h 401763" name="connsiteY7"/>
              <a:gd fmla="*/ 208366 w 3682147" name="connsiteX8"/>
              <a:gd fmla="*/ 398876 h 401763" name="connsiteY8"/>
              <a:gd fmla="*/ 3682147 w 3682147" name="connsiteX9"/>
              <a:gd fmla="*/ 329184 h 401763" name="connsiteY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401763" w="3682147">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noFill/>
          <a:ln w="88900">
            <a:solidFill>
              <a:schemeClr val="accent6">
                <a:lumMod val="40000"/>
                <a:lumOff val="6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87" name="PA_库_组合 86"/>
          <p:cNvGrpSpPr/>
          <p:nvPr>
            <p:custDataLst>
              <p:tags r:id="rId13"/>
            </p:custDataLst>
          </p:nvPr>
        </p:nvGrpSpPr>
        <p:grpSpPr>
          <a:xfrm rot="262778">
            <a:off x="6880142" y="2289922"/>
            <a:ext cx="301547" cy="257397"/>
            <a:chOff x="6772379" y="2695529"/>
            <a:chExt cx="330006" cy="281688"/>
          </a:xfrm>
        </p:grpSpPr>
        <p:sp>
          <p:nvSpPr>
            <p:cNvPr id="88" name="任意多边形 87"/>
            <p:cNvSpPr/>
            <p:nvPr/>
          </p:nvSpPr>
          <p:spPr>
            <a:xfrm>
              <a:off x="6772379" y="2737963"/>
              <a:ext cx="330006" cy="169086"/>
            </a:xfrm>
            <a:custGeom>
              <a:gdLst>
                <a:gd fmla="*/ 269214 w 330006" name="connsiteX0"/>
                <a:gd fmla="*/ 74 h 169086" name="connsiteY0"/>
                <a:gd fmla="*/ 527 w 330006" name="connsiteX1"/>
                <a:gd fmla="*/ 52078 h 169086" name="connsiteY1"/>
                <a:gd fmla="*/ 329884 w 330006" name="connsiteX2"/>
                <a:gd fmla="*/ 134417 h 169086" name="connsiteY2"/>
                <a:gd fmla="*/ 30862 w 330006" name="connsiteX3"/>
                <a:gd fmla="*/ 169086 h 169086" name="connsiteY3"/>
              </a:gdLst>
              <a:cxnLst>
                <a:cxn ang="0">
                  <a:pos x="connsiteX0" y="connsiteY0"/>
                </a:cxn>
                <a:cxn ang="0">
                  <a:pos x="connsiteX1" y="connsiteY1"/>
                </a:cxn>
                <a:cxn ang="0">
                  <a:pos x="connsiteX2" y="connsiteY2"/>
                </a:cxn>
                <a:cxn ang="0">
                  <a:pos x="connsiteX3" y="connsiteY3"/>
                </a:cxn>
              </a:cxnLst>
              <a:rect b="b" l="l" r="r" t="t"/>
              <a:pathLst>
                <a:path h="169086" w="330006">
                  <a:moveTo>
                    <a:pt x="269214" y="74"/>
                  </a:moveTo>
                  <a:cubicBezTo>
                    <a:pt x="127287" y="-1732"/>
                    <a:pt x="-9585" y="29688"/>
                    <a:pt x="527" y="52078"/>
                  </a:cubicBezTo>
                  <a:cubicBezTo>
                    <a:pt x="10639" y="74469"/>
                    <a:pt x="324828" y="114916"/>
                    <a:pt x="329884" y="134417"/>
                  </a:cubicBezTo>
                  <a:cubicBezTo>
                    <a:pt x="334940" y="153918"/>
                    <a:pt x="182901" y="161502"/>
                    <a:pt x="30862" y="169086"/>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0" panose="020b0604020202020204" pitchFamily="34" typeface="Arial"/>
                <a:ea charset="-122" panose="040b0509000000000000" pitchFamily="81" typeface="华康娃娃体W5"/>
              </a:endParaRPr>
            </a:p>
          </p:txBody>
        </p:sp>
        <p:sp>
          <p:nvSpPr>
            <p:cNvPr id="89" name="任意多边形 88"/>
            <p:cNvSpPr/>
            <p:nvPr/>
          </p:nvSpPr>
          <p:spPr>
            <a:xfrm>
              <a:off x="6851501" y="2695530"/>
              <a:ext cx="34789" cy="281687"/>
            </a:xfrm>
            <a:custGeom>
              <a:gdLst>
                <a:gd fmla="*/ 0 w 34789" name="connsiteX0"/>
                <a:gd fmla="*/ 0 h 281687" name="connsiteY0"/>
                <a:gd fmla="*/ 34669 w 34789" name="connsiteX1"/>
                <a:gd fmla="*/ 281687 h 281687" name="connsiteY1"/>
              </a:gdLst>
              <a:cxnLst>
                <a:cxn ang="0">
                  <a:pos x="connsiteX0" y="connsiteY0"/>
                </a:cxn>
                <a:cxn ang="0">
                  <a:pos x="connsiteX1" y="connsiteY1"/>
                </a:cxn>
              </a:cxnLst>
              <a:rect b="b" l="l" r="r" t="t"/>
              <a:pathLst>
                <a:path h="281687" w="34789">
                  <a:moveTo>
                    <a:pt x="0" y="0"/>
                  </a:moveTo>
                  <a:cubicBezTo>
                    <a:pt x="24557" y="93896"/>
                    <a:pt x="36114" y="179124"/>
                    <a:pt x="34669" y="28168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90" name="任意多边形 89"/>
            <p:cNvSpPr/>
            <p:nvPr/>
          </p:nvSpPr>
          <p:spPr>
            <a:xfrm>
              <a:off x="6948493" y="2695529"/>
              <a:ext cx="34789" cy="281687"/>
            </a:xfrm>
            <a:custGeom>
              <a:gdLst>
                <a:gd fmla="*/ 0 w 34789" name="connsiteX0"/>
                <a:gd fmla="*/ 0 h 281687" name="connsiteY0"/>
                <a:gd fmla="*/ 34669 w 34789" name="connsiteX1"/>
                <a:gd fmla="*/ 281687 h 281687" name="connsiteY1"/>
              </a:gdLst>
              <a:cxnLst>
                <a:cxn ang="0">
                  <a:pos x="connsiteX0" y="connsiteY0"/>
                </a:cxn>
                <a:cxn ang="0">
                  <a:pos x="connsiteX1" y="connsiteY1"/>
                </a:cxn>
              </a:cxnLst>
              <a:rect b="b" l="l" r="r" t="t"/>
              <a:pathLst>
                <a:path h="281687" w="34789">
                  <a:moveTo>
                    <a:pt x="0" y="0"/>
                  </a:moveTo>
                  <a:cubicBezTo>
                    <a:pt x="24557" y="93896"/>
                    <a:pt x="36114" y="179124"/>
                    <a:pt x="34669" y="28168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0" pitchFamily="34" typeface="Calibri"/>
              </a:endParaRPr>
            </a:p>
          </p:txBody>
        </p:sp>
      </p:grpSp>
      <p:grpSp>
        <p:nvGrpSpPr>
          <p:cNvPr id="91" name="PA_库_组合 90"/>
          <p:cNvGrpSpPr/>
          <p:nvPr>
            <p:custDataLst>
              <p:tags r:id="rId14"/>
            </p:custDataLst>
          </p:nvPr>
        </p:nvGrpSpPr>
        <p:grpSpPr>
          <a:xfrm rot="212532">
            <a:off x="6944333" y="4046340"/>
            <a:ext cx="225103" cy="281681"/>
            <a:chOff x="7755572" y="2347711"/>
            <a:chExt cx="395355" cy="629505"/>
          </a:xfrm>
          <a:noFill/>
        </p:grpSpPr>
        <p:sp>
          <p:nvSpPr>
            <p:cNvPr id="92" name="任意多边形 91"/>
            <p:cNvSpPr/>
            <p:nvPr/>
          </p:nvSpPr>
          <p:spPr>
            <a:xfrm>
              <a:off x="7755572" y="2591324"/>
              <a:ext cx="395355" cy="385892"/>
            </a:xfrm>
            <a:custGeom>
              <a:gdLst>
                <a:gd fmla="*/ 30497 w 395355" name="connsiteX0"/>
                <a:gd fmla="*/ 413690 h 441647" name="connsiteY0"/>
                <a:gd fmla="*/ 34831 w 395355" name="connsiteX1"/>
                <a:gd fmla="*/ 119003 h 441647" name="connsiteY1"/>
                <a:gd fmla="*/ 156172 w 395355" name="connsiteX2"/>
                <a:gd fmla="*/ 1994 h 441647" name="connsiteY2"/>
                <a:gd fmla="*/ 312183 w 395355" name="connsiteX3"/>
                <a:gd fmla="*/ 88666 h 441647" name="connsiteY3"/>
                <a:gd fmla="*/ 394523 w 395355" name="connsiteX4"/>
                <a:gd fmla="*/ 383355 h 441647" name="connsiteY4"/>
                <a:gd fmla="*/ 30497 w 395355" name="connsiteX5"/>
                <a:gd fmla="*/ 413690 h 441647"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441646" w="395355">
                  <a:moveTo>
                    <a:pt x="30497" y="413690"/>
                  </a:moveTo>
                  <a:cubicBezTo>
                    <a:pt x="-29452" y="369631"/>
                    <a:pt x="13885" y="187619"/>
                    <a:pt x="34831" y="119003"/>
                  </a:cubicBezTo>
                  <a:cubicBezTo>
                    <a:pt x="55777" y="50387"/>
                    <a:pt x="113558" y="12828"/>
                    <a:pt x="156172" y="1994"/>
                  </a:cubicBezTo>
                  <a:cubicBezTo>
                    <a:pt x="198786" y="-8840"/>
                    <a:pt x="272458" y="25106"/>
                    <a:pt x="312183" y="88666"/>
                  </a:cubicBezTo>
                  <a:cubicBezTo>
                    <a:pt x="351908" y="152226"/>
                    <a:pt x="402468" y="306072"/>
                    <a:pt x="394523" y="383355"/>
                  </a:cubicBezTo>
                  <a:cubicBezTo>
                    <a:pt x="376466" y="451249"/>
                    <a:pt x="90446" y="457749"/>
                    <a:pt x="30497" y="413690"/>
                  </a:cubicBezTo>
                  <a:close/>
                </a:path>
              </a:pathLst>
            </a:custGeom>
            <a:grp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93" name="椭圆 31"/>
            <p:cNvSpPr/>
            <p:nvPr/>
          </p:nvSpPr>
          <p:spPr>
            <a:xfrm flipH="1">
              <a:off x="7798320" y="2347711"/>
              <a:ext cx="269516" cy="243613"/>
            </a:xfrm>
            <a:custGeom>
              <a:gdLst>
                <a:gd fmla="*/ 157842 w 691259" name="connsiteX0"/>
                <a:gd fmla="*/ 54534 h 624822" name="connsiteY0"/>
                <a:gd fmla="*/ 440476 w 691259" name="connsiteX1"/>
                <a:gd fmla="*/ 4658 h 624822" name="connsiteY1"/>
                <a:gd fmla="*/ 689434 w 691259" name="connsiteX2"/>
                <a:gd fmla="*/ 326936 h 624822" name="connsiteY2"/>
                <a:gd fmla="*/ 367408 w 691259" name="connsiteX3"/>
                <a:gd fmla="*/ 624798 h 624822" name="connsiteY3"/>
                <a:gd fmla="*/ 8058 w 691259" name="connsiteX4"/>
                <a:gd fmla="*/ 389140 h 624822" name="connsiteY4"/>
                <a:gd fmla="*/ 142173 w 691259" name="connsiteX5"/>
                <a:gd fmla="*/ 43155 h 62482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24822" w="691259">
                  <a:moveTo>
                    <a:pt x="157842" y="54534"/>
                  </a:moveTo>
                  <a:cubicBezTo>
                    <a:pt x="230170" y="12011"/>
                    <a:pt x="296458" y="-10318"/>
                    <a:pt x="440476" y="4658"/>
                  </a:cubicBezTo>
                  <a:cubicBezTo>
                    <a:pt x="584494" y="19634"/>
                    <a:pt x="707833" y="155154"/>
                    <a:pt x="689434" y="326936"/>
                  </a:cubicBezTo>
                  <a:cubicBezTo>
                    <a:pt x="671035" y="498718"/>
                    <a:pt x="518292" y="626872"/>
                    <a:pt x="367408" y="624798"/>
                  </a:cubicBezTo>
                  <a:cubicBezTo>
                    <a:pt x="216524" y="622724"/>
                    <a:pt x="45597" y="554505"/>
                    <a:pt x="8058" y="389140"/>
                  </a:cubicBezTo>
                  <a:cubicBezTo>
                    <a:pt x="-29481" y="223775"/>
                    <a:pt x="72457" y="99308"/>
                    <a:pt x="142173" y="43155"/>
                  </a:cubicBezTo>
                </a:path>
              </a:pathLst>
            </a:custGeom>
            <a:grp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Tree>
    <p:extLst>
      <p:ext uri="{BB962C8B-B14F-4D97-AF65-F5344CB8AC3E}">
        <p14:creationId val="3298758796"/>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grpId="0" id="5" nodeType="withEffect" presetClass="entr" presetID="2" presetSubtype="2">
                                  <p:stCondLst>
                                    <p:cond delay="250"/>
                                  </p:stCondLst>
                                  <p:childTnLst>
                                    <p:set>
                                      <p:cBhvr>
                                        <p:cTn dur="1" fill="hold" id="6">
                                          <p:stCondLst>
                                            <p:cond delay="0"/>
                                          </p:stCondLst>
                                        </p:cTn>
                                        <p:tgtEl>
                                          <p:spTgt spid="81"/>
                                        </p:tgtEl>
                                        <p:attrNameLst>
                                          <p:attrName>style.visibility</p:attrName>
                                        </p:attrNameLst>
                                      </p:cBhvr>
                                      <p:to>
                                        <p:strVal val="visible"/>
                                      </p:to>
                                    </p:set>
                                    <p:anim calcmode="lin" valueType="num">
                                      <p:cBhvr additive="base">
                                        <p:cTn dur="1500" fill="hold" id="7"/>
                                        <p:tgtEl>
                                          <p:spTgt spid="81"/>
                                        </p:tgtEl>
                                        <p:attrNameLst>
                                          <p:attrName>ppt_x</p:attrName>
                                        </p:attrNameLst>
                                      </p:cBhvr>
                                      <p:tavLst>
                                        <p:tav tm="0">
                                          <p:val>
                                            <p:strVal val="1+#ppt_w/2"/>
                                          </p:val>
                                        </p:tav>
                                        <p:tav tm="100000">
                                          <p:val>
                                            <p:strVal val="#ppt_x"/>
                                          </p:val>
                                        </p:tav>
                                      </p:tavLst>
                                    </p:anim>
                                    <p:anim calcmode="lin" valueType="num">
                                      <p:cBhvr additive="base">
                                        <p:cTn dur="1500" fill="hold" id="8"/>
                                        <p:tgtEl>
                                          <p:spTgt spid="81"/>
                                        </p:tgtEl>
                                        <p:attrNameLst>
                                          <p:attrName>ppt_y</p:attrName>
                                        </p:attrNameLst>
                                      </p:cBhvr>
                                      <p:tavLst>
                                        <p:tav tm="0">
                                          <p:val>
                                            <p:strVal val="#ppt_y"/>
                                          </p:val>
                                        </p:tav>
                                        <p:tav tm="100000">
                                          <p:val>
                                            <p:strVal val="#ppt_y"/>
                                          </p:val>
                                        </p:tav>
                                      </p:tavLst>
                                    </p:anim>
                                  </p:childTnLst>
                                </p:cTn>
                              </p:par>
                              <p:par>
                                <p:cTn decel="100000" fill="hold" grpId="0" id="9" nodeType="withEffect" presetClass="entr" presetID="2" presetSubtype="2">
                                  <p:stCondLst>
                                    <p:cond delay="250"/>
                                  </p:stCondLst>
                                  <p:childTnLst>
                                    <p:set>
                                      <p:cBhvr>
                                        <p:cTn dur="1" fill="hold" id="10">
                                          <p:stCondLst>
                                            <p:cond delay="0"/>
                                          </p:stCondLst>
                                        </p:cTn>
                                        <p:tgtEl>
                                          <p:spTgt spid="82"/>
                                        </p:tgtEl>
                                        <p:attrNameLst>
                                          <p:attrName>style.visibility</p:attrName>
                                        </p:attrNameLst>
                                      </p:cBhvr>
                                      <p:to>
                                        <p:strVal val="visible"/>
                                      </p:to>
                                    </p:set>
                                    <p:anim calcmode="lin" valueType="num">
                                      <p:cBhvr additive="base">
                                        <p:cTn dur="1500" fill="hold" id="11"/>
                                        <p:tgtEl>
                                          <p:spTgt spid="82"/>
                                        </p:tgtEl>
                                        <p:attrNameLst>
                                          <p:attrName>ppt_x</p:attrName>
                                        </p:attrNameLst>
                                      </p:cBhvr>
                                      <p:tavLst>
                                        <p:tav tm="0">
                                          <p:val>
                                            <p:strVal val="1+#ppt_w/2"/>
                                          </p:val>
                                        </p:tav>
                                        <p:tav tm="100000">
                                          <p:val>
                                            <p:strVal val="#ppt_x"/>
                                          </p:val>
                                        </p:tav>
                                      </p:tavLst>
                                    </p:anim>
                                    <p:anim calcmode="lin" valueType="num">
                                      <p:cBhvr additive="base">
                                        <p:cTn dur="1500" fill="hold" id="12"/>
                                        <p:tgtEl>
                                          <p:spTgt spid="82"/>
                                        </p:tgtEl>
                                        <p:attrNameLst>
                                          <p:attrName>ppt_y</p:attrName>
                                        </p:attrNameLst>
                                      </p:cBhvr>
                                      <p:tavLst>
                                        <p:tav tm="0">
                                          <p:val>
                                            <p:strVal val="#ppt_y"/>
                                          </p:val>
                                        </p:tav>
                                        <p:tav tm="100000">
                                          <p:val>
                                            <p:strVal val="#ppt_y"/>
                                          </p:val>
                                        </p:tav>
                                      </p:tavLst>
                                    </p:anim>
                                  </p:childTnLst>
                                </p:cTn>
                              </p:par>
                              <p:par>
                                <p:cTn decel="100000" fill="hold" grpId="0" id="13" nodeType="withEffect" presetClass="entr" presetID="2" presetSubtype="2">
                                  <p:stCondLst>
                                    <p:cond delay="250"/>
                                  </p:stCondLst>
                                  <p:childTnLst>
                                    <p:set>
                                      <p:cBhvr>
                                        <p:cTn dur="1" fill="hold" id="14">
                                          <p:stCondLst>
                                            <p:cond delay="0"/>
                                          </p:stCondLst>
                                        </p:cTn>
                                        <p:tgtEl>
                                          <p:spTgt spid="83"/>
                                        </p:tgtEl>
                                        <p:attrNameLst>
                                          <p:attrName>style.visibility</p:attrName>
                                        </p:attrNameLst>
                                      </p:cBhvr>
                                      <p:to>
                                        <p:strVal val="visible"/>
                                      </p:to>
                                    </p:set>
                                    <p:anim calcmode="lin" valueType="num">
                                      <p:cBhvr additive="base">
                                        <p:cTn dur="1500" fill="hold" id="15"/>
                                        <p:tgtEl>
                                          <p:spTgt spid="83"/>
                                        </p:tgtEl>
                                        <p:attrNameLst>
                                          <p:attrName>ppt_x</p:attrName>
                                        </p:attrNameLst>
                                      </p:cBhvr>
                                      <p:tavLst>
                                        <p:tav tm="0">
                                          <p:val>
                                            <p:strVal val="1+#ppt_w/2"/>
                                          </p:val>
                                        </p:tav>
                                        <p:tav tm="100000">
                                          <p:val>
                                            <p:strVal val="#ppt_x"/>
                                          </p:val>
                                        </p:tav>
                                      </p:tavLst>
                                    </p:anim>
                                    <p:anim calcmode="lin" valueType="num">
                                      <p:cBhvr additive="base">
                                        <p:cTn dur="1500" fill="hold" id="16"/>
                                        <p:tgtEl>
                                          <p:spTgt spid="83"/>
                                        </p:tgtEl>
                                        <p:attrNameLst>
                                          <p:attrName>ppt_y</p:attrName>
                                        </p:attrNameLst>
                                      </p:cBhvr>
                                      <p:tavLst>
                                        <p:tav tm="0">
                                          <p:val>
                                            <p:strVal val="#ppt_y"/>
                                          </p:val>
                                        </p:tav>
                                        <p:tav tm="100000">
                                          <p:val>
                                            <p:strVal val="#ppt_y"/>
                                          </p:val>
                                        </p:tav>
                                      </p:tavLst>
                                    </p:anim>
                                  </p:childTnLst>
                                </p:cTn>
                              </p:par>
                              <p:par>
                                <p:cTn decel="100000" fill="hold" grpId="0" id="17" nodeType="withEffect" presetClass="entr" presetID="2" presetSubtype="2">
                                  <p:stCondLst>
                                    <p:cond delay="250"/>
                                  </p:stCondLst>
                                  <p:childTnLst>
                                    <p:set>
                                      <p:cBhvr>
                                        <p:cTn dur="1" fill="hold" id="18">
                                          <p:stCondLst>
                                            <p:cond delay="0"/>
                                          </p:stCondLst>
                                        </p:cTn>
                                        <p:tgtEl>
                                          <p:spTgt spid="84"/>
                                        </p:tgtEl>
                                        <p:attrNameLst>
                                          <p:attrName>style.visibility</p:attrName>
                                        </p:attrNameLst>
                                      </p:cBhvr>
                                      <p:to>
                                        <p:strVal val="visible"/>
                                      </p:to>
                                    </p:set>
                                    <p:anim calcmode="lin" valueType="num">
                                      <p:cBhvr additive="base">
                                        <p:cTn dur="1500" fill="hold" id="19"/>
                                        <p:tgtEl>
                                          <p:spTgt spid="84"/>
                                        </p:tgtEl>
                                        <p:attrNameLst>
                                          <p:attrName>ppt_x</p:attrName>
                                        </p:attrNameLst>
                                      </p:cBhvr>
                                      <p:tavLst>
                                        <p:tav tm="0">
                                          <p:val>
                                            <p:strVal val="1+#ppt_w/2"/>
                                          </p:val>
                                        </p:tav>
                                        <p:tav tm="100000">
                                          <p:val>
                                            <p:strVal val="#ppt_x"/>
                                          </p:val>
                                        </p:tav>
                                      </p:tavLst>
                                    </p:anim>
                                    <p:anim calcmode="lin" valueType="num">
                                      <p:cBhvr additive="base">
                                        <p:cTn dur="1500" fill="hold" id="20"/>
                                        <p:tgtEl>
                                          <p:spTgt spid="84"/>
                                        </p:tgtEl>
                                        <p:attrNameLst>
                                          <p:attrName>ppt_y</p:attrName>
                                        </p:attrNameLst>
                                      </p:cBhvr>
                                      <p:tavLst>
                                        <p:tav tm="0">
                                          <p:val>
                                            <p:strVal val="#ppt_y"/>
                                          </p:val>
                                        </p:tav>
                                        <p:tav tm="100000">
                                          <p:val>
                                            <p:strVal val="#ppt_y"/>
                                          </p:val>
                                        </p:tav>
                                      </p:tavLst>
                                    </p:anim>
                                  </p:childTnLst>
                                </p:cTn>
                              </p:par>
                              <p:par>
                                <p:cTn decel="100000" fill="hold" grpId="0" id="21" nodeType="withEffect" presetClass="entr" presetID="2" presetSubtype="2">
                                  <p:stCondLst>
                                    <p:cond delay="250"/>
                                  </p:stCondLst>
                                  <p:childTnLst>
                                    <p:set>
                                      <p:cBhvr>
                                        <p:cTn dur="1" fill="hold" id="22">
                                          <p:stCondLst>
                                            <p:cond delay="0"/>
                                          </p:stCondLst>
                                        </p:cTn>
                                        <p:tgtEl>
                                          <p:spTgt spid="85"/>
                                        </p:tgtEl>
                                        <p:attrNameLst>
                                          <p:attrName>style.visibility</p:attrName>
                                        </p:attrNameLst>
                                      </p:cBhvr>
                                      <p:to>
                                        <p:strVal val="visible"/>
                                      </p:to>
                                    </p:set>
                                    <p:anim calcmode="lin" valueType="num">
                                      <p:cBhvr additive="base">
                                        <p:cTn dur="1500" fill="hold" id="23"/>
                                        <p:tgtEl>
                                          <p:spTgt spid="85"/>
                                        </p:tgtEl>
                                        <p:attrNameLst>
                                          <p:attrName>ppt_x</p:attrName>
                                        </p:attrNameLst>
                                      </p:cBhvr>
                                      <p:tavLst>
                                        <p:tav tm="0">
                                          <p:val>
                                            <p:strVal val="1+#ppt_w/2"/>
                                          </p:val>
                                        </p:tav>
                                        <p:tav tm="100000">
                                          <p:val>
                                            <p:strVal val="#ppt_x"/>
                                          </p:val>
                                        </p:tav>
                                      </p:tavLst>
                                    </p:anim>
                                    <p:anim calcmode="lin" valueType="num">
                                      <p:cBhvr additive="base">
                                        <p:cTn dur="1500" fill="hold" id="24"/>
                                        <p:tgtEl>
                                          <p:spTgt spid="85"/>
                                        </p:tgtEl>
                                        <p:attrNameLst>
                                          <p:attrName>ppt_y</p:attrName>
                                        </p:attrNameLst>
                                      </p:cBhvr>
                                      <p:tavLst>
                                        <p:tav tm="0">
                                          <p:val>
                                            <p:strVal val="#ppt_y"/>
                                          </p:val>
                                        </p:tav>
                                        <p:tav tm="100000">
                                          <p:val>
                                            <p:strVal val="#ppt_y"/>
                                          </p:val>
                                        </p:tav>
                                      </p:tavLst>
                                    </p:anim>
                                  </p:childTnLst>
                                </p:cTn>
                              </p:par>
                              <p:par>
                                <p:cTn decel="100000" fill="hold" grpId="0" id="25" nodeType="withEffect" presetClass="entr" presetID="2" presetSubtype="2">
                                  <p:stCondLst>
                                    <p:cond delay="250"/>
                                  </p:stCondLst>
                                  <p:childTnLst>
                                    <p:set>
                                      <p:cBhvr>
                                        <p:cTn dur="1" fill="hold" id="26">
                                          <p:stCondLst>
                                            <p:cond delay="0"/>
                                          </p:stCondLst>
                                        </p:cTn>
                                        <p:tgtEl>
                                          <p:spTgt spid="86"/>
                                        </p:tgtEl>
                                        <p:attrNameLst>
                                          <p:attrName>style.visibility</p:attrName>
                                        </p:attrNameLst>
                                      </p:cBhvr>
                                      <p:to>
                                        <p:strVal val="visible"/>
                                      </p:to>
                                    </p:set>
                                    <p:anim calcmode="lin" valueType="num">
                                      <p:cBhvr additive="base">
                                        <p:cTn dur="1500" fill="hold" id="27"/>
                                        <p:tgtEl>
                                          <p:spTgt spid="86"/>
                                        </p:tgtEl>
                                        <p:attrNameLst>
                                          <p:attrName>ppt_x</p:attrName>
                                        </p:attrNameLst>
                                      </p:cBhvr>
                                      <p:tavLst>
                                        <p:tav tm="0">
                                          <p:val>
                                            <p:strVal val="1+#ppt_w/2"/>
                                          </p:val>
                                        </p:tav>
                                        <p:tav tm="100000">
                                          <p:val>
                                            <p:strVal val="#ppt_x"/>
                                          </p:val>
                                        </p:tav>
                                      </p:tavLst>
                                    </p:anim>
                                    <p:anim calcmode="lin" valueType="num">
                                      <p:cBhvr additive="base">
                                        <p:cTn dur="1500" fill="hold" id="28"/>
                                        <p:tgtEl>
                                          <p:spTgt spid="86"/>
                                        </p:tgtEl>
                                        <p:attrNameLst>
                                          <p:attrName>ppt_y</p:attrName>
                                        </p:attrNameLst>
                                      </p:cBhvr>
                                      <p:tavLst>
                                        <p:tav tm="0">
                                          <p:val>
                                            <p:strVal val="#ppt_y"/>
                                          </p:val>
                                        </p:tav>
                                        <p:tav tm="100000">
                                          <p:val>
                                            <p:strVal val="#ppt_y"/>
                                          </p:val>
                                        </p:tav>
                                      </p:tavLst>
                                    </p:anim>
                                  </p:childTnLst>
                                </p:cTn>
                              </p:par>
                              <p:par>
                                <p:cTn decel="100000" fill="hold" id="29" nodeType="withEffect" presetClass="entr" presetID="2" presetSubtype="2">
                                  <p:stCondLst>
                                    <p:cond delay="250"/>
                                  </p:stCondLst>
                                  <p:childTnLst>
                                    <p:set>
                                      <p:cBhvr>
                                        <p:cTn dur="1" fill="hold" id="30">
                                          <p:stCondLst>
                                            <p:cond delay="0"/>
                                          </p:stCondLst>
                                        </p:cTn>
                                        <p:tgtEl>
                                          <p:spTgt spid="87"/>
                                        </p:tgtEl>
                                        <p:attrNameLst>
                                          <p:attrName>style.visibility</p:attrName>
                                        </p:attrNameLst>
                                      </p:cBhvr>
                                      <p:to>
                                        <p:strVal val="visible"/>
                                      </p:to>
                                    </p:set>
                                    <p:anim calcmode="lin" valueType="num">
                                      <p:cBhvr additive="base">
                                        <p:cTn dur="1500" fill="hold" id="31"/>
                                        <p:tgtEl>
                                          <p:spTgt spid="87"/>
                                        </p:tgtEl>
                                        <p:attrNameLst>
                                          <p:attrName>ppt_x</p:attrName>
                                        </p:attrNameLst>
                                      </p:cBhvr>
                                      <p:tavLst>
                                        <p:tav tm="0">
                                          <p:val>
                                            <p:strVal val="1+#ppt_w/2"/>
                                          </p:val>
                                        </p:tav>
                                        <p:tav tm="100000">
                                          <p:val>
                                            <p:strVal val="#ppt_x"/>
                                          </p:val>
                                        </p:tav>
                                      </p:tavLst>
                                    </p:anim>
                                    <p:anim calcmode="lin" valueType="num">
                                      <p:cBhvr additive="base">
                                        <p:cTn dur="1500" fill="hold" id="32"/>
                                        <p:tgtEl>
                                          <p:spTgt spid="87"/>
                                        </p:tgtEl>
                                        <p:attrNameLst>
                                          <p:attrName>ppt_y</p:attrName>
                                        </p:attrNameLst>
                                      </p:cBhvr>
                                      <p:tavLst>
                                        <p:tav tm="0">
                                          <p:val>
                                            <p:strVal val="#ppt_y"/>
                                          </p:val>
                                        </p:tav>
                                        <p:tav tm="100000">
                                          <p:val>
                                            <p:strVal val="#ppt_y"/>
                                          </p:val>
                                        </p:tav>
                                      </p:tavLst>
                                    </p:anim>
                                  </p:childTnLst>
                                </p:cTn>
                              </p:par>
                              <p:par>
                                <p:cTn decel="100000" fill="hold" id="33" nodeType="withEffect" presetClass="entr" presetID="2" presetSubtype="2">
                                  <p:stCondLst>
                                    <p:cond delay="250"/>
                                  </p:stCondLst>
                                  <p:childTnLst>
                                    <p:set>
                                      <p:cBhvr>
                                        <p:cTn dur="1" fill="hold" id="34">
                                          <p:stCondLst>
                                            <p:cond delay="0"/>
                                          </p:stCondLst>
                                        </p:cTn>
                                        <p:tgtEl>
                                          <p:spTgt spid="91"/>
                                        </p:tgtEl>
                                        <p:attrNameLst>
                                          <p:attrName>style.visibility</p:attrName>
                                        </p:attrNameLst>
                                      </p:cBhvr>
                                      <p:to>
                                        <p:strVal val="visible"/>
                                      </p:to>
                                    </p:set>
                                    <p:anim calcmode="lin" valueType="num">
                                      <p:cBhvr additive="base">
                                        <p:cTn dur="1500" fill="hold" id="35"/>
                                        <p:tgtEl>
                                          <p:spTgt spid="91"/>
                                        </p:tgtEl>
                                        <p:attrNameLst>
                                          <p:attrName>ppt_x</p:attrName>
                                        </p:attrNameLst>
                                      </p:cBhvr>
                                      <p:tavLst>
                                        <p:tav tm="0">
                                          <p:val>
                                            <p:strVal val="1+#ppt_w/2"/>
                                          </p:val>
                                        </p:tav>
                                        <p:tav tm="100000">
                                          <p:val>
                                            <p:strVal val="#ppt_x"/>
                                          </p:val>
                                        </p:tav>
                                      </p:tavLst>
                                    </p:anim>
                                    <p:anim calcmode="lin" valueType="num">
                                      <p:cBhvr additive="base">
                                        <p:cTn dur="1500" fill="hold" id="36"/>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81"/>
      <p:bldP grpId="0" spid="82"/>
      <p:bldP grpId="0" spid="83"/>
      <p:bldP grpId="0" spid="84"/>
      <p:bldP grpId="0" spid="85"/>
      <p:bldP grpId="0" spid="86"/>
    </p:bldLst>
  </p:timing>
</p:sld>
</file>

<file path=ppt/slides/slide2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grpSp>
        <p:nvGrpSpPr>
          <p:cNvPr id="3" name="组合 2"/>
          <p:cNvGrpSpPr/>
          <p:nvPr/>
        </p:nvGrpSpPr>
        <p:grpSpPr>
          <a:xfrm>
            <a:off x="3945602" y="127589"/>
            <a:ext cx="4767045" cy="846458"/>
            <a:chOff x="6816393" y="2424222"/>
            <a:chExt cx="4767044" cy="846458"/>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a:off x="10805348" y="2424222"/>
              <a:ext cx="778089" cy="839341"/>
            </a:xfrm>
            <a:prstGeom prst="rect">
              <a:avLst/>
            </a:prstGeom>
          </p:spPr>
        </p:pic>
        <p:sp>
          <p:nvSpPr>
            <p:cNvPr id="5" name="任意多边形 4"/>
            <p:cNvSpPr/>
            <p:nvPr/>
          </p:nvSpPr>
          <p:spPr>
            <a:xfrm>
              <a:off x="6816393" y="3142611"/>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atin charset="-122" panose="040b0509000000000000" pitchFamily="81" typeface="华康娃娃体W5"/>
                <a:ea charset="-122" panose="040b0509000000000000" pitchFamily="81" typeface="华康娃娃体W5"/>
              </a:endParaRPr>
            </a:p>
          </p:txBody>
        </p:sp>
      </p:grpSp>
      <p:sp>
        <p:nvSpPr>
          <p:cNvPr id="6" name="文本框 5"/>
          <p:cNvSpPr txBox="1"/>
          <p:nvPr/>
        </p:nvSpPr>
        <p:spPr>
          <a:xfrm>
            <a:off x="2864671" y="267830"/>
            <a:ext cx="6462657" cy="640080"/>
          </a:xfrm>
          <a:prstGeom prst="rect">
            <a:avLst/>
          </a:prstGeom>
          <a:noFill/>
        </p:spPr>
        <p:txBody>
          <a:bodyPr rtlCol="0" wrap="square">
            <a:spAutoFit/>
          </a:bodyPr>
          <a:lstStyle/>
          <a:p>
            <a:pPr algn="ctr"/>
            <a:r>
              <a:rPr altLang="en-US" b="1" lang="zh-CN" smtClean="0" sz="3600">
                <a:blipFill>
                  <a:blip r:embed="rId6">
                    <a:alphaModFix amt="80000"/>
                  </a:blip>
                  <a:stretch>
                    <a:fillRect/>
                  </a:stretch>
                </a:blipFill>
                <a:latin charset="-122" panose="040b0509000000000000" pitchFamily="81" typeface="华康娃娃体W5"/>
                <a:ea charset="-122" panose="040b0509000000000000" pitchFamily="81" typeface="华康娃娃体W5"/>
              </a:rPr>
              <a:t>这里输入小标题</a:t>
            </a:r>
          </a:p>
        </p:txBody>
      </p:sp>
      <p:graphicFrame>
        <p:nvGraphicFramePr>
          <p:cNvPr id="7" name="图表 6"/>
          <p:cNvGraphicFramePr/>
          <p:nvPr>
            <p:extLst>
              <p:ext uri="{D42A27DB-BD31-4B8C-83A1-F6EECF244321}">
                <p14:modId val="3677347310"/>
              </p:ext>
            </p:extLst>
          </p:nvPr>
        </p:nvGraphicFramePr>
        <p:xfrm>
          <a:off x="1789706" y="1925747"/>
          <a:ext cx="3572982" cy="3716638"/>
        </p:xfrm>
        <a:graphic>
          <a:graphicData uri="http://schemas.openxmlformats.org/drawingml/2006/chart">
            <c:chart xmlns:c="http://schemas.openxmlformats.org/drawingml/2006/chart" r:id="rId7"/>
          </a:graphicData>
        </a:graphic>
      </p:graphicFrame>
      <p:grpSp>
        <p:nvGrpSpPr>
          <p:cNvPr id="8" name="组合 7"/>
          <p:cNvGrpSpPr/>
          <p:nvPr/>
        </p:nvGrpSpPr>
        <p:grpSpPr>
          <a:xfrm>
            <a:off x="2927710" y="2807170"/>
            <a:ext cx="812034" cy="1253161"/>
            <a:chOff x="5814885" y="2776770"/>
            <a:chExt cx="1012754" cy="1536407"/>
          </a:xfrm>
        </p:grpSpPr>
        <p:grpSp>
          <p:nvGrpSpPr>
            <p:cNvPr id="9" name="组合 8"/>
            <p:cNvGrpSpPr/>
            <p:nvPr/>
          </p:nvGrpSpPr>
          <p:grpSpPr>
            <a:xfrm flipH="1">
              <a:off x="5950328" y="3369746"/>
              <a:ext cx="627312" cy="673790"/>
              <a:chOff x="2592823" y="2790739"/>
              <a:chExt cx="1041085" cy="990735"/>
            </a:xfrm>
          </p:grpSpPr>
          <p:sp>
            <p:nvSpPr>
              <p:cNvPr id="25" name="任意多边形 24"/>
              <p:cNvSpPr/>
              <p:nvPr/>
            </p:nvSpPr>
            <p:spPr>
              <a:xfrm>
                <a:off x="2592823" y="2790739"/>
                <a:ext cx="1041085" cy="990735"/>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2">
                  <a:lumMod val="40000"/>
                  <a:lumOff val="60000"/>
                </a:schemeClr>
              </a:solidFill>
              <a:ln cap="rnd" w="25400">
                <a:solidFill>
                  <a:srgbClr val="FBA6A5"/>
                </a:solidFill>
                <a:round/>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6" name="任意多边形 25"/>
              <p:cNvSpPr/>
              <p:nvPr/>
            </p:nvSpPr>
            <p:spPr>
              <a:xfrm>
                <a:off x="2649908" y="2840265"/>
                <a:ext cx="928991" cy="867520"/>
              </a:xfrm>
              <a:custGeom>
                <a:gdLst>
                  <a:gd fmla="*/ 243443 w 928990" name="connsiteX0"/>
                  <a:gd fmla="*/ 2770 h 867520" name="connsiteY0"/>
                  <a:gd fmla="*/ 21140 w 928990" name="connsiteX1"/>
                  <a:gd fmla="*/ 385518 h 867520" name="connsiteY1"/>
                  <a:gd fmla="*/ 41688 w 928990" name="connsiteX2"/>
                  <a:gd fmla="*/ 806759 h 867520" name="connsiteY2"/>
                  <a:gd fmla="*/ 863621 w 928990" name="connsiteX3"/>
                  <a:gd fmla="*/ 817034 h 867520" name="connsiteY3"/>
                  <a:gd fmla="*/ 843073 w 928990" name="connsiteX4"/>
                  <a:gd fmla="*/ 221132 h 867520" name="connsiteY4"/>
                  <a:gd fmla="*/ 622379 w 928990" name="connsiteX5"/>
                  <a:gd fmla="*/ 0 h 867520" name="connsiteY5"/>
                  <a:gd fmla="*/ 613012 w 919623" name="connsiteX6"/>
                  <a:gd fmla="*/ 0 h 867520"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867520" w="928990">
                    <a:moveTo>
                      <a:pt x="243443" y="2770"/>
                    </a:moveTo>
                    <a:cubicBezTo>
                      <a:pt x="76111" y="139990"/>
                      <a:pt x="54766" y="251520"/>
                      <a:pt x="21140" y="385518"/>
                    </a:cubicBezTo>
                    <a:cubicBezTo>
                      <a:pt x="-12486" y="519516"/>
                      <a:pt x="-6258" y="765662"/>
                      <a:pt x="41688" y="806759"/>
                    </a:cubicBezTo>
                    <a:cubicBezTo>
                      <a:pt x="89634" y="847856"/>
                      <a:pt x="730057" y="914638"/>
                      <a:pt x="863621" y="817034"/>
                    </a:cubicBezTo>
                    <a:cubicBezTo>
                      <a:pt x="997185" y="719430"/>
                      <a:pt x="892732" y="351271"/>
                      <a:pt x="843073" y="221132"/>
                    </a:cubicBezTo>
                    <a:cubicBezTo>
                      <a:pt x="793414" y="90993"/>
                      <a:pt x="743844" y="42431"/>
                      <a:pt x="622379"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
          <p:nvSpPr>
            <p:cNvPr id="10" name="任意多边形 9"/>
            <p:cNvSpPr/>
            <p:nvPr/>
          </p:nvSpPr>
          <p:spPr>
            <a:xfrm flipH="1" rot="2936669">
              <a:off x="5769020" y="3162828"/>
              <a:ext cx="367881" cy="276152"/>
            </a:xfrm>
            <a:custGeom>
              <a:gdLst>
                <a:gd fmla="*/ 0 w 356481" name="connsiteX0"/>
                <a:gd fmla="*/ 185077 h 287501" name="connsiteY0"/>
                <a:gd fmla="*/ 285750 w 356481" name="connsiteX1"/>
                <a:gd fmla="*/ 280327 h 287501" name="connsiteY1"/>
                <a:gd fmla="*/ 356481 w 356481" name="connsiteX2"/>
                <a:gd fmla="*/ 0 h 287501" name="connsiteY2"/>
              </a:gdLst>
              <a:cxnLst>
                <a:cxn ang="0">
                  <a:pos x="connsiteX0" y="connsiteY0"/>
                </a:cxn>
                <a:cxn ang="0">
                  <a:pos x="connsiteX1" y="connsiteY1"/>
                </a:cxn>
                <a:cxn ang="0">
                  <a:pos x="connsiteX2" y="connsiteY2"/>
                </a:cxn>
              </a:cxnLst>
              <a:rect b="b" l="l" r="r" t="t"/>
              <a:pathLst>
                <a:path h="287501" w="356481">
                  <a:moveTo>
                    <a:pt x="0" y="185077"/>
                  </a:moveTo>
                  <a:cubicBezTo>
                    <a:pt x="109537" y="246989"/>
                    <a:pt x="219075" y="308902"/>
                    <a:pt x="285750" y="280327"/>
                  </a:cubicBezTo>
                  <a:cubicBezTo>
                    <a:pt x="352425" y="251752"/>
                    <a:pt x="352632" y="127505"/>
                    <a:pt x="356481"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1" name="椭圆 45"/>
            <p:cNvSpPr/>
            <p:nvPr/>
          </p:nvSpPr>
          <p:spPr>
            <a:xfrm rot="19926876">
              <a:off x="6553925" y="3804599"/>
              <a:ext cx="60905" cy="84541"/>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2" name="椭圆 45"/>
            <p:cNvSpPr/>
            <p:nvPr/>
          </p:nvSpPr>
          <p:spPr>
            <a:xfrm flipH="1" rot="2999717">
              <a:off x="5956116" y="2977930"/>
              <a:ext cx="50893" cy="106037"/>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3" name="任意多边形 12"/>
            <p:cNvSpPr/>
            <p:nvPr/>
          </p:nvSpPr>
          <p:spPr>
            <a:xfrm flipH="1">
              <a:off x="6465345" y="3455704"/>
              <a:ext cx="222372" cy="375183"/>
            </a:xfrm>
            <a:custGeom>
              <a:gdLst>
                <a:gd fmla="*/ 231509 w 231509" name="connsiteX0"/>
                <a:gd fmla="*/ 0 h 468609" name="connsiteY0"/>
                <a:gd fmla="*/ 140493 w 231509" name="connsiteX1"/>
                <a:gd fmla="*/ 468609 h 468609" name="connsiteY1"/>
                <a:gd fmla="*/ 257504 w 257504" name="connsiteX2"/>
                <a:gd fmla="*/ 623319 h 623319" name="connsiteY2"/>
              </a:gdLst>
              <a:cxnLst>
                <a:cxn ang="0">
                  <a:pos x="connsiteX0" y="connsiteY0"/>
                </a:cxn>
                <a:cxn ang="0">
                  <a:pos x="connsiteX1" y="connsiteY1"/>
                </a:cxn>
              </a:cxnLst>
              <a:rect b="b" l="l" r="r" t="t"/>
              <a:pathLst>
                <a:path h="468609" w="231509">
                  <a:moveTo>
                    <a:pt x="231509" y="0"/>
                  </a:moveTo>
                  <a:cubicBezTo>
                    <a:pt x="13147" y="75602"/>
                    <a:pt x="-113189" y="286765"/>
                    <a:pt x="140493" y="468609"/>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14" name="组合 13"/>
            <p:cNvGrpSpPr/>
            <p:nvPr/>
          </p:nvGrpSpPr>
          <p:grpSpPr>
            <a:xfrm>
              <a:off x="5943393" y="3938945"/>
              <a:ext cx="628888" cy="374232"/>
              <a:chOff x="7422402" y="3607384"/>
              <a:chExt cx="534601" cy="318124"/>
            </a:xfrm>
          </p:grpSpPr>
          <p:sp>
            <p:nvSpPr>
              <p:cNvPr id="21" name="任意多边形 20"/>
              <p:cNvSpPr/>
              <p:nvPr/>
            </p:nvSpPr>
            <p:spPr>
              <a:xfrm>
                <a:off x="7422402" y="3614334"/>
                <a:ext cx="172222" cy="243080"/>
              </a:xfrm>
              <a:custGeom>
                <a:gdLst>
                  <a:gd fmla="*/ 245137 w 245137" name="connsiteX0"/>
                  <a:gd fmla="*/ 39187 h 284223" name="connsiteY0"/>
                  <a:gd fmla="*/ 172987 w 245137" name="connsiteX1"/>
                  <a:gd fmla="*/ 284223 h 284223" name="connsiteY1"/>
                  <a:gd fmla="*/ 0 w 123825" name="connsiteX2"/>
                  <a:gd fmla="*/ 495300 h 504574" name="connsiteY2"/>
                </a:gdLst>
                <a:cxnLst>
                  <a:cxn ang="0">
                    <a:pos x="connsiteX0" y="connsiteY0"/>
                  </a:cxn>
                  <a:cxn ang="0">
                    <a:pos x="connsiteX1" y="connsiteY1"/>
                  </a:cxn>
                </a:cxnLst>
                <a:rect b="b" l="l" r="r" t="t"/>
                <a:pathLst>
                  <a:path h="284223" w="245137">
                    <a:moveTo>
                      <a:pt x="245137" y="39187"/>
                    </a:moveTo>
                    <a:cubicBezTo>
                      <a:pt x="-43786" y="-73055"/>
                      <a:pt x="-89336" y="70435"/>
                      <a:pt x="172987" y="284223"/>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2" name="任意多边形 21"/>
              <p:cNvSpPr/>
              <p:nvPr/>
            </p:nvSpPr>
            <p:spPr>
              <a:xfrm flipH="1">
                <a:off x="7784013" y="3607384"/>
                <a:ext cx="172990" cy="228123"/>
              </a:xfrm>
              <a:custGeom>
                <a:gdLst>
                  <a:gd fmla="*/ 246235 w 246235" name="connsiteX0"/>
                  <a:gd fmla="*/ 56011 h 266742" name="connsiteY0"/>
                  <a:gd fmla="*/ 166691 w 246235" name="connsiteX1"/>
                  <a:gd fmla="*/ 266742 h 266742" name="connsiteY1"/>
                  <a:gd fmla="*/ 0 w 123825" name="connsiteX2"/>
                  <a:gd fmla="*/ 474499 h 490784" name="connsiteY2"/>
                </a:gdLst>
                <a:cxnLst>
                  <a:cxn ang="0">
                    <a:pos x="connsiteX0" y="connsiteY0"/>
                  </a:cxn>
                  <a:cxn ang="0">
                    <a:pos x="connsiteX1" y="connsiteY1"/>
                  </a:cxn>
                </a:cxnLst>
                <a:rect b="b" l="l" r="r" t="t"/>
                <a:pathLst>
                  <a:path h="266742" w="246234">
                    <a:moveTo>
                      <a:pt x="246235" y="56011"/>
                    </a:moveTo>
                    <a:cubicBezTo>
                      <a:pt x="-94849" y="-70440"/>
                      <a:pt x="-42456" y="24609"/>
                      <a:pt x="166691" y="266742"/>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3" name="椭圆 45"/>
              <p:cNvSpPr/>
              <p:nvPr/>
            </p:nvSpPr>
            <p:spPr>
              <a:xfrm rot="19149446">
                <a:off x="7434248" y="3878442"/>
                <a:ext cx="125907" cy="47066"/>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accent1">
                  <a:lumMod val="50000"/>
                </a:schemeClr>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4" name="椭圆 45"/>
              <p:cNvSpPr/>
              <p:nvPr/>
            </p:nvSpPr>
            <p:spPr>
              <a:xfrm flipH="1" rot="2474415">
                <a:off x="7811987" y="3855061"/>
                <a:ext cx="125907" cy="47066"/>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accent1">
                  <a:lumMod val="50000"/>
                </a:schemeClr>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15" name="组合 14"/>
            <p:cNvGrpSpPr/>
            <p:nvPr/>
          </p:nvGrpSpPr>
          <p:grpSpPr>
            <a:xfrm>
              <a:off x="5949150" y="2776770"/>
              <a:ext cx="878489" cy="640756"/>
              <a:chOff x="853606" y="2739844"/>
              <a:chExt cx="878489" cy="640756"/>
            </a:xfrm>
          </p:grpSpPr>
          <p:sp>
            <p:nvSpPr>
              <p:cNvPr id="16" name="椭圆 31"/>
              <p:cNvSpPr/>
              <p:nvPr/>
            </p:nvSpPr>
            <p:spPr>
              <a:xfrm flipV="1">
                <a:off x="853606" y="2865803"/>
                <a:ext cx="660438" cy="514797"/>
              </a:xfrm>
              <a:custGeom>
                <a:gdLst>
                  <a:gd fmla="*/ 128078 w 660438" name="connsiteX0"/>
                  <a:gd fmla="*/ 64927 h 653852" name="connsiteY0"/>
                  <a:gd fmla="*/ 410712 w 660438" name="connsiteX1"/>
                  <a:gd fmla="*/ 15051 h 653852" name="connsiteY1"/>
                  <a:gd fmla="*/ 659670 w 660438" name="connsiteX2"/>
                  <a:gd fmla="*/ 337329 h 653852" name="connsiteY2"/>
                  <a:gd fmla="*/ 331423 w 660438" name="connsiteX3"/>
                  <a:gd fmla="*/ 653852 h 653852" name="connsiteY3"/>
                  <a:gd fmla="*/ 3176 w 660438" name="connsiteX4"/>
                  <a:gd fmla="*/ 337329 h 653852" name="connsiteY4"/>
                  <a:gd fmla="*/ 62645 w 660438" name="connsiteX5"/>
                  <a:gd fmla="*/ 134413 h 65385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3852" w="660438">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7" name="任意多边形 16"/>
              <p:cNvSpPr/>
              <p:nvPr/>
            </p:nvSpPr>
            <p:spPr>
              <a:xfrm rot="5400000">
                <a:off x="1065816" y="3228938"/>
                <a:ext cx="7200" cy="72000"/>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8" name="任意多边形 17"/>
              <p:cNvSpPr/>
              <p:nvPr/>
            </p:nvSpPr>
            <p:spPr>
              <a:xfrm flipH="1" rot="16200000">
                <a:off x="1302690" y="3221332"/>
                <a:ext cx="7200" cy="72000"/>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9" name="椭圆 45"/>
              <p:cNvSpPr/>
              <p:nvPr/>
            </p:nvSpPr>
            <p:spPr>
              <a:xfrm flipH="1" rot="4277865">
                <a:off x="1443132" y="2710595"/>
                <a:ext cx="67209" cy="125707"/>
              </a:xfrm>
              <a:custGeom>
                <a:gdLst>
                  <a:gd fmla="*/ 0 w 131275" name="connsiteX0"/>
                  <a:gd fmla="*/ 61279 h 71692" name="connsiteY0"/>
                  <a:gd fmla="*/ 49444 w 131275" name="connsiteX1"/>
                  <a:gd fmla="*/ 2880 h 71692" name="connsiteY1"/>
                  <a:gd fmla="*/ 130171 w 131275" name="connsiteX2"/>
                  <a:gd fmla="*/ 22159 h 71692" name="connsiteY2"/>
                  <a:gd fmla="*/ 20016 w 131275" name="connsiteX3"/>
                  <a:gd fmla="*/ 71692 h 71692" name="connsiteY3"/>
                  <a:gd fmla="*/ 120326 w 120325" name="connsiteX4"/>
                  <a:gd fmla="*/ 132517 h 132517" name="connsiteY4"/>
                </a:gdLst>
                <a:cxnLst>
                  <a:cxn ang="0">
                    <a:pos x="connsiteX0" y="connsiteY0"/>
                  </a:cxn>
                  <a:cxn ang="0">
                    <a:pos x="connsiteX1" y="connsiteY1"/>
                  </a:cxn>
                  <a:cxn ang="0">
                    <a:pos x="connsiteX2" y="connsiteY2"/>
                  </a:cxn>
                  <a:cxn ang="0">
                    <a:pos x="connsiteX3" y="connsiteY3"/>
                  </a:cxn>
                </a:cxnLst>
                <a:rect b="b" l="l" r="r" t="t"/>
                <a:pathLst>
                  <a:path h="71692" w="131275">
                    <a:moveTo>
                      <a:pt x="0" y="61279"/>
                    </a:moveTo>
                    <a:cubicBezTo>
                      <a:pt x="7115" y="17917"/>
                      <a:pt x="27749" y="9400"/>
                      <a:pt x="49444" y="2880"/>
                    </a:cubicBezTo>
                    <a:cubicBezTo>
                      <a:pt x="71139" y="-3640"/>
                      <a:pt x="140845" y="145"/>
                      <a:pt x="130171" y="22159"/>
                    </a:cubicBezTo>
                    <a:cubicBezTo>
                      <a:pt x="130171" y="44173"/>
                      <a:pt x="40930" y="71692"/>
                      <a:pt x="20016" y="71692"/>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0" name="椭圆 45"/>
              <p:cNvSpPr/>
              <p:nvPr/>
            </p:nvSpPr>
            <p:spPr>
              <a:xfrm flipH="1" rot="6666549">
                <a:off x="1581036" y="2787398"/>
                <a:ext cx="105253" cy="196865"/>
              </a:xfrm>
              <a:custGeom>
                <a:gdLst>
                  <a:gd fmla="*/ 0 w 131275" name="connsiteX0"/>
                  <a:gd fmla="*/ 61279 h 71692" name="connsiteY0"/>
                  <a:gd fmla="*/ 49444 w 131275" name="connsiteX1"/>
                  <a:gd fmla="*/ 2880 h 71692" name="connsiteY1"/>
                  <a:gd fmla="*/ 130171 w 131275" name="connsiteX2"/>
                  <a:gd fmla="*/ 22159 h 71692" name="connsiteY2"/>
                  <a:gd fmla="*/ 20016 w 131275" name="connsiteX3"/>
                  <a:gd fmla="*/ 71692 h 71692" name="connsiteY3"/>
                  <a:gd fmla="*/ 120326 w 120325" name="connsiteX4"/>
                  <a:gd fmla="*/ 132517 h 132517" name="connsiteY4"/>
                </a:gdLst>
                <a:cxnLst>
                  <a:cxn ang="0">
                    <a:pos x="connsiteX0" y="connsiteY0"/>
                  </a:cxn>
                  <a:cxn ang="0">
                    <a:pos x="connsiteX1" y="connsiteY1"/>
                  </a:cxn>
                  <a:cxn ang="0">
                    <a:pos x="connsiteX2" y="connsiteY2"/>
                  </a:cxn>
                  <a:cxn ang="0">
                    <a:pos x="connsiteX3" y="connsiteY3"/>
                  </a:cxn>
                </a:cxnLst>
                <a:rect b="b" l="l" r="r" t="t"/>
                <a:pathLst>
                  <a:path h="71692" w="131275">
                    <a:moveTo>
                      <a:pt x="0" y="61279"/>
                    </a:moveTo>
                    <a:cubicBezTo>
                      <a:pt x="7115" y="17917"/>
                      <a:pt x="27749" y="9400"/>
                      <a:pt x="49444" y="2880"/>
                    </a:cubicBezTo>
                    <a:cubicBezTo>
                      <a:pt x="71139" y="-3640"/>
                      <a:pt x="140845" y="145"/>
                      <a:pt x="130171" y="22159"/>
                    </a:cubicBezTo>
                    <a:cubicBezTo>
                      <a:pt x="130171" y="44173"/>
                      <a:pt x="40930" y="71692"/>
                      <a:pt x="20016" y="71692"/>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sp>
        <p:nvSpPr>
          <p:cNvPr id="27" name="PA_库_文本框 26"/>
          <p:cNvSpPr txBox="1"/>
          <p:nvPr>
            <p:custDataLst>
              <p:tags r:id="rId8"/>
            </p:custDataLst>
          </p:nvPr>
        </p:nvSpPr>
        <p:spPr>
          <a:xfrm>
            <a:off x="6420408" y="1776825"/>
            <a:ext cx="1859280" cy="1097280"/>
          </a:xfrm>
          <a:prstGeom prst="rect">
            <a:avLst/>
          </a:prstGeom>
          <a:noFill/>
        </p:spPr>
        <p:txBody>
          <a:bodyPr rtlCol="0" wrap="none">
            <a:spAutoFit/>
          </a:bodyPr>
          <a:lstStyle/>
          <a:p>
            <a:r>
              <a:rPr altLang="zh-CN" b="1" lang="en-US" smtClean="0" sz="6600">
                <a:solidFill>
                  <a:schemeClr val="bg1"/>
                </a:solidFill>
                <a:latin charset="-122" panose="040b0509000000000000" pitchFamily="81" typeface="华康娃娃体W5"/>
                <a:ea charset="-122" panose="040b0509000000000000" pitchFamily="81" typeface="华康娃娃体W5"/>
              </a:rPr>
              <a:t>2500</a:t>
            </a:r>
          </a:p>
        </p:txBody>
      </p:sp>
      <p:sp>
        <p:nvSpPr>
          <p:cNvPr id="28" name="PA_库_椭圆 7"/>
          <p:cNvSpPr/>
          <p:nvPr>
            <p:custDataLst>
              <p:tags r:id="rId9"/>
            </p:custDataLst>
          </p:nvPr>
        </p:nvSpPr>
        <p:spPr>
          <a:xfrm>
            <a:off x="6533089" y="3178873"/>
            <a:ext cx="168730" cy="167825"/>
          </a:xfrm>
          <a:custGeom>
            <a:gdLst>
              <a:gd fmla="*/ 266 w 1459161" name="connsiteX0"/>
              <a:gd fmla="*/ 754256 h 1451336" name="connsiteY0"/>
              <a:gd fmla="*/ 690967 w 1459161" name="connsiteX1"/>
              <a:gd fmla="*/ 1561 h 1451336" name="connsiteY1"/>
              <a:gd fmla="*/ 1459161 w 1459161" name="connsiteX2"/>
              <a:gd fmla="*/ 614771 h 1451336" name="connsiteY2"/>
              <a:gd fmla="*/ 768459 w 1459161" name="connsiteX3"/>
              <a:gd fmla="*/ 1444957 h 1451336" name="connsiteY3"/>
              <a:gd fmla="*/ 266 w 1459161" name="connsiteX4"/>
              <a:gd fmla="*/ 754256 h 1451336"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451336" w="1459161">
                <a:moveTo>
                  <a:pt x="266" y="754256"/>
                </a:moveTo>
                <a:cubicBezTo>
                  <a:pt x="-12649" y="513690"/>
                  <a:pt x="447818" y="24808"/>
                  <a:pt x="690967" y="1561"/>
                </a:cubicBezTo>
                <a:cubicBezTo>
                  <a:pt x="934116" y="-21686"/>
                  <a:pt x="1459161" y="216188"/>
                  <a:pt x="1459161" y="614771"/>
                </a:cubicBezTo>
                <a:cubicBezTo>
                  <a:pt x="1459161" y="1013354"/>
                  <a:pt x="1135595" y="1375215"/>
                  <a:pt x="768459" y="1444957"/>
                </a:cubicBezTo>
                <a:cubicBezTo>
                  <a:pt x="401323" y="1514699"/>
                  <a:pt x="13181" y="994822"/>
                  <a:pt x="266" y="754256"/>
                </a:cubicBezTo>
                <a:close/>
              </a:path>
            </a:pathLst>
          </a:custGeom>
          <a:solidFill>
            <a:srgbClr val="FBA6A5"/>
          </a:solidFill>
          <a:ln w="25400">
            <a:solidFill>
              <a:srgbClr val="FBA6A5"/>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9" name="PA_库_文本框 28"/>
          <p:cNvSpPr txBox="1"/>
          <p:nvPr>
            <p:custDataLst>
              <p:tags r:id="rId10"/>
            </p:custDataLst>
          </p:nvPr>
        </p:nvSpPr>
        <p:spPr>
          <a:xfrm>
            <a:off x="6714161" y="3018990"/>
            <a:ext cx="1706880" cy="457200"/>
          </a:xfrm>
          <a:prstGeom prst="rect">
            <a:avLst/>
          </a:prstGeom>
          <a:noFill/>
          <a:effectLst/>
        </p:spPr>
        <p:txBody>
          <a:bodyPr rtlCol="0" wrap="none">
            <a:spAutoFit/>
          </a:bodyPr>
          <a:lstStyle/>
          <a:p>
            <a:pPr algn="ctr"/>
            <a:r>
              <a:rPr altLang="en-US" b="1" lang="zh-CN" smtClean="0" sz="2400">
                <a:solidFill>
                  <a:schemeClr val="bg1"/>
                </a:solidFill>
                <a:latin charset="-122" panose="040b0509000000000000" pitchFamily="81" typeface="华康娃娃体W5"/>
                <a:ea charset="-122" panose="040b0509000000000000" pitchFamily="81" typeface="华康娃娃体W5"/>
              </a:rPr>
              <a:t>输入小标题</a:t>
            </a:r>
          </a:p>
        </p:txBody>
      </p:sp>
      <p:sp>
        <p:nvSpPr>
          <p:cNvPr id="30" name="PA_库_文本框 29"/>
          <p:cNvSpPr txBox="1"/>
          <p:nvPr>
            <p:custDataLst>
              <p:tags r:id="rId11"/>
            </p:custDataLst>
          </p:nvPr>
        </p:nvSpPr>
        <p:spPr>
          <a:xfrm>
            <a:off x="6420408" y="3480655"/>
            <a:ext cx="4551999" cy="6248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a:t>
            </a:r>
          </a:p>
        </p:txBody>
      </p:sp>
      <p:sp>
        <p:nvSpPr>
          <p:cNvPr id="31" name="PA_库_椭圆 7"/>
          <p:cNvSpPr/>
          <p:nvPr>
            <p:custDataLst>
              <p:tags r:id="rId12"/>
            </p:custDataLst>
          </p:nvPr>
        </p:nvSpPr>
        <p:spPr>
          <a:xfrm>
            <a:off x="6533089" y="4523208"/>
            <a:ext cx="168730" cy="167825"/>
          </a:xfrm>
          <a:custGeom>
            <a:gdLst>
              <a:gd fmla="*/ 266 w 1459161" name="connsiteX0"/>
              <a:gd fmla="*/ 754256 h 1451336" name="connsiteY0"/>
              <a:gd fmla="*/ 690967 w 1459161" name="connsiteX1"/>
              <a:gd fmla="*/ 1561 h 1451336" name="connsiteY1"/>
              <a:gd fmla="*/ 1459161 w 1459161" name="connsiteX2"/>
              <a:gd fmla="*/ 614771 h 1451336" name="connsiteY2"/>
              <a:gd fmla="*/ 768459 w 1459161" name="connsiteX3"/>
              <a:gd fmla="*/ 1444957 h 1451336" name="connsiteY3"/>
              <a:gd fmla="*/ 266 w 1459161" name="connsiteX4"/>
              <a:gd fmla="*/ 754256 h 1451336"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451336" w="1459161">
                <a:moveTo>
                  <a:pt x="266" y="754256"/>
                </a:moveTo>
                <a:cubicBezTo>
                  <a:pt x="-12649" y="513690"/>
                  <a:pt x="447818" y="24808"/>
                  <a:pt x="690967" y="1561"/>
                </a:cubicBezTo>
                <a:cubicBezTo>
                  <a:pt x="934116" y="-21686"/>
                  <a:pt x="1459161" y="216188"/>
                  <a:pt x="1459161" y="614771"/>
                </a:cubicBezTo>
                <a:cubicBezTo>
                  <a:pt x="1459161" y="1013354"/>
                  <a:pt x="1135595" y="1375215"/>
                  <a:pt x="768459" y="1444957"/>
                </a:cubicBezTo>
                <a:cubicBezTo>
                  <a:pt x="401323" y="1514699"/>
                  <a:pt x="13181" y="994822"/>
                  <a:pt x="266" y="754256"/>
                </a:cubicBezTo>
                <a:close/>
              </a:path>
            </a:pathLst>
          </a:custGeom>
          <a:solidFill>
            <a:srgbClr val="FBA6A5"/>
          </a:solidFill>
          <a:ln w="25400">
            <a:solidFill>
              <a:srgbClr val="FBA6A5"/>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2" name="PA_库_文本框 31"/>
          <p:cNvSpPr txBox="1"/>
          <p:nvPr>
            <p:custDataLst>
              <p:tags r:id="rId13"/>
            </p:custDataLst>
          </p:nvPr>
        </p:nvSpPr>
        <p:spPr>
          <a:xfrm>
            <a:off x="6714161" y="4363325"/>
            <a:ext cx="1706880" cy="457200"/>
          </a:xfrm>
          <a:prstGeom prst="rect">
            <a:avLst/>
          </a:prstGeom>
          <a:noFill/>
          <a:effectLst/>
        </p:spPr>
        <p:txBody>
          <a:bodyPr rtlCol="0" wrap="none">
            <a:spAutoFit/>
          </a:bodyPr>
          <a:lstStyle/>
          <a:p>
            <a:pPr algn="ctr"/>
            <a:r>
              <a:rPr altLang="en-US" b="1" lang="zh-CN" smtClean="0" sz="2400">
                <a:solidFill>
                  <a:schemeClr val="bg1"/>
                </a:solidFill>
                <a:latin charset="-122" panose="040b0509000000000000" pitchFamily="81" typeface="华康娃娃体W5"/>
                <a:ea charset="-122" panose="040b0509000000000000" pitchFamily="81" typeface="华康娃娃体W5"/>
              </a:rPr>
              <a:t>输入小标题</a:t>
            </a:r>
          </a:p>
        </p:txBody>
      </p:sp>
      <p:sp>
        <p:nvSpPr>
          <p:cNvPr id="33" name="PA_库_文本框 32"/>
          <p:cNvSpPr txBox="1"/>
          <p:nvPr>
            <p:custDataLst>
              <p:tags r:id="rId14"/>
            </p:custDataLst>
          </p:nvPr>
        </p:nvSpPr>
        <p:spPr>
          <a:xfrm>
            <a:off x="6420408" y="4824990"/>
            <a:ext cx="4551999" cy="6248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a:t>
            </a:r>
          </a:p>
        </p:txBody>
      </p:sp>
      <p:sp>
        <p:nvSpPr>
          <p:cNvPr id="34" name="PA_库_任意多边形 33"/>
          <p:cNvSpPr/>
          <p:nvPr>
            <p:custDataLst>
              <p:tags r:id="rId15"/>
            </p:custDataLst>
          </p:nvPr>
        </p:nvSpPr>
        <p:spPr>
          <a:xfrm>
            <a:off x="6510905" y="2794603"/>
            <a:ext cx="4320000" cy="33630"/>
          </a:xfrm>
          <a:custGeom>
            <a:gdLst>
              <a:gd fmla="*/ 0 w 6074229" name="connsiteX0"/>
              <a:gd fmla="*/ 0 h 39188" name="connsiteY0"/>
              <a:gd fmla="*/ 1685109 w 6074229" name="connsiteX1"/>
              <a:gd fmla="*/ 13063 h 39188" name="connsiteY1"/>
              <a:gd fmla="*/ 3775166 w 6074229" name="connsiteX2"/>
              <a:gd fmla="*/ 39188 h 39188" name="connsiteY2"/>
              <a:gd fmla="*/ 5133703 w 6074229" name="connsiteX3"/>
              <a:gd fmla="*/ 26125 h 39188" name="connsiteY3"/>
              <a:gd fmla="*/ 6074229 w 6074229" name="connsiteX4"/>
              <a:gd fmla="*/ 13063 h 39188"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39188" w="6074229">
                <a:moveTo>
                  <a:pt x="0" y="0"/>
                </a:moveTo>
                <a:lnTo>
                  <a:pt x="1685109" y="13063"/>
                </a:lnTo>
                <a:lnTo>
                  <a:pt x="3775166" y="39188"/>
                </a:lnTo>
                <a:lnTo>
                  <a:pt x="5133703" y="26125"/>
                </a:lnTo>
                <a:lnTo>
                  <a:pt x="6074229" y="13063"/>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Tree>
    <p:extLst>
      <p:ext uri="{BB962C8B-B14F-4D97-AF65-F5344CB8AC3E}">
        <p14:creationId val="110569605"/>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grpId="0" id="5" nodeType="withEffect" presetClass="entr" presetID="2" presetSubtype="2">
                                  <p:stCondLst>
                                    <p:cond delay="250"/>
                                  </p:stCondLst>
                                  <p:childTnLst>
                                    <p:set>
                                      <p:cBhvr>
                                        <p:cTn dur="1" fill="hold" id="6">
                                          <p:stCondLst>
                                            <p:cond delay="0"/>
                                          </p:stCondLst>
                                        </p:cTn>
                                        <p:tgtEl>
                                          <p:spTgt spid="27"/>
                                        </p:tgtEl>
                                        <p:attrNameLst>
                                          <p:attrName>style.visibility</p:attrName>
                                        </p:attrNameLst>
                                      </p:cBhvr>
                                      <p:to>
                                        <p:strVal val="visible"/>
                                      </p:to>
                                    </p:set>
                                    <p:anim calcmode="lin" valueType="num">
                                      <p:cBhvr additive="base">
                                        <p:cTn dur="1500" fill="hold" id="7"/>
                                        <p:tgtEl>
                                          <p:spTgt spid="27"/>
                                        </p:tgtEl>
                                        <p:attrNameLst>
                                          <p:attrName>ppt_x</p:attrName>
                                        </p:attrNameLst>
                                      </p:cBhvr>
                                      <p:tavLst>
                                        <p:tav tm="0">
                                          <p:val>
                                            <p:strVal val="1+#ppt_w/2"/>
                                          </p:val>
                                        </p:tav>
                                        <p:tav tm="100000">
                                          <p:val>
                                            <p:strVal val="#ppt_x"/>
                                          </p:val>
                                        </p:tav>
                                      </p:tavLst>
                                    </p:anim>
                                    <p:anim calcmode="lin" valueType="num">
                                      <p:cBhvr additive="base">
                                        <p:cTn dur="1500" fill="hold" id="8"/>
                                        <p:tgtEl>
                                          <p:spTgt spid="27"/>
                                        </p:tgtEl>
                                        <p:attrNameLst>
                                          <p:attrName>ppt_y</p:attrName>
                                        </p:attrNameLst>
                                      </p:cBhvr>
                                      <p:tavLst>
                                        <p:tav tm="0">
                                          <p:val>
                                            <p:strVal val="#ppt_y"/>
                                          </p:val>
                                        </p:tav>
                                        <p:tav tm="100000">
                                          <p:val>
                                            <p:strVal val="#ppt_y"/>
                                          </p:val>
                                        </p:tav>
                                      </p:tavLst>
                                    </p:anim>
                                  </p:childTnLst>
                                </p:cTn>
                              </p:par>
                              <p:par>
                                <p:cTn decel="100000" fill="hold" grpId="0" id="9" nodeType="withEffect" presetClass="entr" presetID="2" presetSubtype="2">
                                  <p:stCondLst>
                                    <p:cond delay="250"/>
                                  </p:stCondLst>
                                  <p:childTnLst>
                                    <p:set>
                                      <p:cBhvr>
                                        <p:cTn dur="1" fill="hold" id="10">
                                          <p:stCondLst>
                                            <p:cond delay="0"/>
                                          </p:stCondLst>
                                        </p:cTn>
                                        <p:tgtEl>
                                          <p:spTgt spid="28"/>
                                        </p:tgtEl>
                                        <p:attrNameLst>
                                          <p:attrName>style.visibility</p:attrName>
                                        </p:attrNameLst>
                                      </p:cBhvr>
                                      <p:to>
                                        <p:strVal val="visible"/>
                                      </p:to>
                                    </p:set>
                                    <p:anim calcmode="lin" valueType="num">
                                      <p:cBhvr additive="base">
                                        <p:cTn dur="1500" fill="hold" id="11"/>
                                        <p:tgtEl>
                                          <p:spTgt spid="28"/>
                                        </p:tgtEl>
                                        <p:attrNameLst>
                                          <p:attrName>ppt_x</p:attrName>
                                        </p:attrNameLst>
                                      </p:cBhvr>
                                      <p:tavLst>
                                        <p:tav tm="0">
                                          <p:val>
                                            <p:strVal val="1+#ppt_w/2"/>
                                          </p:val>
                                        </p:tav>
                                        <p:tav tm="100000">
                                          <p:val>
                                            <p:strVal val="#ppt_x"/>
                                          </p:val>
                                        </p:tav>
                                      </p:tavLst>
                                    </p:anim>
                                    <p:anim calcmode="lin" valueType="num">
                                      <p:cBhvr additive="base">
                                        <p:cTn dur="1500" fill="hold" id="12"/>
                                        <p:tgtEl>
                                          <p:spTgt spid="28"/>
                                        </p:tgtEl>
                                        <p:attrNameLst>
                                          <p:attrName>ppt_y</p:attrName>
                                        </p:attrNameLst>
                                      </p:cBhvr>
                                      <p:tavLst>
                                        <p:tav tm="0">
                                          <p:val>
                                            <p:strVal val="#ppt_y"/>
                                          </p:val>
                                        </p:tav>
                                        <p:tav tm="100000">
                                          <p:val>
                                            <p:strVal val="#ppt_y"/>
                                          </p:val>
                                        </p:tav>
                                      </p:tavLst>
                                    </p:anim>
                                  </p:childTnLst>
                                </p:cTn>
                              </p:par>
                              <p:par>
                                <p:cTn decel="100000" fill="hold" grpId="0" id="13" nodeType="withEffect" presetClass="entr" presetID="2" presetSubtype="2">
                                  <p:stCondLst>
                                    <p:cond delay="250"/>
                                  </p:stCondLst>
                                  <p:childTnLst>
                                    <p:set>
                                      <p:cBhvr>
                                        <p:cTn dur="1" fill="hold" id="14">
                                          <p:stCondLst>
                                            <p:cond delay="0"/>
                                          </p:stCondLst>
                                        </p:cTn>
                                        <p:tgtEl>
                                          <p:spTgt spid="29"/>
                                        </p:tgtEl>
                                        <p:attrNameLst>
                                          <p:attrName>style.visibility</p:attrName>
                                        </p:attrNameLst>
                                      </p:cBhvr>
                                      <p:to>
                                        <p:strVal val="visible"/>
                                      </p:to>
                                    </p:set>
                                    <p:anim calcmode="lin" valueType="num">
                                      <p:cBhvr additive="base">
                                        <p:cTn dur="1500" fill="hold" id="15"/>
                                        <p:tgtEl>
                                          <p:spTgt spid="29"/>
                                        </p:tgtEl>
                                        <p:attrNameLst>
                                          <p:attrName>ppt_x</p:attrName>
                                        </p:attrNameLst>
                                      </p:cBhvr>
                                      <p:tavLst>
                                        <p:tav tm="0">
                                          <p:val>
                                            <p:strVal val="1+#ppt_w/2"/>
                                          </p:val>
                                        </p:tav>
                                        <p:tav tm="100000">
                                          <p:val>
                                            <p:strVal val="#ppt_x"/>
                                          </p:val>
                                        </p:tav>
                                      </p:tavLst>
                                    </p:anim>
                                    <p:anim calcmode="lin" valueType="num">
                                      <p:cBhvr additive="base">
                                        <p:cTn dur="1500" fill="hold" id="16"/>
                                        <p:tgtEl>
                                          <p:spTgt spid="29"/>
                                        </p:tgtEl>
                                        <p:attrNameLst>
                                          <p:attrName>ppt_y</p:attrName>
                                        </p:attrNameLst>
                                      </p:cBhvr>
                                      <p:tavLst>
                                        <p:tav tm="0">
                                          <p:val>
                                            <p:strVal val="#ppt_y"/>
                                          </p:val>
                                        </p:tav>
                                        <p:tav tm="100000">
                                          <p:val>
                                            <p:strVal val="#ppt_y"/>
                                          </p:val>
                                        </p:tav>
                                      </p:tavLst>
                                    </p:anim>
                                  </p:childTnLst>
                                </p:cTn>
                              </p:par>
                              <p:par>
                                <p:cTn decel="100000" fill="hold" grpId="0" id="17" nodeType="withEffect" presetClass="entr" presetID="2" presetSubtype="2">
                                  <p:stCondLst>
                                    <p:cond delay="250"/>
                                  </p:stCondLst>
                                  <p:childTnLst>
                                    <p:set>
                                      <p:cBhvr>
                                        <p:cTn dur="1" fill="hold" id="18">
                                          <p:stCondLst>
                                            <p:cond delay="0"/>
                                          </p:stCondLst>
                                        </p:cTn>
                                        <p:tgtEl>
                                          <p:spTgt spid="30"/>
                                        </p:tgtEl>
                                        <p:attrNameLst>
                                          <p:attrName>style.visibility</p:attrName>
                                        </p:attrNameLst>
                                      </p:cBhvr>
                                      <p:to>
                                        <p:strVal val="visible"/>
                                      </p:to>
                                    </p:set>
                                    <p:anim calcmode="lin" valueType="num">
                                      <p:cBhvr additive="base">
                                        <p:cTn dur="1500" fill="hold" id="19"/>
                                        <p:tgtEl>
                                          <p:spTgt spid="30"/>
                                        </p:tgtEl>
                                        <p:attrNameLst>
                                          <p:attrName>ppt_x</p:attrName>
                                        </p:attrNameLst>
                                      </p:cBhvr>
                                      <p:tavLst>
                                        <p:tav tm="0">
                                          <p:val>
                                            <p:strVal val="1+#ppt_w/2"/>
                                          </p:val>
                                        </p:tav>
                                        <p:tav tm="100000">
                                          <p:val>
                                            <p:strVal val="#ppt_x"/>
                                          </p:val>
                                        </p:tav>
                                      </p:tavLst>
                                    </p:anim>
                                    <p:anim calcmode="lin" valueType="num">
                                      <p:cBhvr additive="base">
                                        <p:cTn dur="1500" fill="hold" id="20"/>
                                        <p:tgtEl>
                                          <p:spTgt spid="30"/>
                                        </p:tgtEl>
                                        <p:attrNameLst>
                                          <p:attrName>ppt_y</p:attrName>
                                        </p:attrNameLst>
                                      </p:cBhvr>
                                      <p:tavLst>
                                        <p:tav tm="0">
                                          <p:val>
                                            <p:strVal val="#ppt_y"/>
                                          </p:val>
                                        </p:tav>
                                        <p:tav tm="100000">
                                          <p:val>
                                            <p:strVal val="#ppt_y"/>
                                          </p:val>
                                        </p:tav>
                                      </p:tavLst>
                                    </p:anim>
                                  </p:childTnLst>
                                </p:cTn>
                              </p:par>
                              <p:par>
                                <p:cTn decel="100000" fill="hold" grpId="0" id="21" nodeType="withEffect" presetClass="entr" presetID="2" presetSubtype="2">
                                  <p:stCondLst>
                                    <p:cond delay="250"/>
                                  </p:stCondLst>
                                  <p:childTnLst>
                                    <p:set>
                                      <p:cBhvr>
                                        <p:cTn dur="1" fill="hold" id="22">
                                          <p:stCondLst>
                                            <p:cond delay="0"/>
                                          </p:stCondLst>
                                        </p:cTn>
                                        <p:tgtEl>
                                          <p:spTgt spid="31"/>
                                        </p:tgtEl>
                                        <p:attrNameLst>
                                          <p:attrName>style.visibility</p:attrName>
                                        </p:attrNameLst>
                                      </p:cBhvr>
                                      <p:to>
                                        <p:strVal val="visible"/>
                                      </p:to>
                                    </p:set>
                                    <p:anim calcmode="lin" valueType="num">
                                      <p:cBhvr additive="base">
                                        <p:cTn dur="1500" fill="hold" id="23"/>
                                        <p:tgtEl>
                                          <p:spTgt spid="31"/>
                                        </p:tgtEl>
                                        <p:attrNameLst>
                                          <p:attrName>ppt_x</p:attrName>
                                        </p:attrNameLst>
                                      </p:cBhvr>
                                      <p:tavLst>
                                        <p:tav tm="0">
                                          <p:val>
                                            <p:strVal val="1+#ppt_w/2"/>
                                          </p:val>
                                        </p:tav>
                                        <p:tav tm="100000">
                                          <p:val>
                                            <p:strVal val="#ppt_x"/>
                                          </p:val>
                                        </p:tav>
                                      </p:tavLst>
                                    </p:anim>
                                    <p:anim calcmode="lin" valueType="num">
                                      <p:cBhvr additive="base">
                                        <p:cTn dur="1500" fill="hold" id="24"/>
                                        <p:tgtEl>
                                          <p:spTgt spid="31"/>
                                        </p:tgtEl>
                                        <p:attrNameLst>
                                          <p:attrName>ppt_y</p:attrName>
                                        </p:attrNameLst>
                                      </p:cBhvr>
                                      <p:tavLst>
                                        <p:tav tm="0">
                                          <p:val>
                                            <p:strVal val="#ppt_y"/>
                                          </p:val>
                                        </p:tav>
                                        <p:tav tm="100000">
                                          <p:val>
                                            <p:strVal val="#ppt_y"/>
                                          </p:val>
                                        </p:tav>
                                      </p:tavLst>
                                    </p:anim>
                                  </p:childTnLst>
                                </p:cTn>
                              </p:par>
                              <p:par>
                                <p:cTn decel="100000" fill="hold" grpId="0" id="25" nodeType="withEffect" presetClass="entr" presetID="2" presetSubtype="2">
                                  <p:stCondLst>
                                    <p:cond delay="250"/>
                                  </p:stCondLst>
                                  <p:childTnLst>
                                    <p:set>
                                      <p:cBhvr>
                                        <p:cTn dur="1" fill="hold" id="26">
                                          <p:stCondLst>
                                            <p:cond delay="0"/>
                                          </p:stCondLst>
                                        </p:cTn>
                                        <p:tgtEl>
                                          <p:spTgt spid="32"/>
                                        </p:tgtEl>
                                        <p:attrNameLst>
                                          <p:attrName>style.visibility</p:attrName>
                                        </p:attrNameLst>
                                      </p:cBhvr>
                                      <p:to>
                                        <p:strVal val="visible"/>
                                      </p:to>
                                    </p:set>
                                    <p:anim calcmode="lin" valueType="num">
                                      <p:cBhvr additive="base">
                                        <p:cTn dur="1500" fill="hold" id="27"/>
                                        <p:tgtEl>
                                          <p:spTgt spid="32"/>
                                        </p:tgtEl>
                                        <p:attrNameLst>
                                          <p:attrName>ppt_x</p:attrName>
                                        </p:attrNameLst>
                                      </p:cBhvr>
                                      <p:tavLst>
                                        <p:tav tm="0">
                                          <p:val>
                                            <p:strVal val="1+#ppt_w/2"/>
                                          </p:val>
                                        </p:tav>
                                        <p:tav tm="100000">
                                          <p:val>
                                            <p:strVal val="#ppt_x"/>
                                          </p:val>
                                        </p:tav>
                                      </p:tavLst>
                                    </p:anim>
                                    <p:anim calcmode="lin" valueType="num">
                                      <p:cBhvr additive="base">
                                        <p:cTn dur="1500" fill="hold" id="28"/>
                                        <p:tgtEl>
                                          <p:spTgt spid="32"/>
                                        </p:tgtEl>
                                        <p:attrNameLst>
                                          <p:attrName>ppt_y</p:attrName>
                                        </p:attrNameLst>
                                      </p:cBhvr>
                                      <p:tavLst>
                                        <p:tav tm="0">
                                          <p:val>
                                            <p:strVal val="#ppt_y"/>
                                          </p:val>
                                        </p:tav>
                                        <p:tav tm="100000">
                                          <p:val>
                                            <p:strVal val="#ppt_y"/>
                                          </p:val>
                                        </p:tav>
                                      </p:tavLst>
                                    </p:anim>
                                  </p:childTnLst>
                                </p:cTn>
                              </p:par>
                              <p:par>
                                <p:cTn decel="100000" fill="hold" grpId="0" id="29" nodeType="withEffect" presetClass="entr" presetID="2" presetSubtype="2">
                                  <p:stCondLst>
                                    <p:cond delay="250"/>
                                  </p:stCondLst>
                                  <p:childTnLst>
                                    <p:set>
                                      <p:cBhvr>
                                        <p:cTn dur="1" fill="hold" id="30">
                                          <p:stCondLst>
                                            <p:cond delay="0"/>
                                          </p:stCondLst>
                                        </p:cTn>
                                        <p:tgtEl>
                                          <p:spTgt spid="33"/>
                                        </p:tgtEl>
                                        <p:attrNameLst>
                                          <p:attrName>style.visibility</p:attrName>
                                        </p:attrNameLst>
                                      </p:cBhvr>
                                      <p:to>
                                        <p:strVal val="visible"/>
                                      </p:to>
                                    </p:set>
                                    <p:anim calcmode="lin" valueType="num">
                                      <p:cBhvr additive="base">
                                        <p:cTn dur="1500" fill="hold" id="31"/>
                                        <p:tgtEl>
                                          <p:spTgt spid="33"/>
                                        </p:tgtEl>
                                        <p:attrNameLst>
                                          <p:attrName>ppt_x</p:attrName>
                                        </p:attrNameLst>
                                      </p:cBhvr>
                                      <p:tavLst>
                                        <p:tav tm="0">
                                          <p:val>
                                            <p:strVal val="1+#ppt_w/2"/>
                                          </p:val>
                                        </p:tav>
                                        <p:tav tm="100000">
                                          <p:val>
                                            <p:strVal val="#ppt_x"/>
                                          </p:val>
                                        </p:tav>
                                      </p:tavLst>
                                    </p:anim>
                                    <p:anim calcmode="lin" valueType="num">
                                      <p:cBhvr additive="base">
                                        <p:cTn dur="1500" fill="hold" id="32"/>
                                        <p:tgtEl>
                                          <p:spTgt spid="33"/>
                                        </p:tgtEl>
                                        <p:attrNameLst>
                                          <p:attrName>ppt_y</p:attrName>
                                        </p:attrNameLst>
                                      </p:cBhvr>
                                      <p:tavLst>
                                        <p:tav tm="0">
                                          <p:val>
                                            <p:strVal val="#ppt_y"/>
                                          </p:val>
                                        </p:tav>
                                        <p:tav tm="100000">
                                          <p:val>
                                            <p:strVal val="#ppt_y"/>
                                          </p:val>
                                        </p:tav>
                                      </p:tavLst>
                                    </p:anim>
                                  </p:childTnLst>
                                </p:cTn>
                              </p:par>
                              <p:par>
                                <p:cTn decel="100000" fill="hold" grpId="0" id="33" nodeType="withEffect" presetClass="entr" presetID="2" presetSubtype="2">
                                  <p:stCondLst>
                                    <p:cond delay="250"/>
                                  </p:stCondLst>
                                  <p:childTnLst>
                                    <p:set>
                                      <p:cBhvr>
                                        <p:cTn dur="1" fill="hold" id="34">
                                          <p:stCondLst>
                                            <p:cond delay="0"/>
                                          </p:stCondLst>
                                        </p:cTn>
                                        <p:tgtEl>
                                          <p:spTgt spid="34"/>
                                        </p:tgtEl>
                                        <p:attrNameLst>
                                          <p:attrName>style.visibility</p:attrName>
                                        </p:attrNameLst>
                                      </p:cBhvr>
                                      <p:to>
                                        <p:strVal val="visible"/>
                                      </p:to>
                                    </p:set>
                                    <p:anim calcmode="lin" valueType="num">
                                      <p:cBhvr additive="base">
                                        <p:cTn dur="1500" fill="hold" id="35"/>
                                        <p:tgtEl>
                                          <p:spTgt spid="34"/>
                                        </p:tgtEl>
                                        <p:attrNameLst>
                                          <p:attrName>ppt_x</p:attrName>
                                        </p:attrNameLst>
                                      </p:cBhvr>
                                      <p:tavLst>
                                        <p:tav tm="0">
                                          <p:val>
                                            <p:strVal val="1+#ppt_w/2"/>
                                          </p:val>
                                        </p:tav>
                                        <p:tav tm="100000">
                                          <p:val>
                                            <p:strVal val="#ppt_x"/>
                                          </p:val>
                                        </p:tav>
                                      </p:tavLst>
                                    </p:anim>
                                    <p:anim calcmode="lin" valueType="num">
                                      <p:cBhvr additive="base">
                                        <p:cTn dur="1500" fill="hold" id="36"/>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7"/>
      <p:bldP grpId="0" spid="28"/>
      <p:bldP grpId="0" spid="29"/>
      <p:bldP grpId="0" spid="30"/>
      <p:bldP grpId="0" spid="31"/>
      <p:bldP grpId="0" spid="32"/>
      <p:bldP grpId="0" spid="33"/>
      <p:bldP grpId="0" spid="34"/>
    </p:bldLst>
  </p:timing>
</p:sld>
</file>

<file path=ppt/slides/slide2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grpSp>
        <p:nvGrpSpPr>
          <p:cNvPr id="3" name="组合 2"/>
          <p:cNvGrpSpPr/>
          <p:nvPr/>
        </p:nvGrpSpPr>
        <p:grpSpPr>
          <a:xfrm>
            <a:off x="3945602" y="127589"/>
            <a:ext cx="4767045" cy="846458"/>
            <a:chOff x="6816393" y="2424222"/>
            <a:chExt cx="4767044" cy="846458"/>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a:off x="10805348" y="2424222"/>
              <a:ext cx="778089" cy="839341"/>
            </a:xfrm>
            <a:prstGeom prst="rect">
              <a:avLst/>
            </a:prstGeom>
          </p:spPr>
        </p:pic>
        <p:sp>
          <p:nvSpPr>
            <p:cNvPr id="5" name="任意多边形 4"/>
            <p:cNvSpPr/>
            <p:nvPr/>
          </p:nvSpPr>
          <p:spPr>
            <a:xfrm>
              <a:off x="6816393" y="3142611"/>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6" name="文本框 5"/>
          <p:cNvSpPr txBox="1"/>
          <p:nvPr/>
        </p:nvSpPr>
        <p:spPr>
          <a:xfrm>
            <a:off x="2864671" y="267830"/>
            <a:ext cx="6462657" cy="640080"/>
          </a:xfrm>
          <a:prstGeom prst="rect">
            <a:avLst/>
          </a:prstGeom>
          <a:noFill/>
        </p:spPr>
        <p:txBody>
          <a:bodyPr rtlCol="0" wrap="square">
            <a:spAutoFit/>
          </a:bodyPr>
          <a:lstStyle/>
          <a:p>
            <a:pPr algn="ctr"/>
            <a:r>
              <a:rPr altLang="en-US" b="1" lang="zh-CN" smtClean="0" sz="3600">
                <a:blipFill>
                  <a:blip r:embed="rId6">
                    <a:alphaModFix amt="80000"/>
                  </a:blip>
                  <a:stretch>
                    <a:fillRect/>
                  </a:stretch>
                </a:blipFill>
                <a:latin charset="-122" panose="040b0509000000000000" pitchFamily="81" typeface="华康娃娃体W5"/>
                <a:ea charset="-122" panose="040b0509000000000000" pitchFamily="81" typeface="华康娃娃体W5"/>
              </a:rPr>
              <a:t>这里输入小标题</a:t>
            </a:r>
          </a:p>
        </p:txBody>
      </p:sp>
      <p:sp>
        <p:nvSpPr>
          <p:cNvPr id="7" name="PA_库_文本框 6"/>
          <p:cNvSpPr txBox="1"/>
          <p:nvPr>
            <p:custDataLst>
              <p:tags r:id="rId7"/>
            </p:custDataLst>
          </p:nvPr>
        </p:nvSpPr>
        <p:spPr>
          <a:xfrm>
            <a:off x="5299554" y="2350226"/>
            <a:ext cx="4807775" cy="2286000"/>
          </a:xfrm>
          <a:prstGeom prst="rect">
            <a:avLst/>
          </a:prstGeom>
          <a:noFill/>
        </p:spPr>
        <p:txBody>
          <a:bodyPr rtlCol="0" wrap="square">
            <a:spAutoFit/>
          </a:bodyPr>
          <a:lstStyle/>
          <a:p>
            <a:pPr>
              <a:lnSpc>
                <a:spcPct val="150000"/>
              </a:lnSpc>
            </a:pPr>
            <a:r>
              <a:rPr altLang="en-US" lang="zh-CN" sz="16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字请在这里输入文字请在这里输入文字请在这里输入文字请在这里输入文字请在这里输入文字请在这里输入文字请在这里输入文字请在这里输入文字请在这里输入文字</a:t>
            </a:r>
          </a:p>
        </p:txBody>
      </p:sp>
      <p:sp>
        <p:nvSpPr>
          <p:cNvPr id="8" name="PA_库_任意多边形 7"/>
          <p:cNvSpPr/>
          <p:nvPr>
            <p:custDataLst>
              <p:tags r:id="rId8"/>
            </p:custDataLst>
          </p:nvPr>
        </p:nvSpPr>
        <p:spPr>
          <a:xfrm>
            <a:off x="4267929" y="1852310"/>
            <a:ext cx="6340891" cy="3371045"/>
          </a:xfrm>
          <a:custGeom>
            <a:gdLst>
              <a:gd fmla="*/ 6132936 w 6340891" name="connsiteX0"/>
              <a:gd fmla="*/ 695744 h 3371045" name="connsiteY0"/>
              <a:gd fmla="*/ 3863635 w 6340891" name="connsiteX1"/>
              <a:gd fmla="*/ 11508 h 3371045" name="connsiteY1"/>
              <a:gd fmla="*/ 802952 w 6340891" name="connsiteX2"/>
              <a:gd fmla="*/ 373619 h 3371045" name="connsiteY2"/>
              <a:gd fmla="*/ 487982 w 6340891" name="connsiteX3"/>
              <a:gd fmla="*/ 1687758 h 3371045" name="connsiteY3"/>
              <a:gd fmla="*/ 0 w 6340891" name="connsiteX4"/>
              <a:gd fmla="*/ 2147725 h 3371045" name="connsiteY4"/>
              <a:gd fmla="*/ 730484 w 6340891" name="connsiteX5"/>
              <a:gd fmla="*/ 2432371 h 3371045" name="connsiteY5"/>
              <a:gd fmla="*/ 5626130 w 6340891" name="connsiteX6"/>
              <a:gd fmla="*/ 3067728 h 3371045" name="connsiteY6"/>
              <a:gd fmla="*/ 6132936 w 6340891" name="connsiteX7"/>
              <a:gd fmla="*/ 695744 h 3371045"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3371045" w="6340891">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grpSp>
        <p:nvGrpSpPr>
          <p:cNvPr id="9" name="组合 8"/>
          <p:cNvGrpSpPr/>
          <p:nvPr/>
        </p:nvGrpSpPr>
        <p:grpSpPr>
          <a:xfrm>
            <a:off x="1971000" y="5597856"/>
            <a:ext cx="2916000" cy="155561"/>
            <a:chOff x="1232575" y="5597856"/>
            <a:chExt cx="2916000" cy="155561"/>
          </a:xfrm>
        </p:grpSpPr>
        <p:sp>
          <p:nvSpPr>
            <p:cNvPr id="10" name="任意多边形 9"/>
            <p:cNvSpPr/>
            <p:nvPr/>
          </p:nvSpPr>
          <p:spPr>
            <a:xfrm>
              <a:off x="1232575" y="5597856"/>
              <a:ext cx="2916000" cy="33630"/>
            </a:xfrm>
            <a:custGeom>
              <a:gdLst>
                <a:gd fmla="*/ 0 w 6074229" name="connsiteX0"/>
                <a:gd fmla="*/ 0 h 39188" name="connsiteY0"/>
                <a:gd fmla="*/ 1685109 w 6074229" name="connsiteX1"/>
                <a:gd fmla="*/ 13063 h 39188" name="connsiteY1"/>
                <a:gd fmla="*/ 3775166 w 6074229" name="connsiteX2"/>
                <a:gd fmla="*/ 39188 h 39188" name="connsiteY2"/>
                <a:gd fmla="*/ 5133703 w 6074229" name="connsiteX3"/>
                <a:gd fmla="*/ 26125 h 39188" name="connsiteY3"/>
                <a:gd fmla="*/ 6074229 w 6074229" name="connsiteX4"/>
                <a:gd fmla="*/ 13063 h 39188"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39188" w="6074229">
                  <a:moveTo>
                    <a:pt x="0" y="0"/>
                  </a:moveTo>
                  <a:lnTo>
                    <a:pt x="1685109" y="13063"/>
                  </a:lnTo>
                  <a:lnTo>
                    <a:pt x="3775166" y="39188"/>
                  </a:lnTo>
                  <a:lnTo>
                    <a:pt x="5133703" y="26125"/>
                  </a:lnTo>
                  <a:lnTo>
                    <a:pt x="6074229" y="13063"/>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sp>
          <p:nvSpPr>
            <p:cNvPr id="11" name="任意多边形 10"/>
            <p:cNvSpPr/>
            <p:nvPr/>
          </p:nvSpPr>
          <p:spPr>
            <a:xfrm>
              <a:off x="1445773" y="5615641"/>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sp>
          <p:nvSpPr>
            <p:cNvPr id="12" name="任意多边形 11"/>
            <p:cNvSpPr/>
            <p:nvPr/>
          </p:nvSpPr>
          <p:spPr>
            <a:xfrm>
              <a:off x="1739958" y="5620119"/>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sp>
          <p:nvSpPr>
            <p:cNvPr id="13" name="任意多边形 12"/>
            <p:cNvSpPr/>
            <p:nvPr/>
          </p:nvSpPr>
          <p:spPr>
            <a:xfrm>
              <a:off x="2025081" y="5604211"/>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sp>
          <p:nvSpPr>
            <p:cNvPr id="14" name="任意多边形 13"/>
            <p:cNvSpPr/>
            <p:nvPr/>
          </p:nvSpPr>
          <p:spPr>
            <a:xfrm>
              <a:off x="2258194" y="5616648"/>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sp>
          <p:nvSpPr>
            <p:cNvPr id="15" name="任意多边形 14"/>
            <p:cNvSpPr/>
            <p:nvPr/>
          </p:nvSpPr>
          <p:spPr>
            <a:xfrm>
              <a:off x="2552379" y="5621127"/>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sp>
          <p:nvSpPr>
            <p:cNvPr id="16" name="任意多边形 15"/>
            <p:cNvSpPr/>
            <p:nvPr/>
          </p:nvSpPr>
          <p:spPr>
            <a:xfrm>
              <a:off x="2837502" y="5605218"/>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sp>
          <p:nvSpPr>
            <p:cNvPr id="17" name="任意多边形 16"/>
            <p:cNvSpPr/>
            <p:nvPr/>
          </p:nvSpPr>
          <p:spPr>
            <a:xfrm>
              <a:off x="3123414" y="5623735"/>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sp>
          <p:nvSpPr>
            <p:cNvPr id="18" name="任意多边形 17"/>
            <p:cNvSpPr/>
            <p:nvPr/>
          </p:nvSpPr>
          <p:spPr>
            <a:xfrm>
              <a:off x="3417599" y="5628214"/>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sp>
          <p:nvSpPr>
            <p:cNvPr id="19" name="任意多边形 18"/>
            <p:cNvSpPr/>
            <p:nvPr/>
          </p:nvSpPr>
          <p:spPr>
            <a:xfrm>
              <a:off x="3702722" y="5612305"/>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grpSp>
      <p:grpSp>
        <p:nvGrpSpPr>
          <p:cNvPr id="20" name="组合 19"/>
          <p:cNvGrpSpPr/>
          <p:nvPr/>
        </p:nvGrpSpPr>
        <p:grpSpPr>
          <a:xfrm>
            <a:off x="2674257" y="3463726"/>
            <a:ext cx="1309692" cy="2143454"/>
            <a:chOff x="2674257" y="3463726"/>
            <a:chExt cx="1309692" cy="2143454"/>
          </a:xfrm>
        </p:grpSpPr>
        <p:grpSp>
          <p:nvGrpSpPr>
            <p:cNvPr id="21" name="组合 20"/>
            <p:cNvGrpSpPr/>
            <p:nvPr/>
          </p:nvGrpSpPr>
          <p:grpSpPr>
            <a:xfrm flipH="1">
              <a:off x="2674257" y="3463726"/>
              <a:ext cx="1309692" cy="2143454"/>
              <a:chOff x="5414605" y="3315582"/>
              <a:chExt cx="1497348" cy="2450573"/>
            </a:xfrm>
          </p:grpSpPr>
          <p:grpSp>
            <p:nvGrpSpPr>
              <p:cNvPr id="26" name="组合 25"/>
              <p:cNvGrpSpPr/>
              <p:nvPr/>
            </p:nvGrpSpPr>
            <p:grpSpPr>
              <a:xfrm>
                <a:off x="5414605" y="3315582"/>
                <a:ext cx="1497348" cy="1875586"/>
                <a:chOff x="6832585" y="3384071"/>
                <a:chExt cx="1803397" cy="2258944"/>
              </a:xfrm>
            </p:grpSpPr>
            <p:sp>
              <p:nvSpPr>
                <p:cNvPr id="32" name="椭圆 31"/>
                <p:cNvSpPr/>
                <p:nvPr/>
              </p:nvSpPr>
              <p:spPr>
                <a:xfrm flipH="1">
                  <a:off x="7344336" y="3384071"/>
                  <a:ext cx="1138417" cy="1029003"/>
                </a:xfrm>
                <a:custGeom>
                  <a:gdLst>
                    <a:gd fmla="*/ 157842 w 691259" name="connsiteX0"/>
                    <a:gd fmla="*/ 54534 h 624822" name="connsiteY0"/>
                    <a:gd fmla="*/ 440476 w 691259" name="connsiteX1"/>
                    <a:gd fmla="*/ 4658 h 624822" name="connsiteY1"/>
                    <a:gd fmla="*/ 689434 w 691259" name="connsiteX2"/>
                    <a:gd fmla="*/ 326936 h 624822" name="connsiteY2"/>
                    <a:gd fmla="*/ 367408 w 691259" name="connsiteX3"/>
                    <a:gd fmla="*/ 624798 h 624822" name="connsiteY3"/>
                    <a:gd fmla="*/ 8058 w 691259" name="connsiteX4"/>
                    <a:gd fmla="*/ 389140 h 624822" name="connsiteY4"/>
                    <a:gd fmla="*/ 142173 w 691259" name="connsiteX5"/>
                    <a:gd fmla="*/ 43155 h 62482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24822" w="691259">
                      <a:moveTo>
                        <a:pt x="157842" y="54534"/>
                      </a:moveTo>
                      <a:cubicBezTo>
                        <a:pt x="230170" y="12011"/>
                        <a:pt x="296458" y="-10318"/>
                        <a:pt x="440476" y="4658"/>
                      </a:cubicBezTo>
                      <a:cubicBezTo>
                        <a:pt x="584494" y="19634"/>
                        <a:pt x="707833" y="155154"/>
                        <a:pt x="689434" y="326936"/>
                      </a:cubicBezTo>
                      <a:cubicBezTo>
                        <a:pt x="671035" y="498718"/>
                        <a:pt x="518292" y="626872"/>
                        <a:pt x="367408" y="624798"/>
                      </a:cubicBezTo>
                      <a:cubicBezTo>
                        <a:pt x="216524" y="622724"/>
                        <a:pt x="45597" y="554505"/>
                        <a:pt x="8058" y="389140"/>
                      </a:cubicBezTo>
                      <a:cubicBezTo>
                        <a:pt x="-29481" y="223775"/>
                        <a:pt x="72457" y="99308"/>
                        <a:pt x="142173" y="43155"/>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sz="500">
                    <a:solidFill>
                      <a:srgbClr val="FBA6A5"/>
                    </a:solidFill>
                  </a:endParaRPr>
                </a:p>
              </p:txBody>
            </p:sp>
            <p:grpSp>
              <p:nvGrpSpPr>
                <p:cNvPr id="33" name="组合 32"/>
                <p:cNvGrpSpPr/>
                <p:nvPr/>
              </p:nvGrpSpPr>
              <p:grpSpPr>
                <a:xfrm flipH="1">
                  <a:off x="7375417" y="4378438"/>
                  <a:ext cx="990781" cy="1264577"/>
                  <a:chOff x="2629760" y="2818396"/>
                  <a:chExt cx="959031" cy="912648"/>
                </a:xfrm>
              </p:grpSpPr>
              <p:sp>
                <p:nvSpPr>
                  <p:cNvPr id="43" name="任意多边形 42"/>
                  <p:cNvSpPr/>
                  <p:nvPr/>
                </p:nvSpPr>
                <p:spPr>
                  <a:xfrm>
                    <a:off x="2659275" y="2850552"/>
                    <a:ext cx="919624" cy="875145"/>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sz="500">
                      <a:solidFill>
                        <a:srgbClr val="FBA6A5"/>
                      </a:solidFill>
                    </a:endParaRPr>
                  </a:p>
                </p:txBody>
              </p:sp>
              <p:sp>
                <p:nvSpPr>
                  <p:cNvPr id="44" name="任意多边形 43"/>
                  <p:cNvSpPr/>
                  <p:nvPr/>
                </p:nvSpPr>
                <p:spPr>
                  <a:xfrm>
                    <a:off x="2629760" y="2818396"/>
                    <a:ext cx="959031" cy="912648"/>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2">
                      <a:lumMod val="40000"/>
                      <a:lumOff val="60000"/>
                    </a:schemeClr>
                  </a:solidFill>
                  <a:ln cap="rnd" w="25400">
                    <a:solidFill>
                      <a:srgbClr val="FBA6A5"/>
                    </a:solidFill>
                    <a:round/>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sz="500">
                      <a:solidFill>
                        <a:srgbClr val="FBA6A5"/>
                      </a:solidFill>
                    </a:endParaRPr>
                  </a:p>
                </p:txBody>
              </p:sp>
            </p:grpSp>
            <p:sp>
              <p:nvSpPr>
                <p:cNvPr id="34" name="任意多边形 33"/>
                <p:cNvSpPr/>
                <p:nvPr/>
              </p:nvSpPr>
              <p:spPr>
                <a:xfrm>
                  <a:off x="8063961" y="3762292"/>
                  <a:ext cx="5928" cy="88930"/>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rgbClr val="FBA6A5"/>
                    </a:solidFill>
                  </a:endParaRPr>
                </a:p>
              </p:txBody>
            </p:sp>
            <p:sp>
              <p:nvSpPr>
                <p:cNvPr id="35" name="任意多边形 34"/>
                <p:cNvSpPr/>
                <p:nvPr/>
              </p:nvSpPr>
              <p:spPr>
                <a:xfrm>
                  <a:off x="7624483" y="3770885"/>
                  <a:ext cx="5928" cy="88930"/>
                </a:xfrm>
                <a:custGeom>
                  <a:gdLst>
                    <a:gd fmla="*/ 0 w 9525" name="connsiteX0"/>
                    <a:gd fmla="*/ 104775 h 104775" name="connsiteY0"/>
                    <a:gd fmla="*/ 9525 w 9525" name="connsiteX1"/>
                    <a:gd fmla="*/ 0 h 104775" name="connsiteY1"/>
                  </a:gdLst>
                  <a:cxnLst>
                    <a:cxn ang="0">
                      <a:pos x="connsiteX0" y="connsiteY0"/>
                    </a:cxn>
                    <a:cxn ang="0">
                      <a:pos x="connsiteX1" y="connsiteY1"/>
                    </a:cxn>
                  </a:cxnLst>
                  <a:rect b="b" l="l" r="r" t="t"/>
                  <a:pathLst>
                    <a:path h="104775" w="9525">
                      <a:moveTo>
                        <a:pt x="0" y="104775"/>
                      </a:moveTo>
                      <a:lnTo>
                        <a:pt x="9525" y="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rgbClr val="FBA6A5"/>
                    </a:solidFill>
                  </a:endParaRPr>
                </a:p>
              </p:txBody>
            </p:sp>
            <p:sp>
              <p:nvSpPr>
                <p:cNvPr id="36" name="任意多边形 35"/>
                <p:cNvSpPr/>
                <p:nvPr/>
              </p:nvSpPr>
              <p:spPr>
                <a:xfrm flipH="1">
                  <a:off x="7771962" y="4117341"/>
                  <a:ext cx="197693" cy="99226"/>
                </a:xfrm>
                <a:custGeom>
                  <a:gdLst>
                    <a:gd fmla="*/ 0 w 274258" name="connsiteX0"/>
                    <a:gd fmla="*/ 8739 h 161519" name="connsiteY0"/>
                    <a:gd fmla="*/ 262140 w 274258" name="connsiteX1"/>
                    <a:gd fmla="*/ 17165 h 161519" name="connsiteY1"/>
                    <a:gd fmla="*/ 215006 w 274258" name="connsiteX2"/>
                    <a:gd fmla="*/ 149140 h 161519" name="connsiteY2"/>
                    <a:gd fmla="*/ 76746 w 274258" name="connsiteX3"/>
                    <a:gd fmla="*/ 149140 h 161519" name="connsiteY3"/>
                    <a:gd fmla="*/ 32754 w 274258" name="connsiteX4"/>
                    <a:gd fmla="*/ 89437 h 161519"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61519" w="274258">
                      <a:moveTo>
                        <a:pt x="0" y="8739"/>
                      </a:moveTo>
                      <a:cubicBezTo>
                        <a:pt x="98196" y="-2259"/>
                        <a:pt x="226306" y="-6235"/>
                        <a:pt x="262140" y="17165"/>
                      </a:cubicBezTo>
                      <a:cubicBezTo>
                        <a:pt x="297974" y="40565"/>
                        <a:pt x="245905" y="127144"/>
                        <a:pt x="215006" y="149140"/>
                      </a:cubicBezTo>
                      <a:cubicBezTo>
                        <a:pt x="184107" y="171136"/>
                        <a:pt x="107121" y="159090"/>
                        <a:pt x="76746" y="149140"/>
                      </a:cubicBezTo>
                      <a:cubicBezTo>
                        <a:pt x="46371" y="139190"/>
                        <a:pt x="39562" y="114313"/>
                        <a:pt x="32754" y="8943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rgbClr val="FBA6A5"/>
                    </a:solidFill>
                  </a:endParaRPr>
                </a:p>
              </p:txBody>
            </p:sp>
            <p:sp>
              <p:nvSpPr>
                <p:cNvPr id="37" name="任意多边形 36"/>
                <p:cNvSpPr/>
                <p:nvPr/>
              </p:nvSpPr>
              <p:spPr>
                <a:xfrm flipH="1" rot="767077">
                  <a:off x="6848323" y="4181403"/>
                  <a:ext cx="658830" cy="451035"/>
                </a:xfrm>
                <a:custGeom>
                  <a:gdLst>
                    <a:gd fmla="*/ 0 w 400050" name="connsiteX0"/>
                    <a:gd fmla="*/ 171450 h 273874" name="connsiteY0"/>
                    <a:gd fmla="*/ 285750 w 400050" name="connsiteX1"/>
                    <a:gd fmla="*/ 266700 h 273874" name="connsiteY1"/>
                    <a:gd fmla="*/ 400050 w 400050" name="connsiteX2"/>
                    <a:gd fmla="*/ 0 h 273874" name="connsiteY2"/>
                  </a:gdLst>
                  <a:cxnLst>
                    <a:cxn ang="0">
                      <a:pos x="connsiteX0" y="connsiteY0"/>
                    </a:cxn>
                    <a:cxn ang="0">
                      <a:pos x="connsiteX1" y="connsiteY1"/>
                    </a:cxn>
                    <a:cxn ang="0">
                      <a:pos x="connsiteX2" y="connsiteY2"/>
                    </a:cxn>
                  </a:cxnLst>
                  <a:rect b="b" l="l" r="r" t="t"/>
                  <a:pathLst>
                    <a:path h="273874" w="400050">
                      <a:moveTo>
                        <a:pt x="0" y="171450"/>
                      </a:moveTo>
                      <a:cubicBezTo>
                        <a:pt x="109537" y="233362"/>
                        <a:pt x="219075" y="295275"/>
                        <a:pt x="285750" y="266700"/>
                      </a:cubicBezTo>
                      <a:cubicBezTo>
                        <a:pt x="352425" y="238125"/>
                        <a:pt x="376237" y="119062"/>
                        <a:pt x="400050"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rgbClr val="FBA6A5"/>
                    </a:solidFill>
                  </a:endParaRPr>
                </a:p>
              </p:txBody>
            </p:sp>
            <p:sp>
              <p:nvSpPr>
                <p:cNvPr id="38" name="任意多边形 37"/>
                <p:cNvSpPr/>
                <p:nvPr/>
              </p:nvSpPr>
              <p:spPr>
                <a:xfrm flipH="1">
                  <a:off x="8223355" y="4549445"/>
                  <a:ext cx="329415" cy="894131"/>
                </a:xfrm>
                <a:custGeom>
                  <a:gdLst>
                    <a:gd fmla="*/ 200025 w 200025" name="connsiteX0"/>
                    <a:gd fmla="*/ 0 h 542925" name="connsiteY0"/>
                    <a:gd fmla="*/ 0 w 200025" name="connsiteX1"/>
                    <a:gd fmla="*/ 542925 h 542925" name="connsiteY1"/>
                    <a:gd fmla="*/ 0 w 200025" name="connsiteX2"/>
                    <a:gd fmla="*/ 542925 h 542925" name="connsiteY2"/>
                  </a:gdLst>
                  <a:cxnLst>
                    <a:cxn ang="0">
                      <a:pos x="connsiteX0" y="connsiteY0"/>
                    </a:cxn>
                    <a:cxn ang="0">
                      <a:pos x="connsiteX1" y="connsiteY1"/>
                    </a:cxn>
                  </a:cxnLst>
                  <a:rect b="b" l="l" r="r" t="t"/>
                  <a:pathLst>
                    <a:path h="542925" w="200025">
                      <a:moveTo>
                        <a:pt x="200025" y="0"/>
                      </a:moveTo>
                      <a:cubicBezTo>
                        <a:pt x="77366" y="156093"/>
                        <a:pt x="23132" y="330848"/>
                        <a:pt x="0" y="542925"/>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rgbClr val="FBA6A5"/>
                    </a:solidFill>
                  </a:endParaRPr>
                </a:p>
              </p:txBody>
            </p:sp>
            <p:sp>
              <p:nvSpPr>
                <p:cNvPr id="39" name="椭圆 45"/>
                <p:cNvSpPr/>
                <p:nvPr/>
              </p:nvSpPr>
              <p:spPr>
                <a:xfrm flipH="1">
                  <a:off x="8505252" y="5398507"/>
                  <a:ext cx="130730" cy="131508"/>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sz="500">
                    <a:solidFill>
                      <a:srgbClr val="FBA6A5"/>
                    </a:solidFill>
                  </a:endParaRPr>
                </a:p>
              </p:txBody>
            </p:sp>
            <p:grpSp>
              <p:nvGrpSpPr>
                <p:cNvPr id="40" name="组合 39"/>
                <p:cNvGrpSpPr/>
                <p:nvPr/>
              </p:nvGrpSpPr>
              <p:grpSpPr>
                <a:xfrm>
                  <a:off x="6832585" y="3949191"/>
                  <a:ext cx="118574" cy="188887"/>
                  <a:chOff x="3918640" y="7122710"/>
                  <a:chExt cx="72000" cy="114695"/>
                </a:xfrm>
              </p:grpSpPr>
              <p:sp>
                <p:nvSpPr>
                  <p:cNvPr id="41" name="椭圆 45"/>
                  <p:cNvSpPr/>
                  <p:nvPr/>
                </p:nvSpPr>
                <p:spPr>
                  <a:xfrm rot="21321260">
                    <a:off x="3964048" y="7122710"/>
                    <a:ext cx="10800" cy="103841"/>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sz="500">
                      <a:solidFill>
                        <a:srgbClr val="FBA6A5"/>
                      </a:solidFill>
                    </a:endParaRPr>
                  </a:p>
                </p:txBody>
              </p:sp>
              <p:sp>
                <p:nvSpPr>
                  <p:cNvPr id="42" name="椭圆 45"/>
                  <p:cNvSpPr/>
                  <p:nvPr/>
                </p:nvSpPr>
                <p:spPr>
                  <a:xfrm flipH="1">
                    <a:off x="3918640" y="7179453"/>
                    <a:ext cx="72000" cy="57952"/>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accent1">
                      <a:lumMod val="50000"/>
                    </a:schemeClr>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sz="500">
                      <a:solidFill>
                        <a:srgbClr val="FBA6A5"/>
                      </a:solidFill>
                    </a:endParaRPr>
                  </a:p>
                </p:txBody>
              </p:sp>
            </p:grpSp>
          </p:grpSp>
          <p:grpSp>
            <p:nvGrpSpPr>
              <p:cNvPr id="27" name="组合 26"/>
              <p:cNvGrpSpPr/>
              <p:nvPr/>
            </p:nvGrpSpPr>
            <p:grpSpPr>
              <a:xfrm>
                <a:off x="5974812" y="5199403"/>
                <a:ext cx="618251" cy="566752"/>
                <a:chOff x="7473076" y="3639423"/>
                <a:chExt cx="459691" cy="421400"/>
              </a:xfrm>
            </p:grpSpPr>
            <p:sp>
              <p:nvSpPr>
                <p:cNvPr id="28" name="任意多边形 27"/>
                <p:cNvSpPr/>
                <p:nvPr/>
              </p:nvSpPr>
              <p:spPr>
                <a:xfrm>
                  <a:off x="7577504" y="3639423"/>
                  <a:ext cx="26767" cy="374717"/>
                </a:xfrm>
                <a:custGeom>
                  <a:gdLst>
                    <a:gd fmla="*/ 38100 w 38100" name="connsiteX0"/>
                    <a:gd fmla="*/ 0 h 438150" name="connsiteY0"/>
                    <a:gd fmla="*/ 0 w 38100" name="connsiteX1"/>
                    <a:gd fmla="*/ 438150 h 438150" name="connsiteY1"/>
                    <a:gd fmla="*/ 0 w 123825" name="connsiteX2"/>
                    <a:gd fmla="*/ 495300 h 504574" name="connsiteY2"/>
                  </a:gdLst>
                  <a:cxnLst>
                    <a:cxn ang="0">
                      <a:pos x="connsiteX0" y="connsiteY0"/>
                    </a:cxn>
                    <a:cxn ang="0">
                      <a:pos x="connsiteX1" y="connsiteY1"/>
                    </a:cxn>
                  </a:cxnLst>
                  <a:rect b="b" l="l" r="r" t="t"/>
                  <a:pathLst>
                    <a:path h="438150" w="38100">
                      <a:moveTo>
                        <a:pt x="38100" y="0"/>
                      </a:moveTo>
                      <a:cubicBezTo>
                        <a:pt x="29368" y="177800"/>
                        <a:pt x="20637" y="355600"/>
                        <a:pt x="0" y="43815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sp>
              <p:nvSpPr>
                <p:cNvPr id="29" name="任意多边形 28"/>
                <p:cNvSpPr/>
                <p:nvPr/>
              </p:nvSpPr>
              <p:spPr>
                <a:xfrm flipH="1">
                  <a:off x="7789292" y="3647065"/>
                  <a:ext cx="26767" cy="374716"/>
                </a:xfrm>
                <a:custGeom>
                  <a:gdLst>
                    <a:gd fmla="*/ 38100 w 38100" name="connsiteX0"/>
                    <a:gd fmla="*/ 0 h 438150" name="connsiteY0"/>
                    <a:gd fmla="*/ 0 w 38100" name="connsiteX1"/>
                    <a:gd fmla="*/ 438150 h 438150" name="connsiteY1"/>
                    <a:gd fmla="*/ 0 w 123825" name="connsiteX2"/>
                    <a:gd fmla="*/ 474499 h 490784" name="connsiteY2"/>
                  </a:gdLst>
                  <a:cxnLst>
                    <a:cxn ang="0">
                      <a:pos x="connsiteX0" y="connsiteY0"/>
                    </a:cxn>
                    <a:cxn ang="0">
                      <a:pos x="connsiteX1" y="connsiteY1"/>
                    </a:cxn>
                  </a:cxnLst>
                  <a:rect b="b" l="l" r="r" t="t"/>
                  <a:pathLst>
                    <a:path h="438150" w="38100">
                      <a:moveTo>
                        <a:pt x="38100" y="0"/>
                      </a:moveTo>
                      <a:cubicBezTo>
                        <a:pt x="29368" y="177800"/>
                        <a:pt x="20637" y="262488"/>
                        <a:pt x="0" y="43815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BA6A5"/>
                    </a:solidFill>
                  </a:endParaRPr>
                </a:p>
              </p:txBody>
            </p:sp>
            <p:sp>
              <p:nvSpPr>
                <p:cNvPr id="30" name="椭圆 45"/>
                <p:cNvSpPr/>
                <p:nvPr/>
              </p:nvSpPr>
              <p:spPr>
                <a:xfrm>
                  <a:off x="7473076" y="4012792"/>
                  <a:ext cx="125907" cy="47066"/>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rgbClr val="FBA6A5"/>
                    </a:solidFill>
                  </a:endParaRPr>
                </a:p>
              </p:txBody>
            </p:sp>
            <p:sp>
              <p:nvSpPr>
                <p:cNvPr id="31" name="椭圆 45"/>
                <p:cNvSpPr/>
                <p:nvPr/>
              </p:nvSpPr>
              <p:spPr>
                <a:xfrm flipH="1">
                  <a:off x="7806860" y="4013757"/>
                  <a:ext cx="125907" cy="47066"/>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rgbClr val="FBA6A5"/>
                    </a:solidFill>
                  </a:endParaRPr>
                </a:p>
              </p:txBody>
            </p:sp>
          </p:grpSp>
        </p:grpSp>
        <p:grpSp>
          <p:nvGrpSpPr>
            <p:cNvPr id="22" name="组合 21"/>
            <p:cNvGrpSpPr/>
            <p:nvPr/>
          </p:nvGrpSpPr>
          <p:grpSpPr>
            <a:xfrm>
              <a:off x="2836677" y="3621331"/>
              <a:ext cx="775620" cy="340965"/>
              <a:chOff x="4490322" y="2494299"/>
              <a:chExt cx="775620" cy="340965"/>
            </a:xfrm>
          </p:grpSpPr>
          <p:sp>
            <p:nvSpPr>
              <p:cNvPr id="23" name="任意多边形 22"/>
              <p:cNvSpPr/>
              <p:nvPr/>
            </p:nvSpPr>
            <p:spPr>
              <a:xfrm>
                <a:off x="4490322" y="2498341"/>
                <a:ext cx="348061" cy="336923"/>
              </a:xfrm>
              <a:custGeom>
                <a:gdLst>
                  <a:gd fmla="*/ 22095 w 276972" name="connsiteX0"/>
                  <a:gd fmla="*/ 25283 h 254291" name="connsiteY0"/>
                  <a:gd fmla="*/ 34535 w 276972" name="connsiteX1"/>
                  <a:gd fmla="*/ 218115 h 254291" name="connsiteY1"/>
                  <a:gd fmla="*/ 246029 w 276972" name="connsiteX2"/>
                  <a:gd fmla="*/ 236776 h 254291" name="connsiteY2"/>
                  <a:gd fmla="*/ 252250 w 276972" name="connsiteX3"/>
                  <a:gd fmla="*/ 25283 h 254291" name="connsiteY3"/>
                  <a:gd fmla="*/ 22095 w 276972" name="connsiteX4"/>
                  <a:gd fmla="*/ 25283 h 254291"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254291" w="276972">
                    <a:moveTo>
                      <a:pt x="22095" y="25283"/>
                    </a:moveTo>
                    <a:cubicBezTo>
                      <a:pt x="-14191" y="57422"/>
                      <a:pt x="-2787" y="182866"/>
                      <a:pt x="34535" y="218115"/>
                    </a:cubicBezTo>
                    <a:cubicBezTo>
                      <a:pt x="71857" y="253364"/>
                      <a:pt x="209743" y="268915"/>
                      <a:pt x="246029" y="236776"/>
                    </a:cubicBezTo>
                    <a:cubicBezTo>
                      <a:pt x="282315" y="204637"/>
                      <a:pt x="289572" y="60532"/>
                      <a:pt x="252250" y="25283"/>
                    </a:cubicBezTo>
                    <a:cubicBezTo>
                      <a:pt x="214928" y="-9966"/>
                      <a:pt x="58381" y="-6856"/>
                      <a:pt x="22095" y="25283"/>
                    </a:cubicBezTo>
                    <a:close/>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sz="500">
                  <a:solidFill>
                    <a:srgbClr val="FBA6A5"/>
                  </a:solidFill>
                </a:endParaRPr>
              </a:p>
            </p:txBody>
          </p:sp>
          <p:sp>
            <p:nvSpPr>
              <p:cNvPr id="24" name="任意多边形 23"/>
              <p:cNvSpPr/>
              <p:nvPr/>
            </p:nvSpPr>
            <p:spPr>
              <a:xfrm>
                <a:off x="4917881" y="2494299"/>
                <a:ext cx="348061" cy="336923"/>
              </a:xfrm>
              <a:custGeom>
                <a:gdLst>
                  <a:gd fmla="*/ 22095 w 276972" name="connsiteX0"/>
                  <a:gd fmla="*/ 25283 h 254291" name="connsiteY0"/>
                  <a:gd fmla="*/ 34535 w 276972" name="connsiteX1"/>
                  <a:gd fmla="*/ 218115 h 254291" name="connsiteY1"/>
                  <a:gd fmla="*/ 246029 w 276972" name="connsiteX2"/>
                  <a:gd fmla="*/ 236776 h 254291" name="connsiteY2"/>
                  <a:gd fmla="*/ 252250 w 276972" name="connsiteX3"/>
                  <a:gd fmla="*/ 25283 h 254291" name="connsiteY3"/>
                  <a:gd fmla="*/ 22095 w 276972" name="connsiteX4"/>
                  <a:gd fmla="*/ 25283 h 254291"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254291" w="276972">
                    <a:moveTo>
                      <a:pt x="22095" y="25283"/>
                    </a:moveTo>
                    <a:cubicBezTo>
                      <a:pt x="-14191" y="57422"/>
                      <a:pt x="-2787" y="182866"/>
                      <a:pt x="34535" y="218115"/>
                    </a:cubicBezTo>
                    <a:cubicBezTo>
                      <a:pt x="71857" y="253364"/>
                      <a:pt x="209743" y="268915"/>
                      <a:pt x="246029" y="236776"/>
                    </a:cubicBezTo>
                    <a:cubicBezTo>
                      <a:pt x="282315" y="204637"/>
                      <a:pt x="289572" y="60532"/>
                      <a:pt x="252250" y="25283"/>
                    </a:cubicBezTo>
                    <a:cubicBezTo>
                      <a:pt x="214928" y="-9966"/>
                      <a:pt x="58381" y="-6856"/>
                      <a:pt x="22095" y="25283"/>
                    </a:cubicBezTo>
                    <a:close/>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sz="500">
                  <a:solidFill>
                    <a:srgbClr val="FBA6A5"/>
                  </a:solidFill>
                </a:endParaRPr>
              </a:p>
            </p:txBody>
          </p:sp>
          <p:sp>
            <p:nvSpPr>
              <p:cNvPr id="25" name="任意多边形 24"/>
              <p:cNvSpPr/>
              <p:nvPr/>
            </p:nvSpPr>
            <p:spPr>
              <a:xfrm>
                <a:off x="4822405" y="2521207"/>
                <a:ext cx="101621" cy="8241"/>
              </a:xfrm>
              <a:custGeom>
                <a:gdLst>
                  <a:gd fmla="*/ 0 w 80866" name="connsiteX0"/>
                  <a:gd fmla="*/ 0 h 6220" name="connsiteY0"/>
                  <a:gd fmla="*/ 80866 w 80866" name="connsiteX1"/>
                  <a:gd fmla="*/ 6220 h 6220" name="connsiteY1"/>
                </a:gdLst>
                <a:cxnLst>
                  <a:cxn ang="0">
                    <a:pos x="connsiteX0" y="connsiteY0"/>
                  </a:cxn>
                  <a:cxn ang="0">
                    <a:pos x="connsiteX1" y="connsiteY1"/>
                  </a:cxn>
                </a:cxnLst>
                <a:rect b="b" l="l" r="r" t="t"/>
                <a:pathLst>
                  <a:path h="6220" w="80866">
                    <a:moveTo>
                      <a:pt x="0" y="0"/>
                    </a:moveTo>
                    <a:lnTo>
                      <a:pt x="80866" y="6220"/>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rgbClr val="FBA6A5"/>
                  </a:solidFill>
                </a:endParaRPr>
              </a:p>
            </p:txBody>
          </p:sp>
        </p:grpSp>
      </p:grpSp>
    </p:spTree>
    <p:extLst>
      <p:ext uri="{BB962C8B-B14F-4D97-AF65-F5344CB8AC3E}">
        <p14:creationId val="3532613869"/>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grpId="0" id="5" nodeType="withEffect" presetClass="entr" presetID="2" presetSubtype="3">
                                  <p:stCondLst>
                                    <p:cond delay="250"/>
                                  </p:stCondLst>
                                  <p:childTnLst>
                                    <p:set>
                                      <p:cBhvr>
                                        <p:cTn dur="1" fill="hold" id="6">
                                          <p:stCondLst>
                                            <p:cond delay="0"/>
                                          </p:stCondLst>
                                        </p:cTn>
                                        <p:tgtEl>
                                          <p:spTgt spid="7"/>
                                        </p:tgtEl>
                                        <p:attrNameLst>
                                          <p:attrName>style.visibility</p:attrName>
                                        </p:attrNameLst>
                                      </p:cBhvr>
                                      <p:to>
                                        <p:strVal val="visible"/>
                                      </p:to>
                                    </p:set>
                                    <p:anim calcmode="lin" valueType="num">
                                      <p:cBhvr additive="base">
                                        <p:cTn dur="1500" fill="hold" id="7"/>
                                        <p:tgtEl>
                                          <p:spTgt spid="7"/>
                                        </p:tgtEl>
                                        <p:attrNameLst>
                                          <p:attrName>ppt_x</p:attrName>
                                        </p:attrNameLst>
                                      </p:cBhvr>
                                      <p:tavLst>
                                        <p:tav tm="0">
                                          <p:val>
                                            <p:strVal val="1+#ppt_w/2"/>
                                          </p:val>
                                        </p:tav>
                                        <p:tav tm="100000">
                                          <p:val>
                                            <p:strVal val="#ppt_x"/>
                                          </p:val>
                                        </p:tav>
                                      </p:tavLst>
                                    </p:anim>
                                    <p:anim calcmode="lin" valueType="num">
                                      <p:cBhvr additive="base">
                                        <p:cTn dur="1500" fill="hold" id="8"/>
                                        <p:tgtEl>
                                          <p:spTgt spid="7"/>
                                        </p:tgtEl>
                                        <p:attrNameLst>
                                          <p:attrName>ppt_y</p:attrName>
                                        </p:attrNameLst>
                                      </p:cBhvr>
                                      <p:tavLst>
                                        <p:tav tm="0">
                                          <p:val>
                                            <p:strVal val="0-#ppt_h/2"/>
                                          </p:val>
                                        </p:tav>
                                        <p:tav tm="100000">
                                          <p:val>
                                            <p:strVal val="#ppt_y"/>
                                          </p:val>
                                        </p:tav>
                                      </p:tavLst>
                                    </p:anim>
                                  </p:childTnLst>
                                </p:cTn>
                              </p:par>
                              <p:par>
                                <p:cTn decel="100000" fill="hold" grpId="0" id="9" nodeType="withEffect" presetClass="entr" presetID="2" presetSubtype="3">
                                  <p:stCondLst>
                                    <p:cond delay="250"/>
                                  </p:stCondLst>
                                  <p:childTnLst>
                                    <p:set>
                                      <p:cBhvr>
                                        <p:cTn dur="1" fill="hold" id="10">
                                          <p:stCondLst>
                                            <p:cond delay="0"/>
                                          </p:stCondLst>
                                        </p:cTn>
                                        <p:tgtEl>
                                          <p:spTgt spid="8"/>
                                        </p:tgtEl>
                                        <p:attrNameLst>
                                          <p:attrName>style.visibility</p:attrName>
                                        </p:attrNameLst>
                                      </p:cBhvr>
                                      <p:to>
                                        <p:strVal val="visible"/>
                                      </p:to>
                                    </p:set>
                                    <p:anim calcmode="lin" valueType="num">
                                      <p:cBhvr additive="base">
                                        <p:cTn dur="1500" fill="hold" id="11"/>
                                        <p:tgtEl>
                                          <p:spTgt spid="8"/>
                                        </p:tgtEl>
                                        <p:attrNameLst>
                                          <p:attrName>ppt_x</p:attrName>
                                        </p:attrNameLst>
                                      </p:cBhvr>
                                      <p:tavLst>
                                        <p:tav tm="0">
                                          <p:val>
                                            <p:strVal val="1+#ppt_w/2"/>
                                          </p:val>
                                        </p:tav>
                                        <p:tav tm="100000">
                                          <p:val>
                                            <p:strVal val="#ppt_x"/>
                                          </p:val>
                                        </p:tav>
                                      </p:tavLst>
                                    </p:anim>
                                    <p:anim calcmode="lin" valueType="num">
                                      <p:cBhvr additive="base">
                                        <p:cTn dur="1500" fill="hold" id="12"/>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8"/>
    </p:bldLst>
  </p:timing>
</p:sld>
</file>

<file path=ppt/slides/slide26.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9" name="PA_图片 8"/>
          <p:cNvPicPr>
            <a:picLocks noChangeAspect="1"/>
          </p:cNvPicPr>
          <p:nvPr>
            <p:custDataLst>
              <p:tags r:id="rId4"/>
            </p:custDataLst>
          </p:nvPr>
        </p:nvPicPr>
        <p:blipFill>
          <a:blip r:embed="rId3">
            <a:extLst>
              <a:ext uri="{28A0092B-C50C-407E-A947-70E740481C1C}">
                <a14:useLocalDpi val="0"/>
              </a:ext>
            </a:extLst>
          </a:blip>
          <a:stretch>
            <a:fillRect/>
          </a:stretch>
        </p:blipFill>
        <p:spPr>
          <a:xfrm>
            <a:off x="0" y="-989303"/>
            <a:ext cx="12192000" cy="7847303"/>
          </a:xfrm>
          <a:prstGeom prst="rect">
            <a:avLst/>
          </a:prstGeom>
        </p:spPr>
      </p:pic>
      <p:grpSp>
        <p:nvGrpSpPr>
          <p:cNvPr id="18" name="PA_库_组合 17"/>
          <p:cNvGrpSpPr/>
          <p:nvPr>
            <p:custDataLst>
              <p:tags r:id="rId5"/>
            </p:custDataLst>
          </p:nvPr>
        </p:nvGrpSpPr>
        <p:grpSpPr>
          <a:xfrm>
            <a:off x="4203404" y="724557"/>
            <a:ext cx="3785191" cy="4419582"/>
            <a:chOff x="6574463" y="900233"/>
            <a:chExt cx="3785191" cy="4419582"/>
          </a:xfrm>
          <a:effectLst>
            <a:outerShdw algn="t" blurRad="50800" dir="5400000" dist="38100" rotWithShape="0">
              <a:prstClr val="black">
                <a:alpha val="40000"/>
              </a:prstClr>
            </a:outerShdw>
          </a:effectLst>
        </p:grpSpPr>
        <p:sp>
          <p:nvSpPr>
            <p:cNvPr id="16" name="任意多边形 15"/>
            <p:cNvSpPr/>
            <p:nvPr/>
          </p:nvSpPr>
          <p:spPr>
            <a:xfrm>
              <a:off x="6574463" y="900233"/>
              <a:ext cx="3785191" cy="441958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7" name="任意多边形 16"/>
            <p:cNvSpPr/>
            <p:nvPr/>
          </p:nvSpPr>
          <p:spPr>
            <a:xfrm>
              <a:off x="6716232" y="1063256"/>
              <a:ext cx="3512289" cy="410094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19" name="PA_库_文本框 18"/>
          <p:cNvSpPr txBox="1"/>
          <p:nvPr>
            <p:custDataLst>
              <p:tags r:id="rId6"/>
            </p:custDataLst>
          </p:nvPr>
        </p:nvSpPr>
        <p:spPr>
          <a:xfrm>
            <a:off x="5128258" y="930113"/>
            <a:ext cx="1935480" cy="4162584"/>
          </a:xfrm>
          <a:prstGeom prst="rect">
            <a:avLst/>
          </a:prstGeom>
          <a:noFill/>
        </p:spPr>
        <p:txBody>
          <a:bodyPr rtlCol="0" vert="eaVert" wrap="none">
            <a:spAutoFit/>
          </a:bodyPr>
          <a:lstStyle/>
          <a:p>
            <a:pPr algn="ctr"/>
            <a:r>
              <a:rPr altLang="en-US" lang="zh-CN" smtClean="0" sz="11500">
                <a:blipFill dpi="0" rotWithShape="1">
                  <a:blip r:embed="rId7"/>
                  <a:stretch>
                    <a:fillRect/>
                  </a:stretch>
                </a:blipFill>
                <a:latin charset="-122" panose="02010601030101010101" pitchFamily="2" typeface="叶根友圆趣卡通体"/>
                <a:ea charset="-122" panose="02010601030101010101" pitchFamily="2" typeface="叶根友圆趣卡通体"/>
              </a:rPr>
              <a:t>未止...</a:t>
            </a:r>
          </a:p>
        </p:txBody>
      </p:sp>
      <p:cxnSp>
        <p:nvCxnSpPr>
          <p:cNvPr id="26" name="PA_直接连接符 25"/>
          <p:cNvCxnSpPr/>
          <p:nvPr>
            <p:custDataLst>
              <p:tags r:id="rId8"/>
            </p:custDataLst>
          </p:nvPr>
        </p:nvCxnSpPr>
        <p:spPr>
          <a:xfrm flipH="1">
            <a:off x="6095999" y="1222744"/>
            <a:ext cx="0" cy="2998382"/>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1255145792"/>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14" presetSubtype="5">
                                  <p:stCondLst>
                                    <p:cond delay="250"/>
                                  </p:stCondLst>
                                  <p:childTnLst>
                                    <p:set>
                                      <p:cBhvr>
                                        <p:cTn dur="1" fill="hold" id="6">
                                          <p:stCondLst>
                                            <p:cond delay="0"/>
                                          </p:stCondLst>
                                        </p:cTn>
                                        <p:tgtEl>
                                          <p:spTgt spid="9"/>
                                        </p:tgtEl>
                                        <p:attrNameLst>
                                          <p:attrName>style.visibility</p:attrName>
                                        </p:attrNameLst>
                                      </p:cBhvr>
                                      <p:to>
                                        <p:strVal val="visible"/>
                                      </p:to>
                                    </p:set>
                                    <p:animEffect filter="randombar(vertical)" transition="in">
                                      <p:cBhvr>
                                        <p:cTn dur="750" id="7"/>
                                        <p:tgtEl>
                                          <p:spTgt spid="9"/>
                                        </p:tgtEl>
                                      </p:cBhvr>
                                    </p:animEffect>
                                  </p:childTnLst>
                                </p:cTn>
                              </p:par>
                              <p:par>
                                <p:cTn fill="hold" id="8" nodeType="withEffect" presetClass="entr" presetID="23" presetSubtype="16">
                                  <p:stCondLst>
                                    <p:cond delay="250"/>
                                  </p:stCondLst>
                                  <p:childTnLst>
                                    <p:set>
                                      <p:cBhvr>
                                        <p:cTn dur="1" fill="hold" id="9">
                                          <p:stCondLst>
                                            <p:cond delay="0"/>
                                          </p:stCondLst>
                                        </p:cTn>
                                        <p:tgtEl>
                                          <p:spTgt spid="18"/>
                                        </p:tgtEl>
                                        <p:attrNameLst>
                                          <p:attrName>style.visibility</p:attrName>
                                        </p:attrNameLst>
                                      </p:cBhvr>
                                      <p:to>
                                        <p:strVal val="visible"/>
                                      </p:to>
                                    </p:set>
                                    <p:anim calcmode="lin" valueType="num">
                                      <p:cBhvr>
                                        <p:cTn dur="500" fill="hold" id="10"/>
                                        <p:tgtEl>
                                          <p:spTgt spid="18"/>
                                        </p:tgtEl>
                                        <p:attrNameLst>
                                          <p:attrName>ppt_w</p:attrName>
                                        </p:attrNameLst>
                                      </p:cBhvr>
                                      <p:tavLst>
                                        <p:tav tm="0">
                                          <p:val>
                                            <p:fltVal val="0"/>
                                          </p:val>
                                        </p:tav>
                                        <p:tav tm="100000">
                                          <p:val>
                                            <p:strVal val="#ppt_w"/>
                                          </p:val>
                                        </p:tav>
                                      </p:tavLst>
                                    </p:anim>
                                    <p:anim calcmode="lin" valueType="num">
                                      <p:cBhvr>
                                        <p:cTn dur="500" fill="hold" id="11"/>
                                        <p:tgtEl>
                                          <p:spTgt spid="18"/>
                                        </p:tgtEl>
                                        <p:attrNameLst>
                                          <p:attrName>ppt_h</p:attrName>
                                        </p:attrNameLst>
                                      </p:cBhvr>
                                      <p:tavLst>
                                        <p:tav tm="0">
                                          <p:val>
                                            <p:fltVal val="0"/>
                                          </p:val>
                                        </p:tav>
                                        <p:tav tm="100000">
                                          <p:val>
                                            <p:strVal val="#ppt_h"/>
                                          </p:val>
                                        </p:tav>
                                      </p:tavLst>
                                    </p:anim>
                                  </p:childTnLst>
                                </p:cTn>
                              </p:par>
                              <p:par>
                                <p:cTn decel="100000" fill="hold" grpId="0" id="12" nodeType="withEffect" presetClass="entr" presetID="2" presetSubtype="4">
                                  <p:stCondLst>
                                    <p:cond delay="250"/>
                                  </p:stCondLst>
                                  <p:childTnLst>
                                    <p:set>
                                      <p:cBhvr>
                                        <p:cTn dur="1" fill="hold" id="13">
                                          <p:stCondLst>
                                            <p:cond delay="0"/>
                                          </p:stCondLst>
                                        </p:cTn>
                                        <p:tgtEl>
                                          <p:spTgt spid="19"/>
                                        </p:tgtEl>
                                        <p:attrNameLst>
                                          <p:attrName>style.visibility</p:attrName>
                                        </p:attrNameLst>
                                      </p:cBhvr>
                                      <p:to>
                                        <p:strVal val="visible"/>
                                      </p:to>
                                    </p:set>
                                    <p:anim calcmode="lin" valueType="num">
                                      <p:cBhvr additive="base">
                                        <p:cTn dur="1500" fill="hold" id="14"/>
                                        <p:tgtEl>
                                          <p:spTgt spid="19"/>
                                        </p:tgtEl>
                                        <p:attrNameLst>
                                          <p:attrName>ppt_x</p:attrName>
                                        </p:attrNameLst>
                                      </p:cBhvr>
                                      <p:tavLst>
                                        <p:tav tm="0">
                                          <p:val>
                                            <p:strVal val="#ppt_x"/>
                                          </p:val>
                                        </p:tav>
                                        <p:tav tm="100000">
                                          <p:val>
                                            <p:strVal val="#ppt_x"/>
                                          </p:val>
                                        </p:tav>
                                      </p:tavLst>
                                    </p:anim>
                                    <p:anim calcmode="lin" valueType="num">
                                      <p:cBhvr additive="base">
                                        <p:cTn dur="1500" fill="hold" id="15"/>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9"/>
    </p:bldLst>
  </p:timing>
</p:sld>
</file>

<file path=ppt/slides/slide27.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4" name="矩形 3"/>
          <p:cNvSpPr/>
          <p:nvPr/>
        </p:nvSpPr>
        <p:spPr>
          <a:xfrm>
            <a:off x="5063683" y="429919"/>
            <a:ext cx="2064634" cy="676656"/>
          </a:xfrm>
          <a:prstGeom prst="rect">
            <a:avLst/>
          </a:prstGeom>
        </p:spPr>
        <p:txBody>
          <a:bodyPr wrap="square">
            <a:spAutoFit/>
          </a:bodyPr>
          <a:lstStyle/>
          <a:p>
            <a:pPr algn="ctr">
              <a:lnSpc>
                <a:spcPct val="120000"/>
              </a:lnSpc>
              <a:spcBef>
                <a:spcPct val="0"/>
              </a:spcBef>
            </a:pPr>
            <a:r>
              <a:rPr altLang="en-US" lang="zh-CN" sz="3200">
                <a:solidFill>
                  <a:srgbClr val="0270D1"/>
                </a:solidFill>
                <a:latin charset="-122" panose="020b0503020204020204" pitchFamily="34" typeface="微软雅黑"/>
                <a:ea charset="-122" panose="020b0503020204020204" pitchFamily="34" typeface="微软雅黑"/>
              </a:rPr>
              <a:t>使用字体</a:t>
            </a:r>
          </a:p>
        </p:txBody>
      </p:sp>
      <p:cxnSp>
        <p:nvCxnSpPr>
          <p:cNvPr id="5" name="直接连接符 4"/>
          <p:cNvCxnSpPr/>
          <p:nvPr/>
        </p:nvCxnSpPr>
        <p:spPr>
          <a:xfrm>
            <a:off x="4809951" y="804441"/>
            <a:ext cx="359250" cy="0"/>
          </a:xfrm>
          <a:prstGeom prst="line">
            <a:avLst/>
          </a:prstGeom>
          <a:ln w="19050">
            <a:solidFill>
              <a:srgbClr val="0270D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948692" y="804441"/>
            <a:ext cx="359250" cy="0"/>
          </a:xfrm>
          <a:prstGeom prst="line">
            <a:avLst/>
          </a:prstGeom>
          <a:ln w="19050">
            <a:solidFill>
              <a:srgbClr val="0270D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562005" y="1460012"/>
            <a:ext cx="1616624" cy="457200"/>
          </a:xfrm>
          <a:prstGeom prst="rect">
            <a:avLst/>
          </a:prstGeom>
          <a:noFill/>
        </p:spPr>
        <p:txBody>
          <a:bodyPr rtlCol="0"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altLang="en-US" lang="zh-CN" sz="2400">
                <a:solidFill>
                  <a:srgbClr val="0270D1"/>
                </a:solidFill>
                <a:latin charset="-122" panose="020b0503020204020204" pitchFamily="34" typeface="微软雅黑"/>
                <a:ea charset="-122" panose="020b0503020204020204" pitchFamily="34" typeface="微软雅黑"/>
              </a:rPr>
              <a:t>字体名称</a:t>
            </a:r>
          </a:p>
        </p:txBody>
      </p:sp>
      <p:sp>
        <p:nvSpPr>
          <p:cNvPr id="11" name="文本框 10"/>
          <p:cNvSpPr txBox="1"/>
          <p:nvPr/>
        </p:nvSpPr>
        <p:spPr>
          <a:xfrm>
            <a:off x="1553792" y="2041423"/>
            <a:ext cx="1439779" cy="457200"/>
          </a:xfrm>
          <a:prstGeom prst="rect">
            <a:avLst/>
          </a:prstGeom>
          <a:noFill/>
        </p:spPr>
        <p:txBody>
          <a:bodyPr rtlCol="0"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altLang="en-US" lang="zh-CN" smtClean="0" sz="2400">
                <a:solidFill>
                  <a:srgbClr val="0270D1"/>
                </a:solidFill>
                <a:latin charset="-122" panose="020b0503020204020204" pitchFamily="34" typeface="微软雅黑"/>
                <a:ea charset="-122" panose="020b0503020204020204" pitchFamily="34" typeface="微软雅黑"/>
              </a:rPr>
              <a:t>下载地址</a:t>
            </a:r>
          </a:p>
        </p:txBody>
      </p:sp>
      <p:sp>
        <p:nvSpPr>
          <p:cNvPr id="16" name="文本框 15"/>
          <p:cNvSpPr txBox="1"/>
          <p:nvPr/>
        </p:nvSpPr>
        <p:spPr>
          <a:xfrm>
            <a:off x="3178629" y="2096558"/>
            <a:ext cx="6313714" cy="396240"/>
          </a:xfrm>
          <a:prstGeom prst="rect">
            <a:avLst/>
          </a:prstGeom>
          <a:noFill/>
        </p:spPr>
        <p:txBody>
          <a:bodyPr rtlCol="0"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altLang="zh-CN" lang="en-US" sz="2000">
                <a:solidFill>
                  <a:srgbClr val="595959"/>
                </a:solidFill>
                <a:latin charset="-122" panose="020b0503020204020204" pitchFamily="34" typeface="微软雅黑"/>
                <a:ea charset="-122" panose="020b0503020204020204" pitchFamily="34" typeface="微软雅黑"/>
              </a:rPr>
              <a:t>http://www.youyedoc.com/article/2018/4965.html</a:t>
            </a:r>
          </a:p>
        </p:txBody>
      </p:sp>
      <p:sp>
        <p:nvSpPr>
          <p:cNvPr id="17" name="椭圆 16"/>
          <p:cNvSpPr/>
          <p:nvPr/>
        </p:nvSpPr>
        <p:spPr>
          <a:xfrm>
            <a:off x="1101506" y="1520953"/>
            <a:ext cx="357180" cy="357180"/>
          </a:xfrm>
          <a:prstGeom prst="ellipse">
            <a:avLst/>
          </a:prstGeom>
          <a:solidFill>
            <a:srgbClr val="0270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zh-CN"/>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ctr"/>
            <a:r>
              <a:rPr altLang="zh-CN" lang="en-US" sz="2000">
                <a:solidFill>
                  <a:prstClr val="white"/>
                </a:solidFill>
                <a:latin charset="-122" panose="020b0503020204020204" pitchFamily="34" typeface="微软雅黑"/>
                <a:ea charset="-122" panose="020b0503020204020204" pitchFamily="34" typeface="微软雅黑"/>
              </a:rPr>
              <a:t>1</a:t>
            </a:r>
          </a:p>
        </p:txBody>
      </p:sp>
      <p:sp>
        <p:nvSpPr>
          <p:cNvPr id="18" name="文本框 17"/>
          <p:cNvSpPr txBox="1"/>
          <p:nvPr/>
        </p:nvSpPr>
        <p:spPr>
          <a:xfrm>
            <a:off x="1562005" y="3327120"/>
            <a:ext cx="1616624" cy="457200"/>
          </a:xfrm>
          <a:prstGeom prst="rect">
            <a:avLst/>
          </a:prstGeom>
          <a:noFill/>
        </p:spPr>
        <p:txBody>
          <a:bodyPr rtlCol="0"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altLang="en-US" lang="zh-CN" sz="2400">
                <a:solidFill>
                  <a:srgbClr val="0270D1"/>
                </a:solidFill>
                <a:latin charset="-122" panose="020b0503020204020204" pitchFamily="34" typeface="微软雅黑"/>
                <a:ea charset="-122" panose="020b0503020204020204" pitchFamily="34" typeface="微软雅黑"/>
              </a:rPr>
              <a:t>字体名称</a:t>
            </a:r>
          </a:p>
        </p:txBody>
      </p:sp>
      <p:sp>
        <p:nvSpPr>
          <p:cNvPr id="19" name="文本框 18"/>
          <p:cNvSpPr txBox="1"/>
          <p:nvPr/>
        </p:nvSpPr>
        <p:spPr>
          <a:xfrm>
            <a:off x="1553792" y="3908531"/>
            <a:ext cx="1439779" cy="457200"/>
          </a:xfrm>
          <a:prstGeom prst="rect">
            <a:avLst/>
          </a:prstGeom>
          <a:noFill/>
        </p:spPr>
        <p:txBody>
          <a:bodyPr rtlCol="0"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altLang="en-US" lang="zh-CN" smtClean="0" sz="2400">
                <a:solidFill>
                  <a:srgbClr val="0270D1"/>
                </a:solidFill>
                <a:latin charset="-122" panose="020b0503020204020204" pitchFamily="34" typeface="微软雅黑"/>
                <a:ea charset="-122" panose="020b0503020204020204" pitchFamily="34" typeface="微软雅黑"/>
              </a:rPr>
              <a:t>下载地址</a:t>
            </a:r>
          </a:p>
        </p:txBody>
      </p:sp>
      <p:sp>
        <p:nvSpPr>
          <p:cNvPr id="21" name="文本框 20"/>
          <p:cNvSpPr txBox="1"/>
          <p:nvPr/>
        </p:nvSpPr>
        <p:spPr>
          <a:xfrm>
            <a:off x="3178629" y="3963665"/>
            <a:ext cx="6313714" cy="396240"/>
          </a:xfrm>
          <a:prstGeom prst="rect">
            <a:avLst/>
          </a:prstGeom>
          <a:noFill/>
        </p:spPr>
        <p:txBody>
          <a:bodyPr rtlCol="0"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altLang="zh-CN" lang="en-US" sz="2000">
                <a:solidFill>
                  <a:srgbClr val="595959"/>
                </a:solidFill>
                <a:latin charset="-122" panose="020b0503020204020204" pitchFamily="34" typeface="微软雅黑"/>
                <a:ea charset="-122" panose="020b0503020204020204" pitchFamily="34" typeface="微软雅黑"/>
              </a:rPr>
              <a:t>http://www.youyedoc.com/article/2018/4972.html</a:t>
            </a:r>
          </a:p>
        </p:txBody>
      </p:sp>
      <p:sp>
        <p:nvSpPr>
          <p:cNvPr id="22" name="椭圆 21"/>
          <p:cNvSpPr/>
          <p:nvPr/>
        </p:nvSpPr>
        <p:spPr>
          <a:xfrm>
            <a:off x="1101506" y="3388061"/>
            <a:ext cx="357180" cy="357180"/>
          </a:xfrm>
          <a:prstGeom prst="ellipse">
            <a:avLst/>
          </a:prstGeom>
          <a:solidFill>
            <a:srgbClr val="0270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zh-CN"/>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ctr"/>
            <a:r>
              <a:rPr altLang="zh-CN" lang="en-US" sz="2000">
                <a:solidFill>
                  <a:prstClr val="white"/>
                </a:solidFill>
                <a:latin charset="-122" panose="020b0503020204020204" pitchFamily="34" typeface="微软雅黑"/>
                <a:ea charset="-122" panose="020b0503020204020204" pitchFamily="34" typeface="微软雅黑"/>
              </a:rPr>
              <a:t>2</a:t>
            </a:r>
          </a:p>
        </p:txBody>
      </p:sp>
      <p:pic>
        <p:nvPicPr>
          <p:cNvPr id="2" name="图片 1"/>
          <p:cNvPicPr>
            <a:picLocks noChangeAspect="1"/>
          </p:cNvPicPr>
          <p:nvPr/>
        </p:nvPicPr>
        <p:blipFill>
          <a:blip r:embed="rId2"/>
          <a:stretch>
            <a:fillRect/>
          </a:stretch>
        </p:blipFill>
        <p:spPr>
          <a:xfrm>
            <a:off x="3101436" y="1449114"/>
            <a:ext cx="2810500" cy="646232"/>
          </a:xfrm>
          <a:prstGeom prst="rect">
            <a:avLst/>
          </a:prstGeom>
        </p:spPr>
      </p:pic>
      <p:pic>
        <p:nvPicPr>
          <p:cNvPr id="3" name="图片 2"/>
          <p:cNvPicPr>
            <a:picLocks noChangeAspect="1"/>
          </p:cNvPicPr>
          <p:nvPr/>
        </p:nvPicPr>
        <p:blipFill>
          <a:blip r:embed="rId3"/>
          <a:stretch>
            <a:fillRect/>
          </a:stretch>
        </p:blipFill>
        <p:spPr>
          <a:xfrm>
            <a:off x="3086004" y="3273890"/>
            <a:ext cx="2414225" cy="646232"/>
          </a:xfrm>
          <a:prstGeom prst="rect">
            <a:avLst/>
          </a:prstGeom>
        </p:spPr>
      </p:pic>
    </p:spTree>
    <p:extLst>
      <p:ext uri="{BB962C8B-B14F-4D97-AF65-F5344CB8AC3E}">
        <p14:creationId val="152590497"/>
      </p:ext>
    </p:extLst>
  </p:cSld>
  <p:clrMapOvr>
    <a:masterClrMapping/>
  </p:clrMapOvr>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accel="100000" fill="hold" grpId="0" id="5" nodeType="withEffect" presetClass="entr" presetID="2" presetSubtype="3">
                                  <p:stCondLst>
                                    <p:cond delay="0"/>
                                  </p:stCondLst>
                                  <p:childTnLst>
                                    <p:set>
                                      <p:cBhvr>
                                        <p:cTn dur="1" fill="hold" id="6">
                                          <p:stCondLst>
                                            <p:cond delay="0"/>
                                          </p:stCondLst>
                                        </p:cTn>
                                        <p:tgtEl>
                                          <p:spTgt spid="4"/>
                                        </p:tgtEl>
                                        <p:attrNameLst>
                                          <p:attrName>style.visibility</p:attrName>
                                        </p:attrNameLst>
                                      </p:cBhvr>
                                      <p:to>
                                        <p:strVal val="visible"/>
                                      </p:to>
                                    </p:set>
                                    <p:anim calcmode="lin" valueType="num">
                                      <p:cBhvr additive="base">
                                        <p:cTn dur="1000" fill="hold" id="7"/>
                                        <p:tgtEl>
                                          <p:spTgt spid="4"/>
                                        </p:tgtEl>
                                        <p:attrNameLst>
                                          <p:attrName>ppt_x</p:attrName>
                                        </p:attrNameLst>
                                      </p:cBhvr>
                                      <p:tavLst>
                                        <p:tav tm="0">
                                          <p:val>
                                            <p:strVal val="1+#ppt_w/2"/>
                                          </p:val>
                                        </p:tav>
                                        <p:tav tm="100000">
                                          <p:val>
                                            <p:strVal val="#ppt_x"/>
                                          </p:val>
                                        </p:tav>
                                      </p:tavLst>
                                    </p:anim>
                                    <p:anim calcmode="lin" valueType="num">
                                      <p:cBhvr additive="base">
                                        <p:cTn dur="1000" fill="hold" id="8"/>
                                        <p:tgtEl>
                                          <p:spTgt spid="4"/>
                                        </p:tgtEl>
                                        <p:attrNameLst>
                                          <p:attrName>ppt_y</p:attrName>
                                        </p:attrNameLst>
                                      </p:cBhvr>
                                      <p:tavLst>
                                        <p:tav tm="0">
                                          <p:val>
                                            <p:strVal val="0-#ppt_h/2"/>
                                          </p:val>
                                        </p:tav>
                                        <p:tav tm="100000">
                                          <p:val>
                                            <p:strVal val="#ppt_y"/>
                                          </p:val>
                                        </p:tav>
                                      </p:tavLst>
                                    </p:anim>
                                  </p:childTnLst>
                                </p:cTn>
                              </p:par>
                              <p:par>
                                <p:cTn accel="100000" fill="hold" id="9" nodeType="withEffect" presetClass="entr" presetID="2" presetSubtype="3">
                                  <p:stCondLst>
                                    <p:cond delay="0"/>
                                  </p:stCondLst>
                                  <p:childTnLst>
                                    <p:set>
                                      <p:cBhvr>
                                        <p:cTn dur="1" fill="hold" id="10">
                                          <p:stCondLst>
                                            <p:cond delay="0"/>
                                          </p:stCondLst>
                                        </p:cTn>
                                        <p:tgtEl>
                                          <p:spTgt spid="5"/>
                                        </p:tgtEl>
                                        <p:attrNameLst>
                                          <p:attrName>style.visibility</p:attrName>
                                        </p:attrNameLst>
                                      </p:cBhvr>
                                      <p:to>
                                        <p:strVal val="visible"/>
                                      </p:to>
                                    </p:set>
                                    <p:anim calcmode="lin" valueType="num">
                                      <p:cBhvr additive="base">
                                        <p:cTn dur="1000" fill="hold" id="11"/>
                                        <p:tgtEl>
                                          <p:spTgt spid="5"/>
                                        </p:tgtEl>
                                        <p:attrNameLst>
                                          <p:attrName>ppt_x</p:attrName>
                                        </p:attrNameLst>
                                      </p:cBhvr>
                                      <p:tavLst>
                                        <p:tav tm="0">
                                          <p:val>
                                            <p:strVal val="1+#ppt_w/2"/>
                                          </p:val>
                                        </p:tav>
                                        <p:tav tm="100000">
                                          <p:val>
                                            <p:strVal val="#ppt_x"/>
                                          </p:val>
                                        </p:tav>
                                      </p:tavLst>
                                    </p:anim>
                                    <p:anim calcmode="lin" valueType="num">
                                      <p:cBhvr additive="base">
                                        <p:cTn dur="1000" fill="hold" id="12"/>
                                        <p:tgtEl>
                                          <p:spTgt spid="5"/>
                                        </p:tgtEl>
                                        <p:attrNameLst>
                                          <p:attrName>ppt_y</p:attrName>
                                        </p:attrNameLst>
                                      </p:cBhvr>
                                      <p:tavLst>
                                        <p:tav tm="0">
                                          <p:val>
                                            <p:strVal val="0-#ppt_h/2"/>
                                          </p:val>
                                        </p:tav>
                                        <p:tav tm="100000">
                                          <p:val>
                                            <p:strVal val="#ppt_y"/>
                                          </p:val>
                                        </p:tav>
                                      </p:tavLst>
                                    </p:anim>
                                  </p:childTnLst>
                                </p:cTn>
                              </p:par>
                              <p:par>
                                <p:cTn accel="100000" fill="hold" id="13" nodeType="withEffect" presetClass="entr" presetID="2" presetSubtype="3">
                                  <p:stCondLst>
                                    <p:cond delay="0"/>
                                  </p:stCondLst>
                                  <p:childTnLst>
                                    <p:set>
                                      <p:cBhvr>
                                        <p:cTn dur="1" fill="hold" id="14">
                                          <p:stCondLst>
                                            <p:cond delay="0"/>
                                          </p:stCondLst>
                                        </p:cTn>
                                        <p:tgtEl>
                                          <p:spTgt spid="6"/>
                                        </p:tgtEl>
                                        <p:attrNameLst>
                                          <p:attrName>style.visibility</p:attrName>
                                        </p:attrNameLst>
                                      </p:cBhvr>
                                      <p:to>
                                        <p:strVal val="visible"/>
                                      </p:to>
                                    </p:set>
                                    <p:anim calcmode="lin" valueType="num">
                                      <p:cBhvr additive="base">
                                        <p:cTn dur="1000" fill="hold" id="15"/>
                                        <p:tgtEl>
                                          <p:spTgt spid="6"/>
                                        </p:tgtEl>
                                        <p:attrNameLst>
                                          <p:attrName>ppt_x</p:attrName>
                                        </p:attrNameLst>
                                      </p:cBhvr>
                                      <p:tavLst>
                                        <p:tav tm="0">
                                          <p:val>
                                            <p:strVal val="1+#ppt_w/2"/>
                                          </p:val>
                                        </p:tav>
                                        <p:tav tm="100000">
                                          <p:val>
                                            <p:strVal val="#ppt_x"/>
                                          </p:val>
                                        </p:tav>
                                      </p:tavLst>
                                    </p:anim>
                                    <p:anim calcmode="lin" valueType="num">
                                      <p:cBhvr additive="base">
                                        <p:cTn dur="1000" fill="hold" id="16"/>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任意多边形 2"/>
          <p:cNvSpPr/>
          <p:nvPr/>
        </p:nvSpPr>
        <p:spPr>
          <a:xfrm>
            <a:off x="2242517" y="2946258"/>
            <a:ext cx="596900" cy="656791"/>
          </a:xfrm>
          <a:custGeom>
            <a:gdLst>
              <a:gd name="connsiteX0" fmla="*/ 0 w 576448"/>
              <a:gd name="connsiteY0" fmla="*/ 0 h 576263"/>
              <a:gd name="connsiteX1" fmla="*/ 575933 w 576448"/>
              <a:gd name="connsiteY1" fmla="*/ 576263 h 576263"/>
              <a:gd name="connsiteX2" fmla="*/ 576263 w 576448"/>
              <a:gd name="connsiteY2" fmla="*/ 0 h 576263"/>
              <a:gd name="connsiteX3" fmla="*/ 0 w 576448"/>
              <a:gd name="connsiteY3" fmla="*/ 0 h 576263"/>
            </a:gdLst>
            <a:cxnLst>
              <a:cxn ang="0">
                <a:pos x="connsiteX0" y="connsiteY0"/>
              </a:cxn>
              <a:cxn ang="0">
                <a:pos x="connsiteX1" y="connsiteY1"/>
              </a:cxn>
              <a:cxn ang="0">
                <a:pos x="connsiteX2" y="connsiteY2"/>
              </a:cxn>
              <a:cxn ang="0">
                <a:pos x="connsiteX3" y="connsiteY3"/>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矩形 3"/>
          <p:cNvSpPr/>
          <p:nvPr/>
        </p:nvSpPr>
        <p:spPr>
          <a:xfrm>
            <a:off x="2832100" y="2949865"/>
            <a:ext cx="9359900" cy="657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a:defRPr/>
            </a:pPr>
            <a:r>
              <a:rPr lang="en-US" altLang="zh-CN" sz="280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www.youyedoc.com</a:t>
            </a:r>
          </a:p>
        </p:txBody>
      </p:sp>
      <p:sp>
        <p:nvSpPr>
          <p:cNvPr id="7" name="矩形 6"/>
          <p:cNvSpPr/>
          <p:nvPr/>
        </p:nvSpPr>
        <p:spPr>
          <a:xfrm>
            <a:off x="1" y="2182092"/>
            <a:ext cx="9312276" cy="7752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3200" spc="20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更多精品PPT资源尽在—优页PPT！</a:t>
            </a:r>
          </a:p>
        </p:txBody>
      </p:sp>
      <p:sp>
        <p:nvSpPr>
          <p:cNvPr id="6" name="直角三角形 5"/>
          <p:cNvSpPr/>
          <p:nvPr/>
        </p:nvSpPr>
        <p:spPr>
          <a:xfrm>
            <a:off x="9312275" y="2178052"/>
            <a:ext cx="853701" cy="779317"/>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 name="矩形 11"/>
          <p:cNvSpPr/>
          <p:nvPr/>
        </p:nvSpPr>
        <p:spPr>
          <a:xfrm>
            <a:off x="2581830" y="3921022"/>
            <a:ext cx="6906409" cy="1692771"/>
          </a:xfrm>
          <a:prstGeom prst="rect">
            <a:avLst/>
          </a:prstGeom>
          <a:noFill/>
          <a:ln w="25400" cap="flat" cmpd="sng" algn="ctr">
            <a:noFill/>
            <a:prstDash val="solid"/>
          </a:ln>
          <a:effectLst/>
        </p:spPr>
        <p:txBody>
          <a:bodyPr rtlCol="0" anchor="ctr"/>
          <a:lstStyle/>
          <a:p>
            <a:pPr>
              <a:lnSpc>
                <a:spcPts val="2400"/>
              </a:lnSpc>
            </a:pPr>
            <a:r>
              <a:rPr lang="en-US" altLang="zh-CN" sz="1200" kern="0">
                <a:solidFill>
                  <a:srgbClr val="EEECE1">
                    <a:lumMod val="25000"/>
                  </a:srgbClr>
                </a:solidFill>
                <a:latin typeface="微软雅黑" panose="020b0503020204020204" pitchFamily="34" charset="-122"/>
                <a:ea typeface="微软雅黑" panose="020b0503020204020204" pitchFamily="34" charset="-122"/>
              </a:rPr>
              <a:t>PPT模板下载：www.youyedoc.com/moban/         节日PPT模板：www.youyedoc.com/jieri/</a:t>
            </a:r>
          </a:p>
          <a:p>
            <a:pPr>
              <a:lnSpc>
                <a:spcPts val="2400"/>
              </a:lnSpc>
            </a:pPr>
            <a:r>
              <a:rPr lang="en-US" altLang="zh-CN" sz="1200" kern="0">
                <a:solidFill>
                  <a:srgbClr val="EEECE1">
                    <a:lumMod val="25000"/>
                  </a:srgbClr>
                </a:solidFill>
                <a:latin typeface="微软雅黑" panose="020b0503020204020204" pitchFamily="34" charset="-122"/>
                <a:ea typeface="微软雅黑" panose="020b0503020204020204" pitchFamily="34" charset="-122"/>
              </a:rPr>
              <a:t>PPT背景图片：www.youyedoc.com/beijing/          PPT图表下载：www.youyedoc.com/tubiao/</a:t>
            </a:r>
          </a:p>
          <a:p>
            <a:pPr>
              <a:lnSpc>
                <a:spcPts val="2400"/>
              </a:lnSpc>
            </a:pPr>
            <a:r>
              <a:rPr lang="en-US" altLang="zh-CN" sz="1200" kern="0">
                <a:solidFill>
                  <a:srgbClr val="EEECE1">
                    <a:lumMod val="25000"/>
                  </a:srgbClr>
                </a:solidFill>
                <a:latin typeface="微软雅黑" panose="020b0503020204020204" pitchFamily="34" charset="-122"/>
                <a:ea typeface="微软雅黑" panose="020b0503020204020204" pitchFamily="34" charset="-122"/>
              </a:rPr>
              <a:t>PPT素材下载： www.youyedoc.com/sucai/            PPT教程下载：www.youyedoc.com/jiaocheng/</a:t>
            </a:r>
          </a:p>
          <a:p>
            <a:pPr>
              <a:lnSpc>
                <a:spcPts val="2400"/>
              </a:lnSpc>
            </a:pPr>
            <a:r>
              <a:rPr lang="en-US" altLang="zh-CN" sz="1200" kern="0">
                <a:solidFill>
                  <a:srgbClr val="EEECE1">
                    <a:lumMod val="25000"/>
                  </a:srgbClr>
                </a:solidFill>
                <a:latin typeface="微软雅黑" panose="020b0503020204020204" pitchFamily="34" charset="-122"/>
                <a:ea typeface="微软雅黑" panose="020b0503020204020204" pitchFamily="34" charset="-122"/>
              </a:rPr>
              <a:t>字体下载：http://www.youyedoc.com/ziti/            绘本故事PPT：http://www.youyedoc.com/gushi/</a:t>
            </a:r>
          </a:p>
        </p:txBody>
      </p:sp>
    </p:spTree>
    <p:extLst>
      <p:ext uri="{BB962C8B-B14F-4D97-AF65-F5344CB8AC3E}">
        <p14:creationId xmlns:p14="http://schemas.microsoft.com/office/powerpoint/2010/main" val="2486592050"/>
      </p:ext>
    </p:extLst>
  </p:cSld>
  <p:clrMapOvr>
    <a:masterClrMapping/>
  </p:clrMapOvr>
  <p:transition/>
  <p:timing/>
</p:sld>
</file>

<file path=ppt/slides/slide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6" name="PA_库_图片 5"/>
          <p:cNvPicPr>
            <a:picLocks noChangeAspect="1"/>
          </p:cNvPicPr>
          <p:nvPr>
            <p:custDataLst>
              <p:tags r:id="rId4"/>
            </p:custDataLst>
          </p:nvPr>
        </p:nvPicPr>
        <p:blipFill>
          <a:blip r:embed="rId3">
            <a:extLst>
              <a:ext uri="{BEBA8EAE-BF5A-486C-A8C5-ECC9F3942E4B}">
                <a14:imgProps>
                  <a14:imgLayer xmlns:d3p1="http://schemas.openxmlformats.org/officeDocument/2006/relationships" d3p1:embed="">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flipH="1">
            <a:off x="5174512" y="-989303"/>
            <a:ext cx="7017488" cy="7847303"/>
          </a:xfrm>
          <a:prstGeom prst="rect">
            <a:avLst/>
          </a:prstGeom>
        </p:spPr>
      </p:pic>
      <p:grpSp>
        <p:nvGrpSpPr>
          <p:cNvPr id="8" name="PA_库_组合 7"/>
          <p:cNvGrpSpPr/>
          <p:nvPr>
            <p:custDataLst>
              <p:tags r:id="rId5"/>
            </p:custDataLst>
          </p:nvPr>
        </p:nvGrpSpPr>
        <p:grpSpPr>
          <a:xfrm>
            <a:off x="355285" y="657976"/>
            <a:ext cx="3791413" cy="5413215"/>
            <a:chOff x="6574463" y="900233"/>
            <a:chExt cx="3785191" cy="4419582"/>
          </a:xfrm>
          <a:effectLst>
            <a:outerShdw algn="t" blurRad="50800" dir="5400000" dist="38100" rotWithShape="0">
              <a:prstClr val="black">
                <a:alpha val="40000"/>
              </a:prstClr>
            </a:outerShdw>
          </a:effectLst>
        </p:grpSpPr>
        <p:sp>
          <p:nvSpPr>
            <p:cNvPr id="12" name="任意多边形 11"/>
            <p:cNvSpPr/>
            <p:nvPr/>
          </p:nvSpPr>
          <p:spPr>
            <a:xfrm>
              <a:off x="6574463" y="900233"/>
              <a:ext cx="3785191" cy="441958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400"/>
            </a:p>
          </p:txBody>
        </p:sp>
        <p:sp>
          <p:nvSpPr>
            <p:cNvPr id="13" name="任意多边形 12"/>
            <p:cNvSpPr/>
            <p:nvPr/>
          </p:nvSpPr>
          <p:spPr>
            <a:xfrm>
              <a:off x="6766514" y="1058483"/>
              <a:ext cx="3401088" cy="4100942"/>
            </a:xfrm>
            <a:custGeom>
              <a:gdLst>
                <a:gd fmla="*/ 281763 w 3785191" name="connsiteX0"/>
                <a:gd fmla="*/ 0 h 4419582" name="connsiteY0"/>
                <a:gd fmla="*/ 3505352 w 3785191" name="connsiteX1"/>
                <a:gd fmla="*/ 0 h 4419582" name="connsiteY1"/>
                <a:gd fmla="*/ 3505202 w 3785191" name="connsiteX2"/>
                <a:gd fmla="*/ 1482 h 4419582" name="connsiteY2"/>
                <a:gd fmla="*/ 3730180 w 3785191" name="connsiteX3"/>
                <a:gd fmla="*/ 277521 h 4419582" name="connsiteY3"/>
                <a:gd fmla="*/ 3785191 w 3785191" name="connsiteX4"/>
                <a:gd fmla="*/ 283066 h 4419582" name="connsiteY4"/>
                <a:gd fmla="*/ 3785191 w 3785191" name="connsiteX5"/>
                <a:gd fmla="*/ 3773240 h 4419582" name="connsiteY5"/>
                <a:gd fmla="*/ 0 w 3785191" name="connsiteX6"/>
                <a:gd fmla="*/ 3773240 h 4419582" name="connsiteY6"/>
                <a:gd fmla="*/ 0 w 3785191" name="connsiteX7"/>
                <a:gd fmla="*/ 281764 h 4419582" name="connsiteY7"/>
                <a:gd fmla="*/ 281763 w 3785191" name="connsiteX8"/>
                <a:gd fmla="*/ 1 h 4419582" name="connsiteY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4419582" w="3785191">
                  <a:moveTo>
                    <a:pt x="281763" y="0"/>
                  </a:moveTo>
                  <a:lnTo>
                    <a:pt x="3505352" y="0"/>
                  </a:lnTo>
                  <a:lnTo>
                    <a:pt x="3505202" y="1482"/>
                  </a:lnTo>
                  <a:cubicBezTo>
                    <a:pt x="3505202" y="137643"/>
                    <a:pt x="3601786" y="251247"/>
                    <a:pt x="3730180" y="277521"/>
                  </a:cubicBezTo>
                  <a:lnTo>
                    <a:pt x="3785191" y="283066"/>
                  </a:lnTo>
                  <a:lnTo>
                    <a:pt x="3785191" y="3773240"/>
                  </a:lnTo>
                  <a:cubicBezTo>
                    <a:pt x="1857154" y="4752989"/>
                    <a:pt x="1492104" y="4508439"/>
                    <a:pt x="0" y="3773240"/>
                  </a:cubicBezTo>
                  <a:lnTo>
                    <a:pt x="0" y="281764"/>
                  </a:lnTo>
                  <a:cubicBezTo>
                    <a:pt x="155613" y="281764"/>
                    <a:pt x="281763" y="155614"/>
                    <a:pt x="281763" y="1"/>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400"/>
            </a:p>
          </p:txBody>
        </p:sp>
      </p:grpSp>
      <p:pic>
        <p:nvPicPr>
          <p:cNvPr id="9" name="PA_库_图片 8"/>
          <p:cNvPicPr>
            <a:picLocks noChangeAspect="1"/>
          </p:cNvPicPr>
          <p:nvPr>
            <p:custDataLst>
              <p:tags r:id="rId7"/>
            </p:custDataLst>
          </p:nvPr>
        </p:nvPicPr>
        <p:blipFill>
          <a:blip r:embed="rId6">
            <a:lum bright="70000" contrast="-70000"/>
            <a:extLst>
              <a:ext uri="{28A0092B-C50C-407E-A947-70E740481C1C}">
                <a14:useLocalDpi val="0"/>
              </a:ext>
            </a:extLst>
          </a:blip>
          <a:stretch>
            <a:fillRect/>
          </a:stretch>
        </p:blipFill>
        <p:spPr>
          <a:xfrm flipH="1">
            <a:off x="2662656" y="3659979"/>
            <a:ext cx="1291675" cy="1524495"/>
          </a:xfrm>
          <a:prstGeom prst="rect">
            <a:avLst/>
          </a:prstGeom>
        </p:spPr>
      </p:pic>
      <p:pic>
        <p:nvPicPr>
          <p:cNvPr id="10" name="PA_库_图片 9"/>
          <p:cNvPicPr>
            <a:picLocks noChangeAspect="1"/>
          </p:cNvPicPr>
          <p:nvPr>
            <p:custDataLst>
              <p:tags r:id="rId9"/>
            </p:custDataLst>
          </p:nvPr>
        </p:nvPicPr>
        <p:blipFill>
          <a:blip r:embed="rId8">
            <a:lum bright="70000" contrast="-70000"/>
            <a:extLst>
              <a:ext uri="{28A0092B-C50C-407E-A947-70E740481C1C}">
                <a14:useLocalDpi val="0"/>
              </a:ext>
            </a:extLst>
          </a:blip>
          <a:stretch>
            <a:fillRect/>
          </a:stretch>
        </p:blipFill>
        <p:spPr>
          <a:xfrm rot="5590289">
            <a:off x="614616" y="1397253"/>
            <a:ext cx="1226905" cy="1300088"/>
          </a:xfrm>
          <a:prstGeom prst="rect">
            <a:avLst/>
          </a:prstGeom>
        </p:spPr>
      </p:pic>
      <p:sp>
        <p:nvSpPr>
          <p:cNvPr id="11" name="PA_库_文本框 10"/>
          <p:cNvSpPr txBox="1"/>
          <p:nvPr>
            <p:custDataLst>
              <p:tags r:id="rId10"/>
            </p:custDataLst>
          </p:nvPr>
        </p:nvSpPr>
        <p:spPr>
          <a:xfrm>
            <a:off x="1579146" y="1398822"/>
            <a:ext cx="1280160" cy="3360420"/>
          </a:xfrm>
          <a:prstGeom prst="rect">
            <a:avLst/>
          </a:prstGeom>
          <a:noFill/>
        </p:spPr>
        <p:txBody>
          <a:bodyPr rtlCol="0" vert="eaVert" wrap="none">
            <a:spAutoFit/>
          </a:bodyPr>
          <a:lstStyle/>
          <a:p>
            <a:pPr algn="ctr"/>
            <a:r>
              <a:rPr altLang="en-US" lang="zh-CN" smtClean="0" sz="7200">
                <a:blipFill dpi="0" rotWithShape="1">
                  <a:blip r:embed="rId11"/>
                  <a:stretch>
                    <a:fillRect/>
                  </a:stretch>
                </a:blipFill>
                <a:latin charset="-122" panose="02010601030101010101" pitchFamily="2" typeface="叶根友圆趣卡通体"/>
                <a:ea charset="-122" panose="02010601030101010101" pitchFamily="2" typeface="叶根友圆趣卡通体"/>
              </a:rPr>
              <a:t>第一部分</a:t>
            </a:r>
          </a:p>
        </p:txBody>
      </p:sp>
      <p:sp>
        <p:nvSpPr>
          <p:cNvPr id="14" name="PA_库_矩形 13"/>
          <p:cNvSpPr/>
          <p:nvPr>
            <p:custDataLst>
              <p:tags r:id="rId12"/>
            </p:custDataLst>
          </p:nvPr>
        </p:nvSpPr>
        <p:spPr>
          <a:xfrm>
            <a:off x="4481806" y="3363273"/>
            <a:ext cx="2748334" cy="777240"/>
          </a:xfrm>
          <a:prstGeom prst="rect">
            <a:avLst/>
          </a:prstGeom>
        </p:spPr>
        <p:txBody>
          <a:bodyPr wrap="square">
            <a:spAutoFit/>
          </a:bodyPr>
          <a:lstStyle/>
          <a:p>
            <a:r>
              <a:rPr altLang="zh-CN" lang="en-US" sz="1500">
                <a:blipFill>
                  <a:blip r:embed="rId11">
                    <a:alphaModFix amt="80000"/>
                  </a:blip>
                  <a:stretch>
                    <a:fillRect/>
                  </a:stretch>
                </a:blipFill>
                <a:latin charset="-122" panose="040b0509000000000000" pitchFamily="81" typeface="华康娃娃体W5"/>
                <a:ea charset="-122" panose="040b0509000000000000" pitchFamily="81" typeface="华康娃娃体W5"/>
              </a:rPr>
              <a:t>A designer can use default text to simulate what text would look like. </a:t>
            </a:r>
          </a:p>
        </p:txBody>
      </p:sp>
      <p:sp>
        <p:nvSpPr>
          <p:cNvPr id="15" name="PA_库_矩形 14"/>
          <p:cNvSpPr/>
          <p:nvPr>
            <p:custDataLst>
              <p:tags r:id="rId13"/>
            </p:custDataLst>
          </p:nvPr>
        </p:nvSpPr>
        <p:spPr>
          <a:xfrm>
            <a:off x="4481806" y="1551220"/>
            <a:ext cx="3418185" cy="1691640"/>
          </a:xfrm>
          <a:prstGeom prst="rect">
            <a:avLst/>
          </a:prstGeom>
        </p:spPr>
        <p:txBody>
          <a:bodyPr wrap="square">
            <a:spAutoFit/>
          </a:bodyPr>
          <a:lstStyle/>
          <a:p>
            <a:r>
              <a:rPr altLang="zh-CN" lang="en-US" sz="1500">
                <a:blipFill>
                  <a:blip r:embed="rId11">
                    <a:alphaModFix amt="80000"/>
                  </a:blip>
                  <a:stretch>
                    <a:fillRect/>
                  </a:stretch>
                </a:blipFill>
                <a:latin charset="-122" panose="040b0509000000000000" pitchFamily="81" typeface="华康娃娃体W5"/>
                <a:ea charset="-122" panose="040b0509000000000000" pitchFamily="81" typeface="华康娃娃体W5"/>
              </a:rPr>
              <a:t>A designer can use default text to simulate what text would look like. A designer can use default text to simulate what text would look like. A designer can use default text to simulate what text would look like. </a:t>
            </a:r>
          </a:p>
        </p:txBody>
      </p:sp>
    </p:spTree>
    <p:extLst>
      <p:ext uri="{BB962C8B-B14F-4D97-AF65-F5344CB8AC3E}">
        <p14:creationId val="4138489235"/>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id="5" nodeType="withEffect" presetClass="entr" presetID="2" presetSubtype="2">
                                  <p:stCondLst>
                                    <p:cond delay="250"/>
                                  </p:stCondLst>
                                  <p:childTnLst>
                                    <p:set>
                                      <p:cBhvr>
                                        <p:cTn dur="1" fill="hold" id="6">
                                          <p:stCondLst>
                                            <p:cond delay="0"/>
                                          </p:stCondLst>
                                        </p:cTn>
                                        <p:tgtEl>
                                          <p:spTgt spid="6"/>
                                        </p:tgtEl>
                                        <p:attrNameLst>
                                          <p:attrName>style.visibility</p:attrName>
                                        </p:attrNameLst>
                                      </p:cBhvr>
                                      <p:to>
                                        <p:strVal val="visible"/>
                                      </p:to>
                                    </p:set>
                                    <p:anim calcmode="lin" valueType="num">
                                      <p:cBhvr additive="base">
                                        <p:cTn dur="1500" fill="hold" id="7"/>
                                        <p:tgtEl>
                                          <p:spTgt spid="6"/>
                                        </p:tgtEl>
                                        <p:attrNameLst>
                                          <p:attrName>ppt_x</p:attrName>
                                        </p:attrNameLst>
                                      </p:cBhvr>
                                      <p:tavLst>
                                        <p:tav tm="0">
                                          <p:val>
                                            <p:strVal val="1+#ppt_w/2"/>
                                          </p:val>
                                        </p:tav>
                                        <p:tav tm="100000">
                                          <p:val>
                                            <p:strVal val="#ppt_x"/>
                                          </p:val>
                                        </p:tav>
                                      </p:tavLst>
                                    </p:anim>
                                    <p:anim calcmode="lin" valueType="num">
                                      <p:cBhvr additive="base">
                                        <p:cTn dur="1500" fill="hold" id="8"/>
                                        <p:tgtEl>
                                          <p:spTgt spid="6"/>
                                        </p:tgtEl>
                                        <p:attrNameLst>
                                          <p:attrName>ppt_y</p:attrName>
                                        </p:attrNameLst>
                                      </p:cBhvr>
                                      <p:tavLst>
                                        <p:tav tm="0">
                                          <p:val>
                                            <p:strVal val="#ppt_y"/>
                                          </p:val>
                                        </p:tav>
                                        <p:tav tm="100000">
                                          <p:val>
                                            <p:strVal val="#ppt_y"/>
                                          </p:val>
                                        </p:tav>
                                      </p:tavLst>
                                    </p:anim>
                                  </p:childTnLst>
                                </p:cTn>
                              </p:par>
                              <p:par>
                                <p:cTn fill="hold" id="9" nodeType="withEffect" presetClass="entr" presetID="23" presetSubtype="16">
                                  <p:stCondLst>
                                    <p:cond delay="250"/>
                                  </p:stCondLst>
                                  <p:childTnLst>
                                    <p:set>
                                      <p:cBhvr>
                                        <p:cTn dur="1" fill="hold" id="10">
                                          <p:stCondLst>
                                            <p:cond delay="0"/>
                                          </p:stCondLst>
                                        </p:cTn>
                                        <p:tgtEl>
                                          <p:spTgt spid="8"/>
                                        </p:tgtEl>
                                        <p:attrNameLst>
                                          <p:attrName>style.visibility</p:attrName>
                                        </p:attrNameLst>
                                      </p:cBhvr>
                                      <p:to>
                                        <p:strVal val="visible"/>
                                      </p:to>
                                    </p:set>
                                    <p:anim calcmode="lin" valueType="num">
                                      <p:cBhvr>
                                        <p:cTn dur="500" fill="hold" id="11"/>
                                        <p:tgtEl>
                                          <p:spTgt spid="8"/>
                                        </p:tgtEl>
                                        <p:attrNameLst>
                                          <p:attrName>ppt_w</p:attrName>
                                        </p:attrNameLst>
                                      </p:cBhvr>
                                      <p:tavLst>
                                        <p:tav tm="0">
                                          <p:val>
                                            <p:fltVal val="0"/>
                                          </p:val>
                                        </p:tav>
                                        <p:tav tm="100000">
                                          <p:val>
                                            <p:strVal val="#ppt_w"/>
                                          </p:val>
                                        </p:tav>
                                      </p:tavLst>
                                    </p:anim>
                                    <p:anim calcmode="lin" valueType="num">
                                      <p:cBhvr>
                                        <p:cTn dur="500" fill="hold" id="12"/>
                                        <p:tgtEl>
                                          <p:spTgt spid="8"/>
                                        </p:tgtEl>
                                        <p:attrNameLst>
                                          <p:attrName>ppt_h</p:attrName>
                                        </p:attrNameLst>
                                      </p:cBhvr>
                                      <p:tavLst>
                                        <p:tav tm="0">
                                          <p:val>
                                            <p:fltVal val="0"/>
                                          </p:val>
                                        </p:tav>
                                        <p:tav tm="100000">
                                          <p:val>
                                            <p:strVal val="#ppt_h"/>
                                          </p:val>
                                        </p:tav>
                                      </p:tavLst>
                                    </p:anim>
                                  </p:childTnLst>
                                </p:cTn>
                              </p:par>
                              <p:par>
                                <p:cTn decel="100000" fill="hold" id="13" nodeType="withEffect" presetClass="entr" presetID="2" presetSubtype="8">
                                  <p:stCondLst>
                                    <p:cond delay="250"/>
                                  </p:stCondLst>
                                  <p:childTnLst>
                                    <p:set>
                                      <p:cBhvr>
                                        <p:cTn dur="1" fill="hold" id="14">
                                          <p:stCondLst>
                                            <p:cond delay="0"/>
                                          </p:stCondLst>
                                        </p:cTn>
                                        <p:tgtEl>
                                          <p:spTgt spid="10"/>
                                        </p:tgtEl>
                                        <p:attrNameLst>
                                          <p:attrName>style.visibility</p:attrName>
                                        </p:attrNameLst>
                                      </p:cBhvr>
                                      <p:to>
                                        <p:strVal val="visible"/>
                                      </p:to>
                                    </p:set>
                                    <p:anim calcmode="lin" valueType="num">
                                      <p:cBhvr additive="base">
                                        <p:cTn dur="1500" fill="hold" id="15"/>
                                        <p:tgtEl>
                                          <p:spTgt spid="10"/>
                                        </p:tgtEl>
                                        <p:attrNameLst>
                                          <p:attrName>ppt_x</p:attrName>
                                        </p:attrNameLst>
                                      </p:cBhvr>
                                      <p:tavLst>
                                        <p:tav tm="0">
                                          <p:val>
                                            <p:strVal val="0-#ppt_w/2"/>
                                          </p:val>
                                        </p:tav>
                                        <p:tav tm="100000">
                                          <p:val>
                                            <p:strVal val="#ppt_x"/>
                                          </p:val>
                                        </p:tav>
                                      </p:tavLst>
                                    </p:anim>
                                    <p:anim calcmode="lin" valueType="num">
                                      <p:cBhvr additive="base">
                                        <p:cTn dur="1500" fill="hold" id="16"/>
                                        <p:tgtEl>
                                          <p:spTgt spid="10"/>
                                        </p:tgtEl>
                                        <p:attrNameLst>
                                          <p:attrName>ppt_y</p:attrName>
                                        </p:attrNameLst>
                                      </p:cBhvr>
                                      <p:tavLst>
                                        <p:tav tm="0">
                                          <p:val>
                                            <p:strVal val="#ppt_y"/>
                                          </p:val>
                                        </p:tav>
                                        <p:tav tm="100000">
                                          <p:val>
                                            <p:strVal val="#ppt_y"/>
                                          </p:val>
                                        </p:tav>
                                      </p:tavLst>
                                    </p:anim>
                                    <p:set>
                                      <p:cBhvr>
                                        <p:cTn dur="1" fill="hold" id="17">
                                          <p:stCondLst>
                                            <p:cond delay="0"/>
                                          </p:stCondLst>
                                        </p:cTn>
                                        <p:tgtEl>
                                          <p:spTgt spid="10"/>
                                        </p:tgtEl>
                                        <p:attrNameLst>
                                          <p:attrName>style.visibility</p:attrName>
                                        </p:attrNameLst>
                                      </p:cBhvr>
                                      <p:to>
                                        <p:strVal val="visible"/>
                                      </p:to>
                                    </p:set>
                                    <p:anim calcmode="lin" to="" valueType="num">
                                      <p:cBhvr>
                                        <p:cTn dur="1500" fill="hold" id="18">
                                          <p:stCondLst>
                                            <p:cond delay="0"/>
                                          </p:stCondLst>
                                        </p:cTn>
                                        <p:tgtEl>
                                          <p:spTgt spid="10"/>
                                        </p:tgtEl>
                                        <p:attrNameLst>
                                          <p:attrName>ppt_w</p:attrName>
                                        </p:attrNameLst>
                                      </p:cBhvr>
                                      <p:tavLst>
                                        <p:tav tm="0">
                                          <p:val>
                                            <p:strVal val="0"/>
                                          </p:val>
                                        </p:tav>
                                        <p:tav tm="100000">
                                          <p:val>
                                            <p:strVal val="#ppt_w"/>
                                          </p:val>
                                        </p:tav>
                                      </p:tavLst>
                                    </p:anim>
                                    <p:anim calcmode="lin" to="" valueType="num">
                                      <p:cBhvr>
                                        <p:cTn dur="1500" fill="hold" id="19">
                                          <p:stCondLst>
                                            <p:cond delay="0"/>
                                          </p:stCondLst>
                                        </p:cTn>
                                        <p:tgtEl>
                                          <p:spTgt spid="10"/>
                                        </p:tgtEl>
                                        <p:attrNameLst>
                                          <p:attrName>ppt_h</p:attrName>
                                        </p:attrNameLst>
                                      </p:cBhvr>
                                      <p:tavLst>
                                        <p:tav tm="0">
                                          <p:val>
                                            <p:strVal val="0"/>
                                          </p:val>
                                        </p:tav>
                                        <p:tav tm="100000">
                                          <p:val>
                                            <p:strVal val="#ppt_h"/>
                                          </p:val>
                                        </p:tav>
                                      </p:tavLst>
                                    </p:anim>
                                    <p:animEffect filter="fade">
                                      <p:cBhvr>
                                        <p:cTn dur="1500" id="20">
                                          <p:stCondLst>
                                            <p:cond delay="0"/>
                                          </p:stCondLst>
                                        </p:cTn>
                                        <p:tgtEl>
                                          <p:spTgt spid="10"/>
                                        </p:tgtEl>
                                      </p:cBhvr>
                                    </p:animEffect>
                                  </p:childTnLst>
                                </p:cTn>
                              </p:par>
                              <p:par>
                                <p:cTn decel="100000" fill="hold" id="21" nodeType="withEffect" presetClass="entr" presetID="2" presetSubtype="8">
                                  <p:stCondLst>
                                    <p:cond delay="250"/>
                                  </p:stCondLst>
                                  <p:childTnLst>
                                    <p:set>
                                      <p:cBhvr>
                                        <p:cTn dur="1" fill="hold" id="22">
                                          <p:stCondLst>
                                            <p:cond delay="0"/>
                                          </p:stCondLst>
                                        </p:cTn>
                                        <p:tgtEl>
                                          <p:spTgt spid="9"/>
                                        </p:tgtEl>
                                        <p:attrNameLst>
                                          <p:attrName>style.visibility</p:attrName>
                                        </p:attrNameLst>
                                      </p:cBhvr>
                                      <p:to>
                                        <p:strVal val="visible"/>
                                      </p:to>
                                    </p:set>
                                    <p:anim calcmode="lin" valueType="num">
                                      <p:cBhvr additive="base">
                                        <p:cTn dur="1500" fill="hold" id="23"/>
                                        <p:tgtEl>
                                          <p:spTgt spid="9"/>
                                        </p:tgtEl>
                                        <p:attrNameLst>
                                          <p:attrName>ppt_x</p:attrName>
                                        </p:attrNameLst>
                                      </p:cBhvr>
                                      <p:tavLst>
                                        <p:tav tm="0">
                                          <p:val>
                                            <p:strVal val="0-#ppt_w/2"/>
                                          </p:val>
                                        </p:tav>
                                        <p:tav tm="100000">
                                          <p:val>
                                            <p:strVal val="#ppt_x"/>
                                          </p:val>
                                        </p:tav>
                                      </p:tavLst>
                                    </p:anim>
                                    <p:anim calcmode="lin" valueType="num">
                                      <p:cBhvr additive="base">
                                        <p:cTn dur="1500" fill="hold" id="24"/>
                                        <p:tgtEl>
                                          <p:spTgt spid="9"/>
                                        </p:tgtEl>
                                        <p:attrNameLst>
                                          <p:attrName>ppt_y</p:attrName>
                                        </p:attrNameLst>
                                      </p:cBhvr>
                                      <p:tavLst>
                                        <p:tav tm="0">
                                          <p:val>
                                            <p:strVal val="#ppt_y"/>
                                          </p:val>
                                        </p:tav>
                                        <p:tav tm="100000">
                                          <p:val>
                                            <p:strVal val="#ppt_y"/>
                                          </p:val>
                                        </p:tav>
                                      </p:tavLst>
                                    </p:anim>
                                    <p:set>
                                      <p:cBhvr>
                                        <p:cTn dur="1" fill="hold" id="25">
                                          <p:stCondLst>
                                            <p:cond delay="0"/>
                                          </p:stCondLst>
                                        </p:cTn>
                                        <p:tgtEl>
                                          <p:spTgt spid="9"/>
                                        </p:tgtEl>
                                        <p:attrNameLst>
                                          <p:attrName>style.visibility</p:attrName>
                                        </p:attrNameLst>
                                      </p:cBhvr>
                                      <p:to>
                                        <p:strVal val="visible"/>
                                      </p:to>
                                    </p:set>
                                    <p:anim calcmode="lin" to="" valueType="num">
                                      <p:cBhvr>
                                        <p:cTn dur="1500" fill="hold" id="26">
                                          <p:stCondLst>
                                            <p:cond delay="0"/>
                                          </p:stCondLst>
                                        </p:cTn>
                                        <p:tgtEl>
                                          <p:spTgt spid="9"/>
                                        </p:tgtEl>
                                        <p:attrNameLst>
                                          <p:attrName>ppt_w</p:attrName>
                                        </p:attrNameLst>
                                      </p:cBhvr>
                                      <p:tavLst>
                                        <p:tav tm="0">
                                          <p:val>
                                            <p:strVal val="0"/>
                                          </p:val>
                                        </p:tav>
                                        <p:tav tm="100000">
                                          <p:val>
                                            <p:strVal val="#ppt_w"/>
                                          </p:val>
                                        </p:tav>
                                      </p:tavLst>
                                    </p:anim>
                                    <p:anim calcmode="lin" to="" valueType="num">
                                      <p:cBhvr>
                                        <p:cTn dur="1500" fill="hold" id="27">
                                          <p:stCondLst>
                                            <p:cond delay="0"/>
                                          </p:stCondLst>
                                        </p:cTn>
                                        <p:tgtEl>
                                          <p:spTgt spid="9"/>
                                        </p:tgtEl>
                                        <p:attrNameLst>
                                          <p:attrName>ppt_h</p:attrName>
                                        </p:attrNameLst>
                                      </p:cBhvr>
                                      <p:tavLst>
                                        <p:tav tm="0">
                                          <p:val>
                                            <p:strVal val="0"/>
                                          </p:val>
                                        </p:tav>
                                        <p:tav tm="100000">
                                          <p:val>
                                            <p:strVal val="#ppt_h"/>
                                          </p:val>
                                        </p:tav>
                                      </p:tavLst>
                                    </p:anim>
                                    <p:animEffect filter="fade">
                                      <p:cBhvr>
                                        <p:cTn dur="1500" id="28">
                                          <p:stCondLst>
                                            <p:cond delay="0"/>
                                          </p:stCondLst>
                                        </p:cTn>
                                        <p:tgtEl>
                                          <p:spTgt spid="9"/>
                                        </p:tgtEl>
                                      </p:cBhvr>
                                    </p:animEffect>
                                  </p:childTnLst>
                                </p:cTn>
                              </p:par>
                              <p:par>
                                <p:cTn decel="100000" fill="hold" grpId="0" id="29" nodeType="withEffect" presetClass="entr" presetID="2" presetSubtype="1">
                                  <p:stCondLst>
                                    <p:cond delay="250"/>
                                  </p:stCondLst>
                                  <p:childTnLst>
                                    <p:set>
                                      <p:cBhvr>
                                        <p:cTn dur="1" fill="hold" id="30">
                                          <p:stCondLst>
                                            <p:cond delay="0"/>
                                          </p:stCondLst>
                                        </p:cTn>
                                        <p:tgtEl>
                                          <p:spTgt spid="11"/>
                                        </p:tgtEl>
                                        <p:attrNameLst>
                                          <p:attrName>style.visibility</p:attrName>
                                        </p:attrNameLst>
                                      </p:cBhvr>
                                      <p:to>
                                        <p:strVal val="visible"/>
                                      </p:to>
                                    </p:set>
                                    <p:anim calcmode="lin" valueType="num">
                                      <p:cBhvr additive="base">
                                        <p:cTn dur="1500" fill="hold" id="31"/>
                                        <p:tgtEl>
                                          <p:spTgt spid="11"/>
                                        </p:tgtEl>
                                        <p:attrNameLst>
                                          <p:attrName>ppt_x</p:attrName>
                                        </p:attrNameLst>
                                      </p:cBhvr>
                                      <p:tavLst>
                                        <p:tav tm="0">
                                          <p:val>
                                            <p:strVal val="#ppt_x"/>
                                          </p:val>
                                        </p:tav>
                                        <p:tav tm="100000">
                                          <p:val>
                                            <p:strVal val="#ppt_x"/>
                                          </p:val>
                                        </p:tav>
                                      </p:tavLst>
                                    </p:anim>
                                    <p:anim calcmode="lin" valueType="num">
                                      <p:cBhvr additive="base">
                                        <p:cTn dur="1500" fill="hold" id="32"/>
                                        <p:tgtEl>
                                          <p:spTgt spid="11"/>
                                        </p:tgtEl>
                                        <p:attrNameLst>
                                          <p:attrName>ppt_y</p:attrName>
                                        </p:attrNameLst>
                                      </p:cBhvr>
                                      <p:tavLst>
                                        <p:tav tm="0">
                                          <p:val>
                                            <p:strVal val="0-#ppt_h/2"/>
                                          </p:val>
                                        </p:tav>
                                        <p:tav tm="100000">
                                          <p:val>
                                            <p:strVal val="#ppt_y"/>
                                          </p:val>
                                        </p:tav>
                                      </p:tavLst>
                                    </p:anim>
                                  </p:childTnLst>
                                </p:cTn>
                              </p:par>
                              <p:par>
                                <p:cTn decel="100000" fill="hold" grpId="0" id="33" nodeType="withEffect" presetClass="entr" presetID="2" presetSubtype="1">
                                  <p:stCondLst>
                                    <p:cond delay="250"/>
                                  </p:stCondLst>
                                  <p:childTnLst>
                                    <p:set>
                                      <p:cBhvr>
                                        <p:cTn dur="1" fill="hold" id="34">
                                          <p:stCondLst>
                                            <p:cond delay="0"/>
                                          </p:stCondLst>
                                        </p:cTn>
                                        <p:tgtEl>
                                          <p:spTgt spid="15"/>
                                        </p:tgtEl>
                                        <p:attrNameLst>
                                          <p:attrName>style.visibility</p:attrName>
                                        </p:attrNameLst>
                                      </p:cBhvr>
                                      <p:to>
                                        <p:strVal val="visible"/>
                                      </p:to>
                                    </p:set>
                                    <p:anim calcmode="lin" valueType="num">
                                      <p:cBhvr additive="base">
                                        <p:cTn dur="1500" fill="hold" id="35"/>
                                        <p:tgtEl>
                                          <p:spTgt spid="15"/>
                                        </p:tgtEl>
                                        <p:attrNameLst>
                                          <p:attrName>ppt_x</p:attrName>
                                        </p:attrNameLst>
                                      </p:cBhvr>
                                      <p:tavLst>
                                        <p:tav tm="0">
                                          <p:val>
                                            <p:strVal val="#ppt_x"/>
                                          </p:val>
                                        </p:tav>
                                        <p:tav tm="100000">
                                          <p:val>
                                            <p:strVal val="#ppt_x"/>
                                          </p:val>
                                        </p:tav>
                                      </p:tavLst>
                                    </p:anim>
                                    <p:anim calcmode="lin" valueType="num">
                                      <p:cBhvr additive="base">
                                        <p:cTn dur="1500" fill="hold" id="36"/>
                                        <p:tgtEl>
                                          <p:spTgt spid="15"/>
                                        </p:tgtEl>
                                        <p:attrNameLst>
                                          <p:attrName>ppt_y</p:attrName>
                                        </p:attrNameLst>
                                      </p:cBhvr>
                                      <p:tavLst>
                                        <p:tav tm="0">
                                          <p:val>
                                            <p:strVal val="0-#ppt_h/2"/>
                                          </p:val>
                                        </p:tav>
                                        <p:tav tm="100000">
                                          <p:val>
                                            <p:strVal val="#ppt_y"/>
                                          </p:val>
                                        </p:tav>
                                      </p:tavLst>
                                    </p:anim>
                                  </p:childTnLst>
                                </p:cTn>
                              </p:par>
                              <p:par>
                                <p:cTn decel="100000" fill="hold" grpId="0" id="37" nodeType="withEffect" presetClass="entr" presetID="2" presetSubtype="1">
                                  <p:stCondLst>
                                    <p:cond delay="250"/>
                                  </p:stCondLst>
                                  <p:childTnLst>
                                    <p:set>
                                      <p:cBhvr>
                                        <p:cTn dur="1" fill="hold" id="38">
                                          <p:stCondLst>
                                            <p:cond delay="0"/>
                                          </p:stCondLst>
                                        </p:cTn>
                                        <p:tgtEl>
                                          <p:spTgt spid="14"/>
                                        </p:tgtEl>
                                        <p:attrNameLst>
                                          <p:attrName>style.visibility</p:attrName>
                                        </p:attrNameLst>
                                      </p:cBhvr>
                                      <p:to>
                                        <p:strVal val="visible"/>
                                      </p:to>
                                    </p:set>
                                    <p:anim calcmode="lin" valueType="num">
                                      <p:cBhvr additive="base">
                                        <p:cTn dur="1500" fill="hold" id="39"/>
                                        <p:tgtEl>
                                          <p:spTgt spid="14"/>
                                        </p:tgtEl>
                                        <p:attrNameLst>
                                          <p:attrName>ppt_x</p:attrName>
                                        </p:attrNameLst>
                                      </p:cBhvr>
                                      <p:tavLst>
                                        <p:tav tm="0">
                                          <p:val>
                                            <p:strVal val="#ppt_x"/>
                                          </p:val>
                                        </p:tav>
                                        <p:tav tm="100000">
                                          <p:val>
                                            <p:strVal val="#ppt_x"/>
                                          </p:val>
                                        </p:tav>
                                      </p:tavLst>
                                    </p:anim>
                                    <p:anim calcmode="lin" valueType="num">
                                      <p:cBhvr additive="base">
                                        <p:cTn dur="1500" fill="hold" id="40"/>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
      <p:bldP grpId="0" spid="14"/>
      <p:bldP grpId="0" spid="15"/>
    </p:bldLst>
  </p:timing>
</p:sld>
</file>

<file path=ppt/slides/slide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73" name="图片 72"/>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grpSp>
        <p:nvGrpSpPr>
          <p:cNvPr id="6" name="组合 5"/>
          <p:cNvGrpSpPr/>
          <p:nvPr/>
        </p:nvGrpSpPr>
        <p:grpSpPr>
          <a:xfrm flipH="1">
            <a:off x="3403879" y="200166"/>
            <a:ext cx="5384242" cy="797582"/>
            <a:chOff x="6330540" y="1327217"/>
            <a:chExt cx="5252898" cy="797582"/>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flipH="1">
              <a:off x="10907662" y="1327217"/>
              <a:ext cx="675776" cy="797582"/>
            </a:xfrm>
            <a:prstGeom prst="rect">
              <a:avLst/>
            </a:prstGeom>
          </p:spPr>
        </p:pic>
        <p:sp>
          <p:nvSpPr>
            <p:cNvPr id="5" name="任意多边形 4"/>
            <p:cNvSpPr/>
            <p:nvPr/>
          </p:nvSpPr>
          <p:spPr>
            <a:xfrm>
              <a:off x="6330540" y="1977178"/>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grpSp>
        <p:nvGrpSpPr>
          <p:cNvPr id="7" name="PA_库_组合 6"/>
          <p:cNvGrpSpPr/>
          <p:nvPr>
            <p:custDataLst>
              <p:tags r:id="rId6"/>
            </p:custDataLst>
          </p:nvPr>
        </p:nvGrpSpPr>
        <p:grpSpPr>
          <a:xfrm>
            <a:off x="6418495" y="4555540"/>
            <a:ext cx="3361306" cy="815215"/>
            <a:chOff x="2362200" y="7632463"/>
            <a:chExt cx="2041022" cy="339962"/>
          </a:xfrm>
        </p:grpSpPr>
        <p:sp>
          <p:nvSpPr>
            <p:cNvPr id="8" name="任意多边形 7"/>
            <p:cNvSpPr/>
            <p:nvPr/>
          </p:nvSpPr>
          <p:spPr>
            <a:xfrm flipH="1">
              <a:off x="4384172" y="7632463"/>
              <a:ext cx="19050" cy="314325"/>
            </a:xfrm>
            <a:custGeom>
              <a:gdLst>
                <a:gd fmla="*/ 19050 w 19050" name="connsiteX0"/>
                <a:gd fmla="*/ 0 h 314325" name="connsiteY0"/>
                <a:gd fmla="*/ 0 w 19050" name="connsiteX1"/>
                <a:gd fmla="*/ 314325 h 314325" name="connsiteY1"/>
              </a:gdLst>
              <a:cxnLst>
                <a:cxn ang="0">
                  <a:pos x="connsiteX0" y="connsiteY0"/>
                </a:cxn>
                <a:cxn ang="0">
                  <a:pos x="connsiteX1" y="connsiteY1"/>
                </a:cxn>
              </a:cxnLst>
              <a:rect b="b" l="l" r="r" t="t"/>
              <a:pathLst>
                <a:path h="314325" w="19050">
                  <a:moveTo>
                    <a:pt x="19050" y="0"/>
                  </a:moveTo>
                  <a:lnTo>
                    <a:pt x="0" y="314325"/>
                  </a:lnTo>
                </a:path>
              </a:pathLst>
            </a:custGeom>
            <a:noFill/>
            <a:ln cap="rnd" w="28575">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chemeClr val="bg1"/>
                </a:solidFill>
              </a:endParaRPr>
            </a:p>
          </p:txBody>
        </p:sp>
        <p:sp>
          <p:nvSpPr>
            <p:cNvPr id="9" name="任意多边形 8"/>
            <p:cNvSpPr/>
            <p:nvPr/>
          </p:nvSpPr>
          <p:spPr>
            <a:xfrm>
              <a:off x="2362200" y="7658100"/>
              <a:ext cx="19050" cy="314325"/>
            </a:xfrm>
            <a:custGeom>
              <a:gdLst>
                <a:gd fmla="*/ 19050 w 19050" name="connsiteX0"/>
                <a:gd fmla="*/ 0 h 314325" name="connsiteY0"/>
                <a:gd fmla="*/ 0 w 19050" name="connsiteX1"/>
                <a:gd fmla="*/ 314325 h 314325" name="connsiteY1"/>
              </a:gdLst>
              <a:cxnLst>
                <a:cxn ang="0">
                  <a:pos x="connsiteX0" y="connsiteY0"/>
                </a:cxn>
                <a:cxn ang="0">
                  <a:pos x="connsiteX1" y="connsiteY1"/>
                </a:cxn>
              </a:cxnLst>
              <a:rect b="b" l="l" r="r" t="t"/>
              <a:pathLst>
                <a:path h="314325" w="19050">
                  <a:moveTo>
                    <a:pt x="19050" y="0"/>
                  </a:moveTo>
                  <a:lnTo>
                    <a:pt x="0" y="314325"/>
                  </a:lnTo>
                </a:path>
              </a:pathLst>
            </a:custGeom>
            <a:noFill/>
            <a:ln cap="rnd" w="28575">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chemeClr val="bg1"/>
                </a:solidFill>
              </a:endParaRPr>
            </a:p>
          </p:txBody>
        </p:sp>
      </p:grpSp>
      <p:sp>
        <p:nvSpPr>
          <p:cNvPr id="10" name="文本框 9"/>
          <p:cNvSpPr txBox="1"/>
          <p:nvPr/>
        </p:nvSpPr>
        <p:spPr>
          <a:xfrm>
            <a:off x="2864671" y="267830"/>
            <a:ext cx="6462657" cy="640080"/>
          </a:xfrm>
          <a:prstGeom prst="rect">
            <a:avLst/>
          </a:prstGeom>
          <a:noFill/>
        </p:spPr>
        <p:txBody>
          <a:bodyPr rtlCol="0" wrap="square">
            <a:spAutoFit/>
          </a:bodyPr>
          <a:lstStyle/>
          <a:p>
            <a:pPr algn="ctr"/>
            <a:r>
              <a:rPr altLang="en-US" b="1" lang="zh-CN" smtClean="0" sz="3600">
                <a:solidFill>
                  <a:schemeClr val="bg1"/>
                </a:solidFill>
                <a:latin charset="-122" panose="040b0509000000000000" pitchFamily="81" typeface="华康娃娃体W5"/>
                <a:ea charset="-122" panose="040b0509000000000000" pitchFamily="81" typeface="华康娃娃体W5"/>
              </a:rPr>
              <a:t>这里输入小标题</a:t>
            </a:r>
          </a:p>
        </p:txBody>
      </p:sp>
      <p:sp>
        <p:nvSpPr>
          <p:cNvPr id="11" name="PA_库_任意多边形 10"/>
          <p:cNvSpPr/>
          <p:nvPr>
            <p:custDataLst>
              <p:tags r:id="rId7"/>
            </p:custDataLst>
          </p:nvPr>
        </p:nvSpPr>
        <p:spPr>
          <a:xfrm>
            <a:off x="5846080" y="1680313"/>
            <a:ext cx="4374976" cy="3021858"/>
          </a:xfrm>
          <a:custGeom>
            <a:gdLst>
              <a:gd fmla="*/ 0 w 2990850" name="connsiteX0"/>
              <a:gd fmla="*/ 163901 h 1814312" name="connsiteY0"/>
              <a:gd fmla="*/ 95250 w 2990850" name="connsiteX1"/>
              <a:gd fmla="*/ 1783151 h 1814312" name="connsiteY1"/>
              <a:gd fmla="*/ 2895600 w 2990850" name="connsiteX2"/>
              <a:gd fmla="*/ 1735526 h 1814312" name="connsiteY2"/>
              <a:gd fmla="*/ 2876550 w 2990850" name="connsiteX3"/>
              <a:gd fmla="*/ 97226 h 1814312" name="connsiteY3"/>
              <a:gd fmla="*/ 57150 w 2990850" name="connsiteX4"/>
              <a:gd fmla="*/ 78176 h 181431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814312" w="2990850">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500">
              <a:solidFill>
                <a:schemeClr val="bg1"/>
              </a:solidFill>
            </a:endParaRPr>
          </a:p>
        </p:txBody>
      </p:sp>
      <p:grpSp>
        <p:nvGrpSpPr>
          <p:cNvPr id="12" name="PA_库_组合 11"/>
          <p:cNvGrpSpPr/>
          <p:nvPr>
            <p:custDataLst>
              <p:tags r:id="rId8"/>
            </p:custDataLst>
          </p:nvPr>
        </p:nvGrpSpPr>
        <p:grpSpPr>
          <a:xfrm>
            <a:off x="5743292" y="5410493"/>
            <a:ext cx="5328000" cy="193358"/>
            <a:chOff x="1231132" y="5719617"/>
            <a:chExt cx="5328000" cy="193358"/>
          </a:xfrm>
        </p:grpSpPr>
        <p:sp>
          <p:nvSpPr>
            <p:cNvPr id="13" name="任意多边形 12"/>
            <p:cNvSpPr/>
            <p:nvPr/>
          </p:nvSpPr>
          <p:spPr>
            <a:xfrm flipV="1">
              <a:off x="1231132" y="5719617"/>
              <a:ext cx="5328000" cy="36000"/>
            </a:xfrm>
            <a:custGeom>
              <a:gdLst>
                <a:gd fmla="*/ 0 w 6074229" name="connsiteX0"/>
                <a:gd fmla="*/ 0 h 39188" name="connsiteY0"/>
                <a:gd fmla="*/ 1685109 w 6074229" name="connsiteX1"/>
                <a:gd fmla="*/ 13063 h 39188" name="connsiteY1"/>
                <a:gd fmla="*/ 3775166 w 6074229" name="connsiteX2"/>
                <a:gd fmla="*/ 39188 h 39188" name="connsiteY2"/>
                <a:gd fmla="*/ 5133703 w 6074229" name="connsiteX3"/>
                <a:gd fmla="*/ 26125 h 39188" name="connsiteY3"/>
                <a:gd fmla="*/ 6074229 w 6074229" name="connsiteX4"/>
                <a:gd fmla="*/ 13063 h 39188"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39188" w="6074229">
                  <a:moveTo>
                    <a:pt x="0" y="0"/>
                  </a:moveTo>
                  <a:lnTo>
                    <a:pt x="1685109" y="13063"/>
                  </a:lnTo>
                  <a:lnTo>
                    <a:pt x="3775166" y="39188"/>
                  </a:lnTo>
                  <a:lnTo>
                    <a:pt x="5133703" y="26125"/>
                  </a:lnTo>
                  <a:lnTo>
                    <a:pt x="6074229" y="13063"/>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14" name="任意多边形 13"/>
            <p:cNvSpPr/>
            <p:nvPr/>
          </p:nvSpPr>
          <p:spPr>
            <a:xfrm>
              <a:off x="1476818" y="5775199"/>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15" name="任意多边形 14"/>
            <p:cNvSpPr/>
            <p:nvPr/>
          </p:nvSpPr>
          <p:spPr>
            <a:xfrm>
              <a:off x="1771003" y="5779677"/>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16" name="任意多边形 15"/>
            <p:cNvSpPr/>
            <p:nvPr/>
          </p:nvSpPr>
          <p:spPr>
            <a:xfrm>
              <a:off x="2056126" y="5763769"/>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17" name="任意多边形 16"/>
            <p:cNvSpPr/>
            <p:nvPr/>
          </p:nvSpPr>
          <p:spPr>
            <a:xfrm>
              <a:off x="2289239" y="5776206"/>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18" name="任意多边形 17"/>
            <p:cNvSpPr/>
            <p:nvPr/>
          </p:nvSpPr>
          <p:spPr>
            <a:xfrm>
              <a:off x="2583424" y="5780685"/>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19" name="任意多边形 18"/>
            <p:cNvSpPr/>
            <p:nvPr/>
          </p:nvSpPr>
          <p:spPr>
            <a:xfrm>
              <a:off x="2868547" y="5764776"/>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20" name="任意多边形 19"/>
            <p:cNvSpPr/>
            <p:nvPr/>
          </p:nvSpPr>
          <p:spPr>
            <a:xfrm>
              <a:off x="3154459" y="5783293"/>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21" name="任意多边形 20"/>
            <p:cNvSpPr/>
            <p:nvPr/>
          </p:nvSpPr>
          <p:spPr>
            <a:xfrm>
              <a:off x="3448644" y="5787772"/>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22" name="任意多边形 21"/>
            <p:cNvSpPr/>
            <p:nvPr/>
          </p:nvSpPr>
          <p:spPr>
            <a:xfrm>
              <a:off x="3733767" y="5771863"/>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23" name="任意多边形 22"/>
            <p:cNvSpPr/>
            <p:nvPr/>
          </p:nvSpPr>
          <p:spPr>
            <a:xfrm>
              <a:off x="3953001" y="5760178"/>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24" name="任意多边形 23"/>
            <p:cNvSpPr/>
            <p:nvPr/>
          </p:nvSpPr>
          <p:spPr>
            <a:xfrm>
              <a:off x="4247186" y="5764656"/>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25" name="任意多边形 24"/>
            <p:cNvSpPr/>
            <p:nvPr/>
          </p:nvSpPr>
          <p:spPr>
            <a:xfrm>
              <a:off x="4532309" y="5748748"/>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26" name="任意多边形 25"/>
            <p:cNvSpPr/>
            <p:nvPr/>
          </p:nvSpPr>
          <p:spPr>
            <a:xfrm>
              <a:off x="4765422" y="5761185"/>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27" name="任意多边形 26"/>
            <p:cNvSpPr/>
            <p:nvPr/>
          </p:nvSpPr>
          <p:spPr>
            <a:xfrm>
              <a:off x="5059607" y="5765664"/>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28" name="任意多边形 27"/>
            <p:cNvSpPr/>
            <p:nvPr/>
          </p:nvSpPr>
          <p:spPr>
            <a:xfrm>
              <a:off x="5344730" y="5749755"/>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29" name="任意多边形 28"/>
            <p:cNvSpPr/>
            <p:nvPr/>
          </p:nvSpPr>
          <p:spPr>
            <a:xfrm>
              <a:off x="5630642" y="5768272"/>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30" name="任意多边形 29"/>
            <p:cNvSpPr/>
            <p:nvPr/>
          </p:nvSpPr>
          <p:spPr>
            <a:xfrm>
              <a:off x="5924827" y="5772751"/>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31" name="任意多边形 30"/>
            <p:cNvSpPr/>
            <p:nvPr/>
          </p:nvSpPr>
          <p:spPr>
            <a:xfrm>
              <a:off x="6209950" y="5756842"/>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grpSp>
      <p:sp>
        <p:nvSpPr>
          <p:cNvPr id="32" name="PA_库_矩形 31"/>
          <p:cNvSpPr/>
          <p:nvPr>
            <p:custDataLst>
              <p:tags r:id="rId9"/>
            </p:custDataLst>
          </p:nvPr>
        </p:nvSpPr>
        <p:spPr>
          <a:xfrm>
            <a:off x="6214205" y="2055866"/>
            <a:ext cx="3587234" cy="1956644"/>
          </a:xfrm>
          <a:prstGeom prst="rect">
            <a:avLst/>
          </a:prstGeom>
          <a:blipFill dpi="0" rotWithShape="0">
            <a:blip r:embed="rId10"/>
            <a:stretch>
              <a:fillRect/>
            </a:stretch>
          </a:blipFill>
          <a:ln w="50800">
            <a:noFill/>
            <a:round/>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33" name="PA_库_矩形 19"/>
          <p:cNvSpPr/>
          <p:nvPr>
            <p:custDataLst>
              <p:tags r:id="rId11"/>
            </p:custDataLst>
          </p:nvPr>
        </p:nvSpPr>
        <p:spPr>
          <a:xfrm rot="19438164">
            <a:off x="5796173" y="2046401"/>
            <a:ext cx="1091479" cy="293624"/>
          </a:xfrm>
          <a:custGeom>
            <a:gdLst>
              <a:gd fmla="*/ 197955 w 3167793" name="connsiteX0"/>
              <a:gd fmla="*/ 0 h 541902" name="connsiteY0"/>
              <a:gd fmla="*/ 3067781 w 3167793" name="connsiteX1"/>
              <a:gd fmla="*/ 0 h 541902" name="connsiteY1"/>
              <a:gd fmla="*/ 2992982 w 3167793" name="connsiteX2"/>
              <a:gd fmla="*/ 70002 h 541902" name="connsiteY2"/>
              <a:gd fmla="*/ 3100559 w 3167793" name="connsiteX3"/>
              <a:gd fmla="*/ 128063 h 541902" name="connsiteY3"/>
              <a:gd fmla="*/ 3006429 w 3167793" name="connsiteX4"/>
              <a:gd fmla="*/ 216502 h 541902" name="connsiteY4"/>
              <a:gd fmla="*/ 3140900 w 3167793" name="connsiteX5"/>
              <a:gd fmla="*/ 260048 h 541902" name="connsiteY5"/>
              <a:gd fmla="*/ 3019875 w 3167793" name="connsiteX6"/>
              <a:gd fmla="*/ 313270 h 541902" name="connsiteY6"/>
              <a:gd fmla="*/ 3167793 w 3167793" name="connsiteX7"/>
              <a:gd fmla="*/ 410038 h 541902" name="connsiteY7"/>
              <a:gd fmla="*/ 3067781 w 3167793" name="connsiteX8"/>
              <a:gd fmla="*/ 541902 h 541902" name="connsiteY8"/>
              <a:gd fmla="*/ 197955 w 3167793" name="connsiteX9"/>
              <a:gd fmla="*/ 541902 h 541902" name="connsiteY9"/>
              <a:gd fmla="*/ 290122 w 3167793" name="connsiteX10"/>
              <a:gd fmla="*/ 463261 h 541902" name="connsiteY10"/>
              <a:gd fmla="*/ 144167 w 3167793" name="connsiteX11"/>
              <a:gd fmla="*/ 374632 h 541902" name="connsiteY11"/>
              <a:gd fmla="*/ 130720 w 3167793" name="connsiteX12"/>
              <a:gd fmla="*/ 267055 h 541902" name="connsiteY12"/>
              <a:gd fmla="*/ 290122 w 3167793" name="connsiteX13"/>
              <a:gd fmla="*/ 148764 h 541902" name="connsiteY13"/>
              <a:gd fmla="*/ 144167 w 3167793" name="connsiteX14"/>
              <a:gd fmla="*/ 82566 h 541902" name="connsiteY14"/>
              <a:gd fmla="*/ 197955 w 3167793" name="connsiteX15"/>
              <a:gd fmla="*/ 0 h 541902" name="connsiteY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b="b" l="l" r="r" t="t"/>
            <a:pathLst>
              <a:path h="541902" w="3167793">
                <a:moveTo>
                  <a:pt x="197955" y="0"/>
                </a:moveTo>
                <a:lnTo>
                  <a:pt x="3067781" y="0"/>
                </a:lnTo>
                <a:cubicBezTo>
                  <a:pt x="3065260" y="26560"/>
                  <a:pt x="2995503" y="43442"/>
                  <a:pt x="2992982" y="70002"/>
                </a:cubicBezTo>
                <a:cubicBezTo>
                  <a:pt x="3001947" y="89356"/>
                  <a:pt x="3091594" y="108709"/>
                  <a:pt x="3100559" y="128063"/>
                </a:cubicBezTo>
                <a:cubicBezTo>
                  <a:pt x="3100559" y="160768"/>
                  <a:pt x="3006429" y="183797"/>
                  <a:pt x="3006429" y="216502"/>
                </a:cubicBezTo>
                <a:cubicBezTo>
                  <a:pt x="3015394" y="229404"/>
                  <a:pt x="3131935" y="247146"/>
                  <a:pt x="3140900" y="260048"/>
                </a:cubicBezTo>
                <a:cubicBezTo>
                  <a:pt x="3136417" y="279402"/>
                  <a:pt x="3024358" y="293916"/>
                  <a:pt x="3019875" y="313270"/>
                </a:cubicBezTo>
                <a:cubicBezTo>
                  <a:pt x="3028840" y="350365"/>
                  <a:pt x="3158828" y="372943"/>
                  <a:pt x="3167793" y="410038"/>
                </a:cubicBezTo>
                <a:cubicBezTo>
                  <a:pt x="2999985" y="439478"/>
                  <a:pt x="3101118" y="497947"/>
                  <a:pt x="3067781" y="541902"/>
                </a:cubicBezTo>
                <a:lnTo>
                  <a:pt x="197955" y="541902"/>
                </a:lnTo>
                <a:cubicBezTo>
                  <a:pt x="-294124" y="527182"/>
                  <a:pt x="285640" y="487914"/>
                  <a:pt x="290122" y="463261"/>
                </a:cubicBezTo>
                <a:cubicBezTo>
                  <a:pt x="294604" y="438608"/>
                  <a:pt x="141599" y="405720"/>
                  <a:pt x="144167" y="374632"/>
                </a:cubicBezTo>
                <a:cubicBezTo>
                  <a:pt x="146735" y="343544"/>
                  <a:pt x="256552" y="290184"/>
                  <a:pt x="130720" y="267055"/>
                </a:cubicBezTo>
                <a:cubicBezTo>
                  <a:pt x="125911" y="229411"/>
                  <a:pt x="173581" y="177900"/>
                  <a:pt x="290122" y="148764"/>
                </a:cubicBezTo>
                <a:cubicBezTo>
                  <a:pt x="272193" y="114790"/>
                  <a:pt x="143840" y="110586"/>
                  <a:pt x="144167" y="82566"/>
                </a:cubicBezTo>
                <a:lnTo>
                  <a:pt x="197955" y="0"/>
                </a:lnTo>
                <a:close/>
              </a:path>
            </a:pathLst>
          </a:cu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34" name="PA_库_矩形 19"/>
          <p:cNvSpPr/>
          <p:nvPr>
            <p:custDataLst>
              <p:tags r:id="rId12"/>
            </p:custDataLst>
          </p:nvPr>
        </p:nvSpPr>
        <p:spPr>
          <a:xfrm rot="19438164">
            <a:off x="9114572" y="3672678"/>
            <a:ext cx="1091479" cy="293624"/>
          </a:xfrm>
          <a:custGeom>
            <a:gdLst>
              <a:gd fmla="*/ 197955 w 3167793" name="connsiteX0"/>
              <a:gd fmla="*/ 0 h 541902" name="connsiteY0"/>
              <a:gd fmla="*/ 3067781 w 3167793" name="connsiteX1"/>
              <a:gd fmla="*/ 0 h 541902" name="connsiteY1"/>
              <a:gd fmla="*/ 2992982 w 3167793" name="connsiteX2"/>
              <a:gd fmla="*/ 70002 h 541902" name="connsiteY2"/>
              <a:gd fmla="*/ 3100559 w 3167793" name="connsiteX3"/>
              <a:gd fmla="*/ 128063 h 541902" name="connsiteY3"/>
              <a:gd fmla="*/ 3006429 w 3167793" name="connsiteX4"/>
              <a:gd fmla="*/ 216502 h 541902" name="connsiteY4"/>
              <a:gd fmla="*/ 3140900 w 3167793" name="connsiteX5"/>
              <a:gd fmla="*/ 260048 h 541902" name="connsiteY5"/>
              <a:gd fmla="*/ 3019875 w 3167793" name="connsiteX6"/>
              <a:gd fmla="*/ 313270 h 541902" name="connsiteY6"/>
              <a:gd fmla="*/ 3167793 w 3167793" name="connsiteX7"/>
              <a:gd fmla="*/ 410038 h 541902" name="connsiteY7"/>
              <a:gd fmla="*/ 3067781 w 3167793" name="connsiteX8"/>
              <a:gd fmla="*/ 541902 h 541902" name="connsiteY8"/>
              <a:gd fmla="*/ 197955 w 3167793" name="connsiteX9"/>
              <a:gd fmla="*/ 541902 h 541902" name="connsiteY9"/>
              <a:gd fmla="*/ 290122 w 3167793" name="connsiteX10"/>
              <a:gd fmla="*/ 463261 h 541902" name="connsiteY10"/>
              <a:gd fmla="*/ 144167 w 3167793" name="connsiteX11"/>
              <a:gd fmla="*/ 374632 h 541902" name="connsiteY11"/>
              <a:gd fmla="*/ 130720 w 3167793" name="connsiteX12"/>
              <a:gd fmla="*/ 267055 h 541902" name="connsiteY12"/>
              <a:gd fmla="*/ 290122 w 3167793" name="connsiteX13"/>
              <a:gd fmla="*/ 148764 h 541902" name="connsiteY13"/>
              <a:gd fmla="*/ 144167 w 3167793" name="connsiteX14"/>
              <a:gd fmla="*/ 82566 h 541902" name="connsiteY14"/>
              <a:gd fmla="*/ 197955 w 3167793" name="connsiteX15"/>
              <a:gd fmla="*/ 0 h 541902" name="connsiteY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b="b" l="l" r="r" t="t"/>
            <a:pathLst>
              <a:path h="541902" w="3167793">
                <a:moveTo>
                  <a:pt x="197955" y="0"/>
                </a:moveTo>
                <a:lnTo>
                  <a:pt x="3067781" y="0"/>
                </a:lnTo>
                <a:cubicBezTo>
                  <a:pt x="3065260" y="26560"/>
                  <a:pt x="2995503" y="43442"/>
                  <a:pt x="2992982" y="70002"/>
                </a:cubicBezTo>
                <a:cubicBezTo>
                  <a:pt x="3001947" y="89356"/>
                  <a:pt x="3091594" y="108709"/>
                  <a:pt x="3100559" y="128063"/>
                </a:cubicBezTo>
                <a:cubicBezTo>
                  <a:pt x="3100559" y="160768"/>
                  <a:pt x="3006429" y="183797"/>
                  <a:pt x="3006429" y="216502"/>
                </a:cubicBezTo>
                <a:cubicBezTo>
                  <a:pt x="3015394" y="229404"/>
                  <a:pt x="3131935" y="247146"/>
                  <a:pt x="3140900" y="260048"/>
                </a:cubicBezTo>
                <a:cubicBezTo>
                  <a:pt x="3136417" y="279402"/>
                  <a:pt x="3024358" y="293916"/>
                  <a:pt x="3019875" y="313270"/>
                </a:cubicBezTo>
                <a:cubicBezTo>
                  <a:pt x="3028840" y="350365"/>
                  <a:pt x="3158828" y="372943"/>
                  <a:pt x="3167793" y="410038"/>
                </a:cubicBezTo>
                <a:cubicBezTo>
                  <a:pt x="2999985" y="439478"/>
                  <a:pt x="3101118" y="497947"/>
                  <a:pt x="3067781" y="541902"/>
                </a:cubicBezTo>
                <a:lnTo>
                  <a:pt x="197955" y="541902"/>
                </a:lnTo>
                <a:cubicBezTo>
                  <a:pt x="-294124" y="527182"/>
                  <a:pt x="285640" y="487914"/>
                  <a:pt x="290122" y="463261"/>
                </a:cubicBezTo>
                <a:cubicBezTo>
                  <a:pt x="294604" y="438608"/>
                  <a:pt x="141599" y="405720"/>
                  <a:pt x="144167" y="374632"/>
                </a:cubicBezTo>
                <a:cubicBezTo>
                  <a:pt x="146735" y="343544"/>
                  <a:pt x="256552" y="290184"/>
                  <a:pt x="130720" y="267055"/>
                </a:cubicBezTo>
                <a:cubicBezTo>
                  <a:pt x="125911" y="229411"/>
                  <a:pt x="173581" y="177900"/>
                  <a:pt x="290122" y="148764"/>
                </a:cubicBezTo>
                <a:cubicBezTo>
                  <a:pt x="272193" y="114790"/>
                  <a:pt x="143840" y="110586"/>
                  <a:pt x="144167" y="82566"/>
                </a:cubicBezTo>
                <a:lnTo>
                  <a:pt x="197955" y="0"/>
                </a:lnTo>
                <a:close/>
              </a:path>
            </a:pathLst>
          </a:cu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35" name="PA_库_文本框 34"/>
          <p:cNvSpPr txBox="1"/>
          <p:nvPr>
            <p:custDataLst>
              <p:tags r:id="rId13"/>
            </p:custDataLst>
          </p:nvPr>
        </p:nvSpPr>
        <p:spPr>
          <a:xfrm>
            <a:off x="6544033" y="4133466"/>
            <a:ext cx="3180610" cy="457200"/>
          </a:xfrm>
          <a:prstGeom prst="rect">
            <a:avLst/>
          </a:prstGeom>
          <a:noFill/>
        </p:spPr>
        <p:txBody>
          <a:bodyPr rtlCol="0" wrap="square">
            <a:spAutoFit/>
          </a:bodyPr>
          <a:lstStyle/>
          <a:p>
            <a:pPr algn="ctr"/>
            <a:r>
              <a:rPr altLang="en-US" lang="zh-CN" smtClean="0" sz="2400">
                <a:solidFill>
                  <a:schemeClr val="bg1"/>
                </a:solidFill>
                <a:latin charset="-122" panose="040b0509000000000000" pitchFamily="81" typeface="华康娃娃体W5"/>
                <a:ea charset="-122" panose="040b0509000000000000" pitchFamily="81" typeface="华康娃娃体W5"/>
              </a:rPr>
              <a:t>这里输入图片名称</a:t>
            </a:r>
          </a:p>
        </p:txBody>
      </p:sp>
      <p:sp>
        <p:nvSpPr>
          <p:cNvPr id="64" name="PA_库_文本框 63"/>
          <p:cNvSpPr txBox="1"/>
          <p:nvPr>
            <p:custDataLst>
              <p:tags r:id="rId14"/>
            </p:custDataLst>
          </p:nvPr>
        </p:nvSpPr>
        <p:spPr>
          <a:xfrm>
            <a:off x="1459820" y="4266194"/>
            <a:ext cx="3683806" cy="8915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请在这里输入文字请在这里输入文字请在这里输入文字请在这里输入文字请在这里输入文字请在这里输入文字请在这里输入文字请</a:t>
            </a:r>
          </a:p>
        </p:txBody>
      </p:sp>
      <p:sp>
        <p:nvSpPr>
          <p:cNvPr id="65" name="PA_库_文本框 64"/>
          <p:cNvSpPr txBox="1"/>
          <p:nvPr>
            <p:custDataLst>
              <p:tags r:id="rId15"/>
            </p:custDataLst>
          </p:nvPr>
        </p:nvSpPr>
        <p:spPr>
          <a:xfrm>
            <a:off x="2119558" y="3716208"/>
            <a:ext cx="1706880" cy="457200"/>
          </a:xfrm>
          <a:prstGeom prst="rect">
            <a:avLst/>
          </a:prstGeom>
          <a:noFill/>
          <a:effectLst/>
        </p:spPr>
        <p:txBody>
          <a:bodyPr rtlCol="0" wrap="non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输入小标题</a:t>
            </a:r>
          </a:p>
        </p:txBody>
      </p:sp>
      <p:sp>
        <p:nvSpPr>
          <p:cNvPr id="66" name="PA_库_文本框 65"/>
          <p:cNvSpPr txBox="1"/>
          <p:nvPr>
            <p:custDataLst>
              <p:tags r:id="rId16"/>
            </p:custDataLst>
          </p:nvPr>
        </p:nvSpPr>
        <p:spPr>
          <a:xfrm>
            <a:off x="1459820" y="2461358"/>
            <a:ext cx="3683806" cy="8915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请在这里输入文字请在这里输入文字请在这里输入文字请在这里输入文字请在这里输入文字请在这里输入文字请在这里输入文字请</a:t>
            </a:r>
          </a:p>
        </p:txBody>
      </p:sp>
      <p:sp>
        <p:nvSpPr>
          <p:cNvPr id="67" name="PA_库_文本框 66"/>
          <p:cNvSpPr txBox="1"/>
          <p:nvPr>
            <p:custDataLst>
              <p:tags r:id="rId17"/>
            </p:custDataLst>
          </p:nvPr>
        </p:nvSpPr>
        <p:spPr>
          <a:xfrm>
            <a:off x="2119558" y="1911371"/>
            <a:ext cx="1706880" cy="457200"/>
          </a:xfrm>
          <a:prstGeom prst="rect">
            <a:avLst/>
          </a:prstGeom>
          <a:noFill/>
          <a:effectLst/>
        </p:spPr>
        <p:txBody>
          <a:bodyPr rtlCol="0" wrap="none">
            <a:spAutoFit/>
          </a:bodyPr>
          <a:lstStyle/>
          <a:p>
            <a:r>
              <a:rPr altLang="en-US" lang="zh-CN" smtClean="0" sz="2400">
                <a:solidFill>
                  <a:schemeClr val="bg1"/>
                </a:solidFill>
                <a:latin charset="-122" panose="040b0509000000000000" pitchFamily="81" typeface="华康娃娃体W5"/>
                <a:ea charset="-122" panose="040b0509000000000000" pitchFamily="81" typeface="华康娃娃体W5"/>
              </a:rPr>
              <a:t>输入小标题</a:t>
            </a:r>
          </a:p>
        </p:txBody>
      </p:sp>
      <p:sp>
        <p:nvSpPr>
          <p:cNvPr id="68" name="PA_库_任意多边形 67"/>
          <p:cNvSpPr/>
          <p:nvPr>
            <p:custDataLst>
              <p:tags r:id="rId18"/>
            </p:custDataLst>
          </p:nvPr>
        </p:nvSpPr>
        <p:spPr>
          <a:xfrm>
            <a:off x="1567605" y="1910773"/>
            <a:ext cx="551953" cy="413363"/>
          </a:xfrm>
          <a:custGeom>
            <a:gdLst>
              <a:gd fmla="*/ 256195 w 3682147" name="connsiteX0"/>
              <a:gd fmla="*/ 48768 h 401763" name="connsiteY0"/>
              <a:gd fmla="*/ 2950627 w 3682147" name="connsiteX1"/>
              <a:gd fmla="*/ 0 h 401763" name="connsiteY1"/>
              <a:gd fmla="*/ 85507 w 3682147" name="connsiteX2"/>
              <a:gd fmla="*/ 158496 h 401763" name="connsiteY2"/>
              <a:gd fmla="*/ 3170083 w 3682147" name="connsiteX3"/>
              <a:gd fmla="*/ 73152 h 401763" name="connsiteY3"/>
              <a:gd fmla="*/ 163 w 3682147" name="connsiteX4"/>
              <a:gd fmla="*/ 243840 h 401763" name="connsiteY4"/>
              <a:gd fmla="*/ 3328579 w 3682147" name="connsiteX5"/>
              <a:gd fmla="*/ 158496 h 401763" name="connsiteY5"/>
              <a:gd fmla="*/ 12355 w 3682147" name="connsiteX6"/>
              <a:gd fmla="*/ 353568 h 401763" name="connsiteY6"/>
              <a:gd fmla="*/ 3511459 w 3682147" name="connsiteX7"/>
              <a:gd fmla="*/ 256032 h 401763" name="connsiteY7"/>
              <a:gd fmla="*/ 208366 w 3682147" name="connsiteX8"/>
              <a:gd fmla="*/ 398876 h 401763" name="connsiteY8"/>
              <a:gd fmla="*/ 3682147 w 3682147" name="connsiteX9"/>
              <a:gd fmla="*/ 329184 h 401763" name="connsiteY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401763" w="3682147">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noFill/>
          <a:ln w="88900">
            <a:solidFill>
              <a:schemeClr val="accent2">
                <a:lumMod val="40000"/>
                <a:lumOff val="6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69" name="PA_库_文本框 68"/>
          <p:cNvSpPr txBox="1"/>
          <p:nvPr>
            <p:custDataLst>
              <p:tags r:id="rId19"/>
            </p:custDataLst>
          </p:nvPr>
        </p:nvSpPr>
        <p:spPr>
          <a:xfrm>
            <a:off x="1529851" y="1753970"/>
            <a:ext cx="571950" cy="1310640"/>
          </a:xfrm>
          <a:prstGeom prst="rect">
            <a:avLst/>
          </a:prstGeom>
          <a:noFill/>
        </p:spPr>
        <p:txBody>
          <a:bodyPr rtlCol="0" wrap="square">
            <a:spAutoFit/>
          </a:bodyPr>
          <a:lstStyle/>
          <a:p>
            <a:pPr algn="ctr">
              <a:lnSpc>
                <a:spcPct val="125000"/>
              </a:lnSpc>
            </a:pPr>
            <a:r>
              <a:rPr altLang="zh-CN" b="1" lang="en-US" smtClean="0" sz="3200">
                <a:solidFill>
                  <a:schemeClr val="bg1"/>
                </a:solidFill>
                <a:latin charset="-122" panose="02000000000000000000" pitchFamily="2" typeface="方正静蕾简体"/>
                <a:ea charset="-122" panose="02000000000000000000" pitchFamily="2" typeface="方正静蕾简体"/>
              </a:rPr>
              <a:t>01</a:t>
            </a:r>
          </a:p>
        </p:txBody>
      </p:sp>
      <p:grpSp>
        <p:nvGrpSpPr>
          <p:cNvPr id="70" name="PA_库_组合 69"/>
          <p:cNvGrpSpPr/>
          <p:nvPr>
            <p:custDataLst>
              <p:tags r:id="rId20"/>
            </p:custDataLst>
          </p:nvPr>
        </p:nvGrpSpPr>
        <p:grpSpPr>
          <a:xfrm>
            <a:off x="1543897" y="3564746"/>
            <a:ext cx="575661" cy="707886"/>
            <a:chOff x="6427204" y="2234707"/>
            <a:chExt cx="575661" cy="707886"/>
          </a:xfrm>
        </p:grpSpPr>
        <p:sp>
          <p:nvSpPr>
            <p:cNvPr id="71" name="任意多边形 70"/>
            <p:cNvSpPr/>
            <p:nvPr/>
          </p:nvSpPr>
          <p:spPr>
            <a:xfrm>
              <a:off x="6450912" y="2392471"/>
              <a:ext cx="551953" cy="413363"/>
            </a:xfrm>
            <a:custGeom>
              <a:gdLst>
                <a:gd fmla="*/ 256195 w 3682147" name="connsiteX0"/>
                <a:gd fmla="*/ 48768 h 401763" name="connsiteY0"/>
                <a:gd fmla="*/ 2950627 w 3682147" name="connsiteX1"/>
                <a:gd fmla="*/ 0 h 401763" name="connsiteY1"/>
                <a:gd fmla="*/ 85507 w 3682147" name="connsiteX2"/>
                <a:gd fmla="*/ 158496 h 401763" name="connsiteY2"/>
                <a:gd fmla="*/ 3170083 w 3682147" name="connsiteX3"/>
                <a:gd fmla="*/ 73152 h 401763" name="connsiteY3"/>
                <a:gd fmla="*/ 163 w 3682147" name="connsiteX4"/>
                <a:gd fmla="*/ 243840 h 401763" name="connsiteY4"/>
                <a:gd fmla="*/ 3328579 w 3682147" name="connsiteX5"/>
                <a:gd fmla="*/ 158496 h 401763" name="connsiteY5"/>
                <a:gd fmla="*/ 12355 w 3682147" name="connsiteX6"/>
                <a:gd fmla="*/ 353568 h 401763" name="connsiteY6"/>
                <a:gd fmla="*/ 3511459 w 3682147" name="connsiteX7"/>
                <a:gd fmla="*/ 256032 h 401763" name="connsiteY7"/>
                <a:gd fmla="*/ 208366 w 3682147" name="connsiteX8"/>
                <a:gd fmla="*/ 398876 h 401763" name="connsiteY8"/>
                <a:gd fmla="*/ 3682147 w 3682147" name="connsiteX9"/>
                <a:gd fmla="*/ 329184 h 401763" name="connsiteY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401763" w="3682147">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noFill/>
            <a:ln w="88900">
              <a:solidFill>
                <a:schemeClr val="accent2">
                  <a:lumMod val="40000"/>
                  <a:lumOff val="6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endParaRPr>
            </a:p>
          </p:txBody>
        </p:sp>
        <p:sp>
          <p:nvSpPr>
            <p:cNvPr id="72" name="文本框 71"/>
            <p:cNvSpPr txBox="1"/>
            <p:nvPr/>
          </p:nvSpPr>
          <p:spPr>
            <a:xfrm>
              <a:off x="6427203" y="2234707"/>
              <a:ext cx="571950" cy="1310640"/>
            </a:xfrm>
            <a:prstGeom prst="rect">
              <a:avLst/>
            </a:prstGeom>
            <a:noFill/>
          </p:spPr>
          <p:txBody>
            <a:bodyPr rtlCol="0" wrap="square">
              <a:spAutoFit/>
            </a:bodyPr>
            <a:lstStyle/>
            <a:p>
              <a:pPr algn="ctr">
                <a:lnSpc>
                  <a:spcPct val="125000"/>
                </a:lnSpc>
              </a:pPr>
              <a:r>
                <a:rPr altLang="zh-CN" b="1" lang="en-US" smtClean="0" sz="3200">
                  <a:solidFill>
                    <a:schemeClr val="bg1"/>
                  </a:solidFill>
                  <a:latin charset="-122" panose="02000000000000000000" pitchFamily="2" typeface="方正静蕾简体"/>
                  <a:ea charset="-122" panose="02000000000000000000" pitchFamily="2" typeface="方正静蕾简体"/>
                </a:rPr>
                <a:t>02</a:t>
              </a:r>
            </a:p>
          </p:txBody>
        </p:sp>
      </p:grpSp>
      <p:sp>
        <p:nvSpPr>
          <p:cNvPr id="74" name="PA_库_任意多边形 243"/>
          <p:cNvSpPr>
            <a:spLocks noEditPoints="1"/>
          </p:cNvSpPr>
          <p:nvPr>
            <p:custDataLst>
              <p:tags r:id="rId21"/>
            </p:custDataLst>
          </p:nvPr>
        </p:nvSpPr>
        <p:spPr bwMode="auto">
          <a:xfrm>
            <a:off x="9571767" y="3326212"/>
            <a:ext cx="1499526" cy="1946534"/>
          </a:xfrm>
          <a:custGeom>
            <a:gdLst>
              <a:gd fmla="*/ 26 w 286" name="T0"/>
              <a:gd fmla="*/ 369 h 386" name="T1"/>
              <a:gd fmla="*/ 13 w 286" name="T2"/>
              <a:gd fmla="*/ 160 h 386" name="T3"/>
              <a:gd fmla="*/ 262 w 286" name="T4"/>
              <a:gd fmla="*/ 71 h 386" name="T5"/>
              <a:gd fmla="*/ 265 w 286" name="T6"/>
              <a:gd fmla="*/ 230 h 386" name="T7"/>
              <a:gd fmla="*/ 165 w 286" name="T8"/>
              <a:gd fmla="*/ 61 h 386" name="T9"/>
              <a:gd fmla="*/ 110 w 286" name="T10"/>
              <a:gd fmla="*/ 318 h 386" name="T11"/>
              <a:gd fmla="*/ 181 w 286" name="T12"/>
              <a:gd fmla="*/ 143 h 386" name="T13"/>
              <a:gd fmla="*/ 154 w 286" name="T14"/>
              <a:gd fmla="*/ 92 h 386" name="T15"/>
              <a:gd fmla="*/ 120 w 286" name="T16"/>
              <a:gd fmla="*/ 163 h 386" name="T17"/>
              <a:gd fmla="*/ 78 w 286" name="T18"/>
              <a:gd fmla="*/ 149 h 386" name="T19"/>
              <a:gd fmla="*/ 118 w 286" name="T20"/>
              <a:gd fmla="*/ 81 h 386" name="T21"/>
              <a:gd fmla="*/ 145 w 286" name="T22"/>
              <a:gd fmla="*/ 221 h 386" name="T23"/>
              <a:gd fmla="*/ 155 w 286" name="T24"/>
              <a:gd fmla="*/ 69 h 386" name="T25"/>
              <a:gd fmla="*/ 202 w 286" name="T26"/>
              <a:gd fmla="*/ 78 h 386" name="T27"/>
              <a:gd fmla="*/ 209 w 286" name="T28"/>
              <a:gd fmla="*/ 181 h 386" name="T29"/>
              <a:gd fmla="*/ 142 w 286" name="T30"/>
              <a:gd fmla="*/ 48 h 386" name="T31"/>
              <a:gd fmla="*/ 36 w 286" name="T32"/>
              <a:gd fmla="*/ 355 h 386" name="T33"/>
              <a:gd fmla="*/ 239 w 286" name="T34"/>
              <a:gd fmla="*/ 69 h 386" name="T35"/>
              <a:gd fmla="*/ 130 w 286" name="T36"/>
              <a:gd fmla="*/ 48 h 386" name="T37"/>
              <a:gd fmla="*/ 192 w 286" name="T38"/>
              <a:gd fmla="*/ 102 h 386" name="T39"/>
              <a:gd fmla="*/ 36 w 286" name="T40"/>
              <a:gd fmla="*/ 332 h 386" name="T41"/>
              <a:gd fmla="*/ 164 w 286" name="T42"/>
              <a:gd fmla="*/ 210 h 386" name="T43"/>
              <a:gd fmla="*/ 118 w 286" name="T44"/>
              <a:gd fmla="*/ 127 h 386" name="T45"/>
              <a:gd fmla="*/ 211 w 286" name="T46"/>
              <a:gd fmla="*/ 153 h 386" name="T47"/>
              <a:gd fmla="*/ 270 w 286" name="T48"/>
              <a:gd fmla="*/ 231 h 386" name="T49"/>
              <a:gd fmla="*/ 243 w 286" name="T50"/>
              <a:gd fmla="*/ 110 h 386" name="T51"/>
              <a:gd fmla="*/ 111 w 286" name="T52"/>
              <a:gd fmla="*/ 62 h 386" name="T53"/>
              <a:gd fmla="*/ 147 w 286" name="T54"/>
              <a:gd fmla="*/ 275 h 386" name="T55"/>
              <a:gd fmla="*/ 250 w 286" name="T56"/>
              <a:gd fmla="*/ 206 h 386" name="T57"/>
              <a:gd fmla="*/ 124 w 286" name="T58"/>
              <a:gd fmla="*/ 270 h 386" name="T59"/>
              <a:gd fmla="*/ 181 w 286" name="T60"/>
              <a:gd fmla="*/ 170 h 386" name="T61"/>
              <a:gd fmla="*/ 158 w 286" name="T62"/>
              <a:gd fmla="*/ 247 h 386" name="T63"/>
              <a:gd fmla="*/ 84 w 286" name="T64"/>
              <a:gd fmla="*/ 358 h 386" name="T65"/>
              <a:gd fmla="*/ 78 w 286" name="T66"/>
              <a:gd fmla="*/ 191 h 386" name="T67"/>
              <a:gd fmla="*/ 103 w 286" name="T68"/>
              <a:gd fmla="*/ 157 h 386" name="T69"/>
              <a:gd fmla="*/ 148 w 286" name="T70"/>
              <a:gd fmla="*/ 171 h 386" name="T71"/>
              <a:gd fmla="*/ 208 w 286" name="T72"/>
              <a:gd fmla="*/ 85 h 386" name="T73"/>
              <a:gd fmla="*/ 135 w 286" name="T74"/>
              <a:gd fmla="*/ 220 h 386" name="T75"/>
              <a:gd fmla="*/ 135 w 286" name="T76"/>
              <a:gd fmla="*/ 102 h 386" name="T77"/>
              <a:gd fmla="*/ 208 w 286" name="T78"/>
              <a:gd fmla="*/ 238 h 386" name="T79"/>
              <a:gd fmla="*/ 232 w 286" name="T80"/>
              <a:gd fmla="*/ 54 h 386" name="T81"/>
              <a:gd fmla="*/ 158 w 286" name="T82"/>
              <a:gd fmla="*/ 198 h 386" name="T83"/>
              <a:gd fmla="*/ 230 w 286" name="T84"/>
              <a:gd fmla="*/ 157 h 386" name="T85"/>
              <a:gd fmla="*/ 188 w 286" name="T86"/>
              <a:gd fmla="*/ 183 h 386" name="T87"/>
              <a:gd fmla="*/ 83 w 286" name="T88"/>
              <a:gd fmla="*/ 170 h 386" name="T89"/>
              <a:gd fmla="*/ 263 w 286" name="T90"/>
              <a:gd fmla="*/ 150 h 386" name="T91"/>
              <a:gd fmla="*/ 223 w 286" name="T92"/>
              <a:gd fmla="*/ 200 h 386" name="T93"/>
              <a:gd fmla="*/ 228 w 286" name="T94"/>
              <a:gd fmla="*/ 240 h 386" name="T95"/>
              <a:gd fmla="*/ 270 w 286" name="T96"/>
              <a:gd fmla="*/ 154 h 386" name="T97"/>
              <a:gd fmla="*/ 61 w 286" name="T98"/>
              <a:gd fmla="*/ 378 h 386" name="T99"/>
              <a:gd fmla="*/ 37 w 286" name="T100"/>
              <a:gd fmla="*/ 321 h 386" name="T101"/>
              <a:gd fmla="*/ 202 w 286" name="T102"/>
              <a:gd fmla="*/ 231 h 386" name="T103"/>
              <a:gd fmla="*/ 185 w 286" name="T104"/>
              <a:gd fmla="*/ 220 h 386" name="T105"/>
              <a:gd fmla="*/ 228 w 286" name="T106"/>
              <a:gd fmla="*/ 147 h 386" name="T107"/>
              <a:gd fmla="*/ 267 w 286" name="T108"/>
              <a:gd fmla="*/ 132 h 386" name="T109"/>
              <a:gd fmla="*/ 40 w 286" name="T110"/>
              <a:gd fmla="*/ 318 h 386" name="T111"/>
              <a:gd fmla="*/ 269 w 286" name="T112"/>
              <a:gd fmla="*/ 164 h 386" name="T113"/>
              <a:gd fmla="*/ 259 w 286" name="T114"/>
              <a:gd fmla="*/ 88 h 386" name="T115"/>
              <a:gd fmla="*/ 59 w 286" name="T116"/>
              <a:gd fmla="*/ 372 h 386" name="T117"/>
              <a:gd fmla="*/ 191 w 286" name="T118"/>
              <a:gd fmla="*/ 198 h 386" name="T119"/>
              <a:gd fmla="*/ 266 w 286" name="T120"/>
              <a:gd fmla="*/ 130 h 386" name="T121"/>
              <a:gd fmla="*/ 219 w 286" name="T122"/>
              <a:gd fmla="*/ 240 h 386" name="T123"/>
              <a:gd fmla="*/ 216 w 286" name="T124"/>
              <a:gd fmla="*/ 109 h 386" name="T1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b="b" l="0" r="r" t="0"/>
            <a:pathLst>
              <a:path h="386" w="286">
                <a:moveTo>
                  <a:pt x="279" y="247"/>
                </a:moveTo>
                <a:lnTo>
                  <a:pt x="279" y="247"/>
                </a:lnTo>
                <a:lnTo>
                  <a:pt x="279" y="250"/>
                </a:lnTo>
                <a:lnTo>
                  <a:pt x="279" y="250"/>
                </a:lnTo>
                <a:lnTo>
                  <a:pt x="277" y="251"/>
                </a:lnTo>
                <a:lnTo>
                  <a:pt x="277" y="251"/>
                </a:lnTo>
                <a:lnTo>
                  <a:pt x="277" y="252"/>
                </a:lnTo>
                <a:lnTo>
                  <a:pt x="277" y="252"/>
                </a:lnTo>
                <a:lnTo>
                  <a:pt x="276" y="257"/>
                </a:lnTo>
                <a:lnTo>
                  <a:pt x="276" y="257"/>
                </a:lnTo>
                <a:lnTo>
                  <a:pt x="275" y="260"/>
                </a:lnTo>
                <a:lnTo>
                  <a:pt x="275" y="260"/>
                </a:lnTo>
                <a:lnTo>
                  <a:pt x="273" y="261"/>
                </a:lnTo>
                <a:lnTo>
                  <a:pt x="273" y="261"/>
                </a:lnTo>
                <a:lnTo>
                  <a:pt x="273" y="261"/>
                </a:lnTo>
                <a:lnTo>
                  <a:pt x="273" y="261"/>
                </a:lnTo>
                <a:lnTo>
                  <a:pt x="273" y="262"/>
                </a:lnTo>
                <a:lnTo>
                  <a:pt x="273" y="262"/>
                </a:lnTo>
                <a:lnTo>
                  <a:pt x="272" y="264"/>
                </a:lnTo>
                <a:lnTo>
                  <a:pt x="270" y="265"/>
                </a:lnTo>
                <a:lnTo>
                  <a:pt x="270" y="265"/>
                </a:lnTo>
                <a:lnTo>
                  <a:pt x="270" y="265"/>
                </a:lnTo>
                <a:lnTo>
                  <a:pt x="270" y="265"/>
                </a:lnTo>
                <a:lnTo>
                  <a:pt x="267" y="264"/>
                </a:lnTo>
                <a:lnTo>
                  <a:pt x="267" y="264"/>
                </a:lnTo>
                <a:lnTo>
                  <a:pt x="269" y="261"/>
                </a:lnTo>
                <a:lnTo>
                  <a:pt x="269" y="261"/>
                </a:lnTo>
                <a:lnTo>
                  <a:pt x="269" y="260"/>
                </a:lnTo>
                <a:lnTo>
                  <a:pt x="269" y="260"/>
                </a:lnTo>
                <a:lnTo>
                  <a:pt x="266" y="252"/>
                </a:lnTo>
                <a:lnTo>
                  <a:pt x="266" y="252"/>
                </a:lnTo>
                <a:lnTo>
                  <a:pt x="263" y="248"/>
                </a:lnTo>
                <a:lnTo>
                  <a:pt x="263" y="248"/>
                </a:lnTo>
                <a:lnTo>
                  <a:pt x="259" y="245"/>
                </a:lnTo>
                <a:lnTo>
                  <a:pt x="259" y="245"/>
                </a:lnTo>
                <a:lnTo>
                  <a:pt x="259" y="244"/>
                </a:lnTo>
                <a:lnTo>
                  <a:pt x="259" y="244"/>
                </a:lnTo>
                <a:lnTo>
                  <a:pt x="252" y="243"/>
                </a:lnTo>
                <a:lnTo>
                  <a:pt x="252" y="243"/>
                </a:lnTo>
                <a:lnTo>
                  <a:pt x="249" y="241"/>
                </a:lnTo>
                <a:lnTo>
                  <a:pt x="249" y="241"/>
                </a:lnTo>
                <a:lnTo>
                  <a:pt x="246" y="241"/>
                </a:lnTo>
                <a:lnTo>
                  <a:pt x="246" y="241"/>
                </a:lnTo>
                <a:lnTo>
                  <a:pt x="238" y="243"/>
                </a:lnTo>
                <a:lnTo>
                  <a:pt x="230" y="244"/>
                </a:lnTo>
                <a:lnTo>
                  <a:pt x="230" y="244"/>
                </a:lnTo>
                <a:lnTo>
                  <a:pt x="222" y="248"/>
                </a:lnTo>
                <a:lnTo>
                  <a:pt x="222" y="248"/>
                </a:lnTo>
                <a:lnTo>
                  <a:pt x="219" y="250"/>
                </a:lnTo>
                <a:lnTo>
                  <a:pt x="219" y="250"/>
                </a:lnTo>
                <a:lnTo>
                  <a:pt x="213" y="260"/>
                </a:lnTo>
                <a:lnTo>
                  <a:pt x="213" y="260"/>
                </a:lnTo>
                <a:lnTo>
                  <a:pt x="211" y="262"/>
                </a:lnTo>
                <a:lnTo>
                  <a:pt x="211" y="262"/>
                </a:lnTo>
                <a:lnTo>
                  <a:pt x="209" y="264"/>
                </a:lnTo>
                <a:lnTo>
                  <a:pt x="209" y="264"/>
                </a:lnTo>
                <a:lnTo>
                  <a:pt x="206" y="264"/>
                </a:lnTo>
                <a:lnTo>
                  <a:pt x="205" y="262"/>
                </a:lnTo>
                <a:lnTo>
                  <a:pt x="205" y="262"/>
                </a:lnTo>
                <a:lnTo>
                  <a:pt x="205" y="260"/>
                </a:lnTo>
                <a:lnTo>
                  <a:pt x="203" y="255"/>
                </a:lnTo>
                <a:lnTo>
                  <a:pt x="203" y="255"/>
                </a:lnTo>
                <a:lnTo>
                  <a:pt x="203" y="244"/>
                </a:lnTo>
                <a:lnTo>
                  <a:pt x="203" y="244"/>
                </a:lnTo>
                <a:lnTo>
                  <a:pt x="201" y="237"/>
                </a:lnTo>
                <a:lnTo>
                  <a:pt x="201" y="237"/>
                </a:lnTo>
                <a:lnTo>
                  <a:pt x="199" y="233"/>
                </a:lnTo>
                <a:lnTo>
                  <a:pt x="195" y="228"/>
                </a:lnTo>
                <a:lnTo>
                  <a:pt x="195" y="228"/>
                </a:lnTo>
                <a:lnTo>
                  <a:pt x="192" y="227"/>
                </a:lnTo>
                <a:lnTo>
                  <a:pt x="192" y="227"/>
                </a:lnTo>
                <a:lnTo>
                  <a:pt x="184" y="225"/>
                </a:lnTo>
                <a:lnTo>
                  <a:pt x="184" y="225"/>
                </a:lnTo>
                <a:lnTo>
                  <a:pt x="179" y="227"/>
                </a:lnTo>
                <a:lnTo>
                  <a:pt x="179" y="227"/>
                </a:lnTo>
                <a:lnTo>
                  <a:pt x="176" y="230"/>
                </a:lnTo>
                <a:lnTo>
                  <a:pt x="172" y="234"/>
                </a:lnTo>
                <a:lnTo>
                  <a:pt x="172" y="234"/>
                </a:lnTo>
                <a:lnTo>
                  <a:pt x="172" y="235"/>
                </a:lnTo>
                <a:lnTo>
                  <a:pt x="172" y="235"/>
                </a:lnTo>
                <a:lnTo>
                  <a:pt x="162" y="260"/>
                </a:lnTo>
                <a:lnTo>
                  <a:pt x="162" y="260"/>
                </a:lnTo>
                <a:lnTo>
                  <a:pt x="159" y="268"/>
                </a:lnTo>
                <a:lnTo>
                  <a:pt x="159" y="268"/>
                </a:lnTo>
                <a:lnTo>
                  <a:pt x="151" y="287"/>
                </a:lnTo>
                <a:lnTo>
                  <a:pt x="151" y="287"/>
                </a:lnTo>
                <a:lnTo>
                  <a:pt x="144" y="304"/>
                </a:lnTo>
                <a:lnTo>
                  <a:pt x="144" y="304"/>
                </a:lnTo>
                <a:lnTo>
                  <a:pt x="138" y="314"/>
                </a:lnTo>
                <a:lnTo>
                  <a:pt x="138" y="314"/>
                </a:lnTo>
                <a:lnTo>
                  <a:pt x="127" y="335"/>
                </a:lnTo>
                <a:lnTo>
                  <a:pt x="127" y="335"/>
                </a:lnTo>
                <a:lnTo>
                  <a:pt x="120" y="343"/>
                </a:lnTo>
                <a:lnTo>
                  <a:pt x="113" y="353"/>
                </a:lnTo>
                <a:lnTo>
                  <a:pt x="113" y="353"/>
                </a:lnTo>
                <a:lnTo>
                  <a:pt x="107" y="360"/>
                </a:lnTo>
                <a:lnTo>
                  <a:pt x="107" y="360"/>
                </a:lnTo>
                <a:lnTo>
                  <a:pt x="105" y="360"/>
                </a:lnTo>
                <a:lnTo>
                  <a:pt x="105" y="360"/>
                </a:lnTo>
                <a:lnTo>
                  <a:pt x="98" y="372"/>
                </a:lnTo>
                <a:lnTo>
                  <a:pt x="98" y="372"/>
                </a:lnTo>
                <a:lnTo>
                  <a:pt x="90" y="379"/>
                </a:lnTo>
                <a:lnTo>
                  <a:pt x="81" y="383"/>
                </a:lnTo>
                <a:lnTo>
                  <a:pt x="81" y="383"/>
                </a:lnTo>
                <a:lnTo>
                  <a:pt x="74" y="386"/>
                </a:lnTo>
                <a:lnTo>
                  <a:pt x="74" y="386"/>
                </a:lnTo>
                <a:lnTo>
                  <a:pt x="67" y="386"/>
                </a:lnTo>
                <a:lnTo>
                  <a:pt x="67" y="386"/>
                </a:lnTo>
                <a:lnTo>
                  <a:pt x="57" y="386"/>
                </a:lnTo>
                <a:lnTo>
                  <a:pt x="49" y="383"/>
                </a:lnTo>
                <a:lnTo>
                  <a:pt x="49" y="383"/>
                </a:lnTo>
                <a:lnTo>
                  <a:pt x="43" y="382"/>
                </a:lnTo>
                <a:lnTo>
                  <a:pt x="43" y="382"/>
                </a:lnTo>
                <a:lnTo>
                  <a:pt x="33" y="376"/>
                </a:lnTo>
                <a:lnTo>
                  <a:pt x="26" y="369"/>
                </a:lnTo>
                <a:lnTo>
                  <a:pt x="26" y="369"/>
                </a:lnTo>
                <a:lnTo>
                  <a:pt x="22" y="363"/>
                </a:lnTo>
                <a:lnTo>
                  <a:pt x="19" y="358"/>
                </a:lnTo>
                <a:lnTo>
                  <a:pt x="14" y="345"/>
                </a:lnTo>
                <a:lnTo>
                  <a:pt x="14" y="345"/>
                </a:lnTo>
                <a:lnTo>
                  <a:pt x="13" y="339"/>
                </a:lnTo>
                <a:lnTo>
                  <a:pt x="12" y="333"/>
                </a:lnTo>
                <a:lnTo>
                  <a:pt x="12" y="333"/>
                </a:lnTo>
                <a:lnTo>
                  <a:pt x="13" y="324"/>
                </a:lnTo>
                <a:lnTo>
                  <a:pt x="13" y="324"/>
                </a:lnTo>
                <a:lnTo>
                  <a:pt x="14" y="311"/>
                </a:lnTo>
                <a:lnTo>
                  <a:pt x="14" y="311"/>
                </a:lnTo>
                <a:lnTo>
                  <a:pt x="19" y="299"/>
                </a:lnTo>
                <a:lnTo>
                  <a:pt x="19" y="299"/>
                </a:lnTo>
                <a:lnTo>
                  <a:pt x="23" y="292"/>
                </a:lnTo>
                <a:lnTo>
                  <a:pt x="27" y="285"/>
                </a:lnTo>
                <a:lnTo>
                  <a:pt x="27" y="285"/>
                </a:lnTo>
                <a:lnTo>
                  <a:pt x="32" y="281"/>
                </a:lnTo>
                <a:lnTo>
                  <a:pt x="32" y="281"/>
                </a:lnTo>
                <a:lnTo>
                  <a:pt x="34" y="278"/>
                </a:lnTo>
                <a:lnTo>
                  <a:pt x="39" y="277"/>
                </a:lnTo>
                <a:lnTo>
                  <a:pt x="39" y="277"/>
                </a:lnTo>
                <a:lnTo>
                  <a:pt x="43" y="277"/>
                </a:lnTo>
                <a:lnTo>
                  <a:pt x="43" y="277"/>
                </a:lnTo>
                <a:lnTo>
                  <a:pt x="47" y="277"/>
                </a:lnTo>
                <a:lnTo>
                  <a:pt x="47" y="277"/>
                </a:lnTo>
                <a:lnTo>
                  <a:pt x="51" y="277"/>
                </a:lnTo>
                <a:lnTo>
                  <a:pt x="56" y="278"/>
                </a:lnTo>
                <a:lnTo>
                  <a:pt x="56" y="278"/>
                </a:lnTo>
                <a:lnTo>
                  <a:pt x="57" y="279"/>
                </a:lnTo>
                <a:lnTo>
                  <a:pt x="57" y="279"/>
                </a:lnTo>
                <a:lnTo>
                  <a:pt x="60" y="281"/>
                </a:lnTo>
                <a:lnTo>
                  <a:pt x="61" y="285"/>
                </a:lnTo>
                <a:lnTo>
                  <a:pt x="61" y="285"/>
                </a:lnTo>
                <a:lnTo>
                  <a:pt x="60" y="291"/>
                </a:lnTo>
                <a:lnTo>
                  <a:pt x="60" y="291"/>
                </a:lnTo>
                <a:lnTo>
                  <a:pt x="59" y="294"/>
                </a:lnTo>
                <a:lnTo>
                  <a:pt x="59" y="294"/>
                </a:lnTo>
                <a:lnTo>
                  <a:pt x="54" y="304"/>
                </a:lnTo>
                <a:lnTo>
                  <a:pt x="54" y="304"/>
                </a:lnTo>
                <a:lnTo>
                  <a:pt x="53" y="309"/>
                </a:lnTo>
                <a:lnTo>
                  <a:pt x="51" y="316"/>
                </a:lnTo>
                <a:lnTo>
                  <a:pt x="51" y="316"/>
                </a:lnTo>
                <a:lnTo>
                  <a:pt x="50" y="325"/>
                </a:lnTo>
                <a:lnTo>
                  <a:pt x="50" y="325"/>
                </a:lnTo>
                <a:lnTo>
                  <a:pt x="51" y="332"/>
                </a:lnTo>
                <a:lnTo>
                  <a:pt x="51" y="332"/>
                </a:lnTo>
                <a:lnTo>
                  <a:pt x="53" y="335"/>
                </a:lnTo>
                <a:lnTo>
                  <a:pt x="56" y="339"/>
                </a:lnTo>
                <a:lnTo>
                  <a:pt x="56" y="339"/>
                </a:lnTo>
                <a:lnTo>
                  <a:pt x="59" y="341"/>
                </a:lnTo>
                <a:lnTo>
                  <a:pt x="63" y="342"/>
                </a:lnTo>
                <a:lnTo>
                  <a:pt x="63" y="342"/>
                </a:lnTo>
                <a:lnTo>
                  <a:pt x="67" y="342"/>
                </a:lnTo>
                <a:lnTo>
                  <a:pt x="67" y="342"/>
                </a:lnTo>
                <a:lnTo>
                  <a:pt x="74" y="338"/>
                </a:lnTo>
                <a:lnTo>
                  <a:pt x="80" y="333"/>
                </a:lnTo>
                <a:lnTo>
                  <a:pt x="80" y="333"/>
                </a:lnTo>
                <a:lnTo>
                  <a:pt x="90" y="325"/>
                </a:lnTo>
                <a:lnTo>
                  <a:pt x="97" y="315"/>
                </a:lnTo>
                <a:lnTo>
                  <a:pt x="97" y="315"/>
                </a:lnTo>
                <a:lnTo>
                  <a:pt x="107" y="297"/>
                </a:lnTo>
                <a:lnTo>
                  <a:pt x="114" y="278"/>
                </a:lnTo>
                <a:lnTo>
                  <a:pt x="114" y="278"/>
                </a:lnTo>
                <a:lnTo>
                  <a:pt x="122" y="260"/>
                </a:lnTo>
                <a:lnTo>
                  <a:pt x="122" y="260"/>
                </a:lnTo>
                <a:lnTo>
                  <a:pt x="130" y="240"/>
                </a:lnTo>
                <a:lnTo>
                  <a:pt x="130" y="240"/>
                </a:lnTo>
                <a:lnTo>
                  <a:pt x="130" y="240"/>
                </a:lnTo>
                <a:lnTo>
                  <a:pt x="130" y="240"/>
                </a:lnTo>
                <a:lnTo>
                  <a:pt x="128" y="238"/>
                </a:lnTo>
                <a:lnTo>
                  <a:pt x="128" y="237"/>
                </a:lnTo>
                <a:lnTo>
                  <a:pt x="128" y="237"/>
                </a:lnTo>
                <a:lnTo>
                  <a:pt x="127" y="223"/>
                </a:lnTo>
                <a:lnTo>
                  <a:pt x="127" y="223"/>
                </a:lnTo>
                <a:lnTo>
                  <a:pt x="127" y="216"/>
                </a:lnTo>
                <a:lnTo>
                  <a:pt x="124" y="210"/>
                </a:lnTo>
                <a:lnTo>
                  <a:pt x="124" y="210"/>
                </a:lnTo>
                <a:lnTo>
                  <a:pt x="118" y="203"/>
                </a:lnTo>
                <a:lnTo>
                  <a:pt x="111" y="197"/>
                </a:lnTo>
                <a:lnTo>
                  <a:pt x="111" y="197"/>
                </a:lnTo>
                <a:lnTo>
                  <a:pt x="104" y="196"/>
                </a:lnTo>
                <a:lnTo>
                  <a:pt x="97" y="196"/>
                </a:lnTo>
                <a:lnTo>
                  <a:pt x="97" y="196"/>
                </a:lnTo>
                <a:lnTo>
                  <a:pt x="95" y="197"/>
                </a:lnTo>
                <a:lnTo>
                  <a:pt x="95" y="197"/>
                </a:lnTo>
                <a:lnTo>
                  <a:pt x="81" y="203"/>
                </a:lnTo>
                <a:lnTo>
                  <a:pt x="81" y="203"/>
                </a:lnTo>
                <a:lnTo>
                  <a:pt x="74" y="207"/>
                </a:lnTo>
                <a:lnTo>
                  <a:pt x="74" y="207"/>
                </a:lnTo>
                <a:lnTo>
                  <a:pt x="74" y="208"/>
                </a:lnTo>
                <a:lnTo>
                  <a:pt x="74" y="208"/>
                </a:lnTo>
                <a:lnTo>
                  <a:pt x="71" y="208"/>
                </a:lnTo>
                <a:lnTo>
                  <a:pt x="70" y="207"/>
                </a:lnTo>
                <a:lnTo>
                  <a:pt x="70" y="207"/>
                </a:lnTo>
                <a:lnTo>
                  <a:pt x="70" y="206"/>
                </a:lnTo>
                <a:lnTo>
                  <a:pt x="70" y="206"/>
                </a:lnTo>
                <a:lnTo>
                  <a:pt x="68" y="204"/>
                </a:lnTo>
                <a:lnTo>
                  <a:pt x="68" y="203"/>
                </a:lnTo>
                <a:lnTo>
                  <a:pt x="68" y="203"/>
                </a:lnTo>
                <a:lnTo>
                  <a:pt x="67" y="189"/>
                </a:lnTo>
                <a:lnTo>
                  <a:pt x="67" y="189"/>
                </a:lnTo>
                <a:lnTo>
                  <a:pt x="66" y="181"/>
                </a:lnTo>
                <a:lnTo>
                  <a:pt x="63" y="176"/>
                </a:lnTo>
                <a:lnTo>
                  <a:pt x="60" y="171"/>
                </a:lnTo>
                <a:lnTo>
                  <a:pt x="54" y="166"/>
                </a:lnTo>
                <a:lnTo>
                  <a:pt x="54" y="166"/>
                </a:lnTo>
                <a:lnTo>
                  <a:pt x="50" y="163"/>
                </a:lnTo>
                <a:lnTo>
                  <a:pt x="44" y="160"/>
                </a:lnTo>
                <a:lnTo>
                  <a:pt x="44" y="160"/>
                </a:lnTo>
                <a:lnTo>
                  <a:pt x="39" y="159"/>
                </a:lnTo>
                <a:lnTo>
                  <a:pt x="39" y="159"/>
                </a:lnTo>
                <a:lnTo>
                  <a:pt x="23" y="159"/>
                </a:lnTo>
                <a:lnTo>
                  <a:pt x="23" y="159"/>
                </a:lnTo>
                <a:lnTo>
                  <a:pt x="13" y="160"/>
                </a:lnTo>
                <a:lnTo>
                  <a:pt x="13" y="160"/>
                </a:lnTo>
                <a:lnTo>
                  <a:pt x="9" y="162"/>
                </a:lnTo>
                <a:lnTo>
                  <a:pt x="9" y="162"/>
                </a:lnTo>
                <a:lnTo>
                  <a:pt x="7" y="162"/>
                </a:lnTo>
                <a:lnTo>
                  <a:pt x="7" y="162"/>
                </a:lnTo>
                <a:lnTo>
                  <a:pt x="6" y="163"/>
                </a:lnTo>
                <a:lnTo>
                  <a:pt x="6" y="163"/>
                </a:lnTo>
                <a:lnTo>
                  <a:pt x="3" y="163"/>
                </a:lnTo>
                <a:lnTo>
                  <a:pt x="3" y="163"/>
                </a:lnTo>
                <a:lnTo>
                  <a:pt x="2" y="163"/>
                </a:lnTo>
                <a:lnTo>
                  <a:pt x="2" y="163"/>
                </a:lnTo>
                <a:lnTo>
                  <a:pt x="0" y="162"/>
                </a:lnTo>
                <a:lnTo>
                  <a:pt x="0" y="162"/>
                </a:lnTo>
                <a:lnTo>
                  <a:pt x="2" y="160"/>
                </a:lnTo>
                <a:lnTo>
                  <a:pt x="2" y="160"/>
                </a:lnTo>
                <a:lnTo>
                  <a:pt x="2" y="160"/>
                </a:lnTo>
                <a:lnTo>
                  <a:pt x="2" y="160"/>
                </a:lnTo>
                <a:lnTo>
                  <a:pt x="2" y="159"/>
                </a:lnTo>
                <a:lnTo>
                  <a:pt x="2" y="157"/>
                </a:lnTo>
                <a:lnTo>
                  <a:pt x="2" y="157"/>
                </a:lnTo>
                <a:lnTo>
                  <a:pt x="6" y="153"/>
                </a:lnTo>
                <a:lnTo>
                  <a:pt x="6" y="153"/>
                </a:lnTo>
                <a:lnTo>
                  <a:pt x="6" y="150"/>
                </a:lnTo>
                <a:lnTo>
                  <a:pt x="6" y="150"/>
                </a:lnTo>
                <a:lnTo>
                  <a:pt x="7" y="149"/>
                </a:lnTo>
                <a:lnTo>
                  <a:pt x="9" y="149"/>
                </a:lnTo>
                <a:lnTo>
                  <a:pt x="9" y="149"/>
                </a:lnTo>
                <a:lnTo>
                  <a:pt x="7" y="146"/>
                </a:lnTo>
                <a:lnTo>
                  <a:pt x="9" y="144"/>
                </a:lnTo>
                <a:lnTo>
                  <a:pt x="9" y="144"/>
                </a:lnTo>
                <a:lnTo>
                  <a:pt x="10" y="143"/>
                </a:lnTo>
                <a:lnTo>
                  <a:pt x="10" y="143"/>
                </a:lnTo>
                <a:lnTo>
                  <a:pt x="33" y="110"/>
                </a:lnTo>
                <a:lnTo>
                  <a:pt x="33" y="110"/>
                </a:lnTo>
                <a:lnTo>
                  <a:pt x="43" y="99"/>
                </a:lnTo>
                <a:lnTo>
                  <a:pt x="53" y="89"/>
                </a:lnTo>
                <a:lnTo>
                  <a:pt x="53" y="89"/>
                </a:lnTo>
                <a:lnTo>
                  <a:pt x="73" y="72"/>
                </a:lnTo>
                <a:lnTo>
                  <a:pt x="94" y="58"/>
                </a:lnTo>
                <a:lnTo>
                  <a:pt x="94" y="58"/>
                </a:lnTo>
                <a:lnTo>
                  <a:pt x="108" y="49"/>
                </a:lnTo>
                <a:lnTo>
                  <a:pt x="124" y="42"/>
                </a:lnTo>
                <a:lnTo>
                  <a:pt x="124" y="42"/>
                </a:lnTo>
                <a:lnTo>
                  <a:pt x="138" y="38"/>
                </a:lnTo>
                <a:lnTo>
                  <a:pt x="151" y="34"/>
                </a:lnTo>
                <a:lnTo>
                  <a:pt x="151" y="34"/>
                </a:lnTo>
                <a:lnTo>
                  <a:pt x="167" y="31"/>
                </a:lnTo>
                <a:lnTo>
                  <a:pt x="167" y="31"/>
                </a:lnTo>
                <a:lnTo>
                  <a:pt x="179" y="29"/>
                </a:lnTo>
                <a:lnTo>
                  <a:pt x="179" y="29"/>
                </a:lnTo>
                <a:lnTo>
                  <a:pt x="185" y="29"/>
                </a:lnTo>
                <a:lnTo>
                  <a:pt x="185" y="29"/>
                </a:lnTo>
                <a:lnTo>
                  <a:pt x="192" y="28"/>
                </a:lnTo>
                <a:lnTo>
                  <a:pt x="192" y="28"/>
                </a:lnTo>
                <a:lnTo>
                  <a:pt x="199" y="28"/>
                </a:lnTo>
                <a:lnTo>
                  <a:pt x="199" y="28"/>
                </a:lnTo>
                <a:lnTo>
                  <a:pt x="201" y="29"/>
                </a:lnTo>
                <a:lnTo>
                  <a:pt x="201" y="29"/>
                </a:lnTo>
                <a:lnTo>
                  <a:pt x="202" y="29"/>
                </a:lnTo>
                <a:lnTo>
                  <a:pt x="203" y="29"/>
                </a:lnTo>
                <a:lnTo>
                  <a:pt x="203" y="29"/>
                </a:lnTo>
                <a:lnTo>
                  <a:pt x="205" y="29"/>
                </a:lnTo>
                <a:lnTo>
                  <a:pt x="205" y="29"/>
                </a:lnTo>
                <a:lnTo>
                  <a:pt x="205" y="29"/>
                </a:lnTo>
                <a:lnTo>
                  <a:pt x="205" y="29"/>
                </a:lnTo>
                <a:lnTo>
                  <a:pt x="211" y="31"/>
                </a:lnTo>
                <a:lnTo>
                  <a:pt x="211" y="31"/>
                </a:lnTo>
                <a:lnTo>
                  <a:pt x="218" y="32"/>
                </a:lnTo>
                <a:lnTo>
                  <a:pt x="218" y="32"/>
                </a:lnTo>
                <a:lnTo>
                  <a:pt x="218" y="32"/>
                </a:lnTo>
                <a:lnTo>
                  <a:pt x="218" y="32"/>
                </a:lnTo>
                <a:lnTo>
                  <a:pt x="219" y="31"/>
                </a:lnTo>
                <a:lnTo>
                  <a:pt x="219" y="28"/>
                </a:lnTo>
                <a:lnTo>
                  <a:pt x="219" y="28"/>
                </a:lnTo>
                <a:lnTo>
                  <a:pt x="219" y="27"/>
                </a:lnTo>
                <a:lnTo>
                  <a:pt x="219" y="27"/>
                </a:lnTo>
                <a:lnTo>
                  <a:pt x="226" y="14"/>
                </a:lnTo>
                <a:lnTo>
                  <a:pt x="226" y="14"/>
                </a:lnTo>
                <a:lnTo>
                  <a:pt x="232" y="5"/>
                </a:lnTo>
                <a:lnTo>
                  <a:pt x="232" y="5"/>
                </a:lnTo>
                <a:lnTo>
                  <a:pt x="238" y="1"/>
                </a:lnTo>
                <a:lnTo>
                  <a:pt x="245" y="0"/>
                </a:lnTo>
                <a:lnTo>
                  <a:pt x="245" y="0"/>
                </a:lnTo>
                <a:lnTo>
                  <a:pt x="248" y="0"/>
                </a:lnTo>
                <a:lnTo>
                  <a:pt x="250" y="2"/>
                </a:lnTo>
                <a:lnTo>
                  <a:pt x="250" y="2"/>
                </a:lnTo>
                <a:lnTo>
                  <a:pt x="252" y="4"/>
                </a:lnTo>
                <a:lnTo>
                  <a:pt x="252" y="4"/>
                </a:lnTo>
                <a:lnTo>
                  <a:pt x="252" y="5"/>
                </a:lnTo>
                <a:lnTo>
                  <a:pt x="252" y="7"/>
                </a:lnTo>
                <a:lnTo>
                  <a:pt x="252" y="7"/>
                </a:lnTo>
                <a:lnTo>
                  <a:pt x="252" y="7"/>
                </a:lnTo>
                <a:lnTo>
                  <a:pt x="252" y="7"/>
                </a:lnTo>
                <a:lnTo>
                  <a:pt x="250" y="14"/>
                </a:lnTo>
                <a:lnTo>
                  <a:pt x="248" y="21"/>
                </a:lnTo>
                <a:lnTo>
                  <a:pt x="248" y="21"/>
                </a:lnTo>
                <a:lnTo>
                  <a:pt x="245" y="24"/>
                </a:lnTo>
                <a:lnTo>
                  <a:pt x="245" y="24"/>
                </a:lnTo>
                <a:lnTo>
                  <a:pt x="235" y="32"/>
                </a:lnTo>
                <a:lnTo>
                  <a:pt x="235" y="32"/>
                </a:lnTo>
                <a:lnTo>
                  <a:pt x="229" y="36"/>
                </a:lnTo>
                <a:lnTo>
                  <a:pt x="229" y="36"/>
                </a:lnTo>
                <a:lnTo>
                  <a:pt x="228" y="38"/>
                </a:lnTo>
                <a:lnTo>
                  <a:pt x="228" y="38"/>
                </a:lnTo>
                <a:lnTo>
                  <a:pt x="229" y="38"/>
                </a:lnTo>
                <a:lnTo>
                  <a:pt x="229" y="38"/>
                </a:lnTo>
                <a:lnTo>
                  <a:pt x="233" y="41"/>
                </a:lnTo>
                <a:lnTo>
                  <a:pt x="238" y="45"/>
                </a:lnTo>
                <a:lnTo>
                  <a:pt x="238" y="45"/>
                </a:lnTo>
                <a:lnTo>
                  <a:pt x="239" y="46"/>
                </a:lnTo>
                <a:lnTo>
                  <a:pt x="239" y="46"/>
                </a:lnTo>
                <a:lnTo>
                  <a:pt x="248" y="54"/>
                </a:lnTo>
                <a:lnTo>
                  <a:pt x="255" y="63"/>
                </a:lnTo>
                <a:lnTo>
                  <a:pt x="255" y="63"/>
                </a:lnTo>
                <a:lnTo>
                  <a:pt x="262" y="71"/>
                </a:lnTo>
                <a:lnTo>
                  <a:pt x="262" y="71"/>
                </a:lnTo>
                <a:lnTo>
                  <a:pt x="269" y="78"/>
                </a:lnTo>
                <a:lnTo>
                  <a:pt x="273" y="88"/>
                </a:lnTo>
                <a:lnTo>
                  <a:pt x="273" y="88"/>
                </a:lnTo>
                <a:lnTo>
                  <a:pt x="277" y="99"/>
                </a:lnTo>
                <a:lnTo>
                  <a:pt x="280" y="110"/>
                </a:lnTo>
                <a:lnTo>
                  <a:pt x="280" y="110"/>
                </a:lnTo>
                <a:lnTo>
                  <a:pt x="283" y="122"/>
                </a:lnTo>
                <a:lnTo>
                  <a:pt x="283" y="122"/>
                </a:lnTo>
                <a:lnTo>
                  <a:pt x="286" y="139"/>
                </a:lnTo>
                <a:lnTo>
                  <a:pt x="286" y="139"/>
                </a:lnTo>
                <a:lnTo>
                  <a:pt x="286" y="152"/>
                </a:lnTo>
                <a:lnTo>
                  <a:pt x="286" y="164"/>
                </a:lnTo>
                <a:lnTo>
                  <a:pt x="286" y="164"/>
                </a:lnTo>
                <a:lnTo>
                  <a:pt x="286" y="203"/>
                </a:lnTo>
                <a:lnTo>
                  <a:pt x="286" y="203"/>
                </a:lnTo>
                <a:lnTo>
                  <a:pt x="286" y="223"/>
                </a:lnTo>
                <a:lnTo>
                  <a:pt x="286" y="223"/>
                </a:lnTo>
                <a:lnTo>
                  <a:pt x="284" y="231"/>
                </a:lnTo>
                <a:lnTo>
                  <a:pt x="284" y="231"/>
                </a:lnTo>
                <a:lnTo>
                  <a:pt x="283" y="243"/>
                </a:lnTo>
                <a:lnTo>
                  <a:pt x="283" y="243"/>
                </a:lnTo>
                <a:lnTo>
                  <a:pt x="282" y="244"/>
                </a:lnTo>
                <a:lnTo>
                  <a:pt x="282" y="244"/>
                </a:lnTo>
                <a:lnTo>
                  <a:pt x="282" y="245"/>
                </a:lnTo>
                <a:lnTo>
                  <a:pt x="279" y="247"/>
                </a:lnTo>
                <a:lnTo>
                  <a:pt x="279" y="247"/>
                </a:lnTo>
                <a:lnTo>
                  <a:pt x="279" y="247"/>
                </a:lnTo>
                <a:lnTo>
                  <a:pt x="279" y="247"/>
                </a:lnTo>
                <a:close/>
                <a:moveTo>
                  <a:pt x="56" y="142"/>
                </a:moveTo>
                <a:lnTo>
                  <a:pt x="56" y="142"/>
                </a:lnTo>
                <a:lnTo>
                  <a:pt x="51" y="140"/>
                </a:lnTo>
                <a:lnTo>
                  <a:pt x="51" y="140"/>
                </a:lnTo>
                <a:lnTo>
                  <a:pt x="50" y="144"/>
                </a:lnTo>
                <a:lnTo>
                  <a:pt x="50" y="144"/>
                </a:lnTo>
                <a:lnTo>
                  <a:pt x="53" y="143"/>
                </a:lnTo>
                <a:lnTo>
                  <a:pt x="53" y="143"/>
                </a:lnTo>
                <a:lnTo>
                  <a:pt x="54" y="142"/>
                </a:lnTo>
                <a:lnTo>
                  <a:pt x="56" y="142"/>
                </a:lnTo>
                <a:lnTo>
                  <a:pt x="56" y="142"/>
                </a:lnTo>
                <a:lnTo>
                  <a:pt x="56" y="143"/>
                </a:lnTo>
                <a:lnTo>
                  <a:pt x="56" y="146"/>
                </a:lnTo>
                <a:lnTo>
                  <a:pt x="56" y="146"/>
                </a:lnTo>
                <a:lnTo>
                  <a:pt x="56" y="146"/>
                </a:lnTo>
                <a:lnTo>
                  <a:pt x="56" y="146"/>
                </a:lnTo>
                <a:lnTo>
                  <a:pt x="59" y="142"/>
                </a:lnTo>
                <a:lnTo>
                  <a:pt x="59" y="142"/>
                </a:lnTo>
                <a:lnTo>
                  <a:pt x="56" y="142"/>
                </a:lnTo>
                <a:lnTo>
                  <a:pt x="56" y="142"/>
                </a:lnTo>
                <a:close/>
                <a:moveTo>
                  <a:pt x="49" y="299"/>
                </a:moveTo>
                <a:lnTo>
                  <a:pt x="49" y="299"/>
                </a:lnTo>
                <a:lnTo>
                  <a:pt x="49" y="299"/>
                </a:lnTo>
                <a:lnTo>
                  <a:pt x="49" y="299"/>
                </a:lnTo>
                <a:lnTo>
                  <a:pt x="46" y="299"/>
                </a:lnTo>
                <a:lnTo>
                  <a:pt x="46" y="299"/>
                </a:lnTo>
                <a:lnTo>
                  <a:pt x="46" y="299"/>
                </a:lnTo>
                <a:lnTo>
                  <a:pt x="46" y="299"/>
                </a:lnTo>
                <a:lnTo>
                  <a:pt x="47" y="305"/>
                </a:lnTo>
                <a:lnTo>
                  <a:pt x="47" y="305"/>
                </a:lnTo>
                <a:lnTo>
                  <a:pt x="49" y="299"/>
                </a:lnTo>
                <a:lnTo>
                  <a:pt x="49" y="299"/>
                </a:lnTo>
                <a:lnTo>
                  <a:pt x="51" y="292"/>
                </a:lnTo>
                <a:lnTo>
                  <a:pt x="51" y="292"/>
                </a:lnTo>
                <a:lnTo>
                  <a:pt x="50" y="294"/>
                </a:lnTo>
                <a:lnTo>
                  <a:pt x="50" y="294"/>
                </a:lnTo>
                <a:lnTo>
                  <a:pt x="49" y="294"/>
                </a:lnTo>
                <a:lnTo>
                  <a:pt x="49" y="294"/>
                </a:lnTo>
                <a:lnTo>
                  <a:pt x="49" y="299"/>
                </a:lnTo>
                <a:lnTo>
                  <a:pt x="49" y="299"/>
                </a:lnTo>
                <a:lnTo>
                  <a:pt x="49" y="299"/>
                </a:lnTo>
                <a:lnTo>
                  <a:pt x="49" y="299"/>
                </a:lnTo>
                <a:close/>
                <a:moveTo>
                  <a:pt x="255" y="183"/>
                </a:moveTo>
                <a:lnTo>
                  <a:pt x="255" y="183"/>
                </a:lnTo>
                <a:lnTo>
                  <a:pt x="256" y="180"/>
                </a:lnTo>
                <a:lnTo>
                  <a:pt x="256" y="180"/>
                </a:lnTo>
                <a:lnTo>
                  <a:pt x="257" y="179"/>
                </a:lnTo>
                <a:lnTo>
                  <a:pt x="257" y="177"/>
                </a:lnTo>
                <a:lnTo>
                  <a:pt x="257" y="177"/>
                </a:lnTo>
                <a:lnTo>
                  <a:pt x="253" y="180"/>
                </a:lnTo>
                <a:lnTo>
                  <a:pt x="253" y="180"/>
                </a:lnTo>
                <a:lnTo>
                  <a:pt x="255" y="181"/>
                </a:lnTo>
                <a:lnTo>
                  <a:pt x="255" y="183"/>
                </a:lnTo>
                <a:lnTo>
                  <a:pt x="255" y="183"/>
                </a:lnTo>
                <a:lnTo>
                  <a:pt x="255" y="183"/>
                </a:lnTo>
                <a:lnTo>
                  <a:pt x="255" y="183"/>
                </a:lnTo>
                <a:lnTo>
                  <a:pt x="253" y="183"/>
                </a:lnTo>
                <a:lnTo>
                  <a:pt x="253" y="184"/>
                </a:lnTo>
                <a:lnTo>
                  <a:pt x="253" y="184"/>
                </a:lnTo>
                <a:lnTo>
                  <a:pt x="255" y="183"/>
                </a:lnTo>
                <a:lnTo>
                  <a:pt x="255" y="183"/>
                </a:lnTo>
                <a:close/>
                <a:moveTo>
                  <a:pt x="199" y="214"/>
                </a:moveTo>
                <a:lnTo>
                  <a:pt x="199" y="214"/>
                </a:lnTo>
                <a:lnTo>
                  <a:pt x="196" y="220"/>
                </a:lnTo>
                <a:lnTo>
                  <a:pt x="196" y="220"/>
                </a:lnTo>
                <a:lnTo>
                  <a:pt x="198" y="221"/>
                </a:lnTo>
                <a:lnTo>
                  <a:pt x="199" y="223"/>
                </a:lnTo>
                <a:lnTo>
                  <a:pt x="199" y="223"/>
                </a:lnTo>
                <a:lnTo>
                  <a:pt x="199" y="220"/>
                </a:lnTo>
                <a:lnTo>
                  <a:pt x="199" y="220"/>
                </a:lnTo>
                <a:lnTo>
                  <a:pt x="199" y="214"/>
                </a:lnTo>
                <a:lnTo>
                  <a:pt x="199" y="214"/>
                </a:lnTo>
                <a:lnTo>
                  <a:pt x="201" y="213"/>
                </a:lnTo>
                <a:lnTo>
                  <a:pt x="202" y="214"/>
                </a:lnTo>
                <a:lnTo>
                  <a:pt x="202" y="214"/>
                </a:lnTo>
                <a:lnTo>
                  <a:pt x="203" y="207"/>
                </a:lnTo>
                <a:lnTo>
                  <a:pt x="203" y="207"/>
                </a:lnTo>
                <a:lnTo>
                  <a:pt x="203" y="207"/>
                </a:lnTo>
                <a:lnTo>
                  <a:pt x="203" y="207"/>
                </a:lnTo>
                <a:lnTo>
                  <a:pt x="201" y="213"/>
                </a:lnTo>
                <a:lnTo>
                  <a:pt x="201" y="213"/>
                </a:lnTo>
                <a:lnTo>
                  <a:pt x="199" y="214"/>
                </a:lnTo>
                <a:lnTo>
                  <a:pt x="199" y="214"/>
                </a:lnTo>
                <a:close/>
                <a:moveTo>
                  <a:pt x="265" y="230"/>
                </a:moveTo>
                <a:lnTo>
                  <a:pt x="265" y="230"/>
                </a:lnTo>
                <a:lnTo>
                  <a:pt x="265" y="230"/>
                </a:lnTo>
                <a:lnTo>
                  <a:pt x="265" y="230"/>
                </a:lnTo>
                <a:lnTo>
                  <a:pt x="262" y="225"/>
                </a:lnTo>
                <a:lnTo>
                  <a:pt x="262" y="225"/>
                </a:lnTo>
                <a:lnTo>
                  <a:pt x="260" y="224"/>
                </a:lnTo>
                <a:lnTo>
                  <a:pt x="260" y="224"/>
                </a:lnTo>
                <a:lnTo>
                  <a:pt x="262" y="230"/>
                </a:lnTo>
                <a:lnTo>
                  <a:pt x="262" y="230"/>
                </a:lnTo>
                <a:lnTo>
                  <a:pt x="262" y="230"/>
                </a:lnTo>
                <a:lnTo>
                  <a:pt x="262" y="230"/>
                </a:lnTo>
                <a:lnTo>
                  <a:pt x="263" y="228"/>
                </a:lnTo>
                <a:lnTo>
                  <a:pt x="265" y="230"/>
                </a:lnTo>
                <a:lnTo>
                  <a:pt x="265" y="230"/>
                </a:lnTo>
                <a:lnTo>
                  <a:pt x="265" y="230"/>
                </a:lnTo>
                <a:lnTo>
                  <a:pt x="265" y="230"/>
                </a:lnTo>
                <a:lnTo>
                  <a:pt x="267" y="237"/>
                </a:lnTo>
                <a:lnTo>
                  <a:pt x="267" y="237"/>
                </a:lnTo>
                <a:lnTo>
                  <a:pt x="267" y="243"/>
                </a:lnTo>
                <a:lnTo>
                  <a:pt x="267" y="243"/>
                </a:lnTo>
                <a:lnTo>
                  <a:pt x="269" y="244"/>
                </a:lnTo>
                <a:lnTo>
                  <a:pt x="269" y="244"/>
                </a:lnTo>
                <a:lnTo>
                  <a:pt x="269" y="243"/>
                </a:lnTo>
                <a:lnTo>
                  <a:pt x="269" y="243"/>
                </a:lnTo>
                <a:lnTo>
                  <a:pt x="269" y="237"/>
                </a:lnTo>
                <a:lnTo>
                  <a:pt x="266" y="230"/>
                </a:lnTo>
                <a:lnTo>
                  <a:pt x="266" y="230"/>
                </a:lnTo>
                <a:lnTo>
                  <a:pt x="265" y="230"/>
                </a:lnTo>
                <a:lnTo>
                  <a:pt x="265" y="230"/>
                </a:lnTo>
                <a:close/>
                <a:moveTo>
                  <a:pt x="172" y="48"/>
                </a:moveTo>
                <a:lnTo>
                  <a:pt x="172" y="48"/>
                </a:lnTo>
                <a:lnTo>
                  <a:pt x="174" y="48"/>
                </a:lnTo>
                <a:lnTo>
                  <a:pt x="174" y="48"/>
                </a:lnTo>
                <a:lnTo>
                  <a:pt x="175" y="48"/>
                </a:lnTo>
                <a:lnTo>
                  <a:pt x="175" y="48"/>
                </a:lnTo>
                <a:lnTo>
                  <a:pt x="175" y="49"/>
                </a:lnTo>
                <a:lnTo>
                  <a:pt x="175" y="49"/>
                </a:lnTo>
                <a:lnTo>
                  <a:pt x="175" y="51"/>
                </a:lnTo>
                <a:lnTo>
                  <a:pt x="175" y="51"/>
                </a:lnTo>
                <a:lnTo>
                  <a:pt x="176" y="52"/>
                </a:lnTo>
                <a:lnTo>
                  <a:pt x="176" y="52"/>
                </a:lnTo>
                <a:lnTo>
                  <a:pt x="178" y="54"/>
                </a:lnTo>
                <a:lnTo>
                  <a:pt x="181" y="54"/>
                </a:lnTo>
                <a:lnTo>
                  <a:pt x="181" y="54"/>
                </a:lnTo>
                <a:lnTo>
                  <a:pt x="206" y="42"/>
                </a:lnTo>
                <a:lnTo>
                  <a:pt x="206" y="42"/>
                </a:lnTo>
                <a:lnTo>
                  <a:pt x="212" y="39"/>
                </a:lnTo>
                <a:lnTo>
                  <a:pt x="212" y="39"/>
                </a:lnTo>
                <a:lnTo>
                  <a:pt x="211" y="38"/>
                </a:lnTo>
                <a:lnTo>
                  <a:pt x="208" y="38"/>
                </a:lnTo>
                <a:lnTo>
                  <a:pt x="208" y="38"/>
                </a:lnTo>
                <a:lnTo>
                  <a:pt x="203" y="38"/>
                </a:lnTo>
                <a:lnTo>
                  <a:pt x="198" y="38"/>
                </a:lnTo>
                <a:lnTo>
                  <a:pt x="198" y="38"/>
                </a:lnTo>
                <a:lnTo>
                  <a:pt x="198" y="39"/>
                </a:lnTo>
                <a:lnTo>
                  <a:pt x="198" y="39"/>
                </a:lnTo>
                <a:lnTo>
                  <a:pt x="198" y="39"/>
                </a:lnTo>
                <a:lnTo>
                  <a:pt x="198" y="39"/>
                </a:lnTo>
                <a:lnTo>
                  <a:pt x="199" y="41"/>
                </a:lnTo>
                <a:lnTo>
                  <a:pt x="199" y="42"/>
                </a:lnTo>
                <a:lnTo>
                  <a:pt x="199" y="42"/>
                </a:lnTo>
                <a:lnTo>
                  <a:pt x="198" y="44"/>
                </a:lnTo>
                <a:lnTo>
                  <a:pt x="196" y="44"/>
                </a:lnTo>
                <a:lnTo>
                  <a:pt x="196" y="44"/>
                </a:lnTo>
                <a:lnTo>
                  <a:pt x="195" y="42"/>
                </a:lnTo>
                <a:lnTo>
                  <a:pt x="195" y="42"/>
                </a:lnTo>
                <a:lnTo>
                  <a:pt x="192" y="44"/>
                </a:lnTo>
                <a:lnTo>
                  <a:pt x="192" y="44"/>
                </a:lnTo>
                <a:lnTo>
                  <a:pt x="191" y="45"/>
                </a:lnTo>
                <a:lnTo>
                  <a:pt x="191" y="45"/>
                </a:lnTo>
                <a:lnTo>
                  <a:pt x="188" y="48"/>
                </a:lnTo>
                <a:lnTo>
                  <a:pt x="188" y="48"/>
                </a:lnTo>
                <a:lnTo>
                  <a:pt x="185" y="48"/>
                </a:lnTo>
                <a:lnTo>
                  <a:pt x="184" y="48"/>
                </a:lnTo>
                <a:lnTo>
                  <a:pt x="184" y="48"/>
                </a:lnTo>
                <a:lnTo>
                  <a:pt x="182" y="45"/>
                </a:lnTo>
                <a:lnTo>
                  <a:pt x="182" y="45"/>
                </a:lnTo>
                <a:lnTo>
                  <a:pt x="181" y="46"/>
                </a:lnTo>
                <a:lnTo>
                  <a:pt x="181" y="46"/>
                </a:lnTo>
                <a:lnTo>
                  <a:pt x="179" y="46"/>
                </a:lnTo>
                <a:lnTo>
                  <a:pt x="178" y="45"/>
                </a:lnTo>
                <a:lnTo>
                  <a:pt x="178" y="45"/>
                </a:lnTo>
                <a:lnTo>
                  <a:pt x="178" y="44"/>
                </a:lnTo>
                <a:lnTo>
                  <a:pt x="178" y="44"/>
                </a:lnTo>
                <a:lnTo>
                  <a:pt x="178" y="38"/>
                </a:lnTo>
                <a:lnTo>
                  <a:pt x="178" y="38"/>
                </a:lnTo>
                <a:lnTo>
                  <a:pt x="178" y="36"/>
                </a:lnTo>
                <a:lnTo>
                  <a:pt x="178" y="36"/>
                </a:lnTo>
                <a:lnTo>
                  <a:pt x="178" y="38"/>
                </a:lnTo>
                <a:lnTo>
                  <a:pt x="178" y="38"/>
                </a:lnTo>
                <a:lnTo>
                  <a:pt x="172" y="46"/>
                </a:lnTo>
                <a:lnTo>
                  <a:pt x="172" y="46"/>
                </a:lnTo>
                <a:lnTo>
                  <a:pt x="172" y="48"/>
                </a:lnTo>
                <a:lnTo>
                  <a:pt x="172" y="48"/>
                </a:lnTo>
                <a:lnTo>
                  <a:pt x="171" y="49"/>
                </a:lnTo>
                <a:lnTo>
                  <a:pt x="171" y="49"/>
                </a:lnTo>
                <a:lnTo>
                  <a:pt x="169" y="52"/>
                </a:lnTo>
                <a:lnTo>
                  <a:pt x="169" y="52"/>
                </a:lnTo>
                <a:lnTo>
                  <a:pt x="168" y="54"/>
                </a:lnTo>
                <a:lnTo>
                  <a:pt x="168" y="54"/>
                </a:lnTo>
                <a:lnTo>
                  <a:pt x="167" y="52"/>
                </a:lnTo>
                <a:lnTo>
                  <a:pt x="167" y="52"/>
                </a:lnTo>
                <a:lnTo>
                  <a:pt x="167" y="51"/>
                </a:lnTo>
                <a:lnTo>
                  <a:pt x="167" y="51"/>
                </a:lnTo>
                <a:lnTo>
                  <a:pt x="168" y="42"/>
                </a:lnTo>
                <a:lnTo>
                  <a:pt x="168" y="42"/>
                </a:lnTo>
                <a:lnTo>
                  <a:pt x="167" y="41"/>
                </a:lnTo>
                <a:lnTo>
                  <a:pt x="167" y="41"/>
                </a:lnTo>
                <a:lnTo>
                  <a:pt x="162" y="52"/>
                </a:lnTo>
                <a:lnTo>
                  <a:pt x="162" y="52"/>
                </a:lnTo>
                <a:lnTo>
                  <a:pt x="164" y="54"/>
                </a:lnTo>
                <a:lnTo>
                  <a:pt x="164" y="54"/>
                </a:lnTo>
                <a:lnTo>
                  <a:pt x="164" y="54"/>
                </a:lnTo>
                <a:lnTo>
                  <a:pt x="164" y="55"/>
                </a:lnTo>
                <a:lnTo>
                  <a:pt x="164" y="55"/>
                </a:lnTo>
                <a:lnTo>
                  <a:pt x="164" y="58"/>
                </a:lnTo>
                <a:lnTo>
                  <a:pt x="165" y="61"/>
                </a:lnTo>
                <a:lnTo>
                  <a:pt x="165" y="61"/>
                </a:lnTo>
                <a:lnTo>
                  <a:pt x="167" y="61"/>
                </a:lnTo>
                <a:lnTo>
                  <a:pt x="168" y="61"/>
                </a:lnTo>
                <a:lnTo>
                  <a:pt x="168" y="61"/>
                </a:lnTo>
                <a:lnTo>
                  <a:pt x="176" y="55"/>
                </a:lnTo>
                <a:lnTo>
                  <a:pt x="176" y="55"/>
                </a:lnTo>
                <a:lnTo>
                  <a:pt x="176" y="55"/>
                </a:lnTo>
                <a:lnTo>
                  <a:pt x="176" y="55"/>
                </a:lnTo>
                <a:lnTo>
                  <a:pt x="176" y="55"/>
                </a:lnTo>
                <a:lnTo>
                  <a:pt x="176" y="55"/>
                </a:lnTo>
                <a:lnTo>
                  <a:pt x="174" y="52"/>
                </a:lnTo>
                <a:lnTo>
                  <a:pt x="172" y="48"/>
                </a:lnTo>
                <a:lnTo>
                  <a:pt x="172" y="48"/>
                </a:lnTo>
                <a:lnTo>
                  <a:pt x="172" y="48"/>
                </a:lnTo>
                <a:lnTo>
                  <a:pt x="172" y="48"/>
                </a:lnTo>
                <a:close/>
                <a:moveTo>
                  <a:pt x="122" y="302"/>
                </a:moveTo>
                <a:lnTo>
                  <a:pt x="122" y="302"/>
                </a:lnTo>
                <a:lnTo>
                  <a:pt x="120" y="304"/>
                </a:lnTo>
                <a:lnTo>
                  <a:pt x="120" y="304"/>
                </a:lnTo>
                <a:lnTo>
                  <a:pt x="118" y="308"/>
                </a:lnTo>
                <a:lnTo>
                  <a:pt x="118" y="308"/>
                </a:lnTo>
                <a:lnTo>
                  <a:pt x="117" y="308"/>
                </a:lnTo>
                <a:lnTo>
                  <a:pt x="115" y="308"/>
                </a:lnTo>
                <a:lnTo>
                  <a:pt x="115" y="308"/>
                </a:lnTo>
                <a:lnTo>
                  <a:pt x="115" y="306"/>
                </a:lnTo>
                <a:lnTo>
                  <a:pt x="115" y="306"/>
                </a:lnTo>
                <a:lnTo>
                  <a:pt x="115" y="306"/>
                </a:lnTo>
                <a:lnTo>
                  <a:pt x="117" y="305"/>
                </a:lnTo>
                <a:lnTo>
                  <a:pt x="117" y="305"/>
                </a:lnTo>
                <a:lnTo>
                  <a:pt x="118" y="302"/>
                </a:lnTo>
                <a:lnTo>
                  <a:pt x="118" y="302"/>
                </a:lnTo>
                <a:lnTo>
                  <a:pt x="120" y="299"/>
                </a:lnTo>
                <a:lnTo>
                  <a:pt x="120" y="298"/>
                </a:lnTo>
                <a:lnTo>
                  <a:pt x="120" y="298"/>
                </a:lnTo>
                <a:lnTo>
                  <a:pt x="120" y="294"/>
                </a:lnTo>
                <a:lnTo>
                  <a:pt x="120" y="294"/>
                </a:lnTo>
                <a:lnTo>
                  <a:pt x="120" y="295"/>
                </a:lnTo>
                <a:lnTo>
                  <a:pt x="120" y="295"/>
                </a:lnTo>
                <a:lnTo>
                  <a:pt x="115" y="302"/>
                </a:lnTo>
                <a:lnTo>
                  <a:pt x="115" y="302"/>
                </a:lnTo>
                <a:lnTo>
                  <a:pt x="114" y="305"/>
                </a:lnTo>
                <a:lnTo>
                  <a:pt x="114" y="305"/>
                </a:lnTo>
                <a:lnTo>
                  <a:pt x="114" y="305"/>
                </a:lnTo>
                <a:lnTo>
                  <a:pt x="114" y="305"/>
                </a:lnTo>
                <a:lnTo>
                  <a:pt x="111" y="311"/>
                </a:lnTo>
                <a:lnTo>
                  <a:pt x="111" y="311"/>
                </a:lnTo>
                <a:lnTo>
                  <a:pt x="101" y="326"/>
                </a:lnTo>
                <a:lnTo>
                  <a:pt x="101" y="326"/>
                </a:lnTo>
                <a:lnTo>
                  <a:pt x="97" y="332"/>
                </a:lnTo>
                <a:lnTo>
                  <a:pt x="91" y="338"/>
                </a:lnTo>
                <a:lnTo>
                  <a:pt x="91" y="338"/>
                </a:lnTo>
                <a:lnTo>
                  <a:pt x="87" y="342"/>
                </a:lnTo>
                <a:lnTo>
                  <a:pt x="87" y="342"/>
                </a:lnTo>
                <a:lnTo>
                  <a:pt x="87" y="342"/>
                </a:lnTo>
                <a:lnTo>
                  <a:pt x="87" y="342"/>
                </a:lnTo>
                <a:lnTo>
                  <a:pt x="84" y="343"/>
                </a:lnTo>
                <a:lnTo>
                  <a:pt x="84" y="343"/>
                </a:lnTo>
                <a:lnTo>
                  <a:pt x="86" y="345"/>
                </a:lnTo>
                <a:lnTo>
                  <a:pt x="86" y="345"/>
                </a:lnTo>
                <a:lnTo>
                  <a:pt x="84" y="348"/>
                </a:lnTo>
                <a:lnTo>
                  <a:pt x="84" y="348"/>
                </a:lnTo>
                <a:lnTo>
                  <a:pt x="90" y="355"/>
                </a:lnTo>
                <a:lnTo>
                  <a:pt x="90" y="355"/>
                </a:lnTo>
                <a:lnTo>
                  <a:pt x="91" y="355"/>
                </a:lnTo>
                <a:lnTo>
                  <a:pt x="90" y="353"/>
                </a:lnTo>
                <a:lnTo>
                  <a:pt x="90" y="353"/>
                </a:lnTo>
                <a:lnTo>
                  <a:pt x="90" y="348"/>
                </a:lnTo>
                <a:lnTo>
                  <a:pt x="90" y="348"/>
                </a:lnTo>
                <a:lnTo>
                  <a:pt x="90" y="346"/>
                </a:lnTo>
                <a:lnTo>
                  <a:pt x="90" y="346"/>
                </a:lnTo>
                <a:lnTo>
                  <a:pt x="91" y="346"/>
                </a:lnTo>
                <a:lnTo>
                  <a:pt x="93" y="346"/>
                </a:lnTo>
                <a:lnTo>
                  <a:pt x="93" y="346"/>
                </a:lnTo>
                <a:lnTo>
                  <a:pt x="94" y="349"/>
                </a:lnTo>
                <a:lnTo>
                  <a:pt x="94" y="349"/>
                </a:lnTo>
                <a:lnTo>
                  <a:pt x="95" y="352"/>
                </a:lnTo>
                <a:lnTo>
                  <a:pt x="95" y="352"/>
                </a:lnTo>
                <a:lnTo>
                  <a:pt x="95" y="351"/>
                </a:lnTo>
                <a:lnTo>
                  <a:pt x="95" y="351"/>
                </a:lnTo>
                <a:lnTo>
                  <a:pt x="97" y="349"/>
                </a:lnTo>
                <a:lnTo>
                  <a:pt x="97" y="349"/>
                </a:lnTo>
                <a:lnTo>
                  <a:pt x="97" y="349"/>
                </a:lnTo>
                <a:lnTo>
                  <a:pt x="95" y="345"/>
                </a:lnTo>
                <a:lnTo>
                  <a:pt x="95" y="345"/>
                </a:lnTo>
                <a:lnTo>
                  <a:pt x="94" y="343"/>
                </a:lnTo>
                <a:lnTo>
                  <a:pt x="94" y="343"/>
                </a:lnTo>
                <a:lnTo>
                  <a:pt x="94" y="342"/>
                </a:lnTo>
                <a:lnTo>
                  <a:pt x="94" y="342"/>
                </a:lnTo>
                <a:lnTo>
                  <a:pt x="94" y="341"/>
                </a:lnTo>
                <a:lnTo>
                  <a:pt x="94" y="341"/>
                </a:lnTo>
                <a:lnTo>
                  <a:pt x="95" y="339"/>
                </a:lnTo>
                <a:lnTo>
                  <a:pt x="97" y="338"/>
                </a:lnTo>
                <a:lnTo>
                  <a:pt x="97" y="338"/>
                </a:lnTo>
                <a:lnTo>
                  <a:pt x="97" y="338"/>
                </a:lnTo>
                <a:lnTo>
                  <a:pt x="97" y="338"/>
                </a:lnTo>
                <a:lnTo>
                  <a:pt x="100" y="335"/>
                </a:lnTo>
                <a:lnTo>
                  <a:pt x="100" y="335"/>
                </a:lnTo>
                <a:lnTo>
                  <a:pt x="100" y="332"/>
                </a:lnTo>
                <a:lnTo>
                  <a:pt x="100" y="332"/>
                </a:lnTo>
                <a:lnTo>
                  <a:pt x="100" y="331"/>
                </a:lnTo>
                <a:lnTo>
                  <a:pt x="100" y="331"/>
                </a:lnTo>
                <a:lnTo>
                  <a:pt x="101" y="329"/>
                </a:lnTo>
                <a:lnTo>
                  <a:pt x="101" y="329"/>
                </a:lnTo>
                <a:lnTo>
                  <a:pt x="103" y="331"/>
                </a:lnTo>
                <a:lnTo>
                  <a:pt x="103" y="331"/>
                </a:lnTo>
                <a:lnTo>
                  <a:pt x="105" y="324"/>
                </a:lnTo>
                <a:lnTo>
                  <a:pt x="105" y="324"/>
                </a:lnTo>
                <a:lnTo>
                  <a:pt x="107" y="322"/>
                </a:lnTo>
                <a:lnTo>
                  <a:pt x="107" y="319"/>
                </a:lnTo>
                <a:lnTo>
                  <a:pt x="107" y="319"/>
                </a:lnTo>
                <a:lnTo>
                  <a:pt x="107" y="318"/>
                </a:lnTo>
                <a:lnTo>
                  <a:pt x="108" y="318"/>
                </a:lnTo>
                <a:lnTo>
                  <a:pt x="108" y="318"/>
                </a:lnTo>
                <a:lnTo>
                  <a:pt x="110" y="318"/>
                </a:lnTo>
                <a:lnTo>
                  <a:pt x="110" y="318"/>
                </a:lnTo>
                <a:lnTo>
                  <a:pt x="111" y="315"/>
                </a:lnTo>
                <a:lnTo>
                  <a:pt x="111" y="315"/>
                </a:lnTo>
                <a:lnTo>
                  <a:pt x="113" y="314"/>
                </a:lnTo>
                <a:lnTo>
                  <a:pt x="113" y="312"/>
                </a:lnTo>
                <a:lnTo>
                  <a:pt x="113" y="312"/>
                </a:lnTo>
                <a:lnTo>
                  <a:pt x="113" y="311"/>
                </a:lnTo>
                <a:lnTo>
                  <a:pt x="113" y="311"/>
                </a:lnTo>
                <a:lnTo>
                  <a:pt x="113" y="309"/>
                </a:lnTo>
                <a:lnTo>
                  <a:pt x="113" y="309"/>
                </a:lnTo>
                <a:lnTo>
                  <a:pt x="115" y="309"/>
                </a:lnTo>
                <a:lnTo>
                  <a:pt x="115" y="309"/>
                </a:lnTo>
                <a:lnTo>
                  <a:pt x="115" y="312"/>
                </a:lnTo>
                <a:lnTo>
                  <a:pt x="115" y="312"/>
                </a:lnTo>
                <a:lnTo>
                  <a:pt x="121" y="321"/>
                </a:lnTo>
                <a:lnTo>
                  <a:pt x="121" y="321"/>
                </a:lnTo>
                <a:lnTo>
                  <a:pt x="121" y="321"/>
                </a:lnTo>
                <a:lnTo>
                  <a:pt x="121" y="321"/>
                </a:lnTo>
                <a:lnTo>
                  <a:pt x="121" y="321"/>
                </a:lnTo>
                <a:lnTo>
                  <a:pt x="121" y="321"/>
                </a:lnTo>
                <a:lnTo>
                  <a:pt x="121" y="321"/>
                </a:lnTo>
                <a:lnTo>
                  <a:pt x="121" y="321"/>
                </a:lnTo>
                <a:lnTo>
                  <a:pt x="120" y="311"/>
                </a:lnTo>
                <a:lnTo>
                  <a:pt x="120" y="311"/>
                </a:lnTo>
                <a:lnTo>
                  <a:pt x="120" y="308"/>
                </a:lnTo>
                <a:lnTo>
                  <a:pt x="120" y="308"/>
                </a:lnTo>
                <a:lnTo>
                  <a:pt x="121" y="306"/>
                </a:lnTo>
                <a:lnTo>
                  <a:pt x="122" y="306"/>
                </a:lnTo>
                <a:lnTo>
                  <a:pt x="122" y="306"/>
                </a:lnTo>
                <a:lnTo>
                  <a:pt x="124" y="308"/>
                </a:lnTo>
                <a:lnTo>
                  <a:pt x="124" y="308"/>
                </a:lnTo>
                <a:lnTo>
                  <a:pt x="125" y="311"/>
                </a:lnTo>
                <a:lnTo>
                  <a:pt x="125" y="311"/>
                </a:lnTo>
                <a:lnTo>
                  <a:pt x="127" y="312"/>
                </a:lnTo>
                <a:lnTo>
                  <a:pt x="127" y="312"/>
                </a:lnTo>
                <a:lnTo>
                  <a:pt x="127" y="312"/>
                </a:lnTo>
                <a:lnTo>
                  <a:pt x="127" y="312"/>
                </a:lnTo>
                <a:lnTo>
                  <a:pt x="125" y="302"/>
                </a:lnTo>
                <a:lnTo>
                  <a:pt x="125" y="302"/>
                </a:lnTo>
                <a:lnTo>
                  <a:pt x="125" y="304"/>
                </a:lnTo>
                <a:lnTo>
                  <a:pt x="125" y="304"/>
                </a:lnTo>
                <a:lnTo>
                  <a:pt x="124" y="305"/>
                </a:lnTo>
                <a:lnTo>
                  <a:pt x="124" y="305"/>
                </a:lnTo>
                <a:lnTo>
                  <a:pt x="122" y="306"/>
                </a:lnTo>
                <a:lnTo>
                  <a:pt x="122" y="305"/>
                </a:lnTo>
                <a:lnTo>
                  <a:pt x="122" y="305"/>
                </a:lnTo>
                <a:lnTo>
                  <a:pt x="121" y="305"/>
                </a:lnTo>
                <a:lnTo>
                  <a:pt x="121" y="304"/>
                </a:lnTo>
                <a:lnTo>
                  <a:pt x="121" y="304"/>
                </a:lnTo>
                <a:lnTo>
                  <a:pt x="122" y="302"/>
                </a:lnTo>
                <a:lnTo>
                  <a:pt x="122" y="302"/>
                </a:lnTo>
                <a:lnTo>
                  <a:pt x="125" y="298"/>
                </a:lnTo>
                <a:lnTo>
                  <a:pt x="125" y="298"/>
                </a:lnTo>
                <a:lnTo>
                  <a:pt x="125" y="298"/>
                </a:lnTo>
                <a:lnTo>
                  <a:pt x="125" y="298"/>
                </a:lnTo>
                <a:lnTo>
                  <a:pt x="124" y="295"/>
                </a:lnTo>
                <a:lnTo>
                  <a:pt x="124" y="295"/>
                </a:lnTo>
                <a:lnTo>
                  <a:pt x="122" y="298"/>
                </a:lnTo>
                <a:lnTo>
                  <a:pt x="122" y="298"/>
                </a:lnTo>
                <a:lnTo>
                  <a:pt x="121" y="301"/>
                </a:lnTo>
                <a:lnTo>
                  <a:pt x="122" y="302"/>
                </a:lnTo>
                <a:lnTo>
                  <a:pt x="122" y="302"/>
                </a:lnTo>
                <a:lnTo>
                  <a:pt x="122" y="302"/>
                </a:lnTo>
                <a:lnTo>
                  <a:pt x="122" y="302"/>
                </a:lnTo>
                <a:close/>
                <a:moveTo>
                  <a:pt x="171" y="167"/>
                </a:moveTo>
                <a:lnTo>
                  <a:pt x="171" y="167"/>
                </a:lnTo>
                <a:lnTo>
                  <a:pt x="175" y="157"/>
                </a:lnTo>
                <a:lnTo>
                  <a:pt x="175" y="157"/>
                </a:lnTo>
                <a:lnTo>
                  <a:pt x="175" y="156"/>
                </a:lnTo>
                <a:lnTo>
                  <a:pt x="175" y="156"/>
                </a:lnTo>
                <a:lnTo>
                  <a:pt x="169" y="146"/>
                </a:lnTo>
                <a:lnTo>
                  <a:pt x="169" y="146"/>
                </a:lnTo>
                <a:lnTo>
                  <a:pt x="162" y="130"/>
                </a:lnTo>
                <a:lnTo>
                  <a:pt x="162" y="130"/>
                </a:lnTo>
                <a:lnTo>
                  <a:pt x="159" y="127"/>
                </a:lnTo>
                <a:lnTo>
                  <a:pt x="159" y="127"/>
                </a:lnTo>
                <a:lnTo>
                  <a:pt x="159" y="126"/>
                </a:lnTo>
                <a:lnTo>
                  <a:pt x="159" y="126"/>
                </a:lnTo>
                <a:lnTo>
                  <a:pt x="161" y="125"/>
                </a:lnTo>
                <a:lnTo>
                  <a:pt x="161" y="125"/>
                </a:lnTo>
                <a:lnTo>
                  <a:pt x="162" y="126"/>
                </a:lnTo>
                <a:lnTo>
                  <a:pt x="162" y="126"/>
                </a:lnTo>
                <a:lnTo>
                  <a:pt x="165" y="135"/>
                </a:lnTo>
                <a:lnTo>
                  <a:pt x="165" y="135"/>
                </a:lnTo>
                <a:lnTo>
                  <a:pt x="175" y="152"/>
                </a:lnTo>
                <a:lnTo>
                  <a:pt x="175" y="152"/>
                </a:lnTo>
                <a:lnTo>
                  <a:pt x="176" y="154"/>
                </a:lnTo>
                <a:lnTo>
                  <a:pt x="176" y="154"/>
                </a:lnTo>
                <a:lnTo>
                  <a:pt x="178" y="149"/>
                </a:lnTo>
                <a:lnTo>
                  <a:pt x="178" y="149"/>
                </a:lnTo>
                <a:lnTo>
                  <a:pt x="179" y="146"/>
                </a:lnTo>
                <a:lnTo>
                  <a:pt x="178" y="143"/>
                </a:lnTo>
                <a:lnTo>
                  <a:pt x="178" y="143"/>
                </a:lnTo>
                <a:lnTo>
                  <a:pt x="171" y="130"/>
                </a:lnTo>
                <a:lnTo>
                  <a:pt x="171" y="130"/>
                </a:lnTo>
                <a:lnTo>
                  <a:pt x="164" y="117"/>
                </a:lnTo>
                <a:lnTo>
                  <a:pt x="164" y="117"/>
                </a:lnTo>
                <a:lnTo>
                  <a:pt x="162" y="115"/>
                </a:lnTo>
                <a:lnTo>
                  <a:pt x="162" y="115"/>
                </a:lnTo>
                <a:lnTo>
                  <a:pt x="161" y="113"/>
                </a:lnTo>
                <a:lnTo>
                  <a:pt x="161" y="112"/>
                </a:lnTo>
                <a:lnTo>
                  <a:pt x="161" y="112"/>
                </a:lnTo>
                <a:lnTo>
                  <a:pt x="162" y="110"/>
                </a:lnTo>
                <a:lnTo>
                  <a:pt x="164" y="110"/>
                </a:lnTo>
                <a:lnTo>
                  <a:pt x="164" y="110"/>
                </a:lnTo>
                <a:lnTo>
                  <a:pt x="165" y="110"/>
                </a:lnTo>
                <a:lnTo>
                  <a:pt x="167" y="112"/>
                </a:lnTo>
                <a:lnTo>
                  <a:pt x="167" y="112"/>
                </a:lnTo>
                <a:lnTo>
                  <a:pt x="169" y="117"/>
                </a:lnTo>
                <a:lnTo>
                  <a:pt x="169" y="117"/>
                </a:lnTo>
                <a:lnTo>
                  <a:pt x="175" y="132"/>
                </a:lnTo>
                <a:lnTo>
                  <a:pt x="175" y="132"/>
                </a:lnTo>
                <a:lnTo>
                  <a:pt x="179" y="142"/>
                </a:lnTo>
                <a:lnTo>
                  <a:pt x="179" y="142"/>
                </a:lnTo>
                <a:lnTo>
                  <a:pt x="181" y="143"/>
                </a:lnTo>
                <a:lnTo>
                  <a:pt x="181" y="143"/>
                </a:lnTo>
                <a:lnTo>
                  <a:pt x="181" y="142"/>
                </a:lnTo>
                <a:lnTo>
                  <a:pt x="181" y="142"/>
                </a:lnTo>
                <a:lnTo>
                  <a:pt x="178" y="133"/>
                </a:lnTo>
                <a:lnTo>
                  <a:pt x="178" y="133"/>
                </a:lnTo>
                <a:lnTo>
                  <a:pt x="172" y="113"/>
                </a:lnTo>
                <a:lnTo>
                  <a:pt x="172" y="113"/>
                </a:lnTo>
                <a:lnTo>
                  <a:pt x="172" y="109"/>
                </a:lnTo>
                <a:lnTo>
                  <a:pt x="172" y="109"/>
                </a:lnTo>
                <a:lnTo>
                  <a:pt x="174" y="108"/>
                </a:lnTo>
                <a:lnTo>
                  <a:pt x="174" y="108"/>
                </a:lnTo>
                <a:lnTo>
                  <a:pt x="175" y="109"/>
                </a:lnTo>
                <a:lnTo>
                  <a:pt x="175" y="109"/>
                </a:lnTo>
                <a:lnTo>
                  <a:pt x="176" y="110"/>
                </a:lnTo>
                <a:lnTo>
                  <a:pt x="176" y="110"/>
                </a:lnTo>
                <a:lnTo>
                  <a:pt x="185" y="127"/>
                </a:lnTo>
                <a:lnTo>
                  <a:pt x="185" y="127"/>
                </a:lnTo>
                <a:lnTo>
                  <a:pt x="186" y="129"/>
                </a:lnTo>
                <a:lnTo>
                  <a:pt x="186" y="129"/>
                </a:lnTo>
                <a:lnTo>
                  <a:pt x="189" y="119"/>
                </a:lnTo>
                <a:lnTo>
                  <a:pt x="189" y="119"/>
                </a:lnTo>
                <a:lnTo>
                  <a:pt x="188" y="116"/>
                </a:lnTo>
                <a:lnTo>
                  <a:pt x="188" y="116"/>
                </a:lnTo>
                <a:lnTo>
                  <a:pt x="181" y="102"/>
                </a:lnTo>
                <a:lnTo>
                  <a:pt x="181" y="102"/>
                </a:lnTo>
                <a:lnTo>
                  <a:pt x="176" y="93"/>
                </a:lnTo>
                <a:lnTo>
                  <a:pt x="176" y="93"/>
                </a:lnTo>
                <a:lnTo>
                  <a:pt x="175" y="92"/>
                </a:lnTo>
                <a:lnTo>
                  <a:pt x="175" y="92"/>
                </a:lnTo>
                <a:lnTo>
                  <a:pt x="175" y="93"/>
                </a:lnTo>
                <a:lnTo>
                  <a:pt x="175" y="93"/>
                </a:lnTo>
                <a:lnTo>
                  <a:pt x="174" y="93"/>
                </a:lnTo>
                <a:lnTo>
                  <a:pt x="174" y="93"/>
                </a:lnTo>
                <a:lnTo>
                  <a:pt x="172" y="92"/>
                </a:lnTo>
                <a:lnTo>
                  <a:pt x="174" y="92"/>
                </a:lnTo>
                <a:lnTo>
                  <a:pt x="174" y="92"/>
                </a:lnTo>
                <a:lnTo>
                  <a:pt x="174" y="90"/>
                </a:lnTo>
                <a:lnTo>
                  <a:pt x="174" y="90"/>
                </a:lnTo>
                <a:lnTo>
                  <a:pt x="175" y="90"/>
                </a:lnTo>
                <a:lnTo>
                  <a:pt x="176" y="90"/>
                </a:lnTo>
                <a:lnTo>
                  <a:pt x="176" y="90"/>
                </a:lnTo>
                <a:lnTo>
                  <a:pt x="178" y="92"/>
                </a:lnTo>
                <a:lnTo>
                  <a:pt x="178" y="92"/>
                </a:lnTo>
                <a:lnTo>
                  <a:pt x="184" y="103"/>
                </a:lnTo>
                <a:lnTo>
                  <a:pt x="184" y="103"/>
                </a:lnTo>
                <a:lnTo>
                  <a:pt x="188" y="110"/>
                </a:lnTo>
                <a:lnTo>
                  <a:pt x="188" y="110"/>
                </a:lnTo>
                <a:lnTo>
                  <a:pt x="189" y="115"/>
                </a:lnTo>
                <a:lnTo>
                  <a:pt x="189" y="115"/>
                </a:lnTo>
                <a:lnTo>
                  <a:pt x="191" y="115"/>
                </a:lnTo>
                <a:lnTo>
                  <a:pt x="191" y="115"/>
                </a:lnTo>
                <a:lnTo>
                  <a:pt x="195" y="105"/>
                </a:lnTo>
                <a:lnTo>
                  <a:pt x="195" y="105"/>
                </a:lnTo>
                <a:lnTo>
                  <a:pt x="194" y="105"/>
                </a:lnTo>
                <a:lnTo>
                  <a:pt x="192" y="103"/>
                </a:lnTo>
                <a:lnTo>
                  <a:pt x="192" y="103"/>
                </a:lnTo>
                <a:lnTo>
                  <a:pt x="191" y="99"/>
                </a:lnTo>
                <a:lnTo>
                  <a:pt x="191" y="99"/>
                </a:lnTo>
                <a:lnTo>
                  <a:pt x="184" y="82"/>
                </a:lnTo>
                <a:lnTo>
                  <a:pt x="184" y="82"/>
                </a:lnTo>
                <a:lnTo>
                  <a:pt x="181" y="76"/>
                </a:lnTo>
                <a:lnTo>
                  <a:pt x="181" y="76"/>
                </a:lnTo>
                <a:lnTo>
                  <a:pt x="181" y="75"/>
                </a:lnTo>
                <a:lnTo>
                  <a:pt x="181" y="75"/>
                </a:lnTo>
                <a:lnTo>
                  <a:pt x="181" y="73"/>
                </a:lnTo>
                <a:lnTo>
                  <a:pt x="181" y="72"/>
                </a:lnTo>
                <a:lnTo>
                  <a:pt x="181" y="72"/>
                </a:lnTo>
                <a:lnTo>
                  <a:pt x="179" y="73"/>
                </a:lnTo>
                <a:lnTo>
                  <a:pt x="179" y="73"/>
                </a:lnTo>
                <a:lnTo>
                  <a:pt x="178" y="85"/>
                </a:lnTo>
                <a:lnTo>
                  <a:pt x="178" y="85"/>
                </a:lnTo>
                <a:lnTo>
                  <a:pt x="176" y="86"/>
                </a:lnTo>
                <a:lnTo>
                  <a:pt x="176" y="86"/>
                </a:lnTo>
                <a:lnTo>
                  <a:pt x="175" y="88"/>
                </a:lnTo>
                <a:lnTo>
                  <a:pt x="174" y="86"/>
                </a:lnTo>
                <a:lnTo>
                  <a:pt x="174" y="86"/>
                </a:lnTo>
                <a:lnTo>
                  <a:pt x="172" y="85"/>
                </a:lnTo>
                <a:lnTo>
                  <a:pt x="172" y="85"/>
                </a:lnTo>
                <a:lnTo>
                  <a:pt x="172" y="81"/>
                </a:lnTo>
                <a:lnTo>
                  <a:pt x="172" y="81"/>
                </a:lnTo>
                <a:lnTo>
                  <a:pt x="171" y="76"/>
                </a:lnTo>
                <a:lnTo>
                  <a:pt x="171" y="76"/>
                </a:lnTo>
                <a:lnTo>
                  <a:pt x="169" y="76"/>
                </a:lnTo>
                <a:lnTo>
                  <a:pt x="169" y="76"/>
                </a:lnTo>
                <a:lnTo>
                  <a:pt x="169" y="81"/>
                </a:lnTo>
                <a:lnTo>
                  <a:pt x="169" y="81"/>
                </a:lnTo>
                <a:lnTo>
                  <a:pt x="168" y="95"/>
                </a:lnTo>
                <a:lnTo>
                  <a:pt x="168" y="95"/>
                </a:lnTo>
                <a:lnTo>
                  <a:pt x="167" y="98"/>
                </a:lnTo>
                <a:lnTo>
                  <a:pt x="167" y="98"/>
                </a:lnTo>
                <a:lnTo>
                  <a:pt x="165" y="99"/>
                </a:lnTo>
                <a:lnTo>
                  <a:pt x="165" y="99"/>
                </a:lnTo>
                <a:lnTo>
                  <a:pt x="164" y="98"/>
                </a:lnTo>
                <a:lnTo>
                  <a:pt x="164" y="98"/>
                </a:lnTo>
                <a:lnTo>
                  <a:pt x="164" y="96"/>
                </a:lnTo>
                <a:lnTo>
                  <a:pt x="164" y="96"/>
                </a:lnTo>
                <a:lnTo>
                  <a:pt x="162" y="86"/>
                </a:lnTo>
                <a:lnTo>
                  <a:pt x="162" y="86"/>
                </a:lnTo>
                <a:lnTo>
                  <a:pt x="162" y="82"/>
                </a:lnTo>
                <a:lnTo>
                  <a:pt x="162" y="82"/>
                </a:lnTo>
                <a:lnTo>
                  <a:pt x="161" y="83"/>
                </a:lnTo>
                <a:lnTo>
                  <a:pt x="161" y="83"/>
                </a:lnTo>
                <a:lnTo>
                  <a:pt x="161" y="93"/>
                </a:lnTo>
                <a:lnTo>
                  <a:pt x="161" y="93"/>
                </a:lnTo>
                <a:lnTo>
                  <a:pt x="159" y="102"/>
                </a:lnTo>
                <a:lnTo>
                  <a:pt x="159" y="102"/>
                </a:lnTo>
                <a:lnTo>
                  <a:pt x="159" y="103"/>
                </a:lnTo>
                <a:lnTo>
                  <a:pt x="159" y="103"/>
                </a:lnTo>
                <a:lnTo>
                  <a:pt x="158" y="105"/>
                </a:lnTo>
                <a:lnTo>
                  <a:pt x="157" y="103"/>
                </a:lnTo>
                <a:lnTo>
                  <a:pt x="157" y="103"/>
                </a:lnTo>
                <a:lnTo>
                  <a:pt x="157" y="102"/>
                </a:lnTo>
                <a:lnTo>
                  <a:pt x="157" y="102"/>
                </a:lnTo>
                <a:lnTo>
                  <a:pt x="154" y="93"/>
                </a:lnTo>
                <a:lnTo>
                  <a:pt x="154" y="93"/>
                </a:lnTo>
                <a:lnTo>
                  <a:pt x="154" y="92"/>
                </a:lnTo>
                <a:lnTo>
                  <a:pt x="154" y="92"/>
                </a:lnTo>
                <a:lnTo>
                  <a:pt x="152" y="93"/>
                </a:lnTo>
                <a:lnTo>
                  <a:pt x="152" y="93"/>
                </a:lnTo>
                <a:lnTo>
                  <a:pt x="152" y="102"/>
                </a:lnTo>
                <a:lnTo>
                  <a:pt x="152" y="102"/>
                </a:lnTo>
                <a:lnTo>
                  <a:pt x="152" y="116"/>
                </a:lnTo>
                <a:lnTo>
                  <a:pt x="152" y="116"/>
                </a:lnTo>
                <a:lnTo>
                  <a:pt x="152" y="117"/>
                </a:lnTo>
                <a:lnTo>
                  <a:pt x="152" y="117"/>
                </a:lnTo>
                <a:lnTo>
                  <a:pt x="151" y="119"/>
                </a:lnTo>
                <a:lnTo>
                  <a:pt x="151" y="119"/>
                </a:lnTo>
                <a:lnTo>
                  <a:pt x="149" y="117"/>
                </a:lnTo>
                <a:lnTo>
                  <a:pt x="149" y="117"/>
                </a:lnTo>
                <a:lnTo>
                  <a:pt x="148" y="116"/>
                </a:lnTo>
                <a:lnTo>
                  <a:pt x="148" y="116"/>
                </a:lnTo>
                <a:lnTo>
                  <a:pt x="148" y="115"/>
                </a:lnTo>
                <a:lnTo>
                  <a:pt x="148" y="115"/>
                </a:lnTo>
                <a:lnTo>
                  <a:pt x="144" y="100"/>
                </a:lnTo>
                <a:lnTo>
                  <a:pt x="144" y="100"/>
                </a:lnTo>
                <a:lnTo>
                  <a:pt x="144" y="99"/>
                </a:lnTo>
                <a:lnTo>
                  <a:pt x="144" y="99"/>
                </a:lnTo>
                <a:lnTo>
                  <a:pt x="144" y="100"/>
                </a:lnTo>
                <a:lnTo>
                  <a:pt x="144" y="100"/>
                </a:lnTo>
                <a:lnTo>
                  <a:pt x="142" y="126"/>
                </a:lnTo>
                <a:lnTo>
                  <a:pt x="142" y="126"/>
                </a:lnTo>
                <a:lnTo>
                  <a:pt x="142" y="130"/>
                </a:lnTo>
                <a:lnTo>
                  <a:pt x="142" y="130"/>
                </a:lnTo>
                <a:lnTo>
                  <a:pt x="141" y="132"/>
                </a:lnTo>
                <a:lnTo>
                  <a:pt x="141" y="132"/>
                </a:lnTo>
                <a:lnTo>
                  <a:pt x="140" y="130"/>
                </a:lnTo>
                <a:lnTo>
                  <a:pt x="140" y="130"/>
                </a:lnTo>
                <a:lnTo>
                  <a:pt x="138" y="129"/>
                </a:lnTo>
                <a:lnTo>
                  <a:pt x="138" y="129"/>
                </a:lnTo>
                <a:lnTo>
                  <a:pt x="135" y="117"/>
                </a:lnTo>
                <a:lnTo>
                  <a:pt x="135" y="117"/>
                </a:lnTo>
                <a:lnTo>
                  <a:pt x="135" y="115"/>
                </a:lnTo>
                <a:lnTo>
                  <a:pt x="135" y="115"/>
                </a:lnTo>
                <a:lnTo>
                  <a:pt x="135" y="116"/>
                </a:lnTo>
                <a:lnTo>
                  <a:pt x="135" y="116"/>
                </a:lnTo>
                <a:lnTo>
                  <a:pt x="137" y="142"/>
                </a:lnTo>
                <a:lnTo>
                  <a:pt x="137" y="142"/>
                </a:lnTo>
                <a:lnTo>
                  <a:pt x="137" y="152"/>
                </a:lnTo>
                <a:lnTo>
                  <a:pt x="137" y="152"/>
                </a:lnTo>
                <a:lnTo>
                  <a:pt x="137" y="154"/>
                </a:lnTo>
                <a:lnTo>
                  <a:pt x="137" y="154"/>
                </a:lnTo>
                <a:lnTo>
                  <a:pt x="135" y="156"/>
                </a:lnTo>
                <a:lnTo>
                  <a:pt x="135" y="156"/>
                </a:lnTo>
                <a:lnTo>
                  <a:pt x="134" y="154"/>
                </a:lnTo>
                <a:lnTo>
                  <a:pt x="134" y="154"/>
                </a:lnTo>
                <a:lnTo>
                  <a:pt x="134" y="152"/>
                </a:lnTo>
                <a:lnTo>
                  <a:pt x="134" y="152"/>
                </a:lnTo>
                <a:lnTo>
                  <a:pt x="127" y="130"/>
                </a:lnTo>
                <a:lnTo>
                  <a:pt x="127" y="130"/>
                </a:lnTo>
                <a:lnTo>
                  <a:pt x="127" y="129"/>
                </a:lnTo>
                <a:lnTo>
                  <a:pt x="127" y="129"/>
                </a:lnTo>
                <a:lnTo>
                  <a:pt x="127" y="132"/>
                </a:lnTo>
                <a:lnTo>
                  <a:pt x="127" y="132"/>
                </a:lnTo>
                <a:lnTo>
                  <a:pt x="128" y="150"/>
                </a:lnTo>
                <a:lnTo>
                  <a:pt x="128" y="150"/>
                </a:lnTo>
                <a:lnTo>
                  <a:pt x="128" y="157"/>
                </a:lnTo>
                <a:lnTo>
                  <a:pt x="128" y="157"/>
                </a:lnTo>
                <a:lnTo>
                  <a:pt x="128" y="159"/>
                </a:lnTo>
                <a:lnTo>
                  <a:pt x="128" y="159"/>
                </a:lnTo>
                <a:lnTo>
                  <a:pt x="127" y="160"/>
                </a:lnTo>
                <a:lnTo>
                  <a:pt x="125" y="159"/>
                </a:lnTo>
                <a:lnTo>
                  <a:pt x="125" y="159"/>
                </a:lnTo>
                <a:lnTo>
                  <a:pt x="124" y="157"/>
                </a:lnTo>
                <a:lnTo>
                  <a:pt x="124" y="157"/>
                </a:lnTo>
                <a:lnTo>
                  <a:pt x="122" y="152"/>
                </a:lnTo>
                <a:lnTo>
                  <a:pt x="122" y="152"/>
                </a:lnTo>
                <a:lnTo>
                  <a:pt x="118" y="136"/>
                </a:lnTo>
                <a:lnTo>
                  <a:pt x="118" y="136"/>
                </a:lnTo>
                <a:lnTo>
                  <a:pt x="118" y="135"/>
                </a:lnTo>
                <a:lnTo>
                  <a:pt x="118" y="135"/>
                </a:lnTo>
                <a:lnTo>
                  <a:pt x="118" y="137"/>
                </a:lnTo>
                <a:lnTo>
                  <a:pt x="118" y="137"/>
                </a:lnTo>
                <a:lnTo>
                  <a:pt x="118" y="152"/>
                </a:lnTo>
                <a:lnTo>
                  <a:pt x="118" y="152"/>
                </a:lnTo>
                <a:lnTo>
                  <a:pt x="118" y="156"/>
                </a:lnTo>
                <a:lnTo>
                  <a:pt x="118" y="156"/>
                </a:lnTo>
                <a:lnTo>
                  <a:pt x="117" y="157"/>
                </a:lnTo>
                <a:lnTo>
                  <a:pt x="117" y="157"/>
                </a:lnTo>
                <a:lnTo>
                  <a:pt x="117" y="157"/>
                </a:lnTo>
                <a:lnTo>
                  <a:pt x="115" y="157"/>
                </a:lnTo>
                <a:lnTo>
                  <a:pt x="114" y="156"/>
                </a:lnTo>
                <a:lnTo>
                  <a:pt x="114" y="156"/>
                </a:lnTo>
                <a:lnTo>
                  <a:pt x="113" y="152"/>
                </a:lnTo>
                <a:lnTo>
                  <a:pt x="113" y="152"/>
                </a:lnTo>
                <a:lnTo>
                  <a:pt x="113" y="149"/>
                </a:lnTo>
                <a:lnTo>
                  <a:pt x="113" y="149"/>
                </a:lnTo>
                <a:lnTo>
                  <a:pt x="113" y="152"/>
                </a:lnTo>
                <a:lnTo>
                  <a:pt x="113" y="152"/>
                </a:lnTo>
                <a:lnTo>
                  <a:pt x="113" y="160"/>
                </a:lnTo>
                <a:lnTo>
                  <a:pt x="113" y="160"/>
                </a:lnTo>
                <a:lnTo>
                  <a:pt x="113" y="162"/>
                </a:lnTo>
                <a:lnTo>
                  <a:pt x="113" y="162"/>
                </a:lnTo>
                <a:lnTo>
                  <a:pt x="111" y="163"/>
                </a:lnTo>
                <a:lnTo>
                  <a:pt x="111" y="163"/>
                </a:lnTo>
                <a:lnTo>
                  <a:pt x="110" y="162"/>
                </a:lnTo>
                <a:lnTo>
                  <a:pt x="110" y="162"/>
                </a:lnTo>
                <a:lnTo>
                  <a:pt x="108" y="160"/>
                </a:lnTo>
                <a:lnTo>
                  <a:pt x="108" y="160"/>
                </a:lnTo>
                <a:lnTo>
                  <a:pt x="105" y="153"/>
                </a:lnTo>
                <a:lnTo>
                  <a:pt x="105" y="153"/>
                </a:lnTo>
                <a:lnTo>
                  <a:pt x="104" y="152"/>
                </a:lnTo>
                <a:lnTo>
                  <a:pt x="104" y="152"/>
                </a:lnTo>
                <a:lnTo>
                  <a:pt x="104" y="152"/>
                </a:lnTo>
                <a:lnTo>
                  <a:pt x="104" y="152"/>
                </a:lnTo>
                <a:lnTo>
                  <a:pt x="104" y="166"/>
                </a:lnTo>
                <a:lnTo>
                  <a:pt x="104" y="166"/>
                </a:lnTo>
                <a:lnTo>
                  <a:pt x="105" y="166"/>
                </a:lnTo>
                <a:lnTo>
                  <a:pt x="105" y="166"/>
                </a:lnTo>
                <a:lnTo>
                  <a:pt x="114" y="164"/>
                </a:lnTo>
                <a:lnTo>
                  <a:pt x="114" y="164"/>
                </a:lnTo>
                <a:lnTo>
                  <a:pt x="120" y="163"/>
                </a:lnTo>
                <a:lnTo>
                  <a:pt x="120" y="163"/>
                </a:lnTo>
                <a:lnTo>
                  <a:pt x="131" y="162"/>
                </a:lnTo>
                <a:lnTo>
                  <a:pt x="131" y="162"/>
                </a:lnTo>
                <a:lnTo>
                  <a:pt x="140" y="163"/>
                </a:lnTo>
                <a:lnTo>
                  <a:pt x="140" y="163"/>
                </a:lnTo>
                <a:lnTo>
                  <a:pt x="148" y="164"/>
                </a:lnTo>
                <a:lnTo>
                  <a:pt x="148" y="164"/>
                </a:lnTo>
                <a:lnTo>
                  <a:pt x="152" y="167"/>
                </a:lnTo>
                <a:lnTo>
                  <a:pt x="155" y="171"/>
                </a:lnTo>
                <a:lnTo>
                  <a:pt x="155" y="171"/>
                </a:lnTo>
                <a:lnTo>
                  <a:pt x="157" y="173"/>
                </a:lnTo>
                <a:lnTo>
                  <a:pt x="157" y="173"/>
                </a:lnTo>
                <a:lnTo>
                  <a:pt x="161" y="179"/>
                </a:lnTo>
                <a:lnTo>
                  <a:pt x="162" y="184"/>
                </a:lnTo>
                <a:lnTo>
                  <a:pt x="162" y="184"/>
                </a:lnTo>
                <a:lnTo>
                  <a:pt x="162" y="189"/>
                </a:lnTo>
                <a:lnTo>
                  <a:pt x="162" y="189"/>
                </a:lnTo>
                <a:lnTo>
                  <a:pt x="162" y="190"/>
                </a:lnTo>
                <a:lnTo>
                  <a:pt x="162" y="190"/>
                </a:lnTo>
                <a:lnTo>
                  <a:pt x="167" y="183"/>
                </a:lnTo>
                <a:lnTo>
                  <a:pt x="167" y="183"/>
                </a:lnTo>
                <a:lnTo>
                  <a:pt x="167" y="180"/>
                </a:lnTo>
                <a:lnTo>
                  <a:pt x="167" y="180"/>
                </a:lnTo>
                <a:lnTo>
                  <a:pt x="155" y="159"/>
                </a:lnTo>
                <a:lnTo>
                  <a:pt x="155" y="159"/>
                </a:lnTo>
                <a:lnTo>
                  <a:pt x="154" y="156"/>
                </a:lnTo>
                <a:lnTo>
                  <a:pt x="151" y="152"/>
                </a:lnTo>
                <a:lnTo>
                  <a:pt x="151" y="152"/>
                </a:lnTo>
                <a:lnTo>
                  <a:pt x="151" y="150"/>
                </a:lnTo>
                <a:lnTo>
                  <a:pt x="151" y="150"/>
                </a:lnTo>
                <a:lnTo>
                  <a:pt x="152" y="150"/>
                </a:lnTo>
                <a:lnTo>
                  <a:pt x="152" y="150"/>
                </a:lnTo>
                <a:lnTo>
                  <a:pt x="154" y="150"/>
                </a:lnTo>
                <a:lnTo>
                  <a:pt x="154" y="150"/>
                </a:lnTo>
                <a:lnTo>
                  <a:pt x="157" y="156"/>
                </a:lnTo>
                <a:lnTo>
                  <a:pt x="157" y="156"/>
                </a:lnTo>
                <a:lnTo>
                  <a:pt x="159" y="164"/>
                </a:lnTo>
                <a:lnTo>
                  <a:pt x="159" y="164"/>
                </a:lnTo>
                <a:lnTo>
                  <a:pt x="167" y="177"/>
                </a:lnTo>
                <a:lnTo>
                  <a:pt x="167" y="177"/>
                </a:lnTo>
                <a:lnTo>
                  <a:pt x="167" y="179"/>
                </a:lnTo>
                <a:lnTo>
                  <a:pt x="167" y="179"/>
                </a:lnTo>
                <a:lnTo>
                  <a:pt x="171" y="170"/>
                </a:lnTo>
                <a:lnTo>
                  <a:pt x="171" y="170"/>
                </a:lnTo>
                <a:lnTo>
                  <a:pt x="169" y="167"/>
                </a:lnTo>
                <a:lnTo>
                  <a:pt x="169" y="167"/>
                </a:lnTo>
                <a:lnTo>
                  <a:pt x="165" y="160"/>
                </a:lnTo>
                <a:lnTo>
                  <a:pt x="165" y="160"/>
                </a:lnTo>
                <a:lnTo>
                  <a:pt x="157" y="144"/>
                </a:lnTo>
                <a:lnTo>
                  <a:pt x="157" y="144"/>
                </a:lnTo>
                <a:lnTo>
                  <a:pt x="155" y="142"/>
                </a:lnTo>
                <a:lnTo>
                  <a:pt x="155" y="142"/>
                </a:lnTo>
                <a:lnTo>
                  <a:pt x="154" y="140"/>
                </a:lnTo>
                <a:lnTo>
                  <a:pt x="154" y="140"/>
                </a:lnTo>
                <a:lnTo>
                  <a:pt x="155" y="139"/>
                </a:lnTo>
                <a:lnTo>
                  <a:pt x="155" y="139"/>
                </a:lnTo>
                <a:lnTo>
                  <a:pt x="157" y="140"/>
                </a:lnTo>
                <a:lnTo>
                  <a:pt x="157" y="140"/>
                </a:lnTo>
                <a:lnTo>
                  <a:pt x="159" y="146"/>
                </a:lnTo>
                <a:lnTo>
                  <a:pt x="159" y="146"/>
                </a:lnTo>
                <a:lnTo>
                  <a:pt x="167" y="160"/>
                </a:lnTo>
                <a:lnTo>
                  <a:pt x="167" y="160"/>
                </a:lnTo>
                <a:lnTo>
                  <a:pt x="171" y="166"/>
                </a:lnTo>
                <a:lnTo>
                  <a:pt x="171" y="166"/>
                </a:lnTo>
                <a:lnTo>
                  <a:pt x="171" y="167"/>
                </a:lnTo>
                <a:lnTo>
                  <a:pt x="171" y="167"/>
                </a:lnTo>
                <a:close/>
                <a:moveTo>
                  <a:pt x="70" y="95"/>
                </a:moveTo>
                <a:lnTo>
                  <a:pt x="70" y="95"/>
                </a:lnTo>
                <a:lnTo>
                  <a:pt x="68" y="95"/>
                </a:lnTo>
                <a:lnTo>
                  <a:pt x="68" y="95"/>
                </a:lnTo>
                <a:lnTo>
                  <a:pt x="68" y="102"/>
                </a:lnTo>
                <a:lnTo>
                  <a:pt x="68" y="102"/>
                </a:lnTo>
                <a:lnTo>
                  <a:pt x="67" y="117"/>
                </a:lnTo>
                <a:lnTo>
                  <a:pt x="67" y="117"/>
                </a:lnTo>
                <a:lnTo>
                  <a:pt x="67" y="122"/>
                </a:lnTo>
                <a:lnTo>
                  <a:pt x="67" y="122"/>
                </a:lnTo>
                <a:lnTo>
                  <a:pt x="67" y="123"/>
                </a:lnTo>
                <a:lnTo>
                  <a:pt x="66" y="123"/>
                </a:lnTo>
                <a:lnTo>
                  <a:pt x="66" y="123"/>
                </a:lnTo>
                <a:lnTo>
                  <a:pt x="64" y="123"/>
                </a:lnTo>
                <a:lnTo>
                  <a:pt x="64" y="123"/>
                </a:lnTo>
                <a:lnTo>
                  <a:pt x="63" y="120"/>
                </a:lnTo>
                <a:lnTo>
                  <a:pt x="63" y="120"/>
                </a:lnTo>
                <a:lnTo>
                  <a:pt x="60" y="108"/>
                </a:lnTo>
                <a:lnTo>
                  <a:pt x="60" y="108"/>
                </a:lnTo>
                <a:lnTo>
                  <a:pt x="60" y="106"/>
                </a:lnTo>
                <a:lnTo>
                  <a:pt x="60" y="106"/>
                </a:lnTo>
                <a:lnTo>
                  <a:pt x="60" y="108"/>
                </a:lnTo>
                <a:lnTo>
                  <a:pt x="60" y="108"/>
                </a:lnTo>
                <a:lnTo>
                  <a:pt x="59" y="120"/>
                </a:lnTo>
                <a:lnTo>
                  <a:pt x="59" y="120"/>
                </a:lnTo>
                <a:lnTo>
                  <a:pt x="59" y="132"/>
                </a:lnTo>
                <a:lnTo>
                  <a:pt x="59" y="132"/>
                </a:lnTo>
                <a:lnTo>
                  <a:pt x="57" y="133"/>
                </a:lnTo>
                <a:lnTo>
                  <a:pt x="57" y="133"/>
                </a:lnTo>
                <a:lnTo>
                  <a:pt x="56" y="135"/>
                </a:lnTo>
                <a:lnTo>
                  <a:pt x="56" y="135"/>
                </a:lnTo>
                <a:lnTo>
                  <a:pt x="54" y="133"/>
                </a:lnTo>
                <a:lnTo>
                  <a:pt x="54" y="133"/>
                </a:lnTo>
                <a:lnTo>
                  <a:pt x="54" y="132"/>
                </a:lnTo>
                <a:lnTo>
                  <a:pt x="54" y="132"/>
                </a:lnTo>
                <a:lnTo>
                  <a:pt x="53" y="125"/>
                </a:lnTo>
                <a:lnTo>
                  <a:pt x="53" y="125"/>
                </a:lnTo>
                <a:lnTo>
                  <a:pt x="51" y="122"/>
                </a:lnTo>
                <a:lnTo>
                  <a:pt x="51" y="122"/>
                </a:lnTo>
                <a:lnTo>
                  <a:pt x="50" y="135"/>
                </a:lnTo>
                <a:lnTo>
                  <a:pt x="50" y="135"/>
                </a:lnTo>
                <a:lnTo>
                  <a:pt x="51" y="135"/>
                </a:lnTo>
                <a:lnTo>
                  <a:pt x="51" y="135"/>
                </a:lnTo>
                <a:lnTo>
                  <a:pt x="59" y="137"/>
                </a:lnTo>
                <a:lnTo>
                  <a:pt x="59" y="137"/>
                </a:lnTo>
                <a:lnTo>
                  <a:pt x="66" y="140"/>
                </a:lnTo>
                <a:lnTo>
                  <a:pt x="73" y="143"/>
                </a:lnTo>
                <a:lnTo>
                  <a:pt x="73" y="143"/>
                </a:lnTo>
                <a:lnTo>
                  <a:pt x="78" y="149"/>
                </a:lnTo>
                <a:lnTo>
                  <a:pt x="84" y="156"/>
                </a:lnTo>
                <a:lnTo>
                  <a:pt x="84" y="156"/>
                </a:lnTo>
                <a:lnTo>
                  <a:pt x="84" y="156"/>
                </a:lnTo>
                <a:lnTo>
                  <a:pt x="84" y="156"/>
                </a:lnTo>
                <a:lnTo>
                  <a:pt x="88" y="149"/>
                </a:lnTo>
                <a:lnTo>
                  <a:pt x="88" y="149"/>
                </a:lnTo>
                <a:lnTo>
                  <a:pt x="88" y="147"/>
                </a:lnTo>
                <a:lnTo>
                  <a:pt x="88" y="147"/>
                </a:lnTo>
                <a:lnTo>
                  <a:pt x="86" y="137"/>
                </a:lnTo>
                <a:lnTo>
                  <a:pt x="86" y="137"/>
                </a:lnTo>
                <a:lnTo>
                  <a:pt x="80" y="126"/>
                </a:lnTo>
                <a:lnTo>
                  <a:pt x="80" y="126"/>
                </a:lnTo>
                <a:lnTo>
                  <a:pt x="80" y="125"/>
                </a:lnTo>
                <a:lnTo>
                  <a:pt x="81" y="123"/>
                </a:lnTo>
                <a:lnTo>
                  <a:pt x="81" y="123"/>
                </a:lnTo>
                <a:lnTo>
                  <a:pt x="83" y="122"/>
                </a:lnTo>
                <a:lnTo>
                  <a:pt x="84" y="123"/>
                </a:lnTo>
                <a:lnTo>
                  <a:pt x="84" y="123"/>
                </a:lnTo>
                <a:lnTo>
                  <a:pt x="86" y="125"/>
                </a:lnTo>
                <a:lnTo>
                  <a:pt x="86" y="125"/>
                </a:lnTo>
                <a:lnTo>
                  <a:pt x="86" y="129"/>
                </a:lnTo>
                <a:lnTo>
                  <a:pt x="86" y="129"/>
                </a:lnTo>
                <a:lnTo>
                  <a:pt x="90" y="143"/>
                </a:lnTo>
                <a:lnTo>
                  <a:pt x="90" y="143"/>
                </a:lnTo>
                <a:lnTo>
                  <a:pt x="90" y="144"/>
                </a:lnTo>
                <a:lnTo>
                  <a:pt x="90" y="144"/>
                </a:lnTo>
                <a:lnTo>
                  <a:pt x="91" y="142"/>
                </a:lnTo>
                <a:lnTo>
                  <a:pt x="91" y="142"/>
                </a:lnTo>
                <a:lnTo>
                  <a:pt x="91" y="139"/>
                </a:lnTo>
                <a:lnTo>
                  <a:pt x="91" y="139"/>
                </a:lnTo>
                <a:lnTo>
                  <a:pt x="90" y="122"/>
                </a:lnTo>
                <a:lnTo>
                  <a:pt x="90" y="122"/>
                </a:lnTo>
                <a:lnTo>
                  <a:pt x="90" y="120"/>
                </a:lnTo>
                <a:lnTo>
                  <a:pt x="90" y="120"/>
                </a:lnTo>
                <a:lnTo>
                  <a:pt x="91" y="119"/>
                </a:lnTo>
                <a:lnTo>
                  <a:pt x="91" y="119"/>
                </a:lnTo>
                <a:lnTo>
                  <a:pt x="93" y="120"/>
                </a:lnTo>
                <a:lnTo>
                  <a:pt x="93" y="120"/>
                </a:lnTo>
                <a:lnTo>
                  <a:pt x="94" y="123"/>
                </a:lnTo>
                <a:lnTo>
                  <a:pt x="94" y="123"/>
                </a:lnTo>
                <a:lnTo>
                  <a:pt x="97" y="130"/>
                </a:lnTo>
                <a:lnTo>
                  <a:pt x="97" y="130"/>
                </a:lnTo>
                <a:lnTo>
                  <a:pt x="97" y="132"/>
                </a:lnTo>
                <a:lnTo>
                  <a:pt x="97" y="132"/>
                </a:lnTo>
                <a:lnTo>
                  <a:pt x="98" y="130"/>
                </a:lnTo>
                <a:lnTo>
                  <a:pt x="100" y="129"/>
                </a:lnTo>
                <a:lnTo>
                  <a:pt x="100" y="129"/>
                </a:lnTo>
                <a:lnTo>
                  <a:pt x="98" y="123"/>
                </a:lnTo>
                <a:lnTo>
                  <a:pt x="98" y="123"/>
                </a:lnTo>
                <a:lnTo>
                  <a:pt x="98" y="110"/>
                </a:lnTo>
                <a:lnTo>
                  <a:pt x="98" y="110"/>
                </a:lnTo>
                <a:lnTo>
                  <a:pt x="100" y="109"/>
                </a:lnTo>
                <a:lnTo>
                  <a:pt x="100" y="109"/>
                </a:lnTo>
                <a:lnTo>
                  <a:pt x="101" y="108"/>
                </a:lnTo>
                <a:lnTo>
                  <a:pt x="101" y="108"/>
                </a:lnTo>
                <a:lnTo>
                  <a:pt x="101" y="108"/>
                </a:lnTo>
                <a:lnTo>
                  <a:pt x="103" y="109"/>
                </a:lnTo>
                <a:lnTo>
                  <a:pt x="103" y="109"/>
                </a:lnTo>
                <a:lnTo>
                  <a:pt x="104" y="112"/>
                </a:lnTo>
                <a:lnTo>
                  <a:pt x="104" y="112"/>
                </a:lnTo>
                <a:lnTo>
                  <a:pt x="105" y="117"/>
                </a:lnTo>
                <a:lnTo>
                  <a:pt x="105" y="117"/>
                </a:lnTo>
                <a:lnTo>
                  <a:pt x="107" y="119"/>
                </a:lnTo>
                <a:lnTo>
                  <a:pt x="107" y="119"/>
                </a:lnTo>
                <a:lnTo>
                  <a:pt x="108" y="117"/>
                </a:lnTo>
                <a:lnTo>
                  <a:pt x="108" y="117"/>
                </a:lnTo>
                <a:lnTo>
                  <a:pt x="110" y="115"/>
                </a:lnTo>
                <a:lnTo>
                  <a:pt x="110" y="115"/>
                </a:lnTo>
                <a:lnTo>
                  <a:pt x="111" y="109"/>
                </a:lnTo>
                <a:lnTo>
                  <a:pt x="111" y="109"/>
                </a:lnTo>
                <a:lnTo>
                  <a:pt x="113" y="105"/>
                </a:lnTo>
                <a:lnTo>
                  <a:pt x="113" y="105"/>
                </a:lnTo>
                <a:lnTo>
                  <a:pt x="114" y="103"/>
                </a:lnTo>
                <a:lnTo>
                  <a:pt x="117" y="102"/>
                </a:lnTo>
                <a:lnTo>
                  <a:pt x="117" y="102"/>
                </a:lnTo>
                <a:lnTo>
                  <a:pt x="120" y="103"/>
                </a:lnTo>
                <a:lnTo>
                  <a:pt x="120" y="103"/>
                </a:lnTo>
                <a:lnTo>
                  <a:pt x="121" y="102"/>
                </a:lnTo>
                <a:lnTo>
                  <a:pt x="122" y="102"/>
                </a:lnTo>
                <a:lnTo>
                  <a:pt x="122" y="102"/>
                </a:lnTo>
                <a:lnTo>
                  <a:pt x="122" y="102"/>
                </a:lnTo>
                <a:lnTo>
                  <a:pt x="122" y="102"/>
                </a:lnTo>
                <a:lnTo>
                  <a:pt x="141" y="82"/>
                </a:lnTo>
                <a:lnTo>
                  <a:pt x="141" y="82"/>
                </a:lnTo>
                <a:lnTo>
                  <a:pt x="142" y="81"/>
                </a:lnTo>
                <a:lnTo>
                  <a:pt x="142" y="81"/>
                </a:lnTo>
                <a:lnTo>
                  <a:pt x="138" y="79"/>
                </a:lnTo>
                <a:lnTo>
                  <a:pt x="135" y="78"/>
                </a:lnTo>
                <a:lnTo>
                  <a:pt x="135" y="78"/>
                </a:lnTo>
                <a:lnTo>
                  <a:pt x="134" y="78"/>
                </a:lnTo>
                <a:lnTo>
                  <a:pt x="134" y="78"/>
                </a:lnTo>
                <a:lnTo>
                  <a:pt x="132" y="79"/>
                </a:lnTo>
                <a:lnTo>
                  <a:pt x="131" y="76"/>
                </a:lnTo>
                <a:lnTo>
                  <a:pt x="131" y="76"/>
                </a:lnTo>
                <a:lnTo>
                  <a:pt x="131" y="75"/>
                </a:lnTo>
                <a:lnTo>
                  <a:pt x="131" y="75"/>
                </a:lnTo>
                <a:lnTo>
                  <a:pt x="130" y="62"/>
                </a:lnTo>
                <a:lnTo>
                  <a:pt x="130" y="62"/>
                </a:lnTo>
                <a:lnTo>
                  <a:pt x="130" y="58"/>
                </a:lnTo>
                <a:lnTo>
                  <a:pt x="130" y="58"/>
                </a:lnTo>
                <a:lnTo>
                  <a:pt x="130" y="58"/>
                </a:lnTo>
                <a:lnTo>
                  <a:pt x="130" y="58"/>
                </a:lnTo>
                <a:lnTo>
                  <a:pt x="128" y="59"/>
                </a:lnTo>
                <a:lnTo>
                  <a:pt x="128" y="59"/>
                </a:lnTo>
                <a:lnTo>
                  <a:pt x="125" y="69"/>
                </a:lnTo>
                <a:lnTo>
                  <a:pt x="125" y="69"/>
                </a:lnTo>
                <a:lnTo>
                  <a:pt x="122" y="82"/>
                </a:lnTo>
                <a:lnTo>
                  <a:pt x="122" y="82"/>
                </a:lnTo>
                <a:lnTo>
                  <a:pt x="122" y="83"/>
                </a:lnTo>
                <a:lnTo>
                  <a:pt x="122" y="83"/>
                </a:lnTo>
                <a:lnTo>
                  <a:pt x="120" y="85"/>
                </a:lnTo>
                <a:lnTo>
                  <a:pt x="120" y="85"/>
                </a:lnTo>
                <a:lnTo>
                  <a:pt x="118" y="83"/>
                </a:lnTo>
                <a:lnTo>
                  <a:pt x="118" y="83"/>
                </a:lnTo>
                <a:lnTo>
                  <a:pt x="118" y="81"/>
                </a:lnTo>
                <a:lnTo>
                  <a:pt x="118" y="81"/>
                </a:lnTo>
                <a:lnTo>
                  <a:pt x="115" y="69"/>
                </a:lnTo>
                <a:lnTo>
                  <a:pt x="115" y="69"/>
                </a:lnTo>
                <a:lnTo>
                  <a:pt x="114" y="63"/>
                </a:lnTo>
                <a:lnTo>
                  <a:pt x="114" y="63"/>
                </a:lnTo>
                <a:lnTo>
                  <a:pt x="114" y="63"/>
                </a:lnTo>
                <a:lnTo>
                  <a:pt x="114" y="63"/>
                </a:lnTo>
                <a:lnTo>
                  <a:pt x="114" y="65"/>
                </a:lnTo>
                <a:lnTo>
                  <a:pt x="114" y="65"/>
                </a:lnTo>
                <a:lnTo>
                  <a:pt x="110" y="82"/>
                </a:lnTo>
                <a:lnTo>
                  <a:pt x="110" y="82"/>
                </a:lnTo>
                <a:lnTo>
                  <a:pt x="108" y="95"/>
                </a:lnTo>
                <a:lnTo>
                  <a:pt x="108" y="95"/>
                </a:lnTo>
                <a:lnTo>
                  <a:pt x="108" y="96"/>
                </a:lnTo>
                <a:lnTo>
                  <a:pt x="108" y="96"/>
                </a:lnTo>
                <a:lnTo>
                  <a:pt x="107" y="98"/>
                </a:lnTo>
                <a:lnTo>
                  <a:pt x="105" y="96"/>
                </a:lnTo>
                <a:lnTo>
                  <a:pt x="105" y="96"/>
                </a:lnTo>
                <a:lnTo>
                  <a:pt x="105" y="95"/>
                </a:lnTo>
                <a:lnTo>
                  <a:pt x="105" y="95"/>
                </a:lnTo>
                <a:lnTo>
                  <a:pt x="105" y="93"/>
                </a:lnTo>
                <a:lnTo>
                  <a:pt x="105" y="93"/>
                </a:lnTo>
                <a:lnTo>
                  <a:pt x="103" y="73"/>
                </a:lnTo>
                <a:lnTo>
                  <a:pt x="103" y="73"/>
                </a:lnTo>
                <a:lnTo>
                  <a:pt x="103" y="72"/>
                </a:lnTo>
                <a:lnTo>
                  <a:pt x="103" y="72"/>
                </a:lnTo>
                <a:lnTo>
                  <a:pt x="103" y="72"/>
                </a:lnTo>
                <a:lnTo>
                  <a:pt x="103" y="72"/>
                </a:lnTo>
                <a:lnTo>
                  <a:pt x="100" y="99"/>
                </a:lnTo>
                <a:lnTo>
                  <a:pt x="100" y="99"/>
                </a:lnTo>
                <a:lnTo>
                  <a:pt x="100" y="100"/>
                </a:lnTo>
                <a:lnTo>
                  <a:pt x="100" y="100"/>
                </a:lnTo>
                <a:lnTo>
                  <a:pt x="98" y="102"/>
                </a:lnTo>
                <a:lnTo>
                  <a:pt x="98" y="102"/>
                </a:lnTo>
                <a:lnTo>
                  <a:pt x="97" y="100"/>
                </a:lnTo>
                <a:lnTo>
                  <a:pt x="97" y="100"/>
                </a:lnTo>
                <a:lnTo>
                  <a:pt x="97" y="99"/>
                </a:lnTo>
                <a:lnTo>
                  <a:pt x="97" y="99"/>
                </a:lnTo>
                <a:lnTo>
                  <a:pt x="95" y="83"/>
                </a:lnTo>
                <a:lnTo>
                  <a:pt x="95" y="83"/>
                </a:lnTo>
                <a:lnTo>
                  <a:pt x="94" y="78"/>
                </a:lnTo>
                <a:lnTo>
                  <a:pt x="94" y="78"/>
                </a:lnTo>
                <a:lnTo>
                  <a:pt x="94" y="79"/>
                </a:lnTo>
                <a:lnTo>
                  <a:pt x="94" y="79"/>
                </a:lnTo>
                <a:lnTo>
                  <a:pt x="93" y="100"/>
                </a:lnTo>
                <a:lnTo>
                  <a:pt x="93" y="100"/>
                </a:lnTo>
                <a:lnTo>
                  <a:pt x="91" y="109"/>
                </a:lnTo>
                <a:lnTo>
                  <a:pt x="91" y="109"/>
                </a:lnTo>
                <a:lnTo>
                  <a:pt x="91" y="110"/>
                </a:lnTo>
                <a:lnTo>
                  <a:pt x="91" y="110"/>
                </a:lnTo>
                <a:lnTo>
                  <a:pt x="90" y="112"/>
                </a:lnTo>
                <a:lnTo>
                  <a:pt x="88" y="112"/>
                </a:lnTo>
                <a:lnTo>
                  <a:pt x="88" y="112"/>
                </a:lnTo>
                <a:lnTo>
                  <a:pt x="87" y="109"/>
                </a:lnTo>
                <a:lnTo>
                  <a:pt x="87" y="109"/>
                </a:lnTo>
                <a:lnTo>
                  <a:pt x="84" y="99"/>
                </a:lnTo>
                <a:lnTo>
                  <a:pt x="84" y="99"/>
                </a:lnTo>
                <a:lnTo>
                  <a:pt x="83" y="88"/>
                </a:lnTo>
                <a:lnTo>
                  <a:pt x="83" y="88"/>
                </a:lnTo>
                <a:lnTo>
                  <a:pt x="81" y="86"/>
                </a:lnTo>
                <a:lnTo>
                  <a:pt x="81" y="86"/>
                </a:lnTo>
                <a:lnTo>
                  <a:pt x="81" y="86"/>
                </a:lnTo>
                <a:lnTo>
                  <a:pt x="81" y="86"/>
                </a:lnTo>
                <a:lnTo>
                  <a:pt x="80" y="99"/>
                </a:lnTo>
                <a:lnTo>
                  <a:pt x="80" y="99"/>
                </a:lnTo>
                <a:lnTo>
                  <a:pt x="78" y="113"/>
                </a:lnTo>
                <a:lnTo>
                  <a:pt x="78" y="113"/>
                </a:lnTo>
                <a:lnTo>
                  <a:pt x="78" y="120"/>
                </a:lnTo>
                <a:lnTo>
                  <a:pt x="78" y="120"/>
                </a:lnTo>
                <a:lnTo>
                  <a:pt x="77" y="122"/>
                </a:lnTo>
                <a:lnTo>
                  <a:pt x="77" y="122"/>
                </a:lnTo>
                <a:lnTo>
                  <a:pt x="76" y="123"/>
                </a:lnTo>
                <a:lnTo>
                  <a:pt x="74" y="122"/>
                </a:lnTo>
                <a:lnTo>
                  <a:pt x="74" y="122"/>
                </a:lnTo>
                <a:lnTo>
                  <a:pt x="74" y="120"/>
                </a:lnTo>
                <a:lnTo>
                  <a:pt x="74" y="120"/>
                </a:lnTo>
                <a:lnTo>
                  <a:pt x="73" y="117"/>
                </a:lnTo>
                <a:lnTo>
                  <a:pt x="73" y="117"/>
                </a:lnTo>
                <a:lnTo>
                  <a:pt x="70" y="99"/>
                </a:lnTo>
                <a:lnTo>
                  <a:pt x="70" y="99"/>
                </a:lnTo>
                <a:lnTo>
                  <a:pt x="70" y="95"/>
                </a:lnTo>
                <a:lnTo>
                  <a:pt x="70" y="95"/>
                </a:lnTo>
                <a:close/>
                <a:moveTo>
                  <a:pt x="159" y="238"/>
                </a:moveTo>
                <a:lnTo>
                  <a:pt x="159" y="238"/>
                </a:lnTo>
                <a:lnTo>
                  <a:pt x="164" y="231"/>
                </a:lnTo>
                <a:lnTo>
                  <a:pt x="164" y="231"/>
                </a:lnTo>
                <a:lnTo>
                  <a:pt x="164" y="230"/>
                </a:lnTo>
                <a:lnTo>
                  <a:pt x="164" y="230"/>
                </a:lnTo>
                <a:lnTo>
                  <a:pt x="161" y="224"/>
                </a:lnTo>
                <a:lnTo>
                  <a:pt x="161" y="224"/>
                </a:lnTo>
                <a:lnTo>
                  <a:pt x="157" y="213"/>
                </a:lnTo>
                <a:lnTo>
                  <a:pt x="157" y="213"/>
                </a:lnTo>
                <a:lnTo>
                  <a:pt x="155" y="211"/>
                </a:lnTo>
                <a:lnTo>
                  <a:pt x="155" y="211"/>
                </a:lnTo>
                <a:lnTo>
                  <a:pt x="154" y="208"/>
                </a:lnTo>
                <a:lnTo>
                  <a:pt x="154" y="208"/>
                </a:lnTo>
                <a:lnTo>
                  <a:pt x="154" y="208"/>
                </a:lnTo>
                <a:lnTo>
                  <a:pt x="154" y="207"/>
                </a:lnTo>
                <a:lnTo>
                  <a:pt x="154" y="207"/>
                </a:lnTo>
                <a:lnTo>
                  <a:pt x="155" y="206"/>
                </a:lnTo>
                <a:lnTo>
                  <a:pt x="155" y="206"/>
                </a:lnTo>
                <a:lnTo>
                  <a:pt x="155" y="204"/>
                </a:lnTo>
                <a:lnTo>
                  <a:pt x="155" y="204"/>
                </a:lnTo>
                <a:lnTo>
                  <a:pt x="155" y="203"/>
                </a:lnTo>
                <a:lnTo>
                  <a:pt x="155" y="200"/>
                </a:lnTo>
                <a:lnTo>
                  <a:pt x="155" y="200"/>
                </a:lnTo>
                <a:lnTo>
                  <a:pt x="155" y="197"/>
                </a:lnTo>
                <a:lnTo>
                  <a:pt x="155" y="197"/>
                </a:lnTo>
                <a:lnTo>
                  <a:pt x="154" y="190"/>
                </a:lnTo>
                <a:lnTo>
                  <a:pt x="154" y="190"/>
                </a:lnTo>
                <a:lnTo>
                  <a:pt x="154" y="189"/>
                </a:lnTo>
                <a:lnTo>
                  <a:pt x="154" y="189"/>
                </a:lnTo>
                <a:lnTo>
                  <a:pt x="151" y="201"/>
                </a:lnTo>
                <a:lnTo>
                  <a:pt x="151" y="201"/>
                </a:lnTo>
                <a:lnTo>
                  <a:pt x="145" y="221"/>
                </a:lnTo>
                <a:lnTo>
                  <a:pt x="145" y="221"/>
                </a:lnTo>
                <a:lnTo>
                  <a:pt x="137" y="244"/>
                </a:lnTo>
                <a:lnTo>
                  <a:pt x="137" y="244"/>
                </a:lnTo>
                <a:lnTo>
                  <a:pt x="127" y="271"/>
                </a:lnTo>
                <a:lnTo>
                  <a:pt x="127" y="271"/>
                </a:lnTo>
                <a:lnTo>
                  <a:pt x="127" y="274"/>
                </a:lnTo>
                <a:lnTo>
                  <a:pt x="127" y="274"/>
                </a:lnTo>
                <a:lnTo>
                  <a:pt x="130" y="277"/>
                </a:lnTo>
                <a:lnTo>
                  <a:pt x="130" y="277"/>
                </a:lnTo>
                <a:lnTo>
                  <a:pt x="131" y="277"/>
                </a:lnTo>
                <a:lnTo>
                  <a:pt x="131" y="277"/>
                </a:lnTo>
                <a:lnTo>
                  <a:pt x="132" y="278"/>
                </a:lnTo>
                <a:lnTo>
                  <a:pt x="132" y="278"/>
                </a:lnTo>
                <a:lnTo>
                  <a:pt x="134" y="279"/>
                </a:lnTo>
                <a:lnTo>
                  <a:pt x="134" y="279"/>
                </a:lnTo>
                <a:lnTo>
                  <a:pt x="135" y="281"/>
                </a:lnTo>
                <a:lnTo>
                  <a:pt x="135" y="281"/>
                </a:lnTo>
                <a:lnTo>
                  <a:pt x="141" y="282"/>
                </a:lnTo>
                <a:lnTo>
                  <a:pt x="141" y="282"/>
                </a:lnTo>
                <a:lnTo>
                  <a:pt x="144" y="275"/>
                </a:lnTo>
                <a:lnTo>
                  <a:pt x="144" y="275"/>
                </a:lnTo>
                <a:lnTo>
                  <a:pt x="144" y="274"/>
                </a:lnTo>
                <a:lnTo>
                  <a:pt x="144" y="274"/>
                </a:lnTo>
                <a:lnTo>
                  <a:pt x="138" y="265"/>
                </a:lnTo>
                <a:lnTo>
                  <a:pt x="138" y="265"/>
                </a:lnTo>
                <a:lnTo>
                  <a:pt x="137" y="262"/>
                </a:lnTo>
                <a:lnTo>
                  <a:pt x="137" y="262"/>
                </a:lnTo>
                <a:lnTo>
                  <a:pt x="135" y="261"/>
                </a:lnTo>
                <a:lnTo>
                  <a:pt x="135" y="261"/>
                </a:lnTo>
                <a:lnTo>
                  <a:pt x="137" y="260"/>
                </a:lnTo>
                <a:lnTo>
                  <a:pt x="137" y="260"/>
                </a:lnTo>
                <a:lnTo>
                  <a:pt x="138" y="261"/>
                </a:lnTo>
                <a:lnTo>
                  <a:pt x="138" y="261"/>
                </a:lnTo>
                <a:lnTo>
                  <a:pt x="140" y="264"/>
                </a:lnTo>
                <a:lnTo>
                  <a:pt x="140" y="264"/>
                </a:lnTo>
                <a:lnTo>
                  <a:pt x="144" y="272"/>
                </a:lnTo>
                <a:lnTo>
                  <a:pt x="144" y="272"/>
                </a:lnTo>
                <a:lnTo>
                  <a:pt x="144" y="272"/>
                </a:lnTo>
                <a:lnTo>
                  <a:pt x="144" y="272"/>
                </a:lnTo>
                <a:lnTo>
                  <a:pt x="145" y="272"/>
                </a:lnTo>
                <a:lnTo>
                  <a:pt x="145" y="272"/>
                </a:lnTo>
                <a:lnTo>
                  <a:pt x="148" y="264"/>
                </a:lnTo>
                <a:lnTo>
                  <a:pt x="148" y="264"/>
                </a:lnTo>
                <a:lnTo>
                  <a:pt x="148" y="261"/>
                </a:lnTo>
                <a:lnTo>
                  <a:pt x="148" y="261"/>
                </a:lnTo>
                <a:lnTo>
                  <a:pt x="144" y="252"/>
                </a:lnTo>
                <a:lnTo>
                  <a:pt x="144" y="252"/>
                </a:lnTo>
                <a:lnTo>
                  <a:pt x="142" y="250"/>
                </a:lnTo>
                <a:lnTo>
                  <a:pt x="142" y="250"/>
                </a:lnTo>
                <a:lnTo>
                  <a:pt x="142" y="248"/>
                </a:lnTo>
                <a:lnTo>
                  <a:pt x="142" y="248"/>
                </a:lnTo>
                <a:lnTo>
                  <a:pt x="144" y="248"/>
                </a:lnTo>
                <a:lnTo>
                  <a:pt x="144" y="248"/>
                </a:lnTo>
                <a:lnTo>
                  <a:pt x="145" y="248"/>
                </a:lnTo>
                <a:lnTo>
                  <a:pt x="145" y="248"/>
                </a:lnTo>
                <a:lnTo>
                  <a:pt x="145" y="252"/>
                </a:lnTo>
                <a:lnTo>
                  <a:pt x="145" y="252"/>
                </a:lnTo>
                <a:lnTo>
                  <a:pt x="149" y="260"/>
                </a:lnTo>
                <a:lnTo>
                  <a:pt x="149" y="260"/>
                </a:lnTo>
                <a:lnTo>
                  <a:pt x="149" y="261"/>
                </a:lnTo>
                <a:lnTo>
                  <a:pt x="149" y="261"/>
                </a:lnTo>
                <a:lnTo>
                  <a:pt x="154" y="252"/>
                </a:lnTo>
                <a:lnTo>
                  <a:pt x="154" y="252"/>
                </a:lnTo>
                <a:lnTo>
                  <a:pt x="154" y="252"/>
                </a:lnTo>
                <a:lnTo>
                  <a:pt x="154" y="252"/>
                </a:lnTo>
                <a:lnTo>
                  <a:pt x="152" y="250"/>
                </a:lnTo>
                <a:lnTo>
                  <a:pt x="152" y="250"/>
                </a:lnTo>
                <a:lnTo>
                  <a:pt x="145" y="237"/>
                </a:lnTo>
                <a:lnTo>
                  <a:pt x="145" y="237"/>
                </a:lnTo>
                <a:lnTo>
                  <a:pt x="144" y="235"/>
                </a:lnTo>
                <a:lnTo>
                  <a:pt x="144" y="235"/>
                </a:lnTo>
                <a:lnTo>
                  <a:pt x="142" y="234"/>
                </a:lnTo>
                <a:lnTo>
                  <a:pt x="142" y="233"/>
                </a:lnTo>
                <a:lnTo>
                  <a:pt x="142" y="233"/>
                </a:lnTo>
                <a:lnTo>
                  <a:pt x="145" y="231"/>
                </a:lnTo>
                <a:lnTo>
                  <a:pt x="145" y="231"/>
                </a:lnTo>
                <a:lnTo>
                  <a:pt x="147" y="233"/>
                </a:lnTo>
                <a:lnTo>
                  <a:pt x="147" y="233"/>
                </a:lnTo>
                <a:lnTo>
                  <a:pt x="148" y="235"/>
                </a:lnTo>
                <a:lnTo>
                  <a:pt x="148" y="235"/>
                </a:lnTo>
                <a:lnTo>
                  <a:pt x="151" y="243"/>
                </a:lnTo>
                <a:lnTo>
                  <a:pt x="154" y="250"/>
                </a:lnTo>
                <a:lnTo>
                  <a:pt x="154" y="250"/>
                </a:lnTo>
                <a:lnTo>
                  <a:pt x="155" y="250"/>
                </a:lnTo>
                <a:lnTo>
                  <a:pt x="155" y="250"/>
                </a:lnTo>
                <a:lnTo>
                  <a:pt x="155" y="248"/>
                </a:lnTo>
                <a:lnTo>
                  <a:pt x="155" y="248"/>
                </a:lnTo>
                <a:lnTo>
                  <a:pt x="155" y="245"/>
                </a:lnTo>
                <a:lnTo>
                  <a:pt x="155" y="245"/>
                </a:lnTo>
                <a:lnTo>
                  <a:pt x="151" y="231"/>
                </a:lnTo>
                <a:lnTo>
                  <a:pt x="151" y="231"/>
                </a:lnTo>
                <a:lnTo>
                  <a:pt x="151" y="228"/>
                </a:lnTo>
                <a:lnTo>
                  <a:pt x="151" y="228"/>
                </a:lnTo>
                <a:lnTo>
                  <a:pt x="152" y="228"/>
                </a:lnTo>
                <a:lnTo>
                  <a:pt x="154" y="228"/>
                </a:lnTo>
                <a:lnTo>
                  <a:pt x="154" y="228"/>
                </a:lnTo>
                <a:lnTo>
                  <a:pt x="154" y="228"/>
                </a:lnTo>
                <a:lnTo>
                  <a:pt x="154" y="228"/>
                </a:lnTo>
                <a:lnTo>
                  <a:pt x="158" y="234"/>
                </a:lnTo>
                <a:lnTo>
                  <a:pt x="158" y="234"/>
                </a:lnTo>
                <a:lnTo>
                  <a:pt x="159" y="238"/>
                </a:lnTo>
                <a:lnTo>
                  <a:pt x="159" y="238"/>
                </a:lnTo>
                <a:close/>
                <a:moveTo>
                  <a:pt x="135" y="76"/>
                </a:moveTo>
                <a:lnTo>
                  <a:pt x="135" y="76"/>
                </a:lnTo>
                <a:lnTo>
                  <a:pt x="140" y="79"/>
                </a:lnTo>
                <a:lnTo>
                  <a:pt x="144" y="79"/>
                </a:lnTo>
                <a:lnTo>
                  <a:pt x="144" y="79"/>
                </a:lnTo>
                <a:lnTo>
                  <a:pt x="144" y="79"/>
                </a:lnTo>
                <a:lnTo>
                  <a:pt x="144" y="79"/>
                </a:lnTo>
                <a:lnTo>
                  <a:pt x="155" y="69"/>
                </a:lnTo>
                <a:lnTo>
                  <a:pt x="155" y="69"/>
                </a:lnTo>
                <a:lnTo>
                  <a:pt x="157" y="69"/>
                </a:lnTo>
                <a:lnTo>
                  <a:pt x="157" y="69"/>
                </a:lnTo>
                <a:lnTo>
                  <a:pt x="155" y="69"/>
                </a:lnTo>
                <a:lnTo>
                  <a:pt x="155" y="69"/>
                </a:lnTo>
                <a:lnTo>
                  <a:pt x="152" y="66"/>
                </a:lnTo>
                <a:lnTo>
                  <a:pt x="152" y="63"/>
                </a:lnTo>
                <a:lnTo>
                  <a:pt x="152" y="63"/>
                </a:lnTo>
                <a:lnTo>
                  <a:pt x="152" y="62"/>
                </a:lnTo>
                <a:lnTo>
                  <a:pt x="154" y="62"/>
                </a:lnTo>
                <a:lnTo>
                  <a:pt x="154" y="62"/>
                </a:lnTo>
                <a:lnTo>
                  <a:pt x="154" y="63"/>
                </a:lnTo>
                <a:lnTo>
                  <a:pt x="154" y="63"/>
                </a:lnTo>
                <a:lnTo>
                  <a:pt x="154" y="63"/>
                </a:lnTo>
                <a:lnTo>
                  <a:pt x="154" y="65"/>
                </a:lnTo>
                <a:lnTo>
                  <a:pt x="154" y="65"/>
                </a:lnTo>
                <a:lnTo>
                  <a:pt x="154" y="66"/>
                </a:lnTo>
                <a:lnTo>
                  <a:pt x="155" y="68"/>
                </a:lnTo>
                <a:lnTo>
                  <a:pt x="155" y="68"/>
                </a:lnTo>
                <a:lnTo>
                  <a:pt x="157" y="68"/>
                </a:lnTo>
                <a:lnTo>
                  <a:pt x="158" y="66"/>
                </a:lnTo>
                <a:lnTo>
                  <a:pt x="158" y="66"/>
                </a:lnTo>
                <a:lnTo>
                  <a:pt x="165" y="62"/>
                </a:lnTo>
                <a:lnTo>
                  <a:pt x="165" y="62"/>
                </a:lnTo>
                <a:lnTo>
                  <a:pt x="167" y="62"/>
                </a:lnTo>
                <a:lnTo>
                  <a:pt x="167" y="62"/>
                </a:lnTo>
                <a:lnTo>
                  <a:pt x="164" y="59"/>
                </a:lnTo>
                <a:lnTo>
                  <a:pt x="162" y="55"/>
                </a:lnTo>
                <a:lnTo>
                  <a:pt x="162" y="55"/>
                </a:lnTo>
                <a:lnTo>
                  <a:pt x="161" y="55"/>
                </a:lnTo>
                <a:lnTo>
                  <a:pt x="161" y="55"/>
                </a:lnTo>
                <a:lnTo>
                  <a:pt x="159" y="56"/>
                </a:lnTo>
                <a:lnTo>
                  <a:pt x="159" y="55"/>
                </a:lnTo>
                <a:lnTo>
                  <a:pt x="159" y="55"/>
                </a:lnTo>
                <a:lnTo>
                  <a:pt x="158" y="54"/>
                </a:lnTo>
                <a:lnTo>
                  <a:pt x="158" y="54"/>
                </a:lnTo>
                <a:lnTo>
                  <a:pt x="158" y="45"/>
                </a:lnTo>
                <a:lnTo>
                  <a:pt x="158" y="45"/>
                </a:lnTo>
                <a:lnTo>
                  <a:pt x="158" y="44"/>
                </a:lnTo>
                <a:lnTo>
                  <a:pt x="158" y="44"/>
                </a:lnTo>
                <a:lnTo>
                  <a:pt x="157" y="45"/>
                </a:lnTo>
                <a:lnTo>
                  <a:pt x="157" y="45"/>
                </a:lnTo>
                <a:lnTo>
                  <a:pt x="152" y="54"/>
                </a:lnTo>
                <a:lnTo>
                  <a:pt x="152" y="54"/>
                </a:lnTo>
                <a:lnTo>
                  <a:pt x="148" y="63"/>
                </a:lnTo>
                <a:lnTo>
                  <a:pt x="148" y="63"/>
                </a:lnTo>
                <a:lnTo>
                  <a:pt x="148" y="66"/>
                </a:lnTo>
                <a:lnTo>
                  <a:pt x="148" y="66"/>
                </a:lnTo>
                <a:lnTo>
                  <a:pt x="147" y="66"/>
                </a:lnTo>
                <a:lnTo>
                  <a:pt x="147" y="66"/>
                </a:lnTo>
                <a:lnTo>
                  <a:pt x="145" y="65"/>
                </a:lnTo>
                <a:lnTo>
                  <a:pt x="145" y="65"/>
                </a:lnTo>
                <a:lnTo>
                  <a:pt x="145" y="63"/>
                </a:lnTo>
                <a:lnTo>
                  <a:pt x="145" y="63"/>
                </a:lnTo>
                <a:lnTo>
                  <a:pt x="145" y="52"/>
                </a:lnTo>
                <a:lnTo>
                  <a:pt x="145" y="52"/>
                </a:lnTo>
                <a:lnTo>
                  <a:pt x="145" y="49"/>
                </a:lnTo>
                <a:lnTo>
                  <a:pt x="145" y="49"/>
                </a:lnTo>
                <a:lnTo>
                  <a:pt x="140" y="63"/>
                </a:lnTo>
                <a:lnTo>
                  <a:pt x="135" y="76"/>
                </a:lnTo>
                <a:lnTo>
                  <a:pt x="135" y="76"/>
                </a:lnTo>
                <a:close/>
                <a:moveTo>
                  <a:pt x="216" y="45"/>
                </a:moveTo>
                <a:lnTo>
                  <a:pt x="216" y="45"/>
                </a:lnTo>
                <a:lnTo>
                  <a:pt x="215" y="46"/>
                </a:lnTo>
                <a:lnTo>
                  <a:pt x="215" y="46"/>
                </a:lnTo>
                <a:lnTo>
                  <a:pt x="203" y="51"/>
                </a:lnTo>
                <a:lnTo>
                  <a:pt x="203" y="51"/>
                </a:lnTo>
                <a:lnTo>
                  <a:pt x="192" y="56"/>
                </a:lnTo>
                <a:lnTo>
                  <a:pt x="182" y="65"/>
                </a:lnTo>
                <a:lnTo>
                  <a:pt x="182" y="65"/>
                </a:lnTo>
                <a:lnTo>
                  <a:pt x="181" y="65"/>
                </a:lnTo>
                <a:lnTo>
                  <a:pt x="181" y="65"/>
                </a:lnTo>
                <a:lnTo>
                  <a:pt x="182" y="66"/>
                </a:lnTo>
                <a:lnTo>
                  <a:pt x="182" y="68"/>
                </a:lnTo>
                <a:lnTo>
                  <a:pt x="182" y="68"/>
                </a:lnTo>
                <a:lnTo>
                  <a:pt x="182" y="71"/>
                </a:lnTo>
                <a:lnTo>
                  <a:pt x="182" y="71"/>
                </a:lnTo>
                <a:lnTo>
                  <a:pt x="184" y="69"/>
                </a:lnTo>
                <a:lnTo>
                  <a:pt x="184" y="69"/>
                </a:lnTo>
                <a:lnTo>
                  <a:pt x="185" y="66"/>
                </a:lnTo>
                <a:lnTo>
                  <a:pt x="185" y="66"/>
                </a:lnTo>
                <a:lnTo>
                  <a:pt x="186" y="65"/>
                </a:lnTo>
                <a:lnTo>
                  <a:pt x="186" y="65"/>
                </a:lnTo>
                <a:lnTo>
                  <a:pt x="188" y="63"/>
                </a:lnTo>
                <a:lnTo>
                  <a:pt x="188" y="63"/>
                </a:lnTo>
                <a:lnTo>
                  <a:pt x="192" y="61"/>
                </a:lnTo>
                <a:lnTo>
                  <a:pt x="192" y="61"/>
                </a:lnTo>
                <a:lnTo>
                  <a:pt x="195" y="59"/>
                </a:lnTo>
                <a:lnTo>
                  <a:pt x="196" y="61"/>
                </a:lnTo>
                <a:lnTo>
                  <a:pt x="196" y="61"/>
                </a:lnTo>
                <a:lnTo>
                  <a:pt x="196" y="63"/>
                </a:lnTo>
                <a:lnTo>
                  <a:pt x="195" y="65"/>
                </a:lnTo>
                <a:lnTo>
                  <a:pt x="195" y="65"/>
                </a:lnTo>
                <a:lnTo>
                  <a:pt x="189" y="66"/>
                </a:lnTo>
                <a:lnTo>
                  <a:pt x="189" y="66"/>
                </a:lnTo>
                <a:lnTo>
                  <a:pt x="188" y="68"/>
                </a:lnTo>
                <a:lnTo>
                  <a:pt x="188" y="68"/>
                </a:lnTo>
                <a:lnTo>
                  <a:pt x="189" y="69"/>
                </a:lnTo>
                <a:lnTo>
                  <a:pt x="189" y="69"/>
                </a:lnTo>
                <a:lnTo>
                  <a:pt x="191" y="76"/>
                </a:lnTo>
                <a:lnTo>
                  <a:pt x="191" y="76"/>
                </a:lnTo>
                <a:lnTo>
                  <a:pt x="194" y="83"/>
                </a:lnTo>
                <a:lnTo>
                  <a:pt x="196" y="92"/>
                </a:lnTo>
                <a:lnTo>
                  <a:pt x="196" y="92"/>
                </a:lnTo>
                <a:lnTo>
                  <a:pt x="198" y="93"/>
                </a:lnTo>
                <a:lnTo>
                  <a:pt x="198" y="93"/>
                </a:lnTo>
                <a:lnTo>
                  <a:pt x="198" y="90"/>
                </a:lnTo>
                <a:lnTo>
                  <a:pt x="198" y="90"/>
                </a:lnTo>
                <a:lnTo>
                  <a:pt x="195" y="71"/>
                </a:lnTo>
                <a:lnTo>
                  <a:pt x="195" y="71"/>
                </a:lnTo>
                <a:lnTo>
                  <a:pt x="195" y="66"/>
                </a:lnTo>
                <a:lnTo>
                  <a:pt x="195" y="66"/>
                </a:lnTo>
                <a:lnTo>
                  <a:pt x="196" y="65"/>
                </a:lnTo>
                <a:lnTo>
                  <a:pt x="196" y="65"/>
                </a:lnTo>
                <a:lnTo>
                  <a:pt x="198" y="66"/>
                </a:lnTo>
                <a:lnTo>
                  <a:pt x="198" y="66"/>
                </a:lnTo>
                <a:lnTo>
                  <a:pt x="198" y="69"/>
                </a:lnTo>
                <a:lnTo>
                  <a:pt x="198" y="69"/>
                </a:lnTo>
                <a:lnTo>
                  <a:pt x="202" y="78"/>
                </a:lnTo>
                <a:lnTo>
                  <a:pt x="202" y="78"/>
                </a:lnTo>
                <a:lnTo>
                  <a:pt x="203" y="79"/>
                </a:lnTo>
                <a:lnTo>
                  <a:pt x="203" y="79"/>
                </a:lnTo>
                <a:lnTo>
                  <a:pt x="203" y="78"/>
                </a:lnTo>
                <a:lnTo>
                  <a:pt x="203" y="78"/>
                </a:lnTo>
                <a:lnTo>
                  <a:pt x="203" y="63"/>
                </a:lnTo>
                <a:lnTo>
                  <a:pt x="203" y="63"/>
                </a:lnTo>
                <a:lnTo>
                  <a:pt x="203" y="61"/>
                </a:lnTo>
                <a:lnTo>
                  <a:pt x="203" y="61"/>
                </a:lnTo>
                <a:lnTo>
                  <a:pt x="203" y="59"/>
                </a:lnTo>
                <a:lnTo>
                  <a:pt x="203" y="59"/>
                </a:lnTo>
                <a:lnTo>
                  <a:pt x="206" y="61"/>
                </a:lnTo>
                <a:lnTo>
                  <a:pt x="206" y="61"/>
                </a:lnTo>
                <a:lnTo>
                  <a:pt x="208" y="62"/>
                </a:lnTo>
                <a:lnTo>
                  <a:pt x="208" y="62"/>
                </a:lnTo>
                <a:lnTo>
                  <a:pt x="209" y="65"/>
                </a:lnTo>
                <a:lnTo>
                  <a:pt x="209" y="65"/>
                </a:lnTo>
                <a:lnTo>
                  <a:pt x="216" y="45"/>
                </a:lnTo>
                <a:lnTo>
                  <a:pt x="216" y="45"/>
                </a:lnTo>
                <a:close/>
                <a:moveTo>
                  <a:pt x="215" y="173"/>
                </a:moveTo>
                <a:lnTo>
                  <a:pt x="215" y="173"/>
                </a:lnTo>
                <a:lnTo>
                  <a:pt x="215" y="173"/>
                </a:lnTo>
                <a:lnTo>
                  <a:pt x="215" y="173"/>
                </a:lnTo>
                <a:lnTo>
                  <a:pt x="211" y="176"/>
                </a:lnTo>
                <a:lnTo>
                  <a:pt x="211" y="176"/>
                </a:lnTo>
                <a:lnTo>
                  <a:pt x="209" y="176"/>
                </a:lnTo>
                <a:lnTo>
                  <a:pt x="209" y="176"/>
                </a:lnTo>
                <a:lnTo>
                  <a:pt x="208" y="174"/>
                </a:lnTo>
                <a:lnTo>
                  <a:pt x="208" y="174"/>
                </a:lnTo>
                <a:lnTo>
                  <a:pt x="209" y="173"/>
                </a:lnTo>
                <a:lnTo>
                  <a:pt x="209" y="173"/>
                </a:lnTo>
                <a:lnTo>
                  <a:pt x="213" y="173"/>
                </a:lnTo>
                <a:lnTo>
                  <a:pt x="213" y="173"/>
                </a:lnTo>
                <a:lnTo>
                  <a:pt x="215" y="171"/>
                </a:lnTo>
                <a:lnTo>
                  <a:pt x="215" y="171"/>
                </a:lnTo>
                <a:lnTo>
                  <a:pt x="216" y="167"/>
                </a:lnTo>
                <a:lnTo>
                  <a:pt x="216" y="167"/>
                </a:lnTo>
                <a:lnTo>
                  <a:pt x="215" y="169"/>
                </a:lnTo>
                <a:lnTo>
                  <a:pt x="215" y="169"/>
                </a:lnTo>
                <a:lnTo>
                  <a:pt x="203" y="173"/>
                </a:lnTo>
                <a:lnTo>
                  <a:pt x="203" y="173"/>
                </a:lnTo>
                <a:lnTo>
                  <a:pt x="202" y="174"/>
                </a:lnTo>
                <a:lnTo>
                  <a:pt x="202" y="174"/>
                </a:lnTo>
                <a:lnTo>
                  <a:pt x="201" y="179"/>
                </a:lnTo>
                <a:lnTo>
                  <a:pt x="201" y="179"/>
                </a:lnTo>
                <a:lnTo>
                  <a:pt x="199" y="180"/>
                </a:lnTo>
                <a:lnTo>
                  <a:pt x="196" y="180"/>
                </a:lnTo>
                <a:lnTo>
                  <a:pt x="196" y="180"/>
                </a:lnTo>
                <a:lnTo>
                  <a:pt x="195" y="180"/>
                </a:lnTo>
                <a:lnTo>
                  <a:pt x="194" y="179"/>
                </a:lnTo>
                <a:lnTo>
                  <a:pt x="194" y="179"/>
                </a:lnTo>
                <a:lnTo>
                  <a:pt x="194" y="177"/>
                </a:lnTo>
                <a:lnTo>
                  <a:pt x="194" y="177"/>
                </a:lnTo>
                <a:lnTo>
                  <a:pt x="191" y="171"/>
                </a:lnTo>
                <a:lnTo>
                  <a:pt x="191" y="171"/>
                </a:lnTo>
                <a:lnTo>
                  <a:pt x="191" y="170"/>
                </a:lnTo>
                <a:lnTo>
                  <a:pt x="191" y="170"/>
                </a:lnTo>
                <a:lnTo>
                  <a:pt x="191" y="171"/>
                </a:lnTo>
                <a:lnTo>
                  <a:pt x="191" y="171"/>
                </a:lnTo>
                <a:lnTo>
                  <a:pt x="192" y="183"/>
                </a:lnTo>
                <a:lnTo>
                  <a:pt x="192" y="183"/>
                </a:lnTo>
                <a:lnTo>
                  <a:pt x="192" y="184"/>
                </a:lnTo>
                <a:lnTo>
                  <a:pt x="192" y="187"/>
                </a:lnTo>
                <a:lnTo>
                  <a:pt x="192" y="187"/>
                </a:lnTo>
                <a:lnTo>
                  <a:pt x="194" y="187"/>
                </a:lnTo>
                <a:lnTo>
                  <a:pt x="194" y="187"/>
                </a:lnTo>
                <a:lnTo>
                  <a:pt x="201" y="187"/>
                </a:lnTo>
                <a:lnTo>
                  <a:pt x="201" y="187"/>
                </a:lnTo>
                <a:lnTo>
                  <a:pt x="205" y="189"/>
                </a:lnTo>
                <a:lnTo>
                  <a:pt x="211" y="191"/>
                </a:lnTo>
                <a:lnTo>
                  <a:pt x="211" y="191"/>
                </a:lnTo>
                <a:lnTo>
                  <a:pt x="218" y="197"/>
                </a:lnTo>
                <a:lnTo>
                  <a:pt x="218" y="197"/>
                </a:lnTo>
                <a:lnTo>
                  <a:pt x="218" y="198"/>
                </a:lnTo>
                <a:lnTo>
                  <a:pt x="218" y="198"/>
                </a:lnTo>
                <a:lnTo>
                  <a:pt x="219" y="196"/>
                </a:lnTo>
                <a:lnTo>
                  <a:pt x="219" y="196"/>
                </a:lnTo>
                <a:lnTo>
                  <a:pt x="218" y="196"/>
                </a:lnTo>
                <a:lnTo>
                  <a:pt x="218" y="196"/>
                </a:lnTo>
                <a:lnTo>
                  <a:pt x="216" y="196"/>
                </a:lnTo>
                <a:lnTo>
                  <a:pt x="216" y="193"/>
                </a:lnTo>
                <a:lnTo>
                  <a:pt x="216" y="193"/>
                </a:lnTo>
                <a:lnTo>
                  <a:pt x="216" y="191"/>
                </a:lnTo>
                <a:lnTo>
                  <a:pt x="216" y="191"/>
                </a:lnTo>
                <a:lnTo>
                  <a:pt x="216" y="190"/>
                </a:lnTo>
                <a:lnTo>
                  <a:pt x="216" y="190"/>
                </a:lnTo>
                <a:lnTo>
                  <a:pt x="212" y="191"/>
                </a:lnTo>
                <a:lnTo>
                  <a:pt x="212" y="191"/>
                </a:lnTo>
                <a:lnTo>
                  <a:pt x="211" y="190"/>
                </a:lnTo>
                <a:lnTo>
                  <a:pt x="211" y="190"/>
                </a:lnTo>
                <a:lnTo>
                  <a:pt x="211" y="189"/>
                </a:lnTo>
                <a:lnTo>
                  <a:pt x="211" y="189"/>
                </a:lnTo>
                <a:lnTo>
                  <a:pt x="212" y="189"/>
                </a:lnTo>
                <a:lnTo>
                  <a:pt x="212" y="189"/>
                </a:lnTo>
                <a:lnTo>
                  <a:pt x="213" y="189"/>
                </a:lnTo>
                <a:lnTo>
                  <a:pt x="216" y="189"/>
                </a:lnTo>
                <a:lnTo>
                  <a:pt x="216" y="189"/>
                </a:lnTo>
                <a:lnTo>
                  <a:pt x="216" y="181"/>
                </a:lnTo>
                <a:lnTo>
                  <a:pt x="216" y="181"/>
                </a:lnTo>
                <a:lnTo>
                  <a:pt x="216" y="181"/>
                </a:lnTo>
                <a:lnTo>
                  <a:pt x="216" y="181"/>
                </a:lnTo>
                <a:lnTo>
                  <a:pt x="209" y="186"/>
                </a:lnTo>
                <a:lnTo>
                  <a:pt x="209" y="186"/>
                </a:lnTo>
                <a:lnTo>
                  <a:pt x="208" y="186"/>
                </a:lnTo>
                <a:lnTo>
                  <a:pt x="208" y="184"/>
                </a:lnTo>
                <a:lnTo>
                  <a:pt x="208" y="184"/>
                </a:lnTo>
                <a:lnTo>
                  <a:pt x="208" y="183"/>
                </a:lnTo>
                <a:lnTo>
                  <a:pt x="208" y="183"/>
                </a:lnTo>
                <a:lnTo>
                  <a:pt x="209" y="183"/>
                </a:lnTo>
                <a:lnTo>
                  <a:pt x="209" y="183"/>
                </a:lnTo>
                <a:lnTo>
                  <a:pt x="211" y="183"/>
                </a:lnTo>
                <a:lnTo>
                  <a:pt x="212" y="181"/>
                </a:lnTo>
                <a:lnTo>
                  <a:pt x="212" y="181"/>
                </a:lnTo>
                <a:lnTo>
                  <a:pt x="211" y="181"/>
                </a:lnTo>
                <a:lnTo>
                  <a:pt x="211" y="181"/>
                </a:lnTo>
                <a:lnTo>
                  <a:pt x="209" y="181"/>
                </a:lnTo>
                <a:lnTo>
                  <a:pt x="209" y="180"/>
                </a:lnTo>
                <a:lnTo>
                  <a:pt x="209" y="180"/>
                </a:lnTo>
                <a:lnTo>
                  <a:pt x="211" y="179"/>
                </a:lnTo>
                <a:lnTo>
                  <a:pt x="211" y="179"/>
                </a:lnTo>
                <a:lnTo>
                  <a:pt x="215" y="174"/>
                </a:lnTo>
                <a:lnTo>
                  <a:pt x="215" y="174"/>
                </a:lnTo>
                <a:lnTo>
                  <a:pt x="215" y="173"/>
                </a:lnTo>
                <a:lnTo>
                  <a:pt x="215" y="173"/>
                </a:lnTo>
                <a:close/>
                <a:moveTo>
                  <a:pt x="33" y="285"/>
                </a:moveTo>
                <a:lnTo>
                  <a:pt x="33" y="285"/>
                </a:lnTo>
                <a:lnTo>
                  <a:pt x="32" y="287"/>
                </a:lnTo>
                <a:lnTo>
                  <a:pt x="32" y="287"/>
                </a:lnTo>
                <a:lnTo>
                  <a:pt x="27" y="295"/>
                </a:lnTo>
                <a:lnTo>
                  <a:pt x="27" y="295"/>
                </a:lnTo>
                <a:lnTo>
                  <a:pt x="24" y="301"/>
                </a:lnTo>
                <a:lnTo>
                  <a:pt x="24" y="301"/>
                </a:lnTo>
                <a:lnTo>
                  <a:pt x="24" y="302"/>
                </a:lnTo>
                <a:lnTo>
                  <a:pt x="24" y="305"/>
                </a:lnTo>
                <a:lnTo>
                  <a:pt x="24" y="305"/>
                </a:lnTo>
                <a:lnTo>
                  <a:pt x="30" y="316"/>
                </a:lnTo>
                <a:lnTo>
                  <a:pt x="30" y="316"/>
                </a:lnTo>
                <a:lnTo>
                  <a:pt x="30" y="318"/>
                </a:lnTo>
                <a:lnTo>
                  <a:pt x="30" y="318"/>
                </a:lnTo>
                <a:lnTo>
                  <a:pt x="32" y="318"/>
                </a:lnTo>
                <a:lnTo>
                  <a:pt x="32" y="318"/>
                </a:lnTo>
                <a:lnTo>
                  <a:pt x="32" y="316"/>
                </a:lnTo>
                <a:lnTo>
                  <a:pt x="32" y="315"/>
                </a:lnTo>
                <a:lnTo>
                  <a:pt x="32" y="315"/>
                </a:lnTo>
                <a:lnTo>
                  <a:pt x="29" y="308"/>
                </a:lnTo>
                <a:lnTo>
                  <a:pt x="29" y="308"/>
                </a:lnTo>
                <a:lnTo>
                  <a:pt x="29" y="308"/>
                </a:lnTo>
                <a:lnTo>
                  <a:pt x="29" y="308"/>
                </a:lnTo>
                <a:lnTo>
                  <a:pt x="29" y="305"/>
                </a:lnTo>
                <a:lnTo>
                  <a:pt x="29" y="305"/>
                </a:lnTo>
                <a:lnTo>
                  <a:pt x="32" y="306"/>
                </a:lnTo>
                <a:lnTo>
                  <a:pt x="32" y="306"/>
                </a:lnTo>
                <a:lnTo>
                  <a:pt x="32" y="308"/>
                </a:lnTo>
                <a:lnTo>
                  <a:pt x="32" y="308"/>
                </a:lnTo>
                <a:lnTo>
                  <a:pt x="34" y="314"/>
                </a:lnTo>
                <a:lnTo>
                  <a:pt x="34" y="314"/>
                </a:lnTo>
                <a:lnTo>
                  <a:pt x="36" y="312"/>
                </a:lnTo>
                <a:lnTo>
                  <a:pt x="34" y="311"/>
                </a:lnTo>
                <a:lnTo>
                  <a:pt x="34" y="311"/>
                </a:lnTo>
                <a:lnTo>
                  <a:pt x="33" y="305"/>
                </a:lnTo>
                <a:lnTo>
                  <a:pt x="33" y="305"/>
                </a:lnTo>
                <a:lnTo>
                  <a:pt x="33" y="304"/>
                </a:lnTo>
                <a:lnTo>
                  <a:pt x="33" y="304"/>
                </a:lnTo>
                <a:lnTo>
                  <a:pt x="33" y="302"/>
                </a:lnTo>
                <a:lnTo>
                  <a:pt x="33" y="302"/>
                </a:lnTo>
                <a:lnTo>
                  <a:pt x="34" y="302"/>
                </a:lnTo>
                <a:lnTo>
                  <a:pt x="34" y="302"/>
                </a:lnTo>
                <a:lnTo>
                  <a:pt x="36" y="304"/>
                </a:lnTo>
                <a:lnTo>
                  <a:pt x="36" y="304"/>
                </a:lnTo>
                <a:lnTo>
                  <a:pt x="39" y="311"/>
                </a:lnTo>
                <a:lnTo>
                  <a:pt x="39" y="311"/>
                </a:lnTo>
                <a:lnTo>
                  <a:pt x="40" y="311"/>
                </a:lnTo>
                <a:lnTo>
                  <a:pt x="40" y="311"/>
                </a:lnTo>
                <a:lnTo>
                  <a:pt x="37" y="301"/>
                </a:lnTo>
                <a:lnTo>
                  <a:pt x="37" y="301"/>
                </a:lnTo>
                <a:lnTo>
                  <a:pt x="37" y="297"/>
                </a:lnTo>
                <a:lnTo>
                  <a:pt x="37" y="297"/>
                </a:lnTo>
                <a:lnTo>
                  <a:pt x="37" y="295"/>
                </a:lnTo>
                <a:lnTo>
                  <a:pt x="37" y="295"/>
                </a:lnTo>
                <a:lnTo>
                  <a:pt x="39" y="297"/>
                </a:lnTo>
                <a:lnTo>
                  <a:pt x="39" y="297"/>
                </a:lnTo>
                <a:lnTo>
                  <a:pt x="40" y="298"/>
                </a:lnTo>
                <a:lnTo>
                  <a:pt x="40" y="298"/>
                </a:lnTo>
                <a:lnTo>
                  <a:pt x="43" y="305"/>
                </a:lnTo>
                <a:lnTo>
                  <a:pt x="43" y="305"/>
                </a:lnTo>
                <a:lnTo>
                  <a:pt x="44" y="306"/>
                </a:lnTo>
                <a:lnTo>
                  <a:pt x="44" y="306"/>
                </a:lnTo>
                <a:lnTo>
                  <a:pt x="44" y="305"/>
                </a:lnTo>
                <a:lnTo>
                  <a:pt x="44" y="305"/>
                </a:lnTo>
                <a:lnTo>
                  <a:pt x="41" y="292"/>
                </a:lnTo>
                <a:lnTo>
                  <a:pt x="41" y="292"/>
                </a:lnTo>
                <a:lnTo>
                  <a:pt x="41" y="292"/>
                </a:lnTo>
                <a:lnTo>
                  <a:pt x="41" y="292"/>
                </a:lnTo>
                <a:lnTo>
                  <a:pt x="36" y="291"/>
                </a:lnTo>
                <a:lnTo>
                  <a:pt x="36" y="291"/>
                </a:lnTo>
                <a:lnTo>
                  <a:pt x="34" y="289"/>
                </a:lnTo>
                <a:lnTo>
                  <a:pt x="33" y="287"/>
                </a:lnTo>
                <a:lnTo>
                  <a:pt x="33" y="287"/>
                </a:lnTo>
                <a:lnTo>
                  <a:pt x="33" y="285"/>
                </a:lnTo>
                <a:lnTo>
                  <a:pt x="33" y="285"/>
                </a:lnTo>
                <a:close/>
                <a:moveTo>
                  <a:pt x="120" y="79"/>
                </a:moveTo>
                <a:lnTo>
                  <a:pt x="120" y="79"/>
                </a:lnTo>
                <a:lnTo>
                  <a:pt x="121" y="79"/>
                </a:lnTo>
                <a:lnTo>
                  <a:pt x="121" y="79"/>
                </a:lnTo>
                <a:lnTo>
                  <a:pt x="121" y="79"/>
                </a:lnTo>
                <a:lnTo>
                  <a:pt x="121" y="79"/>
                </a:lnTo>
                <a:lnTo>
                  <a:pt x="122" y="73"/>
                </a:lnTo>
                <a:lnTo>
                  <a:pt x="122" y="73"/>
                </a:lnTo>
                <a:lnTo>
                  <a:pt x="127" y="58"/>
                </a:lnTo>
                <a:lnTo>
                  <a:pt x="127" y="58"/>
                </a:lnTo>
                <a:lnTo>
                  <a:pt x="128" y="55"/>
                </a:lnTo>
                <a:lnTo>
                  <a:pt x="128" y="55"/>
                </a:lnTo>
                <a:lnTo>
                  <a:pt x="128" y="55"/>
                </a:lnTo>
                <a:lnTo>
                  <a:pt x="130" y="54"/>
                </a:lnTo>
                <a:lnTo>
                  <a:pt x="130" y="54"/>
                </a:lnTo>
                <a:lnTo>
                  <a:pt x="131" y="55"/>
                </a:lnTo>
                <a:lnTo>
                  <a:pt x="131" y="56"/>
                </a:lnTo>
                <a:lnTo>
                  <a:pt x="131" y="56"/>
                </a:lnTo>
                <a:lnTo>
                  <a:pt x="132" y="58"/>
                </a:lnTo>
                <a:lnTo>
                  <a:pt x="132" y="58"/>
                </a:lnTo>
                <a:lnTo>
                  <a:pt x="134" y="72"/>
                </a:lnTo>
                <a:lnTo>
                  <a:pt x="134" y="72"/>
                </a:lnTo>
                <a:lnTo>
                  <a:pt x="134" y="73"/>
                </a:lnTo>
                <a:lnTo>
                  <a:pt x="134" y="73"/>
                </a:lnTo>
                <a:lnTo>
                  <a:pt x="134" y="73"/>
                </a:lnTo>
                <a:lnTo>
                  <a:pt x="134" y="73"/>
                </a:lnTo>
                <a:lnTo>
                  <a:pt x="134" y="72"/>
                </a:lnTo>
                <a:lnTo>
                  <a:pt x="134" y="72"/>
                </a:lnTo>
                <a:lnTo>
                  <a:pt x="142" y="49"/>
                </a:lnTo>
                <a:lnTo>
                  <a:pt x="142" y="49"/>
                </a:lnTo>
                <a:lnTo>
                  <a:pt x="142" y="48"/>
                </a:lnTo>
                <a:lnTo>
                  <a:pt x="142" y="48"/>
                </a:lnTo>
                <a:lnTo>
                  <a:pt x="128" y="54"/>
                </a:lnTo>
                <a:lnTo>
                  <a:pt x="115" y="59"/>
                </a:lnTo>
                <a:lnTo>
                  <a:pt x="115" y="59"/>
                </a:lnTo>
                <a:lnTo>
                  <a:pt x="118" y="69"/>
                </a:lnTo>
                <a:lnTo>
                  <a:pt x="120" y="79"/>
                </a:lnTo>
                <a:lnTo>
                  <a:pt x="120" y="79"/>
                </a:lnTo>
                <a:close/>
                <a:moveTo>
                  <a:pt x="56" y="127"/>
                </a:moveTo>
                <a:lnTo>
                  <a:pt x="56" y="127"/>
                </a:lnTo>
                <a:lnTo>
                  <a:pt x="56" y="127"/>
                </a:lnTo>
                <a:lnTo>
                  <a:pt x="56" y="127"/>
                </a:lnTo>
                <a:lnTo>
                  <a:pt x="56" y="127"/>
                </a:lnTo>
                <a:lnTo>
                  <a:pt x="56" y="127"/>
                </a:lnTo>
                <a:lnTo>
                  <a:pt x="56" y="119"/>
                </a:lnTo>
                <a:lnTo>
                  <a:pt x="56" y="119"/>
                </a:lnTo>
                <a:lnTo>
                  <a:pt x="57" y="106"/>
                </a:lnTo>
                <a:lnTo>
                  <a:pt x="57" y="106"/>
                </a:lnTo>
                <a:lnTo>
                  <a:pt x="59" y="102"/>
                </a:lnTo>
                <a:lnTo>
                  <a:pt x="59" y="102"/>
                </a:lnTo>
                <a:lnTo>
                  <a:pt x="59" y="100"/>
                </a:lnTo>
                <a:lnTo>
                  <a:pt x="60" y="100"/>
                </a:lnTo>
                <a:lnTo>
                  <a:pt x="60" y="100"/>
                </a:lnTo>
                <a:lnTo>
                  <a:pt x="61" y="100"/>
                </a:lnTo>
                <a:lnTo>
                  <a:pt x="61" y="102"/>
                </a:lnTo>
                <a:lnTo>
                  <a:pt x="61" y="102"/>
                </a:lnTo>
                <a:lnTo>
                  <a:pt x="63" y="105"/>
                </a:lnTo>
                <a:lnTo>
                  <a:pt x="63" y="105"/>
                </a:lnTo>
                <a:lnTo>
                  <a:pt x="64" y="116"/>
                </a:lnTo>
                <a:lnTo>
                  <a:pt x="64" y="116"/>
                </a:lnTo>
                <a:lnTo>
                  <a:pt x="66" y="117"/>
                </a:lnTo>
                <a:lnTo>
                  <a:pt x="66" y="117"/>
                </a:lnTo>
                <a:lnTo>
                  <a:pt x="67" y="92"/>
                </a:lnTo>
                <a:lnTo>
                  <a:pt x="67" y="92"/>
                </a:lnTo>
                <a:lnTo>
                  <a:pt x="54" y="103"/>
                </a:lnTo>
                <a:lnTo>
                  <a:pt x="44" y="115"/>
                </a:lnTo>
                <a:lnTo>
                  <a:pt x="44" y="115"/>
                </a:lnTo>
                <a:lnTo>
                  <a:pt x="46" y="119"/>
                </a:lnTo>
                <a:lnTo>
                  <a:pt x="46" y="119"/>
                </a:lnTo>
                <a:lnTo>
                  <a:pt x="47" y="129"/>
                </a:lnTo>
                <a:lnTo>
                  <a:pt x="47" y="129"/>
                </a:lnTo>
                <a:lnTo>
                  <a:pt x="49" y="130"/>
                </a:lnTo>
                <a:lnTo>
                  <a:pt x="49" y="130"/>
                </a:lnTo>
                <a:lnTo>
                  <a:pt x="49" y="126"/>
                </a:lnTo>
                <a:lnTo>
                  <a:pt x="49" y="126"/>
                </a:lnTo>
                <a:lnTo>
                  <a:pt x="49" y="113"/>
                </a:lnTo>
                <a:lnTo>
                  <a:pt x="49" y="113"/>
                </a:lnTo>
                <a:lnTo>
                  <a:pt x="50" y="110"/>
                </a:lnTo>
                <a:lnTo>
                  <a:pt x="50" y="110"/>
                </a:lnTo>
                <a:lnTo>
                  <a:pt x="51" y="110"/>
                </a:lnTo>
                <a:lnTo>
                  <a:pt x="51" y="110"/>
                </a:lnTo>
                <a:lnTo>
                  <a:pt x="51" y="110"/>
                </a:lnTo>
                <a:lnTo>
                  <a:pt x="51" y="110"/>
                </a:lnTo>
                <a:lnTo>
                  <a:pt x="53" y="112"/>
                </a:lnTo>
                <a:lnTo>
                  <a:pt x="53" y="112"/>
                </a:lnTo>
                <a:lnTo>
                  <a:pt x="54" y="119"/>
                </a:lnTo>
                <a:lnTo>
                  <a:pt x="54" y="119"/>
                </a:lnTo>
                <a:lnTo>
                  <a:pt x="56" y="127"/>
                </a:lnTo>
                <a:lnTo>
                  <a:pt x="56" y="127"/>
                </a:lnTo>
                <a:close/>
                <a:moveTo>
                  <a:pt x="19" y="306"/>
                </a:moveTo>
                <a:lnTo>
                  <a:pt x="19" y="306"/>
                </a:lnTo>
                <a:lnTo>
                  <a:pt x="19" y="306"/>
                </a:lnTo>
                <a:lnTo>
                  <a:pt x="19" y="306"/>
                </a:lnTo>
                <a:lnTo>
                  <a:pt x="17" y="309"/>
                </a:lnTo>
                <a:lnTo>
                  <a:pt x="17" y="309"/>
                </a:lnTo>
                <a:lnTo>
                  <a:pt x="16" y="321"/>
                </a:lnTo>
                <a:lnTo>
                  <a:pt x="14" y="332"/>
                </a:lnTo>
                <a:lnTo>
                  <a:pt x="14" y="332"/>
                </a:lnTo>
                <a:lnTo>
                  <a:pt x="14" y="335"/>
                </a:lnTo>
                <a:lnTo>
                  <a:pt x="14" y="335"/>
                </a:lnTo>
                <a:lnTo>
                  <a:pt x="17" y="348"/>
                </a:lnTo>
                <a:lnTo>
                  <a:pt x="17" y="348"/>
                </a:lnTo>
                <a:lnTo>
                  <a:pt x="20" y="355"/>
                </a:lnTo>
                <a:lnTo>
                  <a:pt x="23" y="360"/>
                </a:lnTo>
                <a:lnTo>
                  <a:pt x="26" y="366"/>
                </a:lnTo>
                <a:lnTo>
                  <a:pt x="32" y="372"/>
                </a:lnTo>
                <a:lnTo>
                  <a:pt x="32" y="372"/>
                </a:lnTo>
                <a:lnTo>
                  <a:pt x="37" y="376"/>
                </a:lnTo>
                <a:lnTo>
                  <a:pt x="44" y="379"/>
                </a:lnTo>
                <a:lnTo>
                  <a:pt x="44" y="379"/>
                </a:lnTo>
                <a:lnTo>
                  <a:pt x="46" y="380"/>
                </a:lnTo>
                <a:lnTo>
                  <a:pt x="46" y="380"/>
                </a:lnTo>
                <a:lnTo>
                  <a:pt x="40" y="375"/>
                </a:lnTo>
                <a:lnTo>
                  <a:pt x="40" y="375"/>
                </a:lnTo>
                <a:lnTo>
                  <a:pt x="36" y="372"/>
                </a:lnTo>
                <a:lnTo>
                  <a:pt x="36" y="372"/>
                </a:lnTo>
                <a:lnTo>
                  <a:pt x="29" y="363"/>
                </a:lnTo>
                <a:lnTo>
                  <a:pt x="29" y="363"/>
                </a:lnTo>
                <a:lnTo>
                  <a:pt x="24" y="355"/>
                </a:lnTo>
                <a:lnTo>
                  <a:pt x="24" y="355"/>
                </a:lnTo>
                <a:lnTo>
                  <a:pt x="22" y="351"/>
                </a:lnTo>
                <a:lnTo>
                  <a:pt x="22" y="351"/>
                </a:lnTo>
                <a:lnTo>
                  <a:pt x="19" y="343"/>
                </a:lnTo>
                <a:lnTo>
                  <a:pt x="19" y="343"/>
                </a:lnTo>
                <a:lnTo>
                  <a:pt x="17" y="335"/>
                </a:lnTo>
                <a:lnTo>
                  <a:pt x="17" y="335"/>
                </a:lnTo>
                <a:lnTo>
                  <a:pt x="16" y="335"/>
                </a:lnTo>
                <a:lnTo>
                  <a:pt x="16" y="333"/>
                </a:lnTo>
                <a:lnTo>
                  <a:pt x="16" y="333"/>
                </a:lnTo>
                <a:lnTo>
                  <a:pt x="16" y="332"/>
                </a:lnTo>
                <a:lnTo>
                  <a:pt x="17" y="332"/>
                </a:lnTo>
                <a:lnTo>
                  <a:pt x="17" y="332"/>
                </a:lnTo>
                <a:lnTo>
                  <a:pt x="17" y="322"/>
                </a:lnTo>
                <a:lnTo>
                  <a:pt x="17" y="322"/>
                </a:lnTo>
                <a:lnTo>
                  <a:pt x="17" y="311"/>
                </a:lnTo>
                <a:lnTo>
                  <a:pt x="17" y="311"/>
                </a:lnTo>
                <a:lnTo>
                  <a:pt x="19" y="306"/>
                </a:lnTo>
                <a:lnTo>
                  <a:pt x="19" y="306"/>
                </a:lnTo>
                <a:close/>
                <a:moveTo>
                  <a:pt x="53" y="343"/>
                </a:moveTo>
                <a:lnTo>
                  <a:pt x="53" y="343"/>
                </a:lnTo>
                <a:lnTo>
                  <a:pt x="49" y="339"/>
                </a:lnTo>
                <a:lnTo>
                  <a:pt x="49" y="339"/>
                </a:lnTo>
                <a:lnTo>
                  <a:pt x="46" y="342"/>
                </a:lnTo>
                <a:lnTo>
                  <a:pt x="46" y="342"/>
                </a:lnTo>
                <a:lnTo>
                  <a:pt x="36" y="355"/>
                </a:lnTo>
                <a:lnTo>
                  <a:pt x="36" y="355"/>
                </a:lnTo>
                <a:lnTo>
                  <a:pt x="33" y="359"/>
                </a:lnTo>
                <a:lnTo>
                  <a:pt x="33" y="359"/>
                </a:lnTo>
                <a:lnTo>
                  <a:pt x="33" y="360"/>
                </a:lnTo>
                <a:lnTo>
                  <a:pt x="33" y="360"/>
                </a:lnTo>
                <a:lnTo>
                  <a:pt x="37" y="365"/>
                </a:lnTo>
                <a:lnTo>
                  <a:pt x="37" y="365"/>
                </a:lnTo>
                <a:lnTo>
                  <a:pt x="39" y="365"/>
                </a:lnTo>
                <a:lnTo>
                  <a:pt x="39" y="365"/>
                </a:lnTo>
                <a:lnTo>
                  <a:pt x="49" y="349"/>
                </a:lnTo>
                <a:lnTo>
                  <a:pt x="49" y="349"/>
                </a:lnTo>
                <a:lnTo>
                  <a:pt x="49" y="349"/>
                </a:lnTo>
                <a:lnTo>
                  <a:pt x="49" y="349"/>
                </a:lnTo>
                <a:lnTo>
                  <a:pt x="49" y="348"/>
                </a:lnTo>
                <a:lnTo>
                  <a:pt x="49" y="346"/>
                </a:lnTo>
                <a:lnTo>
                  <a:pt x="49" y="346"/>
                </a:lnTo>
                <a:lnTo>
                  <a:pt x="51" y="346"/>
                </a:lnTo>
                <a:lnTo>
                  <a:pt x="51" y="345"/>
                </a:lnTo>
                <a:lnTo>
                  <a:pt x="51" y="345"/>
                </a:lnTo>
                <a:lnTo>
                  <a:pt x="53" y="343"/>
                </a:lnTo>
                <a:lnTo>
                  <a:pt x="53" y="343"/>
                </a:lnTo>
                <a:close/>
                <a:moveTo>
                  <a:pt x="225" y="29"/>
                </a:moveTo>
                <a:lnTo>
                  <a:pt x="225" y="29"/>
                </a:lnTo>
                <a:lnTo>
                  <a:pt x="226" y="29"/>
                </a:lnTo>
                <a:lnTo>
                  <a:pt x="226" y="29"/>
                </a:lnTo>
                <a:lnTo>
                  <a:pt x="230" y="27"/>
                </a:lnTo>
                <a:lnTo>
                  <a:pt x="230" y="27"/>
                </a:lnTo>
                <a:lnTo>
                  <a:pt x="236" y="22"/>
                </a:lnTo>
                <a:lnTo>
                  <a:pt x="239" y="19"/>
                </a:lnTo>
                <a:lnTo>
                  <a:pt x="239" y="19"/>
                </a:lnTo>
                <a:lnTo>
                  <a:pt x="242" y="17"/>
                </a:lnTo>
                <a:lnTo>
                  <a:pt x="243" y="12"/>
                </a:lnTo>
                <a:lnTo>
                  <a:pt x="243" y="12"/>
                </a:lnTo>
                <a:lnTo>
                  <a:pt x="243" y="9"/>
                </a:lnTo>
                <a:lnTo>
                  <a:pt x="243" y="7"/>
                </a:lnTo>
                <a:lnTo>
                  <a:pt x="243" y="7"/>
                </a:lnTo>
                <a:lnTo>
                  <a:pt x="242" y="5"/>
                </a:lnTo>
                <a:lnTo>
                  <a:pt x="240" y="7"/>
                </a:lnTo>
                <a:lnTo>
                  <a:pt x="240" y="7"/>
                </a:lnTo>
                <a:lnTo>
                  <a:pt x="236" y="8"/>
                </a:lnTo>
                <a:lnTo>
                  <a:pt x="236" y="8"/>
                </a:lnTo>
                <a:lnTo>
                  <a:pt x="232" y="12"/>
                </a:lnTo>
                <a:lnTo>
                  <a:pt x="229" y="18"/>
                </a:lnTo>
                <a:lnTo>
                  <a:pt x="229" y="18"/>
                </a:lnTo>
                <a:lnTo>
                  <a:pt x="226" y="25"/>
                </a:lnTo>
                <a:lnTo>
                  <a:pt x="226" y="25"/>
                </a:lnTo>
                <a:lnTo>
                  <a:pt x="225" y="29"/>
                </a:lnTo>
                <a:lnTo>
                  <a:pt x="225" y="29"/>
                </a:lnTo>
                <a:close/>
                <a:moveTo>
                  <a:pt x="30" y="358"/>
                </a:moveTo>
                <a:lnTo>
                  <a:pt x="30" y="358"/>
                </a:lnTo>
                <a:lnTo>
                  <a:pt x="34" y="355"/>
                </a:lnTo>
                <a:lnTo>
                  <a:pt x="34" y="355"/>
                </a:lnTo>
                <a:lnTo>
                  <a:pt x="44" y="342"/>
                </a:lnTo>
                <a:lnTo>
                  <a:pt x="44" y="342"/>
                </a:lnTo>
                <a:lnTo>
                  <a:pt x="47" y="338"/>
                </a:lnTo>
                <a:lnTo>
                  <a:pt x="47" y="338"/>
                </a:lnTo>
                <a:lnTo>
                  <a:pt x="47" y="336"/>
                </a:lnTo>
                <a:lnTo>
                  <a:pt x="47" y="336"/>
                </a:lnTo>
                <a:lnTo>
                  <a:pt x="46" y="332"/>
                </a:lnTo>
                <a:lnTo>
                  <a:pt x="46" y="332"/>
                </a:lnTo>
                <a:lnTo>
                  <a:pt x="43" y="332"/>
                </a:lnTo>
                <a:lnTo>
                  <a:pt x="43" y="332"/>
                </a:lnTo>
                <a:lnTo>
                  <a:pt x="43" y="332"/>
                </a:lnTo>
                <a:lnTo>
                  <a:pt x="43" y="332"/>
                </a:lnTo>
                <a:lnTo>
                  <a:pt x="40" y="335"/>
                </a:lnTo>
                <a:lnTo>
                  <a:pt x="40" y="335"/>
                </a:lnTo>
                <a:lnTo>
                  <a:pt x="34" y="342"/>
                </a:lnTo>
                <a:lnTo>
                  <a:pt x="30" y="351"/>
                </a:lnTo>
                <a:lnTo>
                  <a:pt x="30" y="351"/>
                </a:lnTo>
                <a:lnTo>
                  <a:pt x="29" y="352"/>
                </a:lnTo>
                <a:lnTo>
                  <a:pt x="29" y="355"/>
                </a:lnTo>
                <a:lnTo>
                  <a:pt x="29" y="355"/>
                </a:lnTo>
                <a:lnTo>
                  <a:pt x="30" y="358"/>
                </a:lnTo>
                <a:lnTo>
                  <a:pt x="30" y="358"/>
                </a:lnTo>
                <a:close/>
                <a:moveTo>
                  <a:pt x="232" y="58"/>
                </a:moveTo>
                <a:lnTo>
                  <a:pt x="232" y="58"/>
                </a:lnTo>
                <a:lnTo>
                  <a:pt x="232" y="59"/>
                </a:lnTo>
                <a:lnTo>
                  <a:pt x="232" y="59"/>
                </a:lnTo>
                <a:lnTo>
                  <a:pt x="236" y="71"/>
                </a:lnTo>
                <a:lnTo>
                  <a:pt x="236" y="71"/>
                </a:lnTo>
                <a:lnTo>
                  <a:pt x="239" y="82"/>
                </a:lnTo>
                <a:lnTo>
                  <a:pt x="239" y="82"/>
                </a:lnTo>
                <a:lnTo>
                  <a:pt x="239" y="86"/>
                </a:lnTo>
                <a:lnTo>
                  <a:pt x="239" y="86"/>
                </a:lnTo>
                <a:lnTo>
                  <a:pt x="240" y="85"/>
                </a:lnTo>
                <a:lnTo>
                  <a:pt x="242" y="85"/>
                </a:lnTo>
                <a:lnTo>
                  <a:pt x="242" y="85"/>
                </a:lnTo>
                <a:lnTo>
                  <a:pt x="242" y="86"/>
                </a:lnTo>
                <a:lnTo>
                  <a:pt x="242" y="86"/>
                </a:lnTo>
                <a:lnTo>
                  <a:pt x="242" y="86"/>
                </a:lnTo>
                <a:lnTo>
                  <a:pt x="245" y="88"/>
                </a:lnTo>
                <a:lnTo>
                  <a:pt x="245" y="88"/>
                </a:lnTo>
                <a:lnTo>
                  <a:pt x="248" y="85"/>
                </a:lnTo>
                <a:lnTo>
                  <a:pt x="250" y="83"/>
                </a:lnTo>
                <a:lnTo>
                  <a:pt x="250" y="83"/>
                </a:lnTo>
                <a:lnTo>
                  <a:pt x="249" y="82"/>
                </a:lnTo>
                <a:lnTo>
                  <a:pt x="249" y="82"/>
                </a:lnTo>
                <a:lnTo>
                  <a:pt x="248" y="82"/>
                </a:lnTo>
                <a:lnTo>
                  <a:pt x="248" y="82"/>
                </a:lnTo>
                <a:lnTo>
                  <a:pt x="246" y="81"/>
                </a:lnTo>
                <a:lnTo>
                  <a:pt x="246" y="79"/>
                </a:lnTo>
                <a:lnTo>
                  <a:pt x="246" y="79"/>
                </a:lnTo>
                <a:lnTo>
                  <a:pt x="248" y="78"/>
                </a:lnTo>
                <a:lnTo>
                  <a:pt x="248" y="78"/>
                </a:lnTo>
                <a:lnTo>
                  <a:pt x="246" y="73"/>
                </a:lnTo>
                <a:lnTo>
                  <a:pt x="246" y="73"/>
                </a:lnTo>
                <a:lnTo>
                  <a:pt x="245" y="73"/>
                </a:lnTo>
                <a:lnTo>
                  <a:pt x="245" y="73"/>
                </a:lnTo>
                <a:lnTo>
                  <a:pt x="245" y="71"/>
                </a:lnTo>
                <a:lnTo>
                  <a:pt x="245" y="71"/>
                </a:lnTo>
                <a:lnTo>
                  <a:pt x="242" y="69"/>
                </a:lnTo>
                <a:lnTo>
                  <a:pt x="242" y="69"/>
                </a:lnTo>
                <a:lnTo>
                  <a:pt x="240" y="69"/>
                </a:lnTo>
                <a:lnTo>
                  <a:pt x="240" y="69"/>
                </a:lnTo>
                <a:lnTo>
                  <a:pt x="239" y="69"/>
                </a:lnTo>
                <a:lnTo>
                  <a:pt x="239" y="69"/>
                </a:lnTo>
                <a:lnTo>
                  <a:pt x="239" y="68"/>
                </a:lnTo>
                <a:lnTo>
                  <a:pt x="239" y="68"/>
                </a:lnTo>
                <a:lnTo>
                  <a:pt x="240" y="68"/>
                </a:lnTo>
                <a:lnTo>
                  <a:pt x="242" y="66"/>
                </a:lnTo>
                <a:lnTo>
                  <a:pt x="242" y="66"/>
                </a:lnTo>
                <a:lnTo>
                  <a:pt x="238" y="66"/>
                </a:lnTo>
                <a:lnTo>
                  <a:pt x="238" y="66"/>
                </a:lnTo>
                <a:lnTo>
                  <a:pt x="236" y="65"/>
                </a:lnTo>
                <a:lnTo>
                  <a:pt x="238" y="63"/>
                </a:lnTo>
                <a:lnTo>
                  <a:pt x="238" y="63"/>
                </a:lnTo>
                <a:lnTo>
                  <a:pt x="238" y="62"/>
                </a:lnTo>
                <a:lnTo>
                  <a:pt x="238" y="62"/>
                </a:lnTo>
                <a:lnTo>
                  <a:pt x="236" y="62"/>
                </a:lnTo>
                <a:lnTo>
                  <a:pt x="236" y="62"/>
                </a:lnTo>
                <a:lnTo>
                  <a:pt x="235" y="61"/>
                </a:lnTo>
                <a:lnTo>
                  <a:pt x="235" y="61"/>
                </a:lnTo>
                <a:lnTo>
                  <a:pt x="233" y="61"/>
                </a:lnTo>
                <a:lnTo>
                  <a:pt x="233" y="58"/>
                </a:lnTo>
                <a:lnTo>
                  <a:pt x="233" y="58"/>
                </a:lnTo>
                <a:lnTo>
                  <a:pt x="235" y="58"/>
                </a:lnTo>
                <a:lnTo>
                  <a:pt x="235" y="58"/>
                </a:lnTo>
                <a:lnTo>
                  <a:pt x="232" y="58"/>
                </a:lnTo>
                <a:lnTo>
                  <a:pt x="232" y="58"/>
                </a:lnTo>
                <a:close/>
                <a:moveTo>
                  <a:pt x="188" y="160"/>
                </a:moveTo>
                <a:lnTo>
                  <a:pt x="188" y="160"/>
                </a:lnTo>
                <a:lnTo>
                  <a:pt x="188" y="160"/>
                </a:lnTo>
                <a:lnTo>
                  <a:pt x="188" y="160"/>
                </a:lnTo>
                <a:lnTo>
                  <a:pt x="191" y="152"/>
                </a:lnTo>
                <a:lnTo>
                  <a:pt x="191" y="152"/>
                </a:lnTo>
                <a:lnTo>
                  <a:pt x="191" y="149"/>
                </a:lnTo>
                <a:lnTo>
                  <a:pt x="191" y="147"/>
                </a:lnTo>
                <a:lnTo>
                  <a:pt x="191" y="147"/>
                </a:lnTo>
                <a:lnTo>
                  <a:pt x="191" y="146"/>
                </a:lnTo>
                <a:lnTo>
                  <a:pt x="191" y="146"/>
                </a:lnTo>
                <a:lnTo>
                  <a:pt x="191" y="144"/>
                </a:lnTo>
                <a:lnTo>
                  <a:pt x="191" y="144"/>
                </a:lnTo>
                <a:lnTo>
                  <a:pt x="192" y="144"/>
                </a:lnTo>
                <a:lnTo>
                  <a:pt x="192" y="144"/>
                </a:lnTo>
                <a:lnTo>
                  <a:pt x="194" y="140"/>
                </a:lnTo>
                <a:lnTo>
                  <a:pt x="194" y="140"/>
                </a:lnTo>
                <a:lnTo>
                  <a:pt x="194" y="137"/>
                </a:lnTo>
                <a:lnTo>
                  <a:pt x="194" y="137"/>
                </a:lnTo>
                <a:lnTo>
                  <a:pt x="195" y="133"/>
                </a:lnTo>
                <a:lnTo>
                  <a:pt x="195" y="133"/>
                </a:lnTo>
                <a:lnTo>
                  <a:pt x="201" y="122"/>
                </a:lnTo>
                <a:lnTo>
                  <a:pt x="201" y="122"/>
                </a:lnTo>
                <a:lnTo>
                  <a:pt x="201" y="119"/>
                </a:lnTo>
                <a:lnTo>
                  <a:pt x="201" y="119"/>
                </a:lnTo>
                <a:lnTo>
                  <a:pt x="201" y="116"/>
                </a:lnTo>
                <a:lnTo>
                  <a:pt x="201" y="116"/>
                </a:lnTo>
                <a:lnTo>
                  <a:pt x="202" y="116"/>
                </a:lnTo>
                <a:lnTo>
                  <a:pt x="202" y="115"/>
                </a:lnTo>
                <a:lnTo>
                  <a:pt x="202" y="115"/>
                </a:lnTo>
                <a:lnTo>
                  <a:pt x="201" y="112"/>
                </a:lnTo>
                <a:lnTo>
                  <a:pt x="202" y="110"/>
                </a:lnTo>
                <a:lnTo>
                  <a:pt x="202" y="110"/>
                </a:lnTo>
                <a:lnTo>
                  <a:pt x="203" y="110"/>
                </a:lnTo>
                <a:lnTo>
                  <a:pt x="203" y="110"/>
                </a:lnTo>
                <a:lnTo>
                  <a:pt x="203" y="109"/>
                </a:lnTo>
                <a:lnTo>
                  <a:pt x="203" y="109"/>
                </a:lnTo>
                <a:lnTo>
                  <a:pt x="203" y="106"/>
                </a:lnTo>
                <a:lnTo>
                  <a:pt x="203" y="106"/>
                </a:lnTo>
                <a:lnTo>
                  <a:pt x="182" y="166"/>
                </a:lnTo>
                <a:lnTo>
                  <a:pt x="182" y="166"/>
                </a:lnTo>
                <a:lnTo>
                  <a:pt x="184" y="169"/>
                </a:lnTo>
                <a:lnTo>
                  <a:pt x="184" y="169"/>
                </a:lnTo>
                <a:lnTo>
                  <a:pt x="188" y="179"/>
                </a:lnTo>
                <a:lnTo>
                  <a:pt x="188" y="179"/>
                </a:lnTo>
                <a:lnTo>
                  <a:pt x="189" y="180"/>
                </a:lnTo>
                <a:lnTo>
                  <a:pt x="189" y="180"/>
                </a:lnTo>
                <a:lnTo>
                  <a:pt x="189" y="179"/>
                </a:lnTo>
                <a:lnTo>
                  <a:pt x="189" y="179"/>
                </a:lnTo>
                <a:lnTo>
                  <a:pt x="188" y="170"/>
                </a:lnTo>
                <a:lnTo>
                  <a:pt x="188" y="170"/>
                </a:lnTo>
                <a:lnTo>
                  <a:pt x="186" y="163"/>
                </a:lnTo>
                <a:lnTo>
                  <a:pt x="186" y="163"/>
                </a:lnTo>
                <a:lnTo>
                  <a:pt x="186" y="162"/>
                </a:lnTo>
                <a:lnTo>
                  <a:pt x="188" y="160"/>
                </a:lnTo>
                <a:lnTo>
                  <a:pt x="188" y="160"/>
                </a:lnTo>
                <a:close/>
                <a:moveTo>
                  <a:pt x="24" y="127"/>
                </a:moveTo>
                <a:lnTo>
                  <a:pt x="24" y="127"/>
                </a:lnTo>
                <a:lnTo>
                  <a:pt x="27" y="123"/>
                </a:lnTo>
                <a:lnTo>
                  <a:pt x="27" y="123"/>
                </a:lnTo>
                <a:lnTo>
                  <a:pt x="43" y="105"/>
                </a:lnTo>
                <a:lnTo>
                  <a:pt x="43" y="105"/>
                </a:lnTo>
                <a:lnTo>
                  <a:pt x="51" y="96"/>
                </a:lnTo>
                <a:lnTo>
                  <a:pt x="60" y="88"/>
                </a:lnTo>
                <a:lnTo>
                  <a:pt x="60" y="88"/>
                </a:lnTo>
                <a:lnTo>
                  <a:pt x="81" y="71"/>
                </a:lnTo>
                <a:lnTo>
                  <a:pt x="104" y="56"/>
                </a:lnTo>
                <a:lnTo>
                  <a:pt x="104" y="56"/>
                </a:lnTo>
                <a:lnTo>
                  <a:pt x="105" y="55"/>
                </a:lnTo>
                <a:lnTo>
                  <a:pt x="105" y="55"/>
                </a:lnTo>
                <a:lnTo>
                  <a:pt x="93" y="62"/>
                </a:lnTo>
                <a:lnTo>
                  <a:pt x="81" y="69"/>
                </a:lnTo>
                <a:lnTo>
                  <a:pt x="70" y="78"/>
                </a:lnTo>
                <a:lnTo>
                  <a:pt x="60" y="86"/>
                </a:lnTo>
                <a:lnTo>
                  <a:pt x="50" y="96"/>
                </a:lnTo>
                <a:lnTo>
                  <a:pt x="40" y="106"/>
                </a:lnTo>
                <a:lnTo>
                  <a:pt x="32" y="116"/>
                </a:lnTo>
                <a:lnTo>
                  <a:pt x="24" y="127"/>
                </a:lnTo>
                <a:lnTo>
                  <a:pt x="24" y="127"/>
                </a:lnTo>
                <a:close/>
                <a:moveTo>
                  <a:pt x="64" y="89"/>
                </a:moveTo>
                <a:lnTo>
                  <a:pt x="64" y="89"/>
                </a:lnTo>
                <a:lnTo>
                  <a:pt x="66" y="89"/>
                </a:lnTo>
                <a:lnTo>
                  <a:pt x="66" y="89"/>
                </a:lnTo>
                <a:lnTo>
                  <a:pt x="66" y="89"/>
                </a:lnTo>
                <a:lnTo>
                  <a:pt x="66" y="89"/>
                </a:lnTo>
                <a:lnTo>
                  <a:pt x="80" y="78"/>
                </a:lnTo>
                <a:lnTo>
                  <a:pt x="80" y="78"/>
                </a:lnTo>
                <a:lnTo>
                  <a:pt x="97" y="66"/>
                </a:lnTo>
                <a:lnTo>
                  <a:pt x="97" y="66"/>
                </a:lnTo>
                <a:lnTo>
                  <a:pt x="113" y="56"/>
                </a:lnTo>
                <a:lnTo>
                  <a:pt x="130" y="48"/>
                </a:lnTo>
                <a:lnTo>
                  <a:pt x="130" y="48"/>
                </a:lnTo>
                <a:lnTo>
                  <a:pt x="148" y="41"/>
                </a:lnTo>
                <a:lnTo>
                  <a:pt x="148" y="41"/>
                </a:lnTo>
                <a:lnTo>
                  <a:pt x="152" y="39"/>
                </a:lnTo>
                <a:lnTo>
                  <a:pt x="152" y="39"/>
                </a:lnTo>
                <a:lnTo>
                  <a:pt x="151" y="39"/>
                </a:lnTo>
                <a:lnTo>
                  <a:pt x="151" y="39"/>
                </a:lnTo>
                <a:lnTo>
                  <a:pt x="137" y="44"/>
                </a:lnTo>
                <a:lnTo>
                  <a:pt x="137" y="44"/>
                </a:lnTo>
                <a:lnTo>
                  <a:pt x="121" y="51"/>
                </a:lnTo>
                <a:lnTo>
                  <a:pt x="105" y="58"/>
                </a:lnTo>
                <a:lnTo>
                  <a:pt x="105" y="58"/>
                </a:lnTo>
                <a:lnTo>
                  <a:pt x="84" y="72"/>
                </a:lnTo>
                <a:lnTo>
                  <a:pt x="66" y="88"/>
                </a:lnTo>
                <a:lnTo>
                  <a:pt x="66" y="88"/>
                </a:lnTo>
                <a:lnTo>
                  <a:pt x="64" y="89"/>
                </a:lnTo>
                <a:lnTo>
                  <a:pt x="64" y="89"/>
                </a:lnTo>
                <a:close/>
                <a:moveTo>
                  <a:pt x="76" y="116"/>
                </a:moveTo>
                <a:lnTo>
                  <a:pt x="76" y="116"/>
                </a:lnTo>
                <a:lnTo>
                  <a:pt x="76" y="116"/>
                </a:lnTo>
                <a:lnTo>
                  <a:pt x="76" y="116"/>
                </a:lnTo>
                <a:lnTo>
                  <a:pt x="76" y="115"/>
                </a:lnTo>
                <a:lnTo>
                  <a:pt x="76" y="115"/>
                </a:lnTo>
                <a:lnTo>
                  <a:pt x="77" y="102"/>
                </a:lnTo>
                <a:lnTo>
                  <a:pt x="77" y="102"/>
                </a:lnTo>
                <a:lnTo>
                  <a:pt x="80" y="86"/>
                </a:lnTo>
                <a:lnTo>
                  <a:pt x="80" y="86"/>
                </a:lnTo>
                <a:lnTo>
                  <a:pt x="80" y="81"/>
                </a:lnTo>
                <a:lnTo>
                  <a:pt x="80" y="81"/>
                </a:lnTo>
                <a:lnTo>
                  <a:pt x="70" y="89"/>
                </a:lnTo>
                <a:lnTo>
                  <a:pt x="70" y="89"/>
                </a:lnTo>
                <a:lnTo>
                  <a:pt x="73" y="102"/>
                </a:lnTo>
                <a:lnTo>
                  <a:pt x="73" y="102"/>
                </a:lnTo>
                <a:lnTo>
                  <a:pt x="76" y="116"/>
                </a:lnTo>
                <a:lnTo>
                  <a:pt x="76" y="116"/>
                </a:lnTo>
                <a:close/>
                <a:moveTo>
                  <a:pt x="259" y="153"/>
                </a:moveTo>
                <a:lnTo>
                  <a:pt x="259" y="153"/>
                </a:lnTo>
                <a:lnTo>
                  <a:pt x="259" y="154"/>
                </a:lnTo>
                <a:lnTo>
                  <a:pt x="257" y="156"/>
                </a:lnTo>
                <a:lnTo>
                  <a:pt x="257" y="156"/>
                </a:lnTo>
                <a:lnTo>
                  <a:pt x="255" y="156"/>
                </a:lnTo>
                <a:lnTo>
                  <a:pt x="255" y="156"/>
                </a:lnTo>
                <a:lnTo>
                  <a:pt x="252" y="157"/>
                </a:lnTo>
                <a:lnTo>
                  <a:pt x="252" y="157"/>
                </a:lnTo>
                <a:lnTo>
                  <a:pt x="250" y="160"/>
                </a:lnTo>
                <a:lnTo>
                  <a:pt x="250" y="160"/>
                </a:lnTo>
                <a:lnTo>
                  <a:pt x="249" y="160"/>
                </a:lnTo>
                <a:lnTo>
                  <a:pt x="248" y="160"/>
                </a:lnTo>
                <a:lnTo>
                  <a:pt x="248" y="160"/>
                </a:lnTo>
                <a:lnTo>
                  <a:pt x="248" y="159"/>
                </a:lnTo>
                <a:lnTo>
                  <a:pt x="248" y="159"/>
                </a:lnTo>
                <a:lnTo>
                  <a:pt x="248" y="157"/>
                </a:lnTo>
                <a:lnTo>
                  <a:pt x="248" y="157"/>
                </a:lnTo>
                <a:lnTo>
                  <a:pt x="249" y="156"/>
                </a:lnTo>
                <a:lnTo>
                  <a:pt x="249" y="156"/>
                </a:lnTo>
                <a:lnTo>
                  <a:pt x="246" y="154"/>
                </a:lnTo>
                <a:lnTo>
                  <a:pt x="246" y="154"/>
                </a:lnTo>
                <a:lnTo>
                  <a:pt x="243" y="153"/>
                </a:lnTo>
                <a:lnTo>
                  <a:pt x="243" y="153"/>
                </a:lnTo>
                <a:lnTo>
                  <a:pt x="243" y="167"/>
                </a:lnTo>
                <a:lnTo>
                  <a:pt x="243" y="167"/>
                </a:lnTo>
                <a:lnTo>
                  <a:pt x="249" y="167"/>
                </a:lnTo>
                <a:lnTo>
                  <a:pt x="252" y="166"/>
                </a:lnTo>
                <a:lnTo>
                  <a:pt x="255" y="164"/>
                </a:lnTo>
                <a:lnTo>
                  <a:pt x="255" y="164"/>
                </a:lnTo>
                <a:lnTo>
                  <a:pt x="253" y="162"/>
                </a:lnTo>
                <a:lnTo>
                  <a:pt x="255" y="160"/>
                </a:lnTo>
                <a:lnTo>
                  <a:pt x="255" y="160"/>
                </a:lnTo>
                <a:lnTo>
                  <a:pt x="256" y="160"/>
                </a:lnTo>
                <a:lnTo>
                  <a:pt x="256" y="160"/>
                </a:lnTo>
                <a:lnTo>
                  <a:pt x="260" y="157"/>
                </a:lnTo>
                <a:lnTo>
                  <a:pt x="260" y="157"/>
                </a:lnTo>
                <a:lnTo>
                  <a:pt x="263" y="154"/>
                </a:lnTo>
                <a:lnTo>
                  <a:pt x="263" y="154"/>
                </a:lnTo>
                <a:lnTo>
                  <a:pt x="263" y="152"/>
                </a:lnTo>
                <a:lnTo>
                  <a:pt x="263" y="152"/>
                </a:lnTo>
                <a:lnTo>
                  <a:pt x="259" y="153"/>
                </a:lnTo>
                <a:lnTo>
                  <a:pt x="259" y="153"/>
                </a:lnTo>
                <a:close/>
                <a:moveTo>
                  <a:pt x="88" y="105"/>
                </a:moveTo>
                <a:lnTo>
                  <a:pt x="88" y="105"/>
                </a:lnTo>
                <a:lnTo>
                  <a:pt x="88" y="105"/>
                </a:lnTo>
                <a:lnTo>
                  <a:pt x="88" y="105"/>
                </a:lnTo>
                <a:lnTo>
                  <a:pt x="93" y="73"/>
                </a:lnTo>
                <a:lnTo>
                  <a:pt x="93" y="73"/>
                </a:lnTo>
                <a:lnTo>
                  <a:pt x="81" y="81"/>
                </a:lnTo>
                <a:lnTo>
                  <a:pt x="81" y="81"/>
                </a:lnTo>
                <a:lnTo>
                  <a:pt x="83" y="81"/>
                </a:lnTo>
                <a:lnTo>
                  <a:pt x="84" y="82"/>
                </a:lnTo>
                <a:lnTo>
                  <a:pt x="84" y="82"/>
                </a:lnTo>
                <a:lnTo>
                  <a:pt x="86" y="86"/>
                </a:lnTo>
                <a:lnTo>
                  <a:pt x="86" y="86"/>
                </a:lnTo>
                <a:lnTo>
                  <a:pt x="88" y="102"/>
                </a:lnTo>
                <a:lnTo>
                  <a:pt x="88" y="102"/>
                </a:lnTo>
                <a:lnTo>
                  <a:pt x="88" y="105"/>
                </a:lnTo>
                <a:lnTo>
                  <a:pt x="88" y="105"/>
                </a:lnTo>
                <a:close/>
                <a:moveTo>
                  <a:pt x="196" y="98"/>
                </a:moveTo>
                <a:lnTo>
                  <a:pt x="196" y="98"/>
                </a:lnTo>
                <a:lnTo>
                  <a:pt x="195" y="95"/>
                </a:lnTo>
                <a:lnTo>
                  <a:pt x="195" y="95"/>
                </a:lnTo>
                <a:lnTo>
                  <a:pt x="192" y="88"/>
                </a:lnTo>
                <a:lnTo>
                  <a:pt x="192" y="88"/>
                </a:lnTo>
                <a:lnTo>
                  <a:pt x="186" y="73"/>
                </a:lnTo>
                <a:lnTo>
                  <a:pt x="186" y="73"/>
                </a:lnTo>
                <a:lnTo>
                  <a:pt x="185" y="72"/>
                </a:lnTo>
                <a:lnTo>
                  <a:pt x="185" y="72"/>
                </a:lnTo>
                <a:lnTo>
                  <a:pt x="185" y="73"/>
                </a:lnTo>
                <a:lnTo>
                  <a:pt x="185" y="73"/>
                </a:lnTo>
                <a:lnTo>
                  <a:pt x="184" y="75"/>
                </a:lnTo>
                <a:lnTo>
                  <a:pt x="184" y="76"/>
                </a:lnTo>
                <a:lnTo>
                  <a:pt x="184" y="76"/>
                </a:lnTo>
                <a:lnTo>
                  <a:pt x="185" y="82"/>
                </a:lnTo>
                <a:lnTo>
                  <a:pt x="185" y="82"/>
                </a:lnTo>
                <a:lnTo>
                  <a:pt x="192" y="99"/>
                </a:lnTo>
                <a:lnTo>
                  <a:pt x="192" y="99"/>
                </a:lnTo>
                <a:lnTo>
                  <a:pt x="192" y="102"/>
                </a:lnTo>
                <a:lnTo>
                  <a:pt x="192" y="102"/>
                </a:lnTo>
                <a:lnTo>
                  <a:pt x="195" y="100"/>
                </a:lnTo>
                <a:lnTo>
                  <a:pt x="196" y="102"/>
                </a:lnTo>
                <a:lnTo>
                  <a:pt x="196" y="102"/>
                </a:lnTo>
                <a:lnTo>
                  <a:pt x="196" y="98"/>
                </a:lnTo>
                <a:lnTo>
                  <a:pt x="196" y="98"/>
                </a:lnTo>
                <a:close/>
                <a:moveTo>
                  <a:pt x="250" y="208"/>
                </a:moveTo>
                <a:lnTo>
                  <a:pt x="250" y="208"/>
                </a:lnTo>
                <a:lnTo>
                  <a:pt x="248" y="207"/>
                </a:lnTo>
                <a:lnTo>
                  <a:pt x="248" y="207"/>
                </a:lnTo>
                <a:lnTo>
                  <a:pt x="248" y="206"/>
                </a:lnTo>
                <a:lnTo>
                  <a:pt x="248" y="204"/>
                </a:lnTo>
                <a:lnTo>
                  <a:pt x="248" y="204"/>
                </a:lnTo>
                <a:lnTo>
                  <a:pt x="240" y="203"/>
                </a:lnTo>
                <a:lnTo>
                  <a:pt x="240" y="203"/>
                </a:lnTo>
                <a:lnTo>
                  <a:pt x="239" y="204"/>
                </a:lnTo>
                <a:lnTo>
                  <a:pt x="239" y="204"/>
                </a:lnTo>
                <a:lnTo>
                  <a:pt x="238" y="204"/>
                </a:lnTo>
                <a:lnTo>
                  <a:pt x="238" y="203"/>
                </a:lnTo>
                <a:lnTo>
                  <a:pt x="238" y="203"/>
                </a:lnTo>
                <a:lnTo>
                  <a:pt x="238" y="201"/>
                </a:lnTo>
                <a:lnTo>
                  <a:pt x="238" y="201"/>
                </a:lnTo>
                <a:lnTo>
                  <a:pt x="239" y="201"/>
                </a:lnTo>
                <a:lnTo>
                  <a:pt x="239" y="201"/>
                </a:lnTo>
                <a:lnTo>
                  <a:pt x="240" y="198"/>
                </a:lnTo>
                <a:lnTo>
                  <a:pt x="242" y="196"/>
                </a:lnTo>
                <a:lnTo>
                  <a:pt x="242" y="196"/>
                </a:lnTo>
                <a:lnTo>
                  <a:pt x="238" y="194"/>
                </a:lnTo>
                <a:lnTo>
                  <a:pt x="238" y="194"/>
                </a:lnTo>
                <a:lnTo>
                  <a:pt x="235" y="204"/>
                </a:lnTo>
                <a:lnTo>
                  <a:pt x="235" y="204"/>
                </a:lnTo>
                <a:lnTo>
                  <a:pt x="232" y="214"/>
                </a:lnTo>
                <a:lnTo>
                  <a:pt x="232" y="214"/>
                </a:lnTo>
                <a:lnTo>
                  <a:pt x="240" y="210"/>
                </a:lnTo>
                <a:lnTo>
                  <a:pt x="250" y="208"/>
                </a:lnTo>
                <a:lnTo>
                  <a:pt x="250" y="208"/>
                </a:lnTo>
                <a:close/>
                <a:moveTo>
                  <a:pt x="249" y="154"/>
                </a:moveTo>
                <a:lnTo>
                  <a:pt x="249" y="154"/>
                </a:lnTo>
                <a:lnTo>
                  <a:pt x="250" y="154"/>
                </a:lnTo>
                <a:lnTo>
                  <a:pt x="250" y="154"/>
                </a:lnTo>
                <a:lnTo>
                  <a:pt x="256" y="143"/>
                </a:lnTo>
                <a:lnTo>
                  <a:pt x="256" y="143"/>
                </a:lnTo>
                <a:lnTo>
                  <a:pt x="257" y="142"/>
                </a:lnTo>
                <a:lnTo>
                  <a:pt x="257" y="142"/>
                </a:lnTo>
                <a:lnTo>
                  <a:pt x="257" y="140"/>
                </a:lnTo>
                <a:lnTo>
                  <a:pt x="257" y="140"/>
                </a:lnTo>
                <a:lnTo>
                  <a:pt x="255" y="142"/>
                </a:lnTo>
                <a:lnTo>
                  <a:pt x="250" y="142"/>
                </a:lnTo>
                <a:lnTo>
                  <a:pt x="250" y="142"/>
                </a:lnTo>
                <a:lnTo>
                  <a:pt x="248" y="142"/>
                </a:lnTo>
                <a:lnTo>
                  <a:pt x="245" y="140"/>
                </a:lnTo>
                <a:lnTo>
                  <a:pt x="245" y="140"/>
                </a:lnTo>
                <a:lnTo>
                  <a:pt x="245" y="139"/>
                </a:lnTo>
                <a:lnTo>
                  <a:pt x="245" y="139"/>
                </a:lnTo>
                <a:lnTo>
                  <a:pt x="243" y="140"/>
                </a:lnTo>
                <a:lnTo>
                  <a:pt x="243" y="140"/>
                </a:lnTo>
                <a:lnTo>
                  <a:pt x="245" y="150"/>
                </a:lnTo>
                <a:lnTo>
                  <a:pt x="245" y="150"/>
                </a:lnTo>
                <a:lnTo>
                  <a:pt x="245" y="153"/>
                </a:lnTo>
                <a:lnTo>
                  <a:pt x="245" y="153"/>
                </a:lnTo>
                <a:lnTo>
                  <a:pt x="246" y="153"/>
                </a:lnTo>
                <a:lnTo>
                  <a:pt x="246" y="153"/>
                </a:lnTo>
                <a:lnTo>
                  <a:pt x="249" y="154"/>
                </a:lnTo>
                <a:lnTo>
                  <a:pt x="249" y="154"/>
                </a:lnTo>
                <a:close/>
                <a:moveTo>
                  <a:pt x="33" y="332"/>
                </a:moveTo>
                <a:lnTo>
                  <a:pt x="33" y="332"/>
                </a:lnTo>
                <a:lnTo>
                  <a:pt x="33" y="333"/>
                </a:lnTo>
                <a:lnTo>
                  <a:pt x="33" y="333"/>
                </a:lnTo>
                <a:lnTo>
                  <a:pt x="34" y="335"/>
                </a:lnTo>
                <a:lnTo>
                  <a:pt x="34" y="335"/>
                </a:lnTo>
                <a:lnTo>
                  <a:pt x="34" y="336"/>
                </a:lnTo>
                <a:lnTo>
                  <a:pt x="34" y="338"/>
                </a:lnTo>
                <a:lnTo>
                  <a:pt x="34" y="338"/>
                </a:lnTo>
                <a:lnTo>
                  <a:pt x="33" y="338"/>
                </a:lnTo>
                <a:lnTo>
                  <a:pt x="32" y="338"/>
                </a:lnTo>
                <a:lnTo>
                  <a:pt x="32" y="338"/>
                </a:lnTo>
                <a:lnTo>
                  <a:pt x="30" y="336"/>
                </a:lnTo>
                <a:lnTo>
                  <a:pt x="30" y="336"/>
                </a:lnTo>
                <a:lnTo>
                  <a:pt x="30" y="336"/>
                </a:lnTo>
                <a:lnTo>
                  <a:pt x="30" y="336"/>
                </a:lnTo>
                <a:lnTo>
                  <a:pt x="26" y="342"/>
                </a:lnTo>
                <a:lnTo>
                  <a:pt x="26" y="342"/>
                </a:lnTo>
                <a:lnTo>
                  <a:pt x="26" y="343"/>
                </a:lnTo>
                <a:lnTo>
                  <a:pt x="26" y="343"/>
                </a:lnTo>
                <a:lnTo>
                  <a:pt x="27" y="349"/>
                </a:lnTo>
                <a:lnTo>
                  <a:pt x="27" y="349"/>
                </a:lnTo>
                <a:lnTo>
                  <a:pt x="27" y="351"/>
                </a:lnTo>
                <a:lnTo>
                  <a:pt x="27" y="351"/>
                </a:lnTo>
                <a:lnTo>
                  <a:pt x="29" y="348"/>
                </a:lnTo>
                <a:lnTo>
                  <a:pt x="29" y="348"/>
                </a:lnTo>
                <a:lnTo>
                  <a:pt x="34" y="339"/>
                </a:lnTo>
                <a:lnTo>
                  <a:pt x="40" y="332"/>
                </a:lnTo>
                <a:lnTo>
                  <a:pt x="40" y="332"/>
                </a:lnTo>
                <a:lnTo>
                  <a:pt x="43" y="331"/>
                </a:lnTo>
                <a:lnTo>
                  <a:pt x="44" y="328"/>
                </a:lnTo>
                <a:lnTo>
                  <a:pt x="44" y="328"/>
                </a:lnTo>
                <a:lnTo>
                  <a:pt x="44" y="321"/>
                </a:lnTo>
                <a:lnTo>
                  <a:pt x="44" y="321"/>
                </a:lnTo>
                <a:lnTo>
                  <a:pt x="41" y="324"/>
                </a:lnTo>
                <a:lnTo>
                  <a:pt x="41" y="324"/>
                </a:lnTo>
                <a:lnTo>
                  <a:pt x="43" y="326"/>
                </a:lnTo>
                <a:lnTo>
                  <a:pt x="43" y="326"/>
                </a:lnTo>
                <a:lnTo>
                  <a:pt x="41" y="328"/>
                </a:lnTo>
                <a:lnTo>
                  <a:pt x="41" y="328"/>
                </a:lnTo>
                <a:lnTo>
                  <a:pt x="40" y="328"/>
                </a:lnTo>
                <a:lnTo>
                  <a:pt x="40" y="328"/>
                </a:lnTo>
                <a:lnTo>
                  <a:pt x="39" y="326"/>
                </a:lnTo>
                <a:lnTo>
                  <a:pt x="39" y="326"/>
                </a:lnTo>
                <a:lnTo>
                  <a:pt x="39" y="328"/>
                </a:lnTo>
                <a:lnTo>
                  <a:pt x="39" y="328"/>
                </a:lnTo>
                <a:lnTo>
                  <a:pt x="39" y="331"/>
                </a:lnTo>
                <a:lnTo>
                  <a:pt x="39" y="331"/>
                </a:lnTo>
                <a:lnTo>
                  <a:pt x="37" y="332"/>
                </a:lnTo>
                <a:lnTo>
                  <a:pt x="37" y="332"/>
                </a:lnTo>
                <a:lnTo>
                  <a:pt x="36" y="332"/>
                </a:lnTo>
                <a:lnTo>
                  <a:pt x="36" y="332"/>
                </a:lnTo>
                <a:lnTo>
                  <a:pt x="34" y="331"/>
                </a:lnTo>
                <a:lnTo>
                  <a:pt x="34" y="331"/>
                </a:lnTo>
                <a:lnTo>
                  <a:pt x="33" y="332"/>
                </a:lnTo>
                <a:lnTo>
                  <a:pt x="33" y="332"/>
                </a:lnTo>
                <a:close/>
                <a:moveTo>
                  <a:pt x="134" y="147"/>
                </a:moveTo>
                <a:lnTo>
                  <a:pt x="134" y="147"/>
                </a:lnTo>
                <a:lnTo>
                  <a:pt x="134" y="146"/>
                </a:lnTo>
                <a:lnTo>
                  <a:pt x="134" y="146"/>
                </a:lnTo>
                <a:lnTo>
                  <a:pt x="132" y="110"/>
                </a:lnTo>
                <a:lnTo>
                  <a:pt x="132" y="110"/>
                </a:lnTo>
                <a:lnTo>
                  <a:pt x="132" y="109"/>
                </a:lnTo>
                <a:lnTo>
                  <a:pt x="132" y="109"/>
                </a:lnTo>
                <a:lnTo>
                  <a:pt x="131" y="110"/>
                </a:lnTo>
                <a:lnTo>
                  <a:pt x="131" y="110"/>
                </a:lnTo>
                <a:lnTo>
                  <a:pt x="127" y="116"/>
                </a:lnTo>
                <a:lnTo>
                  <a:pt x="127" y="116"/>
                </a:lnTo>
                <a:lnTo>
                  <a:pt x="127" y="117"/>
                </a:lnTo>
                <a:lnTo>
                  <a:pt x="127" y="117"/>
                </a:lnTo>
                <a:lnTo>
                  <a:pt x="134" y="146"/>
                </a:lnTo>
                <a:lnTo>
                  <a:pt x="134" y="146"/>
                </a:lnTo>
                <a:lnTo>
                  <a:pt x="134" y="147"/>
                </a:lnTo>
                <a:lnTo>
                  <a:pt x="134" y="147"/>
                </a:lnTo>
                <a:close/>
                <a:moveTo>
                  <a:pt x="275" y="189"/>
                </a:moveTo>
                <a:lnTo>
                  <a:pt x="275" y="189"/>
                </a:lnTo>
                <a:lnTo>
                  <a:pt x="275" y="189"/>
                </a:lnTo>
                <a:lnTo>
                  <a:pt x="275" y="189"/>
                </a:lnTo>
                <a:lnTo>
                  <a:pt x="263" y="196"/>
                </a:lnTo>
                <a:lnTo>
                  <a:pt x="263" y="196"/>
                </a:lnTo>
                <a:lnTo>
                  <a:pt x="263" y="196"/>
                </a:lnTo>
                <a:lnTo>
                  <a:pt x="263" y="196"/>
                </a:lnTo>
                <a:lnTo>
                  <a:pt x="262" y="198"/>
                </a:lnTo>
                <a:lnTo>
                  <a:pt x="262" y="198"/>
                </a:lnTo>
                <a:lnTo>
                  <a:pt x="263" y="198"/>
                </a:lnTo>
                <a:lnTo>
                  <a:pt x="263" y="198"/>
                </a:lnTo>
                <a:lnTo>
                  <a:pt x="270" y="197"/>
                </a:lnTo>
                <a:lnTo>
                  <a:pt x="270" y="197"/>
                </a:lnTo>
                <a:lnTo>
                  <a:pt x="273" y="197"/>
                </a:lnTo>
                <a:lnTo>
                  <a:pt x="273" y="197"/>
                </a:lnTo>
                <a:lnTo>
                  <a:pt x="275" y="198"/>
                </a:lnTo>
                <a:lnTo>
                  <a:pt x="273" y="200"/>
                </a:lnTo>
                <a:lnTo>
                  <a:pt x="273" y="200"/>
                </a:lnTo>
                <a:lnTo>
                  <a:pt x="272" y="201"/>
                </a:lnTo>
                <a:lnTo>
                  <a:pt x="272" y="201"/>
                </a:lnTo>
                <a:lnTo>
                  <a:pt x="266" y="206"/>
                </a:lnTo>
                <a:lnTo>
                  <a:pt x="266" y="206"/>
                </a:lnTo>
                <a:lnTo>
                  <a:pt x="266" y="207"/>
                </a:lnTo>
                <a:lnTo>
                  <a:pt x="266" y="207"/>
                </a:lnTo>
                <a:lnTo>
                  <a:pt x="267" y="207"/>
                </a:lnTo>
                <a:lnTo>
                  <a:pt x="270" y="207"/>
                </a:lnTo>
                <a:lnTo>
                  <a:pt x="270" y="207"/>
                </a:lnTo>
                <a:lnTo>
                  <a:pt x="275" y="206"/>
                </a:lnTo>
                <a:lnTo>
                  <a:pt x="275" y="206"/>
                </a:lnTo>
                <a:lnTo>
                  <a:pt x="276" y="197"/>
                </a:lnTo>
                <a:lnTo>
                  <a:pt x="276" y="197"/>
                </a:lnTo>
                <a:lnTo>
                  <a:pt x="276" y="196"/>
                </a:lnTo>
                <a:lnTo>
                  <a:pt x="276" y="196"/>
                </a:lnTo>
                <a:lnTo>
                  <a:pt x="275" y="189"/>
                </a:lnTo>
                <a:lnTo>
                  <a:pt x="275" y="189"/>
                </a:lnTo>
                <a:close/>
                <a:moveTo>
                  <a:pt x="218" y="89"/>
                </a:moveTo>
                <a:lnTo>
                  <a:pt x="218" y="89"/>
                </a:lnTo>
                <a:lnTo>
                  <a:pt x="218" y="89"/>
                </a:lnTo>
                <a:lnTo>
                  <a:pt x="218" y="89"/>
                </a:lnTo>
                <a:lnTo>
                  <a:pt x="218" y="76"/>
                </a:lnTo>
                <a:lnTo>
                  <a:pt x="218" y="76"/>
                </a:lnTo>
                <a:lnTo>
                  <a:pt x="216" y="73"/>
                </a:lnTo>
                <a:lnTo>
                  <a:pt x="216" y="73"/>
                </a:lnTo>
                <a:lnTo>
                  <a:pt x="216" y="72"/>
                </a:lnTo>
                <a:lnTo>
                  <a:pt x="218" y="72"/>
                </a:lnTo>
                <a:lnTo>
                  <a:pt x="218" y="72"/>
                </a:lnTo>
                <a:lnTo>
                  <a:pt x="219" y="72"/>
                </a:lnTo>
                <a:lnTo>
                  <a:pt x="219" y="72"/>
                </a:lnTo>
                <a:lnTo>
                  <a:pt x="219" y="72"/>
                </a:lnTo>
                <a:lnTo>
                  <a:pt x="219" y="75"/>
                </a:lnTo>
                <a:lnTo>
                  <a:pt x="219" y="75"/>
                </a:lnTo>
                <a:lnTo>
                  <a:pt x="222" y="85"/>
                </a:lnTo>
                <a:lnTo>
                  <a:pt x="222" y="85"/>
                </a:lnTo>
                <a:lnTo>
                  <a:pt x="222" y="86"/>
                </a:lnTo>
                <a:lnTo>
                  <a:pt x="222" y="86"/>
                </a:lnTo>
                <a:lnTo>
                  <a:pt x="222" y="83"/>
                </a:lnTo>
                <a:lnTo>
                  <a:pt x="222" y="83"/>
                </a:lnTo>
                <a:lnTo>
                  <a:pt x="221" y="72"/>
                </a:lnTo>
                <a:lnTo>
                  <a:pt x="221" y="72"/>
                </a:lnTo>
                <a:lnTo>
                  <a:pt x="219" y="61"/>
                </a:lnTo>
                <a:lnTo>
                  <a:pt x="219" y="61"/>
                </a:lnTo>
                <a:lnTo>
                  <a:pt x="221" y="59"/>
                </a:lnTo>
                <a:lnTo>
                  <a:pt x="221" y="58"/>
                </a:lnTo>
                <a:lnTo>
                  <a:pt x="221" y="58"/>
                </a:lnTo>
                <a:lnTo>
                  <a:pt x="221" y="55"/>
                </a:lnTo>
                <a:lnTo>
                  <a:pt x="221" y="55"/>
                </a:lnTo>
                <a:lnTo>
                  <a:pt x="212" y="76"/>
                </a:lnTo>
                <a:lnTo>
                  <a:pt x="212" y="76"/>
                </a:lnTo>
                <a:lnTo>
                  <a:pt x="213" y="79"/>
                </a:lnTo>
                <a:lnTo>
                  <a:pt x="213" y="79"/>
                </a:lnTo>
                <a:lnTo>
                  <a:pt x="216" y="89"/>
                </a:lnTo>
                <a:lnTo>
                  <a:pt x="216" y="89"/>
                </a:lnTo>
                <a:lnTo>
                  <a:pt x="216" y="89"/>
                </a:lnTo>
                <a:lnTo>
                  <a:pt x="216" y="89"/>
                </a:lnTo>
                <a:lnTo>
                  <a:pt x="218" y="89"/>
                </a:lnTo>
                <a:lnTo>
                  <a:pt x="218" y="89"/>
                </a:lnTo>
                <a:close/>
                <a:moveTo>
                  <a:pt x="158" y="210"/>
                </a:moveTo>
                <a:lnTo>
                  <a:pt x="158" y="210"/>
                </a:lnTo>
                <a:lnTo>
                  <a:pt x="157" y="211"/>
                </a:lnTo>
                <a:lnTo>
                  <a:pt x="157" y="213"/>
                </a:lnTo>
                <a:lnTo>
                  <a:pt x="157" y="213"/>
                </a:lnTo>
                <a:lnTo>
                  <a:pt x="158" y="214"/>
                </a:lnTo>
                <a:lnTo>
                  <a:pt x="158" y="214"/>
                </a:lnTo>
                <a:lnTo>
                  <a:pt x="162" y="225"/>
                </a:lnTo>
                <a:lnTo>
                  <a:pt x="162" y="225"/>
                </a:lnTo>
                <a:lnTo>
                  <a:pt x="164" y="228"/>
                </a:lnTo>
                <a:lnTo>
                  <a:pt x="164" y="228"/>
                </a:lnTo>
                <a:lnTo>
                  <a:pt x="168" y="220"/>
                </a:lnTo>
                <a:lnTo>
                  <a:pt x="168" y="220"/>
                </a:lnTo>
                <a:lnTo>
                  <a:pt x="167" y="218"/>
                </a:lnTo>
                <a:lnTo>
                  <a:pt x="167" y="218"/>
                </a:lnTo>
                <a:lnTo>
                  <a:pt x="164" y="210"/>
                </a:lnTo>
                <a:lnTo>
                  <a:pt x="164" y="210"/>
                </a:lnTo>
                <a:lnTo>
                  <a:pt x="162" y="208"/>
                </a:lnTo>
                <a:lnTo>
                  <a:pt x="162" y="208"/>
                </a:lnTo>
                <a:lnTo>
                  <a:pt x="161" y="210"/>
                </a:lnTo>
                <a:lnTo>
                  <a:pt x="159" y="211"/>
                </a:lnTo>
                <a:lnTo>
                  <a:pt x="158" y="210"/>
                </a:lnTo>
                <a:lnTo>
                  <a:pt x="158" y="210"/>
                </a:lnTo>
                <a:close/>
                <a:moveTo>
                  <a:pt x="76" y="345"/>
                </a:moveTo>
                <a:lnTo>
                  <a:pt x="76" y="345"/>
                </a:lnTo>
                <a:lnTo>
                  <a:pt x="81" y="342"/>
                </a:lnTo>
                <a:lnTo>
                  <a:pt x="81" y="342"/>
                </a:lnTo>
                <a:lnTo>
                  <a:pt x="90" y="336"/>
                </a:lnTo>
                <a:lnTo>
                  <a:pt x="95" y="329"/>
                </a:lnTo>
                <a:lnTo>
                  <a:pt x="95" y="329"/>
                </a:lnTo>
                <a:lnTo>
                  <a:pt x="105" y="315"/>
                </a:lnTo>
                <a:lnTo>
                  <a:pt x="105" y="315"/>
                </a:lnTo>
                <a:lnTo>
                  <a:pt x="105" y="314"/>
                </a:lnTo>
                <a:lnTo>
                  <a:pt x="105" y="314"/>
                </a:lnTo>
                <a:lnTo>
                  <a:pt x="105" y="312"/>
                </a:lnTo>
                <a:lnTo>
                  <a:pt x="105" y="312"/>
                </a:lnTo>
                <a:lnTo>
                  <a:pt x="110" y="305"/>
                </a:lnTo>
                <a:lnTo>
                  <a:pt x="110" y="305"/>
                </a:lnTo>
                <a:lnTo>
                  <a:pt x="111" y="304"/>
                </a:lnTo>
                <a:lnTo>
                  <a:pt x="111" y="304"/>
                </a:lnTo>
                <a:lnTo>
                  <a:pt x="107" y="308"/>
                </a:lnTo>
                <a:lnTo>
                  <a:pt x="107" y="308"/>
                </a:lnTo>
                <a:lnTo>
                  <a:pt x="100" y="318"/>
                </a:lnTo>
                <a:lnTo>
                  <a:pt x="93" y="328"/>
                </a:lnTo>
                <a:lnTo>
                  <a:pt x="93" y="328"/>
                </a:lnTo>
                <a:lnTo>
                  <a:pt x="91" y="329"/>
                </a:lnTo>
                <a:lnTo>
                  <a:pt x="91" y="329"/>
                </a:lnTo>
                <a:lnTo>
                  <a:pt x="86" y="336"/>
                </a:lnTo>
                <a:lnTo>
                  <a:pt x="78" y="342"/>
                </a:lnTo>
                <a:lnTo>
                  <a:pt x="78" y="342"/>
                </a:lnTo>
                <a:lnTo>
                  <a:pt x="76" y="345"/>
                </a:lnTo>
                <a:lnTo>
                  <a:pt x="76" y="345"/>
                </a:lnTo>
                <a:close/>
                <a:moveTo>
                  <a:pt x="73" y="360"/>
                </a:moveTo>
                <a:lnTo>
                  <a:pt x="73" y="360"/>
                </a:lnTo>
                <a:lnTo>
                  <a:pt x="74" y="359"/>
                </a:lnTo>
                <a:lnTo>
                  <a:pt x="74" y="359"/>
                </a:lnTo>
                <a:lnTo>
                  <a:pt x="74" y="359"/>
                </a:lnTo>
                <a:lnTo>
                  <a:pt x="74" y="356"/>
                </a:lnTo>
                <a:lnTo>
                  <a:pt x="74" y="356"/>
                </a:lnTo>
                <a:lnTo>
                  <a:pt x="74" y="356"/>
                </a:lnTo>
                <a:lnTo>
                  <a:pt x="74" y="356"/>
                </a:lnTo>
                <a:lnTo>
                  <a:pt x="76" y="355"/>
                </a:lnTo>
                <a:lnTo>
                  <a:pt x="77" y="353"/>
                </a:lnTo>
                <a:lnTo>
                  <a:pt x="77" y="353"/>
                </a:lnTo>
                <a:lnTo>
                  <a:pt x="77" y="355"/>
                </a:lnTo>
                <a:lnTo>
                  <a:pt x="77" y="355"/>
                </a:lnTo>
                <a:lnTo>
                  <a:pt x="81" y="345"/>
                </a:lnTo>
                <a:lnTo>
                  <a:pt x="81" y="345"/>
                </a:lnTo>
                <a:lnTo>
                  <a:pt x="74" y="348"/>
                </a:lnTo>
                <a:lnTo>
                  <a:pt x="74" y="348"/>
                </a:lnTo>
                <a:lnTo>
                  <a:pt x="74" y="348"/>
                </a:lnTo>
                <a:lnTo>
                  <a:pt x="74" y="348"/>
                </a:lnTo>
                <a:lnTo>
                  <a:pt x="74" y="351"/>
                </a:lnTo>
                <a:lnTo>
                  <a:pt x="73" y="352"/>
                </a:lnTo>
                <a:lnTo>
                  <a:pt x="73" y="352"/>
                </a:lnTo>
                <a:lnTo>
                  <a:pt x="71" y="353"/>
                </a:lnTo>
                <a:lnTo>
                  <a:pt x="71" y="353"/>
                </a:lnTo>
                <a:lnTo>
                  <a:pt x="64" y="362"/>
                </a:lnTo>
                <a:lnTo>
                  <a:pt x="64" y="362"/>
                </a:lnTo>
                <a:lnTo>
                  <a:pt x="64" y="362"/>
                </a:lnTo>
                <a:lnTo>
                  <a:pt x="64" y="362"/>
                </a:lnTo>
                <a:lnTo>
                  <a:pt x="66" y="366"/>
                </a:lnTo>
                <a:lnTo>
                  <a:pt x="66" y="366"/>
                </a:lnTo>
                <a:lnTo>
                  <a:pt x="67" y="366"/>
                </a:lnTo>
                <a:lnTo>
                  <a:pt x="67" y="366"/>
                </a:lnTo>
                <a:lnTo>
                  <a:pt x="68" y="363"/>
                </a:lnTo>
                <a:lnTo>
                  <a:pt x="68" y="363"/>
                </a:lnTo>
                <a:lnTo>
                  <a:pt x="70" y="363"/>
                </a:lnTo>
                <a:lnTo>
                  <a:pt x="70" y="363"/>
                </a:lnTo>
                <a:lnTo>
                  <a:pt x="68" y="360"/>
                </a:lnTo>
                <a:lnTo>
                  <a:pt x="68" y="360"/>
                </a:lnTo>
                <a:lnTo>
                  <a:pt x="70" y="359"/>
                </a:lnTo>
                <a:lnTo>
                  <a:pt x="70" y="359"/>
                </a:lnTo>
                <a:lnTo>
                  <a:pt x="71" y="359"/>
                </a:lnTo>
                <a:lnTo>
                  <a:pt x="71" y="359"/>
                </a:lnTo>
                <a:lnTo>
                  <a:pt x="73" y="360"/>
                </a:lnTo>
                <a:lnTo>
                  <a:pt x="73" y="360"/>
                </a:lnTo>
                <a:close/>
                <a:moveTo>
                  <a:pt x="222" y="100"/>
                </a:moveTo>
                <a:lnTo>
                  <a:pt x="222" y="100"/>
                </a:lnTo>
                <a:lnTo>
                  <a:pt x="230" y="96"/>
                </a:lnTo>
                <a:lnTo>
                  <a:pt x="230" y="96"/>
                </a:lnTo>
                <a:lnTo>
                  <a:pt x="228" y="82"/>
                </a:lnTo>
                <a:lnTo>
                  <a:pt x="225" y="66"/>
                </a:lnTo>
                <a:lnTo>
                  <a:pt x="225" y="66"/>
                </a:lnTo>
                <a:lnTo>
                  <a:pt x="225" y="69"/>
                </a:lnTo>
                <a:lnTo>
                  <a:pt x="225" y="69"/>
                </a:lnTo>
                <a:lnTo>
                  <a:pt x="225" y="81"/>
                </a:lnTo>
                <a:lnTo>
                  <a:pt x="225" y="81"/>
                </a:lnTo>
                <a:lnTo>
                  <a:pt x="225" y="85"/>
                </a:lnTo>
                <a:lnTo>
                  <a:pt x="225" y="85"/>
                </a:lnTo>
                <a:lnTo>
                  <a:pt x="225" y="95"/>
                </a:lnTo>
                <a:lnTo>
                  <a:pt x="225" y="95"/>
                </a:lnTo>
                <a:lnTo>
                  <a:pt x="225" y="96"/>
                </a:lnTo>
                <a:lnTo>
                  <a:pt x="225" y="96"/>
                </a:lnTo>
                <a:lnTo>
                  <a:pt x="223" y="98"/>
                </a:lnTo>
                <a:lnTo>
                  <a:pt x="222" y="96"/>
                </a:lnTo>
                <a:lnTo>
                  <a:pt x="222" y="96"/>
                </a:lnTo>
                <a:lnTo>
                  <a:pt x="222" y="96"/>
                </a:lnTo>
                <a:lnTo>
                  <a:pt x="222" y="96"/>
                </a:lnTo>
                <a:lnTo>
                  <a:pt x="222" y="100"/>
                </a:lnTo>
                <a:lnTo>
                  <a:pt x="222" y="100"/>
                </a:lnTo>
                <a:close/>
                <a:moveTo>
                  <a:pt x="124" y="120"/>
                </a:moveTo>
                <a:lnTo>
                  <a:pt x="124" y="120"/>
                </a:lnTo>
                <a:lnTo>
                  <a:pt x="122" y="120"/>
                </a:lnTo>
                <a:lnTo>
                  <a:pt x="122" y="120"/>
                </a:lnTo>
                <a:lnTo>
                  <a:pt x="122" y="122"/>
                </a:lnTo>
                <a:lnTo>
                  <a:pt x="122" y="122"/>
                </a:lnTo>
                <a:lnTo>
                  <a:pt x="120" y="126"/>
                </a:lnTo>
                <a:lnTo>
                  <a:pt x="120" y="126"/>
                </a:lnTo>
                <a:lnTo>
                  <a:pt x="118" y="127"/>
                </a:lnTo>
                <a:lnTo>
                  <a:pt x="118" y="127"/>
                </a:lnTo>
                <a:lnTo>
                  <a:pt x="122" y="142"/>
                </a:lnTo>
                <a:lnTo>
                  <a:pt x="122" y="142"/>
                </a:lnTo>
                <a:lnTo>
                  <a:pt x="125" y="153"/>
                </a:lnTo>
                <a:lnTo>
                  <a:pt x="125" y="153"/>
                </a:lnTo>
                <a:lnTo>
                  <a:pt x="125" y="153"/>
                </a:lnTo>
                <a:lnTo>
                  <a:pt x="125" y="153"/>
                </a:lnTo>
                <a:lnTo>
                  <a:pt x="125" y="153"/>
                </a:lnTo>
                <a:lnTo>
                  <a:pt x="125" y="153"/>
                </a:lnTo>
                <a:lnTo>
                  <a:pt x="124" y="120"/>
                </a:lnTo>
                <a:lnTo>
                  <a:pt x="124" y="120"/>
                </a:lnTo>
                <a:close/>
                <a:moveTo>
                  <a:pt x="73" y="164"/>
                </a:moveTo>
                <a:lnTo>
                  <a:pt x="73" y="164"/>
                </a:lnTo>
                <a:lnTo>
                  <a:pt x="73" y="164"/>
                </a:lnTo>
                <a:lnTo>
                  <a:pt x="73" y="164"/>
                </a:lnTo>
                <a:lnTo>
                  <a:pt x="76" y="162"/>
                </a:lnTo>
                <a:lnTo>
                  <a:pt x="76" y="162"/>
                </a:lnTo>
                <a:lnTo>
                  <a:pt x="77" y="160"/>
                </a:lnTo>
                <a:lnTo>
                  <a:pt x="77" y="160"/>
                </a:lnTo>
                <a:lnTo>
                  <a:pt x="80" y="160"/>
                </a:lnTo>
                <a:lnTo>
                  <a:pt x="80" y="160"/>
                </a:lnTo>
                <a:lnTo>
                  <a:pt x="80" y="162"/>
                </a:lnTo>
                <a:lnTo>
                  <a:pt x="80" y="162"/>
                </a:lnTo>
                <a:lnTo>
                  <a:pt x="80" y="164"/>
                </a:lnTo>
                <a:lnTo>
                  <a:pt x="80" y="164"/>
                </a:lnTo>
                <a:lnTo>
                  <a:pt x="78" y="167"/>
                </a:lnTo>
                <a:lnTo>
                  <a:pt x="78" y="167"/>
                </a:lnTo>
                <a:lnTo>
                  <a:pt x="77" y="167"/>
                </a:lnTo>
                <a:lnTo>
                  <a:pt x="77" y="167"/>
                </a:lnTo>
                <a:lnTo>
                  <a:pt x="78" y="167"/>
                </a:lnTo>
                <a:lnTo>
                  <a:pt x="78" y="167"/>
                </a:lnTo>
                <a:lnTo>
                  <a:pt x="80" y="164"/>
                </a:lnTo>
                <a:lnTo>
                  <a:pt x="80" y="164"/>
                </a:lnTo>
                <a:lnTo>
                  <a:pt x="81" y="163"/>
                </a:lnTo>
                <a:lnTo>
                  <a:pt x="81" y="163"/>
                </a:lnTo>
                <a:lnTo>
                  <a:pt x="80" y="159"/>
                </a:lnTo>
                <a:lnTo>
                  <a:pt x="78" y="154"/>
                </a:lnTo>
                <a:lnTo>
                  <a:pt x="78" y="154"/>
                </a:lnTo>
                <a:lnTo>
                  <a:pt x="71" y="147"/>
                </a:lnTo>
                <a:lnTo>
                  <a:pt x="71" y="147"/>
                </a:lnTo>
                <a:lnTo>
                  <a:pt x="67" y="144"/>
                </a:lnTo>
                <a:lnTo>
                  <a:pt x="63" y="143"/>
                </a:lnTo>
                <a:lnTo>
                  <a:pt x="63" y="143"/>
                </a:lnTo>
                <a:lnTo>
                  <a:pt x="60" y="147"/>
                </a:lnTo>
                <a:lnTo>
                  <a:pt x="60" y="147"/>
                </a:lnTo>
                <a:lnTo>
                  <a:pt x="59" y="150"/>
                </a:lnTo>
                <a:lnTo>
                  <a:pt x="59" y="150"/>
                </a:lnTo>
                <a:lnTo>
                  <a:pt x="59" y="150"/>
                </a:lnTo>
                <a:lnTo>
                  <a:pt x="60" y="150"/>
                </a:lnTo>
                <a:lnTo>
                  <a:pt x="60" y="150"/>
                </a:lnTo>
                <a:lnTo>
                  <a:pt x="64" y="146"/>
                </a:lnTo>
                <a:lnTo>
                  <a:pt x="64" y="146"/>
                </a:lnTo>
                <a:lnTo>
                  <a:pt x="66" y="146"/>
                </a:lnTo>
                <a:lnTo>
                  <a:pt x="67" y="146"/>
                </a:lnTo>
                <a:lnTo>
                  <a:pt x="67" y="146"/>
                </a:lnTo>
                <a:lnTo>
                  <a:pt x="67" y="147"/>
                </a:lnTo>
                <a:lnTo>
                  <a:pt x="67" y="149"/>
                </a:lnTo>
                <a:lnTo>
                  <a:pt x="67" y="149"/>
                </a:lnTo>
                <a:lnTo>
                  <a:pt x="64" y="153"/>
                </a:lnTo>
                <a:lnTo>
                  <a:pt x="64" y="153"/>
                </a:lnTo>
                <a:lnTo>
                  <a:pt x="63" y="153"/>
                </a:lnTo>
                <a:lnTo>
                  <a:pt x="63" y="153"/>
                </a:lnTo>
                <a:lnTo>
                  <a:pt x="64" y="153"/>
                </a:lnTo>
                <a:lnTo>
                  <a:pt x="64" y="153"/>
                </a:lnTo>
                <a:lnTo>
                  <a:pt x="68" y="150"/>
                </a:lnTo>
                <a:lnTo>
                  <a:pt x="68" y="150"/>
                </a:lnTo>
                <a:lnTo>
                  <a:pt x="70" y="149"/>
                </a:lnTo>
                <a:lnTo>
                  <a:pt x="70" y="150"/>
                </a:lnTo>
                <a:lnTo>
                  <a:pt x="70" y="150"/>
                </a:lnTo>
                <a:lnTo>
                  <a:pt x="71" y="152"/>
                </a:lnTo>
                <a:lnTo>
                  <a:pt x="71" y="152"/>
                </a:lnTo>
                <a:lnTo>
                  <a:pt x="70" y="153"/>
                </a:lnTo>
                <a:lnTo>
                  <a:pt x="70" y="153"/>
                </a:lnTo>
                <a:lnTo>
                  <a:pt x="68" y="157"/>
                </a:lnTo>
                <a:lnTo>
                  <a:pt x="68" y="157"/>
                </a:lnTo>
                <a:lnTo>
                  <a:pt x="68" y="157"/>
                </a:lnTo>
                <a:lnTo>
                  <a:pt x="68" y="159"/>
                </a:lnTo>
                <a:lnTo>
                  <a:pt x="68" y="159"/>
                </a:lnTo>
                <a:lnTo>
                  <a:pt x="71" y="156"/>
                </a:lnTo>
                <a:lnTo>
                  <a:pt x="71" y="156"/>
                </a:lnTo>
                <a:lnTo>
                  <a:pt x="74" y="154"/>
                </a:lnTo>
                <a:lnTo>
                  <a:pt x="74" y="154"/>
                </a:lnTo>
                <a:lnTo>
                  <a:pt x="76" y="154"/>
                </a:lnTo>
                <a:lnTo>
                  <a:pt x="76" y="154"/>
                </a:lnTo>
                <a:lnTo>
                  <a:pt x="76" y="156"/>
                </a:lnTo>
                <a:lnTo>
                  <a:pt x="76" y="156"/>
                </a:lnTo>
                <a:lnTo>
                  <a:pt x="76" y="157"/>
                </a:lnTo>
                <a:lnTo>
                  <a:pt x="76" y="157"/>
                </a:lnTo>
                <a:lnTo>
                  <a:pt x="73" y="163"/>
                </a:lnTo>
                <a:lnTo>
                  <a:pt x="73" y="163"/>
                </a:lnTo>
                <a:lnTo>
                  <a:pt x="73" y="164"/>
                </a:lnTo>
                <a:lnTo>
                  <a:pt x="73" y="164"/>
                </a:lnTo>
                <a:close/>
                <a:moveTo>
                  <a:pt x="206" y="164"/>
                </a:moveTo>
                <a:lnTo>
                  <a:pt x="206" y="164"/>
                </a:lnTo>
                <a:lnTo>
                  <a:pt x="206" y="164"/>
                </a:lnTo>
                <a:lnTo>
                  <a:pt x="206" y="164"/>
                </a:lnTo>
                <a:lnTo>
                  <a:pt x="206" y="163"/>
                </a:lnTo>
                <a:lnTo>
                  <a:pt x="206" y="163"/>
                </a:lnTo>
                <a:lnTo>
                  <a:pt x="208" y="162"/>
                </a:lnTo>
                <a:lnTo>
                  <a:pt x="208" y="162"/>
                </a:lnTo>
                <a:lnTo>
                  <a:pt x="209" y="162"/>
                </a:lnTo>
                <a:lnTo>
                  <a:pt x="209" y="162"/>
                </a:lnTo>
                <a:lnTo>
                  <a:pt x="223" y="150"/>
                </a:lnTo>
                <a:lnTo>
                  <a:pt x="223" y="150"/>
                </a:lnTo>
                <a:lnTo>
                  <a:pt x="225" y="149"/>
                </a:lnTo>
                <a:lnTo>
                  <a:pt x="225" y="147"/>
                </a:lnTo>
                <a:lnTo>
                  <a:pt x="225" y="147"/>
                </a:lnTo>
                <a:lnTo>
                  <a:pt x="223" y="147"/>
                </a:lnTo>
                <a:lnTo>
                  <a:pt x="223" y="147"/>
                </a:lnTo>
                <a:lnTo>
                  <a:pt x="218" y="149"/>
                </a:lnTo>
                <a:lnTo>
                  <a:pt x="218" y="149"/>
                </a:lnTo>
                <a:lnTo>
                  <a:pt x="216" y="149"/>
                </a:lnTo>
                <a:lnTo>
                  <a:pt x="216" y="149"/>
                </a:lnTo>
                <a:lnTo>
                  <a:pt x="212" y="152"/>
                </a:lnTo>
                <a:lnTo>
                  <a:pt x="212" y="152"/>
                </a:lnTo>
                <a:lnTo>
                  <a:pt x="211" y="153"/>
                </a:lnTo>
                <a:lnTo>
                  <a:pt x="211" y="153"/>
                </a:lnTo>
                <a:lnTo>
                  <a:pt x="209" y="154"/>
                </a:lnTo>
                <a:lnTo>
                  <a:pt x="209" y="154"/>
                </a:lnTo>
                <a:lnTo>
                  <a:pt x="209" y="154"/>
                </a:lnTo>
                <a:lnTo>
                  <a:pt x="209" y="154"/>
                </a:lnTo>
                <a:lnTo>
                  <a:pt x="206" y="163"/>
                </a:lnTo>
                <a:lnTo>
                  <a:pt x="206" y="163"/>
                </a:lnTo>
                <a:lnTo>
                  <a:pt x="206" y="164"/>
                </a:lnTo>
                <a:lnTo>
                  <a:pt x="206" y="164"/>
                </a:lnTo>
                <a:close/>
                <a:moveTo>
                  <a:pt x="50" y="379"/>
                </a:moveTo>
                <a:lnTo>
                  <a:pt x="50" y="379"/>
                </a:lnTo>
                <a:lnTo>
                  <a:pt x="50" y="380"/>
                </a:lnTo>
                <a:lnTo>
                  <a:pt x="50" y="380"/>
                </a:lnTo>
                <a:lnTo>
                  <a:pt x="53" y="380"/>
                </a:lnTo>
                <a:lnTo>
                  <a:pt x="53" y="380"/>
                </a:lnTo>
                <a:lnTo>
                  <a:pt x="60" y="383"/>
                </a:lnTo>
                <a:lnTo>
                  <a:pt x="66" y="383"/>
                </a:lnTo>
                <a:lnTo>
                  <a:pt x="73" y="383"/>
                </a:lnTo>
                <a:lnTo>
                  <a:pt x="78" y="380"/>
                </a:lnTo>
                <a:lnTo>
                  <a:pt x="78" y="380"/>
                </a:lnTo>
                <a:lnTo>
                  <a:pt x="87" y="375"/>
                </a:lnTo>
                <a:lnTo>
                  <a:pt x="95" y="369"/>
                </a:lnTo>
                <a:lnTo>
                  <a:pt x="95" y="369"/>
                </a:lnTo>
                <a:lnTo>
                  <a:pt x="95" y="368"/>
                </a:lnTo>
                <a:lnTo>
                  <a:pt x="95" y="368"/>
                </a:lnTo>
                <a:lnTo>
                  <a:pt x="91" y="372"/>
                </a:lnTo>
                <a:lnTo>
                  <a:pt x="91" y="372"/>
                </a:lnTo>
                <a:lnTo>
                  <a:pt x="86" y="375"/>
                </a:lnTo>
                <a:lnTo>
                  <a:pt x="81" y="376"/>
                </a:lnTo>
                <a:lnTo>
                  <a:pt x="81" y="376"/>
                </a:lnTo>
                <a:lnTo>
                  <a:pt x="68" y="379"/>
                </a:lnTo>
                <a:lnTo>
                  <a:pt x="68" y="379"/>
                </a:lnTo>
                <a:lnTo>
                  <a:pt x="61" y="380"/>
                </a:lnTo>
                <a:lnTo>
                  <a:pt x="54" y="380"/>
                </a:lnTo>
                <a:lnTo>
                  <a:pt x="54" y="380"/>
                </a:lnTo>
                <a:lnTo>
                  <a:pt x="50" y="379"/>
                </a:lnTo>
                <a:lnTo>
                  <a:pt x="50" y="379"/>
                </a:lnTo>
                <a:close/>
                <a:moveTo>
                  <a:pt x="168" y="218"/>
                </a:moveTo>
                <a:lnTo>
                  <a:pt x="168" y="218"/>
                </a:lnTo>
                <a:lnTo>
                  <a:pt x="169" y="217"/>
                </a:lnTo>
                <a:lnTo>
                  <a:pt x="169" y="217"/>
                </a:lnTo>
                <a:lnTo>
                  <a:pt x="174" y="204"/>
                </a:lnTo>
                <a:lnTo>
                  <a:pt x="174" y="204"/>
                </a:lnTo>
                <a:lnTo>
                  <a:pt x="176" y="200"/>
                </a:lnTo>
                <a:lnTo>
                  <a:pt x="176" y="200"/>
                </a:lnTo>
                <a:lnTo>
                  <a:pt x="176" y="200"/>
                </a:lnTo>
                <a:lnTo>
                  <a:pt x="176" y="200"/>
                </a:lnTo>
                <a:lnTo>
                  <a:pt x="178" y="197"/>
                </a:lnTo>
                <a:lnTo>
                  <a:pt x="178" y="197"/>
                </a:lnTo>
                <a:lnTo>
                  <a:pt x="174" y="198"/>
                </a:lnTo>
                <a:lnTo>
                  <a:pt x="171" y="201"/>
                </a:lnTo>
                <a:lnTo>
                  <a:pt x="171" y="201"/>
                </a:lnTo>
                <a:lnTo>
                  <a:pt x="172" y="204"/>
                </a:lnTo>
                <a:lnTo>
                  <a:pt x="172" y="204"/>
                </a:lnTo>
                <a:lnTo>
                  <a:pt x="172" y="201"/>
                </a:lnTo>
                <a:lnTo>
                  <a:pt x="172" y="201"/>
                </a:lnTo>
                <a:lnTo>
                  <a:pt x="174" y="200"/>
                </a:lnTo>
                <a:lnTo>
                  <a:pt x="174" y="200"/>
                </a:lnTo>
                <a:lnTo>
                  <a:pt x="175" y="200"/>
                </a:lnTo>
                <a:lnTo>
                  <a:pt x="175" y="201"/>
                </a:lnTo>
                <a:lnTo>
                  <a:pt x="175" y="201"/>
                </a:lnTo>
                <a:lnTo>
                  <a:pt x="174" y="201"/>
                </a:lnTo>
                <a:lnTo>
                  <a:pt x="174" y="201"/>
                </a:lnTo>
                <a:lnTo>
                  <a:pt x="172" y="204"/>
                </a:lnTo>
                <a:lnTo>
                  <a:pt x="172" y="204"/>
                </a:lnTo>
                <a:lnTo>
                  <a:pt x="172" y="206"/>
                </a:lnTo>
                <a:lnTo>
                  <a:pt x="172" y="206"/>
                </a:lnTo>
                <a:lnTo>
                  <a:pt x="171" y="207"/>
                </a:lnTo>
                <a:lnTo>
                  <a:pt x="171" y="207"/>
                </a:lnTo>
                <a:lnTo>
                  <a:pt x="169" y="211"/>
                </a:lnTo>
                <a:lnTo>
                  <a:pt x="169" y="211"/>
                </a:lnTo>
                <a:lnTo>
                  <a:pt x="169" y="213"/>
                </a:lnTo>
                <a:lnTo>
                  <a:pt x="169" y="213"/>
                </a:lnTo>
                <a:lnTo>
                  <a:pt x="168" y="213"/>
                </a:lnTo>
                <a:lnTo>
                  <a:pt x="168" y="213"/>
                </a:lnTo>
                <a:lnTo>
                  <a:pt x="168" y="211"/>
                </a:lnTo>
                <a:lnTo>
                  <a:pt x="168" y="211"/>
                </a:lnTo>
                <a:lnTo>
                  <a:pt x="168" y="211"/>
                </a:lnTo>
                <a:lnTo>
                  <a:pt x="168" y="211"/>
                </a:lnTo>
                <a:lnTo>
                  <a:pt x="171" y="207"/>
                </a:lnTo>
                <a:lnTo>
                  <a:pt x="171" y="207"/>
                </a:lnTo>
                <a:lnTo>
                  <a:pt x="171" y="204"/>
                </a:lnTo>
                <a:lnTo>
                  <a:pt x="171" y="203"/>
                </a:lnTo>
                <a:lnTo>
                  <a:pt x="171" y="203"/>
                </a:lnTo>
                <a:lnTo>
                  <a:pt x="169" y="201"/>
                </a:lnTo>
                <a:lnTo>
                  <a:pt x="169" y="201"/>
                </a:lnTo>
                <a:lnTo>
                  <a:pt x="164" y="208"/>
                </a:lnTo>
                <a:lnTo>
                  <a:pt x="164" y="208"/>
                </a:lnTo>
                <a:lnTo>
                  <a:pt x="165" y="213"/>
                </a:lnTo>
                <a:lnTo>
                  <a:pt x="168" y="218"/>
                </a:lnTo>
                <a:lnTo>
                  <a:pt x="168" y="218"/>
                </a:lnTo>
                <a:close/>
                <a:moveTo>
                  <a:pt x="242" y="181"/>
                </a:moveTo>
                <a:lnTo>
                  <a:pt x="242" y="181"/>
                </a:lnTo>
                <a:lnTo>
                  <a:pt x="253" y="167"/>
                </a:lnTo>
                <a:lnTo>
                  <a:pt x="253" y="167"/>
                </a:lnTo>
                <a:lnTo>
                  <a:pt x="253" y="167"/>
                </a:lnTo>
                <a:lnTo>
                  <a:pt x="253" y="167"/>
                </a:lnTo>
                <a:lnTo>
                  <a:pt x="248" y="169"/>
                </a:lnTo>
                <a:lnTo>
                  <a:pt x="242" y="169"/>
                </a:lnTo>
                <a:lnTo>
                  <a:pt x="242" y="169"/>
                </a:lnTo>
                <a:lnTo>
                  <a:pt x="240" y="181"/>
                </a:lnTo>
                <a:lnTo>
                  <a:pt x="240" y="181"/>
                </a:lnTo>
                <a:lnTo>
                  <a:pt x="242" y="181"/>
                </a:lnTo>
                <a:lnTo>
                  <a:pt x="242" y="181"/>
                </a:lnTo>
                <a:close/>
                <a:moveTo>
                  <a:pt x="248" y="211"/>
                </a:moveTo>
                <a:lnTo>
                  <a:pt x="248" y="211"/>
                </a:lnTo>
                <a:lnTo>
                  <a:pt x="250" y="214"/>
                </a:lnTo>
                <a:lnTo>
                  <a:pt x="250" y="214"/>
                </a:lnTo>
                <a:lnTo>
                  <a:pt x="252" y="214"/>
                </a:lnTo>
                <a:lnTo>
                  <a:pt x="252" y="214"/>
                </a:lnTo>
                <a:lnTo>
                  <a:pt x="259" y="217"/>
                </a:lnTo>
                <a:lnTo>
                  <a:pt x="263" y="220"/>
                </a:lnTo>
                <a:lnTo>
                  <a:pt x="267" y="225"/>
                </a:lnTo>
                <a:lnTo>
                  <a:pt x="270" y="231"/>
                </a:lnTo>
                <a:lnTo>
                  <a:pt x="270" y="231"/>
                </a:lnTo>
                <a:lnTo>
                  <a:pt x="272" y="231"/>
                </a:lnTo>
                <a:lnTo>
                  <a:pt x="272" y="231"/>
                </a:lnTo>
                <a:lnTo>
                  <a:pt x="270" y="225"/>
                </a:lnTo>
                <a:lnTo>
                  <a:pt x="269" y="221"/>
                </a:lnTo>
                <a:lnTo>
                  <a:pt x="269" y="221"/>
                </a:lnTo>
                <a:lnTo>
                  <a:pt x="265" y="216"/>
                </a:lnTo>
                <a:lnTo>
                  <a:pt x="257" y="213"/>
                </a:lnTo>
                <a:lnTo>
                  <a:pt x="257" y="213"/>
                </a:lnTo>
                <a:lnTo>
                  <a:pt x="249" y="211"/>
                </a:lnTo>
                <a:lnTo>
                  <a:pt x="249" y="211"/>
                </a:lnTo>
                <a:lnTo>
                  <a:pt x="248" y="211"/>
                </a:lnTo>
                <a:lnTo>
                  <a:pt x="248" y="211"/>
                </a:lnTo>
                <a:close/>
                <a:moveTo>
                  <a:pt x="250" y="95"/>
                </a:moveTo>
                <a:lnTo>
                  <a:pt x="250" y="95"/>
                </a:lnTo>
                <a:lnTo>
                  <a:pt x="250" y="95"/>
                </a:lnTo>
                <a:lnTo>
                  <a:pt x="250" y="95"/>
                </a:lnTo>
                <a:lnTo>
                  <a:pt x="249" y="93"/>
                </a:lnTo>
                <a:lnTo>
                  <a:pt x="249" y="93"/>
                </a:lnTo>
                <a:lnTo>
                  <a:pt x="250" y="92"/>
                </a:lnTo>
                <a:lnTo>
                  <a:pt x="250" y="92"/>
                </a:lnTo>
                <a:lnTo>
                  <a:pt x="252" y="90"/>
                </a:lnTo>
                <a:lnTo>
                  <a:pt x="252" y="90"/>
                </a:lnTo>
                <a:lnTo>
                  <a:pt x="252" y="90"/>
                </a:lnTo>
                <a:lnTo>
                  <a:pt x="252" y="89"/>
                </a:lnTo>
                <a:lnTo>
                  <a:pt x="252" y="89"/>
                </a:lnTo>
                <a:lnTo>
                  <a:pt x="249" y="89"/>
                </a:lnTo>
                <a:lnTo>
                  <a:pt x="249" y="89"/>
                </a:lnTo>
                <a:lnTo>
                  <a:pt x="248" y="89"/>
                </a:lnTo>
                <a:lnTo>
                  <a:pt x="248" y="89"/>
                </a:lnTo>
                <a:lnTo>
                  <a:pt x="242" y="95"/>
                </a:lnTo>
                <a:lnTo>
                  <a:pt x="242" y="95"/>
                </a:lnTo>
                <a:lnTo>
                  <a:pt x="240" y="96"/>
                </a:lnTo>
                <a:lnTo>
                  <a:pt x="240" y="96"/>
                </a:lnTo>
                <a:lnTo>
                  <a:pt x="242" y="98"/>
                </a:lnTo>
                <a:lnTo>
                  <a:pt x="242" y="98"/>
                </a:lnTo>
                <a:lnTo>
                  <a:pt x="242" y="99"/>
                </a:lnTo>
                <a:lnTo>
                  <a:pt x="242" y="99"/>
                </a:lnTo>
                <a:lnTo>
                  <a:pt x="242" y="99"/>
                </a:lnTo>
                <a:lnTo>
                  <a:pt x="243" y="100"/>
                </a:lnTo>
                <a:lnTo>
                  <a:pt x="243" y="100"/>
                </a:lnTo>
                <a:lnTo>
                  <a:pt x="245" y="100"/>
                </a:lnTo>
                <a:lnTo>
                  <a:pt x="248" y="100"/>
                </a:lnTo>
                <a:lnTo>
                  <a:pt x="248" y="100"/>
                </a:lnTo>
                <a:lnTo>
                  <a:pt x="249" y="100"/>
                </a:lnTo>
                <a:lnTo>
                  <a:pt x="249" y="100"/>
                </a:lnTo>
                <a:lnTo>
                  <a:pt x="250" y="95"/>
                </a:lnTo>
                <a:lnTo>
                  <a:pt x="250" y="95"/>
                </a:lnTo>
                <a:close/>
                <a:moveTo>
                  <a:pt x="245" y="127"/>
                </a:moveTo>
                <a:lnTo>
                  <a:pt x="245" y="127"/>
                </a:lnTo>
                <a:lnTo>
                  <a:pt x="243" y="127"/>
                </a:lnTo>
                <a:lnTo>
                  <a:pt x="243" y="127"/>
                </a:lnTo>
                <a:lnTo>
                  <a:pt x="243" y="137"/>
                </a:lnTo>
                <a:lnTo>
                  <a:pt x="243" y="137"/>
                </a:lnTo>
                <a:lnTo>
                  <a:pt x="245" y="139"/>
                </a:lnTo>
                <a:lnTo>
                  <a:pt x="245" y="139"/>
                </a:lnTo>
                <a:lnTo>
                  <a:pt x="249" y="140"/>
                </a:lnTo>
                <a:lnTo>
                  <a:pt x="249" y="140"/>
                </a:lnTo>
                <a:lnTo>
                  <a:pt x="252" y="135"/>
                </a:lnTo>
                <a:lnTo>
                  <a:pt x="255" y="129"/>
                </a:lnTo>
                <a:lnTo>
                  <a:pt x="255" y="129"/>
                </a:lnTo>
                <a:lnTo>
                  <a:pt x="249" y="130"/>
                </a:lnTo>
                <a:lnTo>
                  <a:pt x="245" y="127"/>
                </a:lnTo>
                <a:lnTo>
                  <a:pt x="245" y="127"/>
                </a:lnTo>
                <a:close/>
                <a:moveTo>
                  <a:pt x="236" y="227"/>
                </a:moveTo>
                <a:lnTo>
                  <a:pt x="236" y="227"/>
                </a:lnTo>
                <a:lnTo>
                  <a:pt x="238" y="227"/>
                </a:lnTo>
                <a:lnTo>
                  <a:pt x="238" y="227"/>
                </a:lnTo>
                <a:lnTo>
                  <a:pt x="239" y="221"/>
                </a:lnTo>
                <a:lnTo>
                  <a:pt x="239" y="221"/>
                </a:lnTo>
                <a:lnTo>
                  <a:pt x="240" y="218"/>
                </a:lnTo>
                <a:lnTo>
                  <a:pt x="240" y="218"/>
                </a:lnTo>
                <a:lnTo>
                  <a:pt x="242" y="217"/>
                </a:lnTo>
                <a:lnTo>
                  <a:pt x="242" y="217"/>
                </a:lnTo>
                <a:lnTo>
                  <a:pt x="243" y="218"/>
                </a:lnTo>
                <a:lnTo>
                  <a:pt x="243" y="218"/>
                </a:lnTo>
                <a:lnTo>
                  <a:pt x="243" y="221"/>
                </a:lnTo>
                <a:lnTo>
                  <a:pt x="243" y="221"/>
                </a:lnTo>
                <a:lnTo>
                  <a:pt x="243" y="223"/>
                </a:lnTo>
                <a:lnTo>
                  <a:pt x="243" y="223"/>
                </a:lnTo>
                <a:lnTo>
                  <a:pt x="245" y="221"/>
                </a:lnTo>
                <a:lnTo>
                  <a:pt x="245" y="221"/>
                </a:lnTo>
                <a:lnTo>
                  <a:pt x="245" y="218"/>
                </a:lnTo>
                <a:lnTo>
                  <a:pt x="245" y="218"/>
                </a:lnTo>
                <a:lnTo>
                  <a:pt x="248" y="217"/>
                </a:lnTo>
                <a:lnTo>
                  <a:pt x="248" y="217"/>
                </a:lnTo>
                <a:lnTo>
                  <a:pt x="248" y="218"/>
                </a:lnTo>
                <a:lnTo>
                  <a:pt x="248" y="218"/>
                </a:lnTo>
                <a:lnTo>
                  <a:pt x="249" y="220"/>
                </a:lnTo>
                <a:lnTo>
                  <a:pt x="249" y="220"/>
                </a:lnTo>
                <a:lnTo>
                  <a:pt x="249" y="224"/>
                </a:lnTo>
                <a:lnTo>
                  <a:pt x="249" y="224"/>
                </a:lnTo>
                <a:lnTo>
                  <a:pt x="250" y="221"/>
                </a:lnTo>
                <a:lnTo>
                  <a:pt x="250" y="221"/>
                </a:lnTo>
                <a:lnTo>
                  <a:pt x="252" y="221"/>
                </a:lnTo>
                <a:lnTo>
                  <a:pt x="252" y="221"/>
                </a:lnTo>
                <a:lnTo>
                  <a:pt x="253" y="223"/>
                </a:lnTo>
                <a:lnTo>
                  <a:pt x="253" y="223"/>
                </a:lnTo>
                <a:lnTo>
                  <a:pt x="255" y="224"/>
                </a:lnTo>
                <a:lnTo>
                  <a:pt x="255" y="224"/>
                </a:lnTo>
                <a:lnTo>
                  <a:pt x="255" y="228"/>
                </a:lnTo>
                <a:lnTo>
                  <a:pt x="255" y="228"/>
                </a:lnTo>
                <a:lnTo>
                  <a:pt x="256" y="224"/>
                </a:lnTo>
                <a:lnTo>
                  <a:pt x="257" y="221"/>
                </a:lnTo>
                <a:lnTo>
                  <a:pt x="257" y="221"/>
                </a:lnTo>
                <a:lnTo>
                  <a:pt x="252" y="218"/>
                </a:lnTo>
                <a:lnTo>
                  <a:pt x="246" y="216"/>
                </a:lnTo>
                <a:lnTo>
                  <a:pt x="242" y="217"/>
                </a:lnTo>
                <a:lnTo>
                  <a:pt x="236" y="218"/>
                </a:lnTo>
                <a:lnTo>
                  <a:pt x="236" y="218"/>
                </a:lnTo>
                <a:lnTo>
                  <a:pt x="238" y="223"/>
                </a:lnTo>
                <a:lnTo>
                  <a:pt x="236" y="227"/>
                </a:lnTo>
                <a:lnTo>
                  <a:pt x="236" y="227"/>
                </a:lnTo>
                <a:close/>
                <a:moveTo>
                  <a:pt x="246" y="109"/>
                </a:moveTo>
                <a:lnTo>
                  <a:pt x="246" y="109"/>
                </a:lnTo>
                <a:lnTo>
                  <a:pt x="243" y="110"/>
                </a:lnTo>
                <a:lnTo>
                  <a:pt x="243" y="110"/>
                </a:lnTo>
                <a:lnTo>
                  <a:pt x="243" y="112"/>
                </a:lnTo>
                <a:lnTo>
                  <a:pt x="243" y="113"/>
                </a:lnTo>
                <a:lnTo>
                  <a:pt x="243" y="113"/>
                </a:lnTo>
                <a:lnTo>
                  <a:pt x="246" y="113"/>
                </a:lnTo>
                <a:lnTo>
                  <a:pt x="246" y="113"/>
                </a:lnTo>
                <a:lnTo>
                  <a:pt x="250" y="113"/>
                </a:lnTo>
                <a:lnTo>
                  <a:pt x="250" y="113"/>
                </a:lnTo>
                <a:lnTo>
                  <a:pt x="252" y="113"/>
                </a:lnTo>
                <a:lnTo>
                  <a:pt x="252" y="112"/>
                </a:lnTo>
                <a:lnTo>
                  <a:pt x="252" y="112"/>
                </a:lnTo>
                <a:lnTo>
                  <a:pt x="255" y="110"/>
                </a:lnTo>
                <a:lnTo>
                  <a:pt x="255" y="110"/>
                </a:lnTo>
                <a:lnTo>
                  <a:pt x="256" y="109"/>
                </a:lnTo>
                <a:lnTo>
                  <a:pt x="256" y="109"/>
                </a:lnTo>
                <a:lnTo>
                  <a:pt x="256" y="106"/>
                </a:lnTo>
                <a:lnTo>
                  <a:pt x="256" y="106"/>
                </a:lnTo>
                <a:lnTo>
                  <a:pt x="257" y="106"/>
                </a:lnTo>
                <a:lnTo>
                  <a:pt x="257" y="106"/>
                </a:lnTo>
                <a:lnTo>
                  <a:pt x="256" y="103"/>
                </a:lnTo>
                <a:lnTo>
                  <a:pt x="256" y="103"/>
                </a:lnTo>
                <a:lnTo>
                  <a:pt x="253" y="103"/>
                </a:lnTo>
                <a:lnTo>
                  <a:pt x="253" y="103"/>
                </a:lnTo>
                <a:lnTo>
                  <a:pt x="252" y="105"/>
                </a:lnTo>
                <a:lnTo>
                  <a:pt x="252" y="105"/>
                </a:lnTo>
                <a:lnTo>
                  <a:pt x="250" y="106"/>
                </a:lnTo>
                <a:lnTo>
                  <a:pt x="249" y="109"/>
                </a:lnTo>
                <a:lnTo>
                  <a:pt x="249" y="109"/>
                </a:lnTo>
                <a:lnTo>
                  <a:pt x="249" y="109"/>
                </a:lnTo>
                <a:lnTo>
                  <a:pt x="249" y="109"/>
                </a:lnTo>
                <a:lnTo>
                  <a:pt x="248" y="110"/>
                </a:lnTo>
                <a:lnTo>
                  <a:pt x="246" y="110"/>
                </a:lnTo>
                <a:lnTo>
                  <a:pt x="246" y="110"/>
                </a:lnTo>
                <a:lnTo>
                  <a:pt x="246" y="109"/>
                </a:lnTo>
                <a:lnTo>
                  <a:pt x="246" y="109"/>
                </a:lnTo>
                <a:close/>
                <a:moveTo>
                  <a:pt x="26" y="324"/>
                </a:moveTo>
                <a:lnTo>
                  <a:pt x="26" y="324"/>
                </a:lnTo>
                <a:lnTo>
                  <a:pt x="23" y="328"/>
                </a:lnTo>
                <a:lnTo>
                  <a:pt x="23" y="328"/>
                </a:lnTo>
                <a:lnTo>
                  <a:pt x="23" y="329"/>
                </a:lnTo>
                <a:lnTo>
                  <a:pt x="23" y="329"/>
                </a:lnTo>
                <a:lnTo>
                  <a:pt x="24" y="339"/>
                </a:lnTo>
                <a:lnTo>
                  <a:pt x="24" y="339"/>
                </a:lnTo>
                <a:lnTo>
                  <a:pt x="24" y="341"/>
                </a:lnTo>
                <a:lnTo>
                  <a:pt x="24" y="341"/>
                </a:lnTo>
                <a:lnTo>
                  <a:pt x="26" y="341"/>
                </a:lnTo>
                <a:lnTo>
                  <a:pt x="26" y="341"/>
                </a:lnTo>
                <a:lnTo>
                  <a:pt x="30" y="335"/>
                </a:lnTo>
                <a:lnTo>
                  <a:pt x="30" y="335"/>
                </a:lnTo>
                <a:lnTo>
                  <a:pt x="30" y="333"/>
                </a:lnTo>
                <a:lnTo>
                  <a:pt x="30" y="333"/>
                </a:lnTo>
                <a:lnTo>
                  <a:pt x="30" y="332"/>
                </a:lnTo>
                <a:lnTo>
                  <a:pt x="30" y="332"/>
                </a:lnTo>
                <a:lnTo>
                  <a:pt x="26" y="324"/>
                </a:lnTo>
                <a:lnTo>
                  <a:pt x="26" y="324"/>
                </a:lnTo>
                <a:close/>
                <a:moveTo>
                  <a:pt x="240" y="183"/>
                </a:moveTo>
                <a:lnTo>
                  <a:pt x="240" y="183"/>
                </a:lnTo>
                <a:lnTo>
                  <a:pt x="238" y="193"/>
                </a:lnTo>
                <a:lnTo>
                  <a:pt x="238" y="193"/>
                </a:lnTo>
                <a:lnTo>
                  <a:pt x="243" y="196"/>
                </a:lnTo>
                <a:lnTo>
                  <a:pt x="243" y="196"/>
                </a:lnTo>
                <a:lnTo>
                  <a:pt x="243" y="194"/>
                </a:lnTo>
                <a:lnTo>
                  <a:pt x="243" y="194"/>
                </a:lnTo>
                <a:lnTo>
                  <a:pt x="248" y="190"/>
                </a:lnTo>
                <a:lnTo>
                  <a:pt x="248" y="190"/>
                </a:lnTo>
                <a:lnTo>
                  <a:pt x="248" y="187"/>
                </a:lnTo>
                <a:lnTo>
                  <a:pt x="248" y="184"/>
                </a:lnTo>
                <a:lnTo>
                  <a:pt x="248" y="184"/>
                </a:lnTo>
                <a:lnTo>
                  <a:pt x="246" y="186"/>
                </a:lnTo>
                <a:lnTo>
                  <a:pt x="246" y="186"/>
                </a:lnTo>
                <a:lnTo>
                  <a:pt x="243" y="187"/>
                </a:lnTo>
                <a:lnTo>
                  <a:pt x="243" y="187"/>
                </a:lnTo>
                <a:lnTo>
                  <a:pt x="242" y="186"/>
                </a:lnTo>
                <a:lnTo>
                  <a:pt x="242" y="186"/>
                </a:lnTo>
                <a:lnTo>
                  <a:pt x="240" y="184"/>
                </a:lnTo>
                <a:lnTo>
                  <a:pt x="240" y="184"/>
                </a:lnTo>
                <a:lnTo>
                  <a:pt x="242" y="183"/>
                </a:lnTo>
                <a:lnTo>
                  <a:pt x="242" y="183"/>
                </a:lnTo>
                <a:lnTo>
                  <a:pt x="240" y="183"/>
                </a:lnTo>
                <a:lnTo>
                  <a:pt x="240" y="183"/>
                </a:lnTo>
                <a:close/>
                <a:moveTo>
                  <a:pt x="36" y="287"/>
                </a:moveTo>
                <a:lnTo>
                  <a:pt x="36" y="287"/>
                </a:lnTo>
                <a:lnTo>
                  <a:pt x="37" y="288"/>
                </a:lnTo>
                <a:lnTo>
                  <a:pt x="37" y="288"/>
                </a:lnTo>
                <a:lnTo>
                  <a:pt x="40" y="289"/>
                </a:lnTo>
                <a:lnTo>
                  <a:pt x="40" y="289"/>
                </a:lnTo>
                <a:lnTo>
                  <a:pt x="46" y="291"/>
                </a:lnTo>
                <a:lnTo>
                  <a:pt x="46" y="291"/>
                </a:lnTo>
                <a:lnTo>
                  <a:pt x="47" y="291"/>
                </a:lnTo>
                <a:lnTo>
                  <a:pt x="47" y="291"/>
                </a:lnTo>
                <a:lnTo>
                  <a:pt x="46" y="289"/>
                </a:lnTo>
                <a:lnTo>
                  <a:pt x="46" y="289"/>
                </a:lnTo>
                <a:lnTo>
                  <a:pt x="46" y="284"/>
                </a:lnTo>
                <a:lnTo>
                  <a:pt x="46" y="284"/>
                </a:lnTo>
                <a:lnTo>
                  <a:pt x="46" y="282"/>
                </a:lnTo>
                <a:lnTo>
                  <a:pt x="46" y="281"/>
                </a:lnTo>
                <a:lnTo>
                  <a:pt x="46" y="281"/>
                </a:lnTo>
                <a:lnTo>
                  <a:pt x="44" y="281"/>
                </a:lnTo>
                <a:lnTo>
                  <a:pt x="44" y="281"/>
                </a:lnTo>
                <a:lnTo>
                  <a:pt x="41" y="282"/>
                </a:lnTo>
                <a:lnTo>
                  <a:pt x="39" y="284"/>
                </a:lnTo>
                <a:lnTo>
                  <a:pt x="39" y="284"/>
                </a:lnTo>
                <a:lnTo>
                  <a:pt x="36" y="287"/>
                </a:lnTo>
                <a:lnTo>
                  <a:pt x="36" y="287"/>
                </a:lnTo>
                <a:close/>
                <a:moveTo>
                  <a:pt x="104" y="66"/>
                </a:moveTo>
                <a:lnTo>
                  <a:pt x="104" y="66"/>
                </a:lnTo>
                <a:lnTo>
                  <a:pt x="105" y="69"/>
                </a:lnTo>
                <a:lnTo>
                  <a:pt x="105" y="69"/>
                </a:lnTo>
                <a:lnTo>
                  <a:pt x="107" y="86"/>
                </a:lnTo>
                <a:lnTo>
                  <a:pt x="107" y="86"/>
                </a:lnTo>
                <a:lnTo>
                  <a:pt x="107" y="86"/>
                </a:lnTo>
                <a:lnTo>
                  <a:pt x="107" y="86"/>
                </a:lnTo>
                <a:lnTo>
                  <a:pt x="107" y="86"/>
                </a:lnTo>
                <a:lnTo>
                  <a:pt x="107" y="86"/>
                </a:lnTo>
                <a:lnTo>
                  <a:pt x="111" y="62"/>
                </a:lnTo>
                <a:lnTo>
                  <a:pt x="111" y="62"/>
                </a:lnTo>
                <a:lnTo>
                  <a:pt x="104" y="66"/>
                </a:lnTo>
                <a:lnTo>
                  <a:pt x="104" y="66"/>
                </a:lnTo>
                <a:close/>
                <a:moveTo>
                  <a:pt x="41" y="366"/>
                </a:moveTo>
                <a:lnTo>
                  <a:pt x="41" y="366"/>
                </a:lnTo>
                <a:lnTo>
                  <a:pt x="43" y="368"/>
                </a:lnTo>
                <a:lnTo>
                  <a:pt x="43" y="368"/>
                </a:lnTo>
                <a:lnTo>
                  <a:pt x="43" y="366"/>
                </a:lnTo>
                <a:lnTo>
                  <a:pt x="44" y="365"/>
                </a:lnTo>
                <a:lnTo>
                  <a:pt x="44" y="365"/>
                </a:lnTo>
                <a:lnTo>
                  <a:pt x="47" y="365"/>
                </a:lnTo>
                <a:lnTo>
                  <a:pt x="47" y="365"/>
                </a:lnTo>
                <a:lnTo>
                  <a:pt x="49" y="360"/>
                </a:lnTo>
                <a:lnTo>
                  <a:pt x="49" y="360"/>
                </a:lnTo>
                <a:lnTo>
                  <a:pt x="50" y="359"/>
                </a:lnTo>
                <a:lnTo>
                  <a:pt x="50" y="359"/>
                </a:lnTo>
                <a:lnTo>
                  <a:pt x="50" y="352"/>
                </a:lnTo>
                <a:lnTo>
                  <a:pt x="50" y="352"/>
                </a:lnTo>
                <a:lnTo>
                  <a:pt x="49" y="351"/>
                </a:lnTo>
                <a:lnTo>
                  <a:pt x="49" y="351"/>
                </a:lnTo>
                <a:lnTo>
                  <a:pt x="43" y="360"/>
                </a:lnTo>
                <a:lnTo>
                  <a:pt x="43" y="360"/>
                </a:lnTo>
                <a:lnTo>
                  <a:pt x="41" y="363"/>
                </a:lnTo>
                <a:lnTo>
                  <a:pt x="41" y="366"/>
                </a:lnTo>
                <a:lnTo>
                  <a:pt x="41" y="366"/>
                </a:lnTo>
                <a:close/>
                <a:moveTo>
                  <a:pt x="140" y="125"/>
                </a:moveTo>
                <a:lnTo>
                  <a:pt x="140" y="125"/>
                </a:lnTo>
                <a:lnTo>
                  <a:pt x="141" y="100"/>
                </a:lnTo>
                <a:lnTo>
                  <a:pt x="141" y="100"/>
                </a:lnTo>
                <a:lnTo>
                  <a:pt x="137" y="105"/>
                </a:lnTo>
                <a:lnTo>
                  <a:pt x="137" y="105"/>
                </a:lnTo>
                <a:lnTo>
                  <a:pt x="137" y="106"/>
                </a:lnTo>
                <a:lnTo>
                  <a:pt x="137" y="106"/>
                </a:lnTo>
                <a:lnTo>
                  <a:pt x="140" y="120"/>
                </a:lnTo>
                <a:lnTo>
                  <a:pt x="140" y="120"/>
                </a:lnTo>
                <a:lnTo>
                  <a:pt x="140" y="125"/>
                </a:lnTo>
                <a:lnTo>
                  <a:pt x="140" y="125"/>
                </a:lnTo>
                <a:close/>
                <a:moveTo>
                  <a:pt x="225" y="157"/>
                </a:moveTo>
                <a:lnTo>
                  <a:pt x="225" y="157"/>
                </a:lnTo>
                <a:lnTo>
                  <a:pt x="223" y="157"/>
                </a:lnTo>
                <a:lnTo>
                  <a:pt x="223" y="157"/>
                </a:lnTo>
                <a:lnTo>
                  <a:pt x="212" y="163"/>
                </a:lnTo>
                <a:lnTo>
                  <a:pt x="212" y="163"/>
                </a:lnTo>
                <a:lnTo>
                  <a:pt x="209" y="164"/>
                </a:lnTo>
                <a:lnTo>
                  <a:pt x="209" y="164"/>
                </a:lnTo>
                <a:lnTo>
                  <a:pt x="205" y="169"/>
                </a:lnTo>
                <a:lnTo>
                  <a:pt x="205" y="169"/>
                </a:lnTo>
                <a:lnTo>
                  <a:pt x="203" y="170"/>
                </a:lnTo>
                <a:lnTo>
                  <a:pt x="203" y="170"/>
                </a:lnTo>
                <a:lnTo>
                  <a:pt x="205" y="170"/>
                </a:lnTo>
                <a:lnTo>
                  <a:pt x="205" y="170"/>
                </a:lnTo>
                <a:lnTo>
                  <a:pt x="216" y="164"/>
                </a:lnTo>
                <a:lnTo>
                  <a:pt x="216" y="164"/>
                </a:lnTo>
                <a:lnTo>
                  <a:pt x="219" y="163"/>
                </a:lnTo>
                <a:lnTo>
                  <a:pt x="219" y="163"/>
                </a:lnTo>
                <a:lnTo>
                  <a:pt x="223" y="162"/>
                </a:lnTo>
                <a:lnTo>
                  <a:pt x="223" y="162"/>
                </a:lnTo>
                <a:lnTo>
                  <a:pt x="223" y="162"/>
                </a:lnTo>
                <a:lnTo>
                  <a:pt x="223" y="162"/>
                </a:lnTo>
                <a:lnTo>
                  <a:pt x="225" y="157"/>
                </a:lnTo>
                <a:lnTo>
                  <a:pt x="225" y="157"/>
                </a:lnTo>
                <a:close/>
                <a:moveTo>
                  <a:pt x="225" y="130"/>
                </a:moveTo>
                <a:lnTo>
                  <a:pt x="225" y="130"/>
                </a:lnTo>
                <a:lnTo>
                  <a:pt x="223" y="132"/>
                </a:lnTo>
                <a:lnTo>
                  <a:pt x="223" y="132"/>
                </a:lnTo>
                <a:lnTo>
                  <a:pt x="216" y="136"/>
                </a:lnTo>
                <a:lnTo>
                  <a:pt x="216" y="136"/>
                </a:lnTo>
                <a:lnTo>
                  <a:pt x="213" y="137"/>
                </a:lnTo>
                <a:lnTo>
                  <a:pt x="213" y="140"/>
                </a:lnTo>
                <a:lnTo>
                  <a:pt x="213" y="140"/>
                </a:lnTo>
                <a:lnTo>
                  <a:pt x="212" y="143"/>
                </a:lnTo>
                <a:lnTo>
                  <a:pt x="212" y="143"/>
                </a:lnTo>
                <a:lnTo>
                  <a:pt x="218" y="140"/>
                </a:lnTo>
                <a:lnTo>
                  <a:pt x="218" y="140"/>
                </a:lnTo>
                <a:lnTo>
                  <a:pt x="225" y="136"/>
                </a:lnTo>
                <a:lnTo>
                  <a:pt x="225" y="136"/>
                </a:lnTo>
                <a:lnTo>
                  <a:pt x="225" y="135"/>
                </a:lnTo>
                <a:lnTo>
                  <a:pt x="225" y="135"/>
                </a:lnTo>
                <a:lnTo>
                  <a:pt x="225" y="130"/>
                </a:lnTo>
                <a:lnTo>
                  <a:pt x="225" y="130"/>
                </a:lnTo>
                <a:close/>
                <a:moveTo>
                  <a:pt x="117" y="120"/>
                </a:moveTo>
                <a:lnTo>
                  <a:pt x="117" y="120"/>
                </a:lnTo>
                <a:lnTo>
                  <a:pt x="117" y="123"/>
                </a:lnTo>
                <a:lnTo>
                  <a:pt x="117" y="123"/>
                </a:lnTo>
                <a:lnTo>
                  <a:pt x="118" y="123"/>
                </a:lnTo>
                <a:lnTo>
                  <a:pt x="118" y="123"/>
                </a:lnTo>
                <a:lnTo>
                  <a:pt x="122" y="117"/>
                </a:lnTo>
                <a:lnTo>
                  <a:pt x="122" y="117"/>
                </a:lnTo>
                <a:lnTo>
                  <a:pt x="124" y="116"/>
                </a:lnTo>
                <a:lnTo>
                  <a:pt x="124" y="116"/>
                </a:lnTo>
                <a:lnTo>
                  <a:pt x="124" y="115"/>
                </a:lnTo>
                <a:lnTo>
                  <a:pt x="125" y="115"/>
                </a:lnTo>
                <a:lnTo>
                  <a:pt x="125" y="115"/>
                </a:lnTo>
                <a:lnTo>
                  <a:pt x="125" y="113"/>
                </a:lnTo>
                <a:lnTo>
                  <a:pt x="125" y="113"/>
                </a:lnTo>
                <a:lnTo>
                  <a:pt x="131" y="106"/>
                </a:lnTo>
                <a:lnTo>
                  <a:pt x="131" y="106"/>
                </a:lnTo>
                <a:lnTo>
                  <a:pt x="132" y="105"/>
                </a:lnTo>
                <a:lnTo>
                  <a:pt x="132" y="105"/>
                </a:lnTo>
                <a:lnTo>
                  <a:pt x="132" y="103"/>
                </a:lnTo>
                <a:lnTo>
                  <a:pt x="132" y="103"/>
                </a:lnTo>
                <a:lnTo>
                  <a:pt x="117" y="120"/>
                </a:lnTo>
                <a:lnTo>
                  <a:pt x="117" y="120"/>
                </a:lnTo>
                <a:close/>
                <a:moveTo>
                  <a:pt x="147" y="285"/>
                </a:moveTo>
                <a:lnTo>
                  <a:pt x="147" y="285"/>
                </a:lnTo>
                <a:lnTo>
                  <a:pt x="147" y="284"/>
                </a:lnTo>
                <a:lnTo>
                  <a:pt x="147" y="284"/>
                </a:lnTo>
                <a:lnTo>
                  <a:pt x="152" y="270"/>
                </a:lnTo>
                <a:lnTo>
                  <a:pt x="152" y="270"/>
                </a:lnTo>
                <a:lnTo>
                  <a:pt x="152" y="268"/>
                </a:lnTo>
                <a:lnTo>
                  <a:pt x="152" y="268"/>
                </a:lnTo>
                <a:lnTo>
                  <a:pt x="151" y="265"/>
                </a:lnTo>
                <a:lnTo>
                  <a:pt x="151" y="265"/>
                </a:lnTo>
                <a:lnTo>
                  <a:pt x="147" y="275"/>
                </a:lnTo>
                <a:lnTo>
                  <a:pt x="147" y="275"/>
                </a:lnTo>
                <a:lnTo>
                  <a:pt x="148" y="277"/>
                </a:lnTo>
                <a:lnTo>
                  <a:pt x="148" y="277"/>
                </a:lnTo>
                <a:lnTo>
                  <a:pt x="148" y="278"/>
                </a:lnTo>
                <a:lnTo>
                  <a:pt x="148" y="279"/>
                </a:lnTo>
                <a:lnTo>
                  <a:pt x="148" y="279"/>
                </a:lnTo>
                <a:lnTo>
                  <a:pt x="147" y="279"/>
                </a:lnTo>
                <a:lnTo>
                  <a:pt x="145" y="278"/>
                </a:lnTo>
                <a:lnTo>
                  <a:pt x="145" y="278"/>
                </a:lnTo>
                <a:lnTo>
                  <a:pt x="145" y="278"/>
                </a:lnTo>
                <a:lnTo>
                  <a:pt x="145" y="278"/>
                </a:lnTo>
                <a:lnTo>
                  <a:pt x="144" y="284"/>
                </a:lnTo>
                <a:lnTo>
                  <a:pt x="144" y="284"/>
                </a:lnTo>
                <a:lnTo>
                  <a:pt x="147" y="285"/>
                </a:lnTo>
                <a:lnTo>
                  <a:pt x="147" y="285"/>
                </a:lnTo>
                <a:close/>
                <a:moveTo>
                  <a:pt x="57" y="378"/>
                </a:moveTo>
                <a:lnTo>
                  <a:pt x="57" y="378"/>
                </a:lnTo>
                <a:lnTo>
                  <a:pt x="57" y="375"/>
                </a:lnTo>
                <a:lnTo>
                  <a:pt x="57" y="375"/>
                </a:lnTo>
                <a:lnTo>
                  <a:pt x="56" y="373"/>
                </a:lnTo>
                <a:lnTo>
                  <a:pt x="56" y="373"/>
                </a:lnTo>
                <a:lnTo>
                  <a:pt x="53" y="373"/>
                </a:lnTo>
                <a:lnTo>
                  <a:pt x="53" y="373"/>
                </a:lnTo>
                <a:lnTo>
                  <a:pt x="47" y="372"/>
                </a:lnTo>
                <a:lnTo>
                  <a:pt x="47" y="372"/>
                </a:lnTo>
                <a:lnTo>
                  <a:pt x="44" y="372"/>
                </a:lnTo>
                <a:lnTo>
                  <a:pt x="44" y="372"/>
                </a:lnTo>
                <a:lnTo>
                  <a:pt x="44" y="372"/>
                </a:lnTo>
                <a:lnTo>
                  <a:pt x="43" y="370"/>
                </a:lnTo>
                <a:lnTo>
                  <a:pt x="43" y="370"/>
                </a:lnTo>
                <a:lnTo>
                  <a:pt x="43" y="370"/>
                </a:lnTo>
                <a:lnTo>
                  <a:pt x="43" y="370"/>
                </a:lnTo>
                <a:lnTo>
                  <a:pt x="39" y="368"/>
                </a:lnTo>
                <a:lnTo>
                  <a:pt x="39" y="368"/>
                </a:lnTo>
                <a:lnTo>
                  <a:pt x="37" y="369"/>
                </a:lnTo>
                <a:lnTo>
                  <a:pt x="37" y="369"/>
                </a:lnTo>
                <a:lnTo>
                  <a:pt x="39" y="370"/>
                </a:lnTo>
                <a:lnTo>
                  <a:pt x="39" y="370"/>
                </a:lnTo>
                <a:lnTo>
                  <a:pt x="44" y="373"/>
                </a:lnTo>
                <a:lnTo>
                  <a:pt x="50" y="376"/>
                </a:lnTo>
                <a:lnTo>
                  <a:pt x="50" y="376"/>
                </a:lnTo>
                <a:lnTo>
                  <a:pt x="53" y="378"/>
                </a:lnTo>
                <a:lnTo>
                  <a:pt x="53" y="378"/>
                </a:lnTo>
                <a:lnTo>
                  <a:pt x="57" y="378"/>
                </a:lnTo>
                <a:lnTo>
                  <a:pt x="57" y="378"/>
                </a:lnTo>
                <a:close/>
                <a:moveTo>
                  <a:pt x="250" y="120"/>
                </a:moveTo>
                <a:lnTo>
                  <a:pt x="250" y="120"/>
                </a:lnTo>
                <a:lnTo>
                  <a:pt x="250" y="120"/>
                </a:lnTo>
                <a:lnTo>
                  <a:pt x="250" y="120"/>
                </a:lnTo>
                <a:lnTo>
                  <a:pt x="245" y="125"/>
                </a:lnTo>
                <a:lnTo>
                  <a:pt x="245" y="125"/>
                </a:lnTo>
                <a:lnTo>
                  <a:pt x="243" y="125"/>
                </a:lnTo>
                <a:lnTo>
                  <a:pt x="245" y="126"/>
                </a:lnTo>
                <a:lnTo>
                  <a:pt x="245" y="126"/>
                </a:lnTo>
                <a:lnTo>
                  <a:pt x="248" y="129"/>
                </a:lnTo>
                <a:lnTo>
                  <a:pt x="248" y="129"/>
                </a:lnTo>
                <a:lnTo>
                  <a:pt x="250" y="129"/>
                </a:lnTo>
                <a:lnTo>
                  <a:pt x="253" y="127"/>
                </a:lnTo>
                <a:lnTo>
                  <a:pt x="253" y="127"/>
                </a:lnTo>
                <a:lnTo>
                  <a:pt x="253" y="126"/>
                </a:lnTo>
                <a:lnTo>
                  <a:pt x="255" y="127"/>
                </a:lnTo>
                <a:lnTo>
                  <a:pt x="255" y="127"/>
                </a:lnTo>
                <a:lnTo>
                  <a:pt x="255" y="127"/>
                </a:lnTo>
                <a:lnTo>
                  <a:pt x="255" y="127"/>
                </a:lnTo>
                <a:lnTo>
                  <a:pt x="257" y="125"/>
                </a:lnTo>
                <a:lnTo>
                  <a:pt x="257" y="125"/>
                </a:lnTo>
                <a:lnTo>
                  <a:pt x="255" y="123"/>
                </a:lnTo>
                <a:lnTo>
                  <a:pt x="253" y="123"/>
                </a:lnTo>
                <a:lnTo>
                  <a:pt x="253" y="123"/>
                </a:lnTo>
                <a:lnTo>
                  <a:pt x="252" y="125"/>
                </a:lnTo>
                <a:lnTo>
                  <a:pt x="252" y="125"/>
                </a:lnTo>
                <a:lnTo>
                  <a:pt x="249" y="125"/>
                </a:lnTo>
                <a:lnTo>
                  <a:pt x="249" y="125"/>
                </a:lnTo>
                <a:lnTo>
                  <a:pt x="249" y="123"/>
                </a:lnTo>
                <a:lnTo>
                  <a:pt x="249" y="123"/>
                </a:lnTo>
                <a:lnTo>
                  <a:pt x="249" y="122"/>
                </a:lnTo>
                <a:lnTo>
                  <a:pt x="249" y="122"/>
                </a:lnTo>
                <a:lnTo>
                  <a:pt x="250" y="120"/>
                </a:lnTo>
                <a:lnTo>
                  <a:pt x="250" y="120"/>
                </a:lnTo>
                <a:close/>
                <a:moveTo>
                  <a:pt x="151" y="90"/>
                </a:moveTo>
                <a:lnTo>
                  <a:pt x="151" y="90"/>
                </a:lnTo>
                <a:lnTo>
                  <a:pt x="149" y="90"/>
                </a:lnTo>
                <a:lnTo>
                  <a:pt x="149" y="90"/>
                </a:lnTo>
                <a:lnTo>
                  <a:pt x="147" y="95"/>
                </a:lnTo>
                <a:lnTo>
                  <a:pt x="147" y="95"/>
                </a:lnTo>
                <a:lnTo>
                  <a:pt x="145" y="96"/>
                </a:lnTo>
                <a:lnTo>
                  <a:pt x="145" y="96"/>
                </a:lnTo>
                <a:lnTo>
                  <a:pt x="149" y="110"/>
                </a:lnTo>
                <a:lnTo>
                  <a:pt x="149" y="110"/>
                </a:lnTo>
                <a:lnTo>
                  <a:pt x="149" y="112"/>
                </a:lnTo>
                <a:lnTo>
                  <a:pt x="149" y="112"/>
                </a:lnTo>
                <a:lnTo>
                  <a:pt x="149" y="112"/>
                </a:lnTo>
                <a:lnTo>
                  <a:pt x="149" y="112"/>
                </a:lnTo>
                <a:lnTo>
                  <a:pt x="151" y="90"/>
                </a:lnTo>
                <a:lnTo>
                  <a:pt x="151" y="90"/>
                </a:lnTo>
                <a:close/>
                <a:moveTo>
                  <a:pt x="218" y="120"/>
                </a:moveTo>
                <a:lnTo>
                  <a:pt x="218" y="120"/>
                </a:lnTo>
                <a:lnTo>
                  <a:pt x="216" y="123"/>
                </a:lnTo>
                <a:lnTo>
                  <a:pt x="216" y="123"/>
                </a:lnTo>
                <a:lnTo>
                  <a:pt x="216" y="127"/>
                </a:lnTo>
                <a:lnTo>
                  <a:pt x="216" y="127"/>
                </a:lnTo>
                <a:lnTo>
                  <a:pt x="225" y="122"/>
                </a:lnTo>
                <a:lnTo>
                  <a:pt x="225" y="122"/>
                </a:lnTo>
                <a:lnTo>
                  <a:pt x="223" y="115"/>
                </a:lnTo>
                <a:lnTo>
                  <a:pt x="223" y="115"/>
                </a:lnTo>
                <a:lnTo>
                  <a:pt x="221" y="116"/>
                </a:lnTo>
                <a:lnTo>
                  <a:pt x="221" y="116"/>
                </a:lnTo>
                <a:lnTo>
                  <a:pt x="221" y="117"/>
                </a:lnTo>
                <a:lnTo>
                  <a:pt x="221" y="117"/>
                </a:lnTo>
                <a:lnTo>
                  <a:pt x="219" y="119"/>
                </a:lnTo>
                <a:lnTo>
                  <a:pt x="218" y="120"/>
                </a:lnTo>
                <a:lnTo>
                  <a:pt x="218" y="120"/>
                </a:lnTo>
                <a:close/>
                <a:moveTo>
                  <a:pt x="250" y="206"/>
                </a:moveTo>
                <a:lnTo>
                  <a:pt x="250" y="206"/>
                </a:lnTo>
                <a:lnTo>
                  <a:pt x="250" y="206"/>
                </a:lnTo>
                <a:lnTo>
                  <a:pt x="250" y="206"/>
                </a:lnTo>
                <a:lnTo>
                  <a:pt x="253" y="207"/>
                </a:lnTo>
                <a:lnTo>
                  <a:pt x="253" y="207"/>
                </a:lnTo>
                <a:lnTo>
                  <a:pt x="260" y="207"/>
                </a:lnTo>
                <a:lnTo>
                  <a:pt x="260" y="207"/>
                </a:lnTo>
                <a:lnTo>
                  <a:pt x="262" y="207"/>
                </a:lnTo>
                <a:lnTo>
                  <a:pt x="262" y="207"/>
                </a:lnTo>
                <a:lnTo>
                  <a:pt x="269" y="201"/>
                </a:lnTo>
                <a:lnTo>
                  <a:pt x="269" y="201"/>
                </a:lnTo>
                <a:lnTo>
                  <a:pt x="269" y="201"/>
                </a:lnTo>
                <a:lnTo>
                  <a:pt x="269" y="201"/>
                </a:lnTo>
                <a:lnTo>
                  <a:pt x="269" y="200"/>
                </a:lnTo>
                <a:lnTo>
                  <a:pt x="269" y="200"/>
                </a:lnTo>
                <a:lnTo>
                  <a:pt x="262" y="201"/>
                </a:lnTo>
                <a:lnTo>
                  <a:pt x="262" y="201"/>
                </a:lnTo>
                <a:lnTo>
                  <a:pt x="260" y="203"/>
                </a:lnTo>
                <a:lnTo>
                  <a:pt x="260" y="203"/>
                </a:lnTo>
                <a:lnTo>
                  <a:pt x="260" y="204"/>
                </a:lnTo>
                <a:lnTo>
                  <a:pt x="260" y="204"/>
                </a:lnTo>
                <a:lnTo>
                  <a:pt x="259" y="206"/>
                </a:lnTo>
                <a:lnTo>
                  <a:pt x="257" y="204"/>
                </a:lnTo>
                <a:lnTo>
                  <a:pt x="257" y="204"/>
                </a:lnTo>
                <a:lnTo>
                  <a:pt x="257" y="203"/>
                </a:lnTo>
                <a:lnTo>
                  <a:pt x="257" y="203"/>
                </a:lnTo>
                <a:lnTo>
                  <a:pt x="257" y="203"/>
                </a:lnTo>
                <a:lnTo>
                  <a:pt x="257" y="203"/>
                </a:lnTo>
                <a:lnTo>
                  <a:pt x="256" y="203"/>
                </a:lnTo>
                <a:lnTo>
                  <a:pt x="256" y="203"/>
                </a:lnTo>
                <a:lnTo>
                  <a:pt x="255" y="204"/>
                </a:lnTo>
                <a:lnTo>
                  <a:pt x="253" y="204"/>
                </a:lnTo>
                <a:lnTo>
                  <a:pt x="253" y="204"/>
                </a:lnTo>
                <a:lnTo>
                  <a:pt x="250" y="204"/>
                </a:lnTo>
                <a:lnTo>
                  <a:pt x="250" y="206"/>
                </a:lnTo>
                <a:lnTo>
                  <a:pt x="250" y="206"/>
                </a:lnTo>
                <a:close/>
                <a:moveTo>
                  <a:pt x="175" y="83"/>
                </a:moveTo>
                <a:lnTo>
                  <a:pt x="175" y="83"/>
                </a:lnTo>
                <a:lnTo>
                  <a:pt x="175" y="83"/>
                </a:lnTo>
                <a:lnTo>
                  <a:pt x="175" y="83"/>
                </a:lnTo>
                <a:lnTo>
                  <a:pt x="179" y="66"/>
                </a:lnTo>
                <a:lnTo>
                  <a:pt x="179" y="66"/>
                </a:lnTo>
                <a:lnTo>
                  <a:pt x="172" y="72"/>
                </a:lnTo>
                <a:lnTo>
                  <a:pt x="172" y="72"/>
                </a:lnTo>
                <a:lnTo>
                  <a:pt x="175" y="83"/>
                </a:lnTo>
                <a:lnTo>
                  <a:pt x="175" y="83"/>
                </a:lnTo>
                <a:lnTo>
                  <a:pt x="175" y="83"/>
                </a:lnTo>
                <a:lnTo>
                  <a:pt x="175" y="83"/>
                </a:lnTo>
                <a:close/>
                <a:moveTo>
                  <a:pt x="275" y="220"/>
                </a:moveTo>
                <a:lnTo>
                  <a:pt x="275" y="220"/>
                </a:lnTo>
                <a:lnTo>
                  <a:pt x="273" y="220"/>
                </a:lnTo>
                <a:lnTo>
                  <a:pt x="272" y="217"/>
                </a:lnTo>
                <a:lnTo>
                  <a:pt x="272" y="217"/>
                </a:lnTo>
                <a:lnTo>
                  <a:pt x="272" y="216"/>
                </a:lnTo>
                <a:lnTo>
                  <a:pt x="272" y="216"/>
                </a:lnTo>
                <a:lnTo>
                  <a:pt x="269" y="214"/>
                </a:lnTo>
                <a:lnTo>
                  <a:pt x="269" y="214"/>
                </a:lnTo>
                <a:lnTo>
                  <a:pt x="267" y="214"/>
                </a:lnTo>
                <a:lnTo>
                  <a:pt x="266" y="214"/>
                </a:lnTo>
                <a:lnTo>
                  <a:pt x="266" y="210"/>
                </a:lnTo>
                <a:lnTo>
                  <a:pt x="266" y="210"/>
                </a:lnTo>
                <a:lnTo>
                  <a:pt x="265" y="210"/>
                </a:lnTo>
                <a:lnTo>
                  <a:pt x="265" y="210"/>
                </a:lnTo>
                <a:lnTo>
                  <a:pt x="262" y="210"/>
                </a:lnTo>
                <a:lnTo>
                  <a:pt x="262" y="210"/>
                </a:lnTo>
                <a:lnTo>
                  <a:pt x="260" y="210"/>
                </a:lnTo>
                <a:lnTo>
                  <a:pt x="260" y="210"/>
                </a:lnTo>
                <a:lnTo>
                  <a:pt x="257" y="210"/>
                </a:lnTo>
                <a:lnTo>
                  <a:pt x="257" y="210"/>
                </a:lnTo>
                <a:lnTo>
                  <a:pt x="256" y="210"/>
                </a:lnTo>
                <a:lnTo>
                  <a:pt x="256" y="210"/>
                </a:lnTo>
                <a:lnTo>
                  <a:pt x="257" y="210"/>
                </a:lnTo>
                <a:lnTo>
                  <a:pt x="257" y="210"/>
                </a:lnTo>
                <a:lnTo>
                  <a:pt x="263" y="213"/>
                </a:lnTo>
                <a:lnTo>
                  <a:pt x="267" y="216"/>
                </a:lnTo>
                <a:lnTo>
                  <a:pt x="267" y="216"/>
                </a:lnTo>
                <a:lnTo>
                  <a:pt x="272" y="221"/>
                </a:lnTo>
                <a:lnTo>
                  <a:pt x="273" y="228"/>
                </a:lnTo>
                <a:lnTo>
                  <a:pt x="273" y="228"/>
                </a:lnTo>
                <a:lnTo>
                  <a:pt x="273" y="230"/>
                </a:lnTo>
                <a:lnTo>
                  <a:pt x="273" y="230"/>
                </a:lnTo>
                <a:lnTo>
                  <a:pt x="275" y="230"/>
                </a:lnTo>
                <a:lnTo>
                  <a:pt x="275" y="230"/>
                </a:lnTo>
                <a:lnTo>
                  <a:pt x="275" y="220"/>
                </a:lnTo>
                <a:lnTo>
                  <a:pt x="275" y="220"/>
                </a:lnTo>
                <a:close/>
                <a:moveTo>
                  <a:pt x="211" y="82"/>
                </a:moveTo>
                <a:lnTo>
                  <a:pt x="211" y="82"/>
                </a:lnTo>
                <a:lnTo>
                  <a:pt x="211" y="82"/>
                </a:lnTo>
                <a:lnTo>
                  <a:pt x="211" y="82"/>
                </a:lnTo>
                <a:lnTo>
                  <a:pt x="209" y="88"/>
                </a:lnTo>
                <a:lnTo>
                  <a:pt x="209" y="88"/>
                </a:lnTo>
                <a:lnTo>
                  <a:pt x="209" y="89"/>
                </a:lnTo>
                <a:lnTo>
                  <a:pt x="209" y="89"/>
                </a:lnTo>
                <a:lnTo>
                  <a:pt x="213" y="103"/>
                </a:lnTo>
                <a:lnTo>
                  <a:pt x="213" y="103"/>
                </a:lnTo>
                <a:lnTo>
                  <a:pt x="215" y="105"/>
                </a:lnTo>
                <a:lnTo>
                  <a:pt x="215" y="105"/>
                </a:lnTo>
                <a:lnTo>
                  <a:pt x="215" y="103"/>
                </a:lnTo>
                <a:lnTo>
                  <a:pt x="215" y="103"/>
                </a:lnTo>
                <a:lnTo>
                  <a:pt x="215" y="103"/>
                </a:lnTo>
                <a:lnTo>
                  <a:pt x="212" y="86"/>
                </a:lnTo>
                <a:lnTo>
                  <a:pt x="212" y="86"/>
                </a:lnTo>
                <a:lnTo>
                  <a:pt x="211" y="82"/>
                </a:lnTo>
                <a:lnTo>
                  <a:pt x="211" y="82"/>
                </a:lnTo>
                <a:close/>
                <a:moveTo>
                  <a:pt x="148" y="197"/>
                </a:moveTo>
                <a:lnTo>
                  <a:pt x="148" y="197"/>
                </a:lnTo>
                <a:lnTo>
                  <a:pt x="142" y="213"/>
                </a:lnTo>
                <a:lnTo>
                  <a:pt x="140" y="230"/>
                </a:lnTo>
                <a:lnTo>
                  <a:pt x="140" y="230"/>
                </a:lnTo>
                <a:lnTo>
                  <a:pt x="145" y="214"/>
                </a:lnTo>
                <a:lnTo>
                  <a:pt x="148" y="197"/>
                </a:lnTo>
                <a:lnTo>
                  <a:pt x="148" y="197"/>
                </a:lnTo>
                <a:close/>
                <a:moveTo>
                  <a:pt x="135" y="234"/>
                </a:moveTo>
                <a:lnTo>
                  <a:pt x="135" y="234"/>
                </a:lnTo>
                <a:lnTo>
                  <a:pt x="130" y="251"/>
                </a:lnTo>
                <a:lnTo>
                  <a:pt x="122" y="270"/>
                </a:lnTo>
                <a:lnTo>
                  <a:pt x="122" y="270"/>
                </a:lnTo>
                <a:lnTo>
                  <a:pt x="124" y="270"/>
                </a:lnTo>
                <a:lnTo>
                  <a:pt x="124" y="270"/>
                </a:lnTo>
                <a:lnTo>
                  <a:pt x="131" y="252"/>
                </a:lnTo>
                <a:lnTo>
                  <a:pt x="135" y="234"/>
                </a:lnTo>
                <a:lnTo>
                  <a:pt x="135" y="234"/>
                </a:lnTo>
                <a:close/>
                <a:moveTo>
                  <a:pt x="115" y="152"/>
                </a:moveTo>
                <a:lnTo>
                  <a:pt x="115" y="152"/>
                </a:lnTo>
                <a:lnTo>
                  <a:pt x="115" y="152"/>
                </a:lnTo>
                <a:lnTo>
                  <a:pt x="115" y="152"/>
                </a:lnTo>
                <a:lnTo>
                  <a:pt x="115" y="142"/>
                </a:lnTo>
                <a:lnTo>
                  <a:pt x="114" y="132"/>
                </a:lnTo>
                <a:lnTo>
                  <a:pt x="114" y="132"/>
                </a:lnTo>
                <a:lnTo>
                  <a:pt x="111" y="136"/>
                </a:lnTo>
                <a:lnTo>
                  <a:pt x="111" y="136"/>
                </a:lnTo>
                <a:lnTo>
                  <a:pt x="111" y="137"/>
                </a:lnTo>
                <a:lnTo>
                  <a:pt x="111" y="137"/>
                </a:lnTo>
                <a:lnTo>
                  <a:pt x="113" y="143"/>
                </a:lnTo>
                <a:lnTo>
                  <a:pt x="113" y="143"/>
                </a:lnTo>
                <a:lnTo>
                  <a:pt x="115" y="152"/>
                </a:lnTo>
                <a:lnTo>
                  <a:pt x="115" y="152"/>
                </a:lnTo>
                <a:close/>
                <a:moveTo>
                  <a:pt x="149" y="180"/>
                </a:moveTo>
                <a:lnTo>
                  <a:pt x="149" y="180"/>
                </a:lnTo>
                <a:lnTo>
                  <a:pt x="144" y="176"/>
                </a:lnTo>
                <a:lnTo>
                  <a:pt x="137" y="173"/>
                </a:lnTo>
                <a:lnTo>
                  <a:pt x="137" y="173"/>
                </a:lnTo>
                <a:lnTo>
                  <a:pt x="135" y="174"/>
                </a:lnTo>
                <a:lnTo>
                  <a:pt x="135" y="174"/>
                </a:lnTo>
                <a:lnTo>
                  <a:pt x="137" y="174"/>
                </a:lnTo>
                <a:lnTo>
                  <a:pt x="137" y="174"/>
                </a:lnTo>
                <a:lnTo>
                  <a:pt x="140" y="174"/>
                </a:lnTo>
                <a:lnTo>
                  <a:pt x="140" y="174"/>
                </a:lnTo>
                <a:lnTo>
                  <a:pt x="140" y="176"/>
                </a:lnTo>
                <a:lnTo>
                  <a:pt x="140" y="176"/>
                </a:lnTo>
                <a:lnTo>
                  <a:pt x="140" y="179"/>
                </a:lnTo>
                <a:lnTo>
                  <a:pt x="140" y="179"/>
                </a:lnTo>
                <a:lnTo>
                  <a:pt x="141" y="177"/>
                </a:lnTo>
                <a:lnTo>
                  <a:pt x="141" y="177"/>
                </a:lnTo>
                <a:lnTo>
                  <a:pt x="142" y="177"/>
                </a:lnTo>
                <a:lnTo>
                  <a:pt x="142" y="179"/>
                </a:lnTo>
                <a:lnTo>
                  <a:pt x="142" y="179"/>
                </a:lnTo>
                <a:lnTo>
                  <a:pt x="142" y="180"/>
                </a:lnTo>
                <a:lnTo>
                  <a:pt x="142" y="180"/>
                </a:lnTo>
                <a:lnTo>
                  <a:pt x="142" y="181"/>
                </a:lnTo>
                <a:lnTo>
                  <a:pt x="142" y="181"/>
                </a:lnTo>
                <a:lnTo>
                  <a:pt x="144" y="180"/>
                </a:lnTo>
                <a:lnTo>
                  <a:pt x="144" y="180"/>
                </a:lnTo>
                <a:lnTo>
                  <a:pt x="145" y="179"/>
                </a:lnTo>
                <a:lnTo>
                  <a:pt x="145" y="179"/>
                </a:lnTo>
                <a:lnTo>
                  <a:pt x="147" y="179"/>
                </a:lnTo>
                <a:lnTo>
                  <a:pt x="147" y="179"/>
                </a:lnTo>
                <a:lnTo>
                  <a:pt x="147" y="180"/>
                </a:lnTo>
                <a:lnTo>
                  <a:pt x="147" y="180"/>
                </a:lnTo>
                <a:lnTo>
                  <a:pt x="147" y="181"/>
                </a:lnTo>
                <a:lnTo>
                  <a:pt x="147" y="181"/>
                </a:lnTo>
                <a:lnTo>
                  <a:pt x="145" y="184"/>
                </a:lnTo>
                <a:lnTo>
                  <a:pt x="145" y="184"/>
                </a:lnTo>
                <a:lnTo>
                  <a:pt x="147" y="184"/>
                </a:lnTo>
                <a:lnTo>
                  <a:pt x="147" y="186"/>
                </a:lnTo>
                <a:lnTo>
                  <a:pt x="147" y="186"/>
                </a:lnTo>
                <a:lnTo>
                  <a:pt x="149" y="180"/>
                </a:lnTo>
                <a:lnTo>
                  <a:pt x="149" y="180"/>
                </a:lnTo>
                <a:close/>
                <a:moveTo>
                  <a:pt x="43" y="122"/>
                </a:moveTo>
                <a:lnTo>
                  <a:pt x="43" y="122"/>
                </a:lnTo>
                <a:lnTo>
                  <a:pt x="43" y="123"/>
                </a:lnTo>
                <a:lnTo>
                  <a:pt x="43" y="123"/>
                </a:lnTo>
                <a:lnTo>
                  <a:pt x="43" y="126"/>
                </a:lnTo>
                <a:lnTo>
                  <a:pt x="43" y="126"/>
                </a:lnTo>
                <a:lnTo>
                  <a:pt x="43" y="132"/>
                </a:lnTo>
                <a:lnTo>
                  <a:pt x="43" y="132"/>
                </a:lnTo>
                <a:lnTo>
                  <a:pt x="41" y="132"/>
                </a:lnTo>
                <a:lnTo>
                  <a:pt x="41" y="133"/>
                </a:lnTo>
                <a:lnTo>
                  <a:pt x="41" y="133"/>
                </a:lnTo>
                <a:lnTo>
                  <a:pt x="39" y="132"/>
                </a:lnTo>
                <a:lnTo>
                  <a:pt x="39" y="132"/>
                </a:lnTo>
                <a:lnTo>
                  <a:pt x="39" y="129"/>
                </a:lnTo>
                <a:lnTo>
                  <a:pt x="39" y="129"/>
                </a:lnTo>
                <a:lnTo>
                  <a:pt x="37" y="126"/>
                </a:lnTo>
                <a:lnTo>
                  <a:pt x="37" y="126"/>
                </a:lnTo>
                <a:lnTo>
                  <a:pt x="37" y="126"/>
                </a:lnTo>
                <a:lnTo>
                  <a:pt x="37" y="126"/>
                </a:lnTo>
                <a:lnTo>
                  <a:pt x="36" y="135"/>
                </a:lnTo>
                <a:lnTo>
                  <a:pt x="36" y="135"/>
                </a:lnTo>
                <a:lnTo>
                  <a:pt x="41" y="133"/>
                </a:lnTo>
                <a:lnTo>
                  <a:pt x="41" y="133"/>
                </a:lnTo>
                <a:lnTo>
                  <a:pt x="46" y="135"/>
                </a:lnTo>
                <a:lnTo>
                  <a:pt x="46" y="135"/>
                </a:lnTo>
                <a:lnTo>
                  <a:pt x="43" y="122"/>
                </a:lnTo>
                <a:lnTo>
                  <a:pt x="43" y="122"/>
                </a:lnTo>
                <a:close/>
                <a:moveTo>
                  <a:pt x="181" y="170"/>
                </a:moveTo>
                <a:lnTo>
                  <a:pt x="181" y="170"/>
                </a:lnTo>
                <a:lnTo>
                  <a:pt x="181" y="170"/>
                </a:lnTo>
                <a:lnTo>
                  <a:pt x="181" y="170"/>
                </a:lnTo>
                <a:lnTo>
                  <a:pt x="179" y="171"/>
                </a:lnTo>
                <a:lnTo>
                  <a:pt x="179" y="171"/>
                </a:lnTo>
                <a:lnTo>
                  <a:pt x="178" y="177"/>
                </a:lnTo>
                <a:lnTo>
                  <a:pt x="178" y="177"/>
                </a:lnTo>
                <a:lnTo>
                  <a:pt x="176" y="180"/>
                </a:lnTo>
                <a:lnTo>
                  <a:pt x="178" y="183"/>
                </a:lnTo>
                <a:lnTo>
                  <a:pt x="178" y="183"/>
                </a:lnTo>
                <a:lnTo>
                  <a:pt x="179" y="187"/>
                </a:lnTo>
                <a:lnTo>
                  <a:pt x="179" y="187"/>
                </a:lnTo>
                <a:lnTo>
                  <a:pt x="179" y="186"/>
                </a:lnTo>
                <a:lnTo>
                  <a:pt x="179" y="186"/>
                </a:lnTo>
                <a:lnTo>
                  <a:pt x="179" y="179"/>
                </a:lnTo>
                <a:lnTo>
                  <a:pt x="179" y="179"/>
                </a:lnTo>
                <a:lnTo>
                  <a:pt x="179" y="177"/>
                </a:lnTo>
                <a:lnTo>
                  <a:pt x="179" y="177"/>
                </a:lnTo>
                <a:lnTo>
                  <a:pt x="179" y="177"/>
                </a:lnTo>
                <a:lnTo>
                  <a:pt x="181" y="177"/>
                </a:lnTo>
                <a:lnTo>
                  <a:pt x="182" y="179"/>
                </a:lnTo>
                <a:lnTo>
                  <a:pt x="182" y="179"/>
                </a:lnTo>
                <a:lnTo>
                  <a:pt x="184" y="183"/>
                </a:lnTo>
                <a:lnTo>
                  <a:pt x="184" y="183"/>
                </a:lnTo>
                <a:lnTo>
                  <a:pt x="184" y="183"/>
                </a:lnTo>
                <a:lnTo>
                  <a:pt x="184" y="183"/>
                </a:lnTo>
                <a:lnTo>
                  <a:pt x="181" y="170"/>
                </a:lnTo>
                <a:lnTo>
                  <a:pt x="181" y="170"/>
                </a:lnTo>
                <a:close/>
                <a:moveTo>
                  <a:pt x="104" y="177"/>
                </a:moveTo>
                <a:lnTo>
                  <a:pt x="104" y="177"/>
                </a:lnTo>
                <a:lnTo>
                  <a:pt x="105" y="177"/>
                </a:lnTo>
                <a:lnTo>
                  <a:pt x="105" y="177"/>
                </a:lnTo>
                <a:lnTo>
                  <a:pt x="107" y="174"/>
                </a:lnTo>
                <a:lnTo>
                  <a:pt x="107" y="174"/>
                </a:lnTo>
                <a:lnTo>
                  <a:pt x="108" y="174"/>
                </a:lnTo>
                <a:lnTo>
                  <a:pt x="108" y="174"/>
                </a:lnTo>
                <a:lnTo>
                  <a:pt x="110" y="173"/>
                </a:lnTo>
                <a:lnTo>
                  <a:pt x="110" y="173"/>
                </a:lnTo>
                <a:lnTo>
                  <a:pt x="113" y="171"/>
                </a:lnTo>
                <a:lnTo>
                  <a:pt x="113" y="171"/>
                </a:lnTo>
                <a:lnTo>
                  <a:pt x="114" y="170"/>
                </a:lnTo>
                <a:lnTo>
                  <a:pt x="114" y="171"/>
                </a:lnTo>
                <a:lnTo>
                  <a:pt x="114" y="171"/>
                </a:lnTo>
                <a:lnTo>
                  <a:pt x="114" y="173"/>
                </a:lnTo>
                <a:lnTo>
                  <a:pt x="114" y="173"/>
                </a:lnTo>
                <a:lnTo>
                  <a:pt x="117" y="170"/>
                </a:lnTo>
                <a:lnTo>
                  <a:pt x="117" y="170"/>
                </a:lnTo>
                <a:lnTo>
                  <a:pt x="120" y="170"/>
                </a:lnTo>
                <a:lnTo>
                  <a:pt x="121" y="171"/>
                </a:lnTo>
                <a:lnTo>
                  <a:pt x="121" y="171"/>
                </a:lnTo>
                <a:lnTo>
                  <a:pt x="122" y="170"/>
                </a:lnTo>
                <a:lnTo>
                  <a:pt x="122" y="170"/>
                </a:lnTo>
                <a:lnTo>
                  <a:pt x="122" y="170"/>
                </a:lnTo>
                <a:lnTo>
                  <a:pt x="122" y="170"/>
                </a:lnTo>
                <a:lnTo>
                  <a:pt x="113" y="170"/>
                </a:lnTo>
                <a:lnTo>
                  <a:pt x="113" y="170"/>
                </a:lnTo>
                <a:lnTo>
                  <a:pt x="110" y="170"/>
                </a:lnTo>
                <a:lnTo>
                  <a:pt x="105" y="171"/>
                </a:lnTo>
                <a:lnTo>
                  <a:pt x="105" y="171"/>
                </a:lnTo>
                <a:lnTo>
                  <a:pt x="103" y="174"/>
                </a:lnTo>
                <a:lnTo>
                  <a:pt x="103" y="174"/>
                </a:lnTo>
                <a:lnTo>
                  <a:pt x="101" y="174"/>
                </a:lnTo>
                <a:lnTo>
                  <a:pt x="101" y="174"/>
                </a:lnTo>
                <a:lnTo>
                  <a:pt x="103" y="174"/>
                </a:lnTo>
                <a:lnTo>
                  <a:pt x="104" y="174"/>
                </a:lnTo>
                <a:lnTo>
                  <a:pt x="104" y="177"/>
                </a:lnTo>
                <a:lnTo>
                  <a:pt x="104" y="177"/>
                </a:lnTo>
                <a:close/>
                <a:moveTo>
                  <a:pt x="176" y="116"/>
                </a:moveTo>
                <a:lnTo>
                  <a:pt x="176" y="116"/>
                </a:lnTo>
                <a:lnTo>
                  <a:pt x="182" y="137"/>
                </a:lnTo>
                <a:lnTo>
                  <a:pt x="182" y="137"/>
                </a:lnTo>
                <a:lnTo>
                  <a:pt x="184" y="135"/>
                </a:lnTo>
                <a:lnTo>
                  <a:pt x="184" y="135"/>
                </a:lnTo>
                <a:lnTo>
                  <a:pt x="184" y="133"/>
                </a:lnTo>
                <a:lnTo>
                  <a:pt x="184" y="133"/>
                </a:lnTo>
                <a:lnTo>
                  <a:pt x="176" y="117"/>
                </a:lnTo>
                <a:lnTo>
                  <a:pt x="176" y="117"/>
                </a:lnTo>
                <a:lnTo>
                  <a:pt x="176" y="116"/>
                </a:lnTo>
                <a:lnTo>
                  <a:pt x="176" y="116"/>
                </a:lnTo>
                <a:close/>
                <a:moveTo>
                  <a:pt x="49" y="281"/>
                </a:moveTo>
                <a:lnTo>
                  <a:pt x="49" y="281"/>
                </a:lnTo>
                <a:lnTo>
                  <a:pt x="51" y="284"/>
                </a:lnTo>
                <a:lnTo>
                  <a:pt x="51" y="284"/>
                </a:lnTo>
                <a:lnTo>
                  <a:pt x="53" y="287"/>
                </a:lnTo>
                <a:lnTo>
                  <a:pt x="50" y="288"/>
                </a:lnTo>
                <a:lnTo>
                  <a:pt x="50" y="288"/>
                </a:lnTo>
                <a:lnTo>
                  <a:pt x="50" y="288"/>
                </a:lnTo>
                <a:lnTo>
                  <a:pt x="50" y="288"/>
                </a:lnTo>
                <a:lnTo>
                  <a:pt x="50" y="291"/>
                </a:lnTo>
                <a:lnTo>
                  <a:pt x="50" y="291"/>
                </a:lnTo>
                <a:lnTo>
                  <a:pt x="53" y="289"/>
                </a:lnTo>
                <a:lnTo>
                  <a:pt x="53" y="289"/>
                </a:lnTo>
                <a:lnTo>
                  <a:pt x="54" y="289"/>
                </a:lnTo>
                <a:lnTo>
                  <a:pt x="54" y="289"/>
                </a:lnTo>
                <a:lnTo>
                  <a:pt x="56" y="285"/>
                </a:lnTo>
                <a:lnTo>
                  <a:pt x="56" y="285"/>
                </a:lnTo>
                <a:lnTo>
                  <a:pt x="57" y="284"/>
                </a:lnTo>
                <a:lnTo>
                  <a:pt x="57" y="284"/>
                </a:lnTo>
                <a:lnTo>
                  <a:pt x="53" y="281"/>
                </a:lnTo>
                <a:lnTo>
                  <a:pt x="49" y="281"/>
                </a:lnTo>
                <a:lnTo>
                  <a:pt x="49" y="281"/>
                </a:lnTo>
                <a:close/>
                <a:moveTo>
                  <a:pt x="280" y="132"/>
                </a:moveTo>
                <a:lnTo>
                  <a:pt x="280" y="132"/>
                </a:lnTo>
                <a:lnTo>
                  <a:pt x="282" y="181"/>
                </a:lnTo>
                <a:lnTo>
                  <a:pt x="282" y="181"/>
                </a:lnTo>
                <a:lnTo>
                  <a:pt x="282" y="171"/>
                </a:lnTo>
                <a:lnTo>
                  <a:pt x="282" y="156"/>
                </a:lnTo>
                <a:lnTo>
                  <a:pt x="280" y="132"/>
                </a:lnTo>
                <a:lnTo>
                  <a:pt x="280" y="132"/>
                </a:lnTo>
                <a:close/>
                <a:moveTo>
                  <a:pt x="219" y="207"/>
                </a:moveTo>
                <a:lnTo>
                  <a:pt x="219" y="207"/>
                </a:lnTo>
                <a:lnTo>
                  <a:pt x="218" y="203"/>
                </a:lnTo>
                <a:lnTo>
                  <a:pt x="216" y="200"/>
                </a:lnTo>
                <a:lnTo>
                  <a:pt x="216" y="200"/>
                </a:lnTo>
                <a:lnTo>
                  <a:pt x="209" y="193"/>
                </a:lnTo>
                <a:lnTo>
                  <a:pt x="209" y="193"/>
                </a:lnTo>
                <a:lnTo>
                  <a:pt x="205" y="191"/>
                </a:lnTo>
                <a:lnTo>
                  <a:pt x="202" y="191"/>
                </a:lnTo>
                <a:lnTo>
                  <a:pt x="202" y="191"/>
                </a:lnTo>
                <a:lnTo>
                  <a:pt x="203" y="191"/>
                </a:lnTo>
                <a:lnTo>
                  <a:pt x="203" y="191"/>
                </a:lnTo>
                <a:lnTo>
                  <a:pt x="208" y="194"/>
                </a:lnTo>
                <a:lnTo>
                  <a:pt x="212" y="198"/>
                </a:lnTo>
                <a:lnTo>
                  <a:pt x="212" y="198"/>
                </a:lnTo>
                <a:lnTo>
                  <a:pt x="218" y="204"/>
                </a:lnTo>
                <a:lnTo>
                  <a:pt x="218" y="204"/>
                </a:lnTo>
                <a:lnTo>
                  <a:pt x="219" y="207"/>
                </a:lnTo>
                <a:lnTo>
                  <a:pt x="219" y="207"/>
                </a:lnTo>
                <a:close/>
                <a:moveTo>
                  <a:pt x="155" y="254"/>
                </a:moveTo>
                <a:lnTo>
                  <a:pt x="155" y="254"/>
                </a:lnTo>
                <a:lnTo>
                  <a:pt x="152" y="262"/>
                </a:lnTo>
                <a:lnTo>
                  <a:pt x="152" y="262"/>
                </a:lnTo>
                <a:lnTo>
                  <a:pt x="152" y="264"/>
                </a:lnTo>
                <a:lnTo>
                  <a:pt x="152" y="265"/>
                </a:lnTo>
                <a:lnTo>
                  <a:pt x="152" y="265"/>
                </a:lnTo>
                <a:lnTo>
                  <a:pt x="154" y="267"/>
                </a:lnTo>
                <a:lnTo>
                  <a:pt x="154" y="267"/>
                </a:lnTo>
                <a:lnTo>
                  <a:pt x="161" y="244"/>
                </a:lnTo>
                <a:lnTo>
                  <a:pt x="161" y="244"/>
                </a:lnTo>
                <a:lnTo>
                  <a:pt x="159" y="244"/>
                </a:lnTo>
                <a:lnTo>
                  <a:pt x="159" y="244"/>
                </a:lnTo>
                <a:lnTo>
                  <a:pt x="158" y="247"/>
                </a:lnTo>
                <a:lnTo>
                  <a:pt x="158" y="251"/>
                </a:lnTo>
                <a:lnTo>
                  <a:pt x="158" y="251"/>
                </a:lnTo>
                <a:lnTo>
                  <a:pt x="158" y="251"/>
                </a:lnTo>
                <a:lnTo>
                  <a:pt x="158" y="251"/>
                </a:lnTo>
                <a:lnTo>
                  <a:pt x="158" y="254"/>
                </a:lnTo>
                <a:lnTo>
                  <a:pt x="155" y="254"/>
                </a:lnTo>
                <a:lnTo>
                  <a:pt x="155" y="254"/>
                </a:lnTo>
                <a:close/>
                <a:moveTo>
                  <a:pt x="253" y="177"/>
                </a:moveTo>
                <a:lnTo>
                  <a:pt x="253" y="177"/>
                </a:lnTo>
                <a:lnTo>
                  <a:pt x="253" y="174"/>
                </a:lnTo>
                <a:lnTo>
                  <a:pt x="255" y="173"/>
                </a:lnTo>
                <a:lnTo>
                  <a:pt x="255" y="173"/>
                </a:lnTo>
                <a:lnTo>
                  <a:pt x="256" y="171"/>
                </a:lnTo>
                <a:lnTo>
                  <a:pt x="256" y="171"/>
                </a:lnTo>
                <a:lnTo>
                  <a:pt x="257" y="170"/>
                </a:lnTo>
                <a:lnTo>
                  <a:pt x="257" y="170"/>
                </a:lnTo>
                <a:lnTo>
                  <a:pt x="257" y="166"/>
                </a:lnTo>
                <a:lnTo>
                  <a:pt x="257" y="166"/>
                </a:lnTo>
                <a:lnTo>
                  <a:pt x="245" y="181"/>
                </a:lnTo>
                <a:lnTo>
                  <a:pt x="245" y="181"/>
                </a:lnTo>
                <a:lnTo>
                  <a:pt x="246" y="183"/>
                </a:lnTo>
                <a:lnTo>
                  <a:pt x="246" y="183"/>
                </a:lnTo>
                <a:lnTo>
                  <a:pt x="253" y="177"/>
                </a:lnTo>
                <a:lnTo>
                  <a:pt x="253" y="177"/>
                </a:lnTo>
                <a:close/>
                <a:moveTo>
                  <a:pt x="59" y="348"/>
                </a:moveTo>
                <a:lnTo>
                  <a:pt x="59" y="348"/>
                </a:lnTo>
                <a:lnTo>
                  <a:pt x="54" y="345"/>
                </a:lnTo>
                <a:lnTo>
                  <a:pt x="54" y="345"/>
                </a:lnTo>
                <a:lnTo>
                  <a:pt x="53" y="346"/>
                </a:lnTo>
                <a:lnTo>
                  <a:pt x="53" y="346"/>
                </a:lnTo>
                <a:lnTo>
                  <a:pt x="53" y="348"/>
                </a:lnTo>
                <a:lnTo>
                  <a:pt x="53" y="349"/>
                </a:lnTo>
                <a:lnTo>
                  <a:pt x="53" y="349"/>
                </a:lnTo>
                <a:lnTo>
                  <a:pt x="51" y="351"/>
                </a:lnTo>
                <a:lnTo>
                  <a:pt x="51" y="351"/>
                </a:lnTo>
                <a:lnTo>
                  <a:pt x="51" y="355"/>
                </a:lnTo>
                <a:lnTo>
                  <a:pt x="51" y="355"/>
                </a:lnTo>
                <a:lnTo>
                  <a:pt x="51" y="356"/>
                </a:lnTo>
                <a:lnTo>
                  <a:pt x="51" y="356"/>
                </a:lnTo>
                <a:lnTo>
                  <a:pt x="59" y="348"/>
                </a:lnTo>
                <a:lnTo>
                  <a:pt x="59" y="348"/>
                </a:lnTo>
                <a:close/>
                <a:moveTo>
                  <a:pt x="226" y="208"/>
                </a:moveTo>
                <a:lnTo>
                  <a:pt x="226" y="208"/>
                </a:lnTo>
                <a:lnTo>
                  <a:pt x="226" y="208"/>
                </a:lnTo>
                <a:lnTo>
                  <a:pt x="226" y="208"/>
                </a:lnTo>
                <a:lnTo>
                  <a:pt x="230" y="197"/>
                </a:lnTo>
                <a:lnTo>
                  <a:pt x="230" y="197"/>
                </a:lnTo>
                <a:lnTo>
                  <a:pt x="230" y="194"/>
                </a:lnTo>
                <a:lnTo>
                  <a:pt x="230" y="194"/>
                </a:lnTo>
                <a:lnTo>
                  <a:pt x="230" y="186"/>
                </a:lnTo>
                <a:lnTo>
                  <a:pt x="230" y="186"/>
                </a:lnTo>
                <a:lnTo>
                  <a:pt x="230" y="184"/>
                </a:lnTo>
                <a:lnTo>
                  <a:pt x="230" y="184"/>
                </a:lnTo>
                <a:lnTo>
                  <a:pt x="229" y="187"/>
                </a:lnTo>
                <a:lnTo>
                  <a:pt x="229" y="187"/>
                </a:lnTo>
                <a:lnTo>
                  <a:pt x="228" y="201"/>
                </a:lnTo>
                <a:lnTo>
                  <a:pt x="228" y="201"/>
                </a:lnTo>
                <a:lnTo>
                  <a:pt x="226" y="208"/>
                </a:lnTo>
                <a:lnTo>
                  <a:pt x="226" y="208"/>
                </a:lnTo>
                <a:close/>
                <a:moveTo>
                  <a:pt x="101" y="68"/>
                </a:moveTo>
                <a:lnTo>
                  <a:pt x="101" y="68"/>
                </a:lnTo>
                <a:lnTo>
                  <a:pt x="97" y="71"/>
                </a:lnTo>
                <a:lnTo>
                  <a:pt x="97" y="71"/>
                </a:lnTo>
                <a:lnTo>
                  <a:pt x="98" y="85"/>
                </a:lnTo>
                <a:lnTo>
                  <a:pt x="98" y="85"/>
                </a:lnTo>
                <a:lnTo>
                  <a:pt x="98" y="85"/>
                </a:lnTo>
                <a:lnTo>
                  <a:pt x="98" y="85"/>
                </a:lnTo>
                <a:lnTo>
                  <a:pt x="101" y="68"/>
                </a:lnTo>
                <a:lnTo>
                  <a:pt x="101" y="68"/>
                </a:lnTo>
                <a:close/>
                <a:moveTo>
                  <a:pt x="189" y="34"/>
                </a:moveTo>
                <a:lnTo>
                  <a:pt x="189" y="34"/>
                </a:lnTo>
                <a:lnTo>
                  <a:pt x="191" y="38"/>
                </a:lnTo>
                <a:lnTo>
                  <a:pt x="191" y="42"/>
                </a:lnTo>
                <a:lnTo>
                  <a:pt x="191" y="42"/>
                </a:lnTo>
                <a:lnTo>
                  <a:pt x="198" y="35"/>
                </a:lnTo>
                <a:lnTo>
                  <a:pt x="198" y="35"/>
                </a:lnTo>
                <a:lnTo>
                  <a:pt x="189" y="34"/>
                </a:lnTo>
                <a:lnTo>
                  <a:pt x="189" y="34"/>
                </a:lnTo>
                <a:close/>
                <a:moveTo>
                  <a:pt x="147" y="46"/>
                </a:moveTo>
                <a:lnTo>
                  <a:pt x="147" y="46"/>
                </a:lnTo>
                <a:lnTo>
                  <a:pt x="148" y="56"/>
                </a:lnTo>
                <a:lnTo>
                  <a:pt x="148" y="56"/>
                </a:lnTo>
                <a:lnTo>
                  <a:pt x="149" y="54"/>
                </a:lnTo>
                <a:lnTo>
                  <a:pt x="149" y="54"/>
                </a:lnTo>
                <a:lnTo>
                  <a:pt x="151" y="49"/>
                </a:lnTo>
                <a:lnTo>
                  <a:pt x="151" y="49"/>
                </a:lnTo>
                <a:lnTo>
                  <a:pt x="152" y="45"/>
                </a:lnTo>
                <a:lnTo>
                  <a:pt x="152" y="45"/>
                </a:lnTo>
                <a:lnTo>
                  <a:pt x="147" y="46"/>
                </a:lnTo>
                <a:lnTo>
                  <a:pt x="147" y="46"/>
                </a:lnTo>
                <a:close/>
                <a:moveTo>
                  <a:pt x="68" y="348"/>
                </a:moveTo>
                <a:lnTo>
                  <a:pt x="68" y="348"/>
                </a:lnTo>
                <a:lnTo>
                  <a:pt x="66" y="348"/>
                </a:lnTo>
                <a:lnTo>
                  <a:pt x="64" y="348"/>
                </a:lnTo>
                <a:lnTo>
                  <a:pt x="64" y="348"/>
                </a:lnTo>
                <a:lnTo>
                  <a:pt x="61" y="356"/>
                </a:lnTo>
                <a:lnTo>
                  <a:pt x="61" y="356"/>
                </a:lnTo>
                <a:lnTo>
                  <a:pt x="61" y="358"/>
                </a:lnTo>
                <a:lnTo>
                  <a:pt x="61" y="358"/>
                </a:lnTo>
                <a:lnTo>
                  <a:pt x="61" y="358"/>
                </a:lnTo>
                <a:lnTo>
                  <a:pt x="63" y="358"/>
                </a:lnTo>
                <a:lnTo>
                  <a:pt x="63" y="358"/>
                </a:lnTo>
                <a:lnTo>
                  <a:pt x="63" y="356"/>
                </a:lnTo>
                <a:lnTo>
                  <a:pt x="63" y="356"/>
                </a:lnTo>
                <a:lnTo>
                  <a:pt x="68" y="348"/>
                </a:lnTo>
                <a:lnTo>
                  <a:pt x="68" y="348"/>
                </a:lnTo>
                <a:close/>
                <a:moveTo>
                  <a:pt x="81" y="351"/>
                </a:moveTo>
                <a:lnTo>
                  <a:pt x="81" y="351"/>
                </a:lnTo>
                <a:lnTo>
                  <a:pt x="78" y="356"/>
                </a:lnTo>
                <a:lnTo>
                  <a:pt x="78" y="356"/>
                </a:lnTo>
                <a:lnTo>
                  <a:pt x="83" y="362"/>
                </a:lnTo>
                <a:lnTo>
                  <a:pt x="83" y="362"/>
                </a:lnTo>
                <a:lnTo>
                  <a:pt x="84" y="360"/>
                </a:lnTo>
                <a:lnTo>
                  <a:pt x="84" y="358"/>
                </a:lnTo>
                <a:lnTo>
                  <a:pt x="84" y="358"/>
                </a:lnTo>
                <a:lnTo>
                  <a:pt x="81" y="351"/>
                </a:lnTo>
                <a:lnTo>
                  <a:pt x="81" y="351"/>
                </a:lnTo>
                <a:close/>
                <a:moveTo>
                  <a:pt x="219" y="110"/>
                </a:moveTo>
                <a:lnTo>
                  <a:pt x="219" y="110"/>
                </a:lnTo>
                <a:lnTo>
                  <a:pt x="221" y="109"/>
                </a:lnTo>
                <a:lnTo>
                  <a:pt x="221" y="109"/>
                </a:lnTo>
                <a:lnTo>
                  <a:pt x="229" y="102"/>
                </a:lnTo>
                <a:lnTo>
                  <a:pt x="229" y="102"/>
                </a:lnTo>
                <a:lnTo>
                  <a:pt x="230" y="100"/>
                </a:lnTo>
                <a:lnTo>
                  <a:pt x="230" y="99"/>
                </a:lnTo>
                <a:lnTo>
                  <a:pt x="230" y="99"/>
                </a:lnTo>
                <a:lnTo>
                  <a:pt x="230" y="99"/>
                </a:lnTo>
                <a:lnTo>
                  <a:pt x="230" y="99"/>
                </a:lnTo>
                <a:lnTo>
                  <a:pt x="222" y="103"/>
                </a:lnTo>
                <a:lnTo>
                  <a:pt x="222" y="103"/>
                </a:lnTo>
                <a:lnTo>
                  <a:pt x="222" y="105"/>
                </a:lnTo>
                <a:lnTo>
                  <a:pt x="222" y="105"/>
                </a:lnTo>
                <a:lnTo>
                  <a:pt x="221" y="106"/>
                </a:lnTo>
                <a:lnTo>
                  <a:pt x="219" y="106"/>
                </a:lnTo>
                <a:lnTo>
                  <a:pt x="219" y="106"/>
                </a:lnTo>
                <a:lnTo>
                  <a:pt x="219" y="110"/>
                </a:lnTo>
                <a:lnTo>
                  <a:pt x="219" y="110"/>
                </a:lnTo>
                <a:close/>
                <a:moveTo>
                  <a:pt x="189" y="44"/>
                </a:moveTo>
                <a:lnTo>
                  <a:pt x="189" y="44"/>
                </a:lnTo>
                <a:lnTo>
                  <a:pt x="188" y="41"/>
                </a:lnTo>
                <a:lnTo>
                  <a:pt x="188" y="41"/>
                </a:lnTo>
                <a:lnTo>
                  <a:pt x="188" y="38"/>
                </a:lnTo>
                <a:lnTo>
                  <a:pt x="188" y="38"/>
                </a:lnTo>
                <a:lnTo>
                  <a:pt x="188" y="36"/>
                </a:lnTo>
                <a:lnTo>
                  <a:pt x="188" y="36"/>
                </a:lnTo>
                <a:lnTo>
                  <a:pt x="186" y="36"/>
                </a:lnTo>
                <a:lnTo>
                  <a:pt x="186" y="36"/>
                </a:lnTo>
                <a:lnTo>
                  <a:pt x="184" y="41"/>
                </a:lnTo>
                <a:lnTo>
                  <a:pt x="184" y="41"/>
                </a:lnTo>
                <a:lnTo>
                  <a:pt x="185" y="42"/>
                </a:lnTo>
                <a:lnTo>
                  <a:pt x="185" y="44"/>
                </a:lnTo>
                <a:lnTo>
                  <a:pt x="185" y="44"/>
                </a:lnTo>
                <a:lnTo>
                  <a:pt x="185" y="45"/>
                </a:lnTo>
                <a:lnTo>
                  <a:pt x="185" y="45"/>
                </a:lnTo>
                <a:lnTo>
                  <a:pt x="185" y="46"/>
                </a:lnTo>
                <a:lnTo>
                  <a:pt x="186" y="46"/>
                </a:lnTo>
                <a:lnTo>
                  <a:pt x="186" y="46"/>
                </a:lnTo>
                <a:lnTo>
                  <a:pt x="189" y="44"/>
                </a:lnTo>
                <a:lnTo>
                  <a:pt x="189" y="44"/>
                </a:lnTo>
                <a:close/>
                <a:moveTo>
                  <a:pt x="242" y="201"/>
                </a:moveTo>
                <a:lnTo>
                  <a:pt x="242" y="201"/>
                </a:lnTo>
                <a:lnTo>
                  <a:pt x="242" y="203"/>
                </a:lnTo>
                <a:lnTo>
                  <a:pt x="242" y="203"/>
                </a:lnTo>
                <a:lnTo>
                  <a:pt x="248" y="203"/>
                </a:lnTo>
                <a:lnTo>
                  <a:pt x="248" y="203"/>
                </a:lnTo>
                <a:lnTo>
                  <a:pt x="249" y="203"/>
                </a:lnTo>
                <a:lnTo>
                  <a:pt x="249" y="203"/>
                </a:lnTo>
                <a:lnTo>
                  <a:pt x="250" y="200"/>
                </a:lnTo>
                <a:lnTo>
                  <a:pt x="250" y="200"/>
                </a:lnTo>
                <a:lnTo>
                  <a:pt x="250" y="198"/>
                </a:lnTo>
                <a:lnTo>
                  <a:pt x="250" y="198"/>
                </a:lnTo>
                <a:lnTo>
                  <a:pt x="250" y="197"/>
                </a:lnTo>
                <a:lnTo>
                  <a:pt x="250" y="197"/>
                </a:lnTo>
                <a:lnTo>
                  <a:pt x="249" y="197"/>
                </a:lnTo>
                <a:lnTo>
                  <a:pt x="248" y="198"/>
                </a:lnTo>
                <a:lnTo>
                  <a:pt x="248" y="198"/>
                </a:lnTo>
                <a:lnTo>
                  <a:pt x="246" y="198"/>
                </a:lnTo>
                <a:lnTo>
                  <a:pt x="246" y="198"/>
                </a:lnTo>
                <a:lnTo>
                  <a:pt x="242" y="201"/>
                </a:lnTo>
                <a:lnTo>
                  <a:pt x="242" y="201"/>
                </a:lnTo>
                <a:close/>
                <a:moveTo>
                  <a:pt x="110" y="157"/>
                </a:moveTo>
                <a:lnTo>
                  <a:pt x="110" y="157"/>
                </a:lnTo>
                <a:lnTo>
                  <a:pt x="110" y="157"/>
                </a:lnTo>
                <a:lnTo>
                  <a:pt x="110" y="157"/>
                </a:lnTo>
                <a:lnTo>
                  <a:pt x="110" y="149"/>
                </a:lnTo>
                <a:lnTo>
                  <a:pt x="110" y="149"/>
                </a:lnTo>
                <a:lnTo>
                  <a:pt x="108" y="142"/>
                </a:lnTo>
                <a:lnTo>
                  <a:pt x="108" y="142"/>
                </a:lnTo>
                <a:lnTo>
                  <a:pt x="105" y="144"/>
                </a:lnTo>
                <a:lnTo>
                  <a:pt x="105" y="144"/>
                </a:lnTo>
                <a:lnTo>
                  <a:pt x="105" y="146"/>
                </a:lnTo>
                <a:lnTo>
                  <a:pt x="105" y="146"/>
                </a:lnTo>
                <a:lnTo>
                  <a:pt x="110" y="156"/>
                </a:lnTo>
                <a:lnTo>
                  <a:pt x="110" y="156"/>
                </a:lnTo>
                <a:lnTo>
                  <a:pt x="110" y="157"/>
                </a:lnTo>
                <a:lnTo>
                  <a:pt x="110" y="157"/>
                </a:lnTo>
                <a:close/>
                <a:moveTo>
                  <a:pt x="145" y="173"/>
                </a:moveTo>
                <a:lnTo>
                  <a:pt x="145" y="173"/>
                </a:lnTo>
                <a:lnTo>
                  <a:pt x="144" y="170"/>
                </a:lnTo>
                <a:lnTo>
                  <a:pt x="140" y="169"/>
                </a:lnTo>
                <a:lnTo>
                  <a:pt x="140" y="169"/>
                </a:lnTo>
                <a:lnTo>
                  <a:pt x="132" y="167"/>
                </a:lnTo>
                <a:lnTo>
                  <a:pt x="124" y="167"/>
                </a:lnTo>
                <a:lnTo>
                  <a:pt x="124" y="167"/>
                </a:lnTo>
                <a:lnTo>
                  <a:pt x="122" y="167"/>
                </a:lnTo>
                <a:lnTo>
                  <a:pt x="122" y="167"/>
                </a:lnTo>
                <a:lnTo>
                  <a:pt x="134" y="169"/>
                </a:lnTo>
                <a:lnTo>
                  <a:pt x="145" y="173"/>
                </a:lnTo>
                <a:lnTo>
                  <a:pt x="145" y="173"/>
                </a:lnTo>
                <a:close/>
                <a:moveTo>
                  <a:pt x="262" y="133"/>
                </a:moveTo>
                <a:lnTo>
                  <a:pt x="262" y="133"/>
                </a:lnTo>
                <a:lnTo>
                  <a:pt x="259" y="133"/>
                </a:lnTo>
                <a:lnTo>
                  <a:pt x="259" y="133"/>
                </a:lnTo>
                <a:lnTo>
                  <a:pt x="257" y="135"/>
                </a:lnTo>
                <a:lnTo>
                  <a:pt x="257" y="135"/>
                </a:lnTo>
                <a:lnTo>
                  <a:pt x="253" y="140"/>
                </a:lnTo>
                <a:lnTo>
                  <a:pt x="253" y="140"/>
                </a:lnTo>
                <a:lnTo>
                  <a:pt x="252" y="142"/>
                </a:lnTo>
                <a:lnTo>
                  <a:pt x="252" y="142"/>
                </a:lnTo>
                <a:lnTo>
                  <a:pt x="253" y="140"/>
                </a:lnTo>
                <a:lnTo>
                  <a:pt x="256" y="139"/>
                </a:lnTo>
                <a:lnTo>
                  <a:pt x="256" y="139"/>
                </a:lnTo>
                <a:lnTo>
                  <a:pt x="256" y="139"/>
                </a:lnTo>
                <a:lnTo>
                  <a:pt x="257" y="139"/>
                </a:lnTo>
                <a:lnTo>
                  <a:pt x="257" y="139"/>
                </a:lnTo>
                <a:lnTo>
                  <a:pt x="260" y="136"/>
                </a:lnTo>
                <a:lnTo>
                  <a:pt x="262" y="133"/>
                </a:lnTo>
                <a:lnTo>
                  <a:pt x="262" y="133"/>
                </a:lnTo>
                <a:close/>
                <a:moveTo>
                  <a:pt x="78" y="191"/>
                </a:moveTo>
                <a:lnTo>
                  <a:pt x="78" y="191"/>
                </a:lnTo>
                <a:lnTo>
                  <a:pt x="86" y="181"/>
                </a:lnTo>
                <a:lnTo>
                  <a:pt x="86" y="181"/>
                </a:lnTo>
                <a:lnTo>
                  <a:pt x="84" y="181"/>
                </a:lnTo>
                <a:lnTo>
                  <a:pt x="83" y="180"/>
                </a:lnTo>
                <a:lnTo>
                  <a:pt x="83" y="180"/>
                </a:lnTo>
                <a:lnTo>
                  <a:pt x="78" y="187"/>
                </a:lnTo>
                <a:lnTo>
                  <a:pt x="78" y="187"/>
                </a:lnTo>
                <a:lnTo>
                  <a:pt x="78" y="189"/>
                </a:lnTo>
                <a:lnTo>
                  <a:pt x="78" y="191"/>
                </a:lnTo>
                <a:lnTo>
                  <a:pt x="78" y="191"/>
                </a:lnTo>
                <a:close/>
                <a:moveTo>
                  <a:pt x="240" y="166"/>
                </a:moveTo>
                <a:lnTo>
                  <a:pt x="240" y="166"/>
                </a:lnTo>
                <a:lnTo>
                  <a:pt x="242" y="152"/>
                </a:lnTo>
                <a:lnTo>
                  <a:pt x="240" y="139"/>
                </a:lnTo>
                <a:lnTo>
                  <a:pt x="240" y="139"/>
                </a:lnTo>
                <a:lnTo>
                  <a:pt x="240" y="140"/>
                </a:lnTo>
                <a:lnTo>
                  <a:pt x="240" y="140"/>
                </a:lnTo>
                <a:lnTo>
                  <a:pt x="240" y="156"/>
                </a:lnTo>
                <a:lnTo>
                  <a:pt x="240" y="156"/>
                </a:lnTo>
                <a:lnTo>
                  <a:pt x="239" y="163"/>
                </a:lnTo>
                <a:lnTo>
                  <a:pt x="239" y="163"/>
                </a:lnTo>
                <a:lnTo>
                  <a:pt x="240" y="166"/>
                </a:lnTo>
                <a:lnTo>
                  <a:pt x="240" y="166"/>
                </a:lnTo>
                <a:close/>
                <a:moveTo>
                  <a:pt x="218" y="230"/>
                </a:moveTo>
                <a:lnTo>
                  <a:pt x="218" y="230"/>
                </a:lnTo>
                <a:lnTo>
                  <a:pt x="215" y="240"/>
                </a:lnTo>
                <a:lnTo>
                  <a:pt x="212" y="251"/>
                </a:lnTo>
                <a:lnTo>
                  <a:pt x="212" y="251"/>
                </a:lnTo>
                <a:lnTo>
                  <a:pt x="213" y="251"/>
                </a:lnTo>
                <a:lnTo>
                  <a:pt x="213" y="251"/>
                </a:lnTo>
                <a:lnTo>
                  <a:pt x="213" y="248"/>
                </a:lnTo>
                <a:lnTo>
                  <a:pt x="213" y="248"/>
                </a:lnTo>
                <a:lnTo>
                  <a:pt x="215" y="243"/>
                </a:lnTo>
                <a:lnTo>
                  <a:pt x="215" y="243"/>
                </a:lnTo>
                <a:lnTo>
                  <a:pt x="218" y="235"/>
                </a:lnTo>
                <a:lnTo>
                  <a:pt x="218" y="235"/>
                </a:lnTo>
                <a:lnTo>
                  <a:pt x="218" y="233"/>
                </a:lnTo>
                <a:lnTo>
                  <a:pt x="218" y="230"/>
                </a:lnTo>
                <a:lnTo>
                  <a:pt x="218" y="230"/>
                </a:lnTo>
                <a:close/>
                <a:moveTo>
                  <a:pt x="22" y="315"/>
                </a:moveTo>
                <a:lnTo>
                  <a:pt x="22" y="315"/>
                </a:lnTo>
                <a:lnTo>
                  <a:pt x="23" y="326"/>
                </a:lnTo>
                <a:lnTo>
                  <a:pt x="23" y="326"/>
                </a:lnTo>
                <a:lnTo>
                  <a:pt x="26" y="324"/>
                </a:lnTo>
                <a:lnTo>
                  <a:pt x="26" y="324"/>
                </a:lnTo>
                <a:lnTo>
                  <a:pt x="24" y="319"/>
                </a:lnTo>
                <a:lnTo>
                  <a:pt x="22" y="315"/>
                </a:lnTo>
                <a:lnTo>
                  <a:pt x="22" y="315"/>
                </a:lnTo>
                <a:close/>
                <a:moveTo>
                  <a:pt x="223" y="184"/>
                </a:moveTo>
                <a:lnTo>
                  <a:pt x="223" y="184"/>
                </a:lnTo>
                <a:lnTo>
                  <a:pt x="226" y="183"/>
                </a:lnTo>
                <a:lnTo>
                  <a:pt x="228" y="180"/>
                </a:lnTo>
                <a:lnTo>
                  <a:pt x="228" y="180"/>
                </a:lnTo>
                <a:lnTo>
                  <a:pt x="229" y="174"/>
                </a:lnTo>
                <a:lnTo>
                  <a:pt x="229" y="174"/>
                </a:lnTo>
                <a:lnTo>
                  <a:pt x="226" y="176"/>
                </a:lnTo>
                <a:lnTo>
                  <a:pt x="226" y="176"/>
                </a:lnTo>
                <a:lnTo>
                  <a:pt x="225" y="177"/>
                </a:lnTo>
                <a:lnTo>
                  <a:pt x="225" y="177"/>
                </a:lnTo>
                <a:lnTo>
                  <a:pt x="225" y="181"/>
                </a:lnTo>
                <a:lnTo>
                  <a:pt x="225" y="181"/>
                </a:lnTo>
                <a:lnTo>
                  <a:pt x="223" y="184"/>
                </a:lnTo>
                <a:lnTo>
                  <a:pt x="223" y="184"/>
                </a:lnTo>
                <a:close/>
                <a:moveTo>
                  <a:pt x="157" y="98"/>
                </a:moveTo>
                <a:lnTo>
                  <a:pt x="157" y="98"/>
                </a:lnTo>
                <a:lnTo>
                  <a:pt x="158" y="98"/>
                </a:lnTo>
                <a:lnTo>
                  <a:pt x="158" y="98"/>
                </a:lnTo>
                <a:lnTo>
                  <a:pt x="158" y="83"/>
                </a:lnTo>
                <a:lnTo>
                  <a:pt x="158" y="83"/>
                </a:lnTo>
                <a:lnTo>
                  <a:pt x="158" y="85"/>
                </a:lnTo>
                <a:lnTo>
                  <a:pt x="158" y="85"/>
                </a:lnTo>
                <a:lnTo>
                  <a:pt x="155" y="86"/>
                </a:lnTo>
                <a:lnTo>
                  <a:pt x="155" y="86"/>
                </a:lnTo>
                <a:lnTo>
                  <a:pt x="155" y="89"/>
                </a:lnTo>
                <a:lnTo>
                  <a:pt x="155" y="89"/>
                </a:lnTo>
                <a:lnTo>
                  <a:pt x="157" y="98"/>
                </a:lnTo>
                <a:lnTo>
                  <a:pt x="157" y="98"/>
                </a:lnTo>
                <a:close/>
                <a:moveTo>
                  <a:pt x="108" y="324"/>
                </a:moveTo>
                <a:lnTo>
                  <a:pt x="108" y="324"/>
                </a:lnTo>
                <a:lnTo>
                  <a:pt x="107" y="324"/>
                </a:lnTo>
                <a:lnTo>
                  <a:pt x="107" y="324"/>
                </a:lnTo>
                <a:lnTo>
                  <a:pt x="103" y="331"/>
                </a:lnTo>
                <a:lnTo>
                  <a:pt x="103" y="331"/>
                </a:lnTo>
                <a:lnTo>
                  <a:pt x="103" y="332"/>
                </a:lnTo>
                <a:lnTo>
                  <a:pt x="103" y="332"/>
                </a:lnTo>
                <a:lnTo>
                  <a:pt x="105" y="336"/>
                </a:lnTo>
                <a:lnTo>
                  <a:pt x="105" y="336"/>
                </a:lnTo>
                <a:lnTo>
                  <a:pt x="107" y="335"/>
                </a:lnTo>
                <a:lnTo>
                  <a:pt x="107" y="333"/>
                </a:lnTo>
                <a:lnTo>
                  <a:pt x="107" y="333"/>
                </a:lnTo>
                <a:lnTo>
                  <a:pt x="105" y="331"/>
                </a:lnTo>
                <a:lnTo>
                  <a:pt x="105" y="331"/>
                </a:lnTo>
                <a:lnTo>
                  <a:pt x="105" y="329"/>
                </a:lnTo>
                <a:lnTo>
                  <a:pt x="105" y="329"/>
                </a:lnTo>
                <a:lnTo>
                  <a:pt x="107" y="328"/>
                </a:lnTo>
                <a:lnTo>
                  <a:pt x="107" y="328"/>
                </a:lnTo>
                <a:lnTo>
                  <a:pt x="108" y="328"/>
                </a:lnTo>
                <a:lnTo>
                  <a:pt x="108" y="328"/>
                </a:lnTo>
                <a:lnTo>
                  <a:pt x="110" y="329"/>
                </a:lnTo>
                <a:lnTo>
                  <a:pt x="110" y="329"/>
                </a:lnTo>
                <a:lnTo>
                  <a:pt x="110" y="328"/>
                </a:lnTo>
                <a:lnTo>
                  <a:pt x="110" y="328"/>
                </a:lnTo>
                <a:lnTo>
                  <a:pt x="108" y="324"/>
                </a:lnTo>
                <a:lnTo>
                  <a:pt x="108" y="324"/>
                </a:lnTo>
                <a:close/>
                <a:moveTo>
                  <a:pt x="171" y="193"/>
                </a:moveTo>
                <a:lnTo>
                  <a:pt x="171" y="193"/>
                </a:lnTo>
                <a:lnTo>
                  <a:pt x="178" y="190"/>
                </a:lnTo>
                <a:lnTo>
                  <a:pt x="178" y="190"/>
                </a:lnTo>
                <a:lnTo>
                  <a:pt x="175" y="184"/>
                </a:lnTo>
                <a:lnTo>
                  <a:pt x="175" y="184"/>
                </a:lnTo>
                <a:lnTo>
                  <a:pt x="171" y="193"/>
                </a:lnTo>
                <a:lnTo>
                  <a:pt x="171" y="193"/>
                </a:lnTo>
                <a:close/>
                <a:moveTo>
                  <a:pt x="101" y="164"/>
                </a:moveTo>
                <a:lnTo>
                  <a:pt x="101" y="164"/>
                </a:lnTo>
                <a:lnTo>
                  <a:pt x="103" y="157"/>
                </a:lnTo>
                <a:lnTo>
                  <a:pt x="101" y="152"/>
                </a:lnTo>
                <a:lnTo>
                  <a:pt x="101" y="152"/>
                </a:lnTo>
                <a:lnTo>
                  <a:pt x="100" y="154"/>
                </a:lnTo>
                <a:lnTo>
                  <a:pt x="100" y="154"/>
                </a:lnTo>
                <a:lnTo>
                  <a:pt x="98" y="157"/>
                </a:lnTo>
                <a:lnTo>
                  <a:pt x="98" y="157"/>
                </a:lnTo>
                <a:lnTo>
                  <a:pt x="101" y="164"/>
                </a:lnTo>
                <a:lnTo>
                  <a:pt x="101" y="164"/>
                </a:lnTo>
                <a:lnTo>
                  <a:pt x="101" y="164"/>
                </a:lnTo>
                <a:lnTo>
                  <a:pt x="101" y="164"/>
                </a:lnTo>
                <a:close/>
                <a:moveTo>
                  <a:pt x="105" y="122"/>
                </a:moveTo>
                <a:lnTo>
                  <a:pt x="105" y="122"/>
                </a:lnTo>
                <a:lnTo>
                  <a:pt x="103" y="117"/>
                </a:lnTo>
                <a:lnTo>
                  <a:pt x="103" y="117"/>
                </a:lnTo>
                <a:lnTo>
                  <a:pt x="101" y="113"/>
                </a:lnTo>
                <a:lnTo>
                  <a:pt x="101" y="113"/>
                </a:lnTo>
                <a:lnTo>
                  <a:pt x="101" y="113"/>
                </a:lnTo>
                <a:lnTo>
                  <a:pt x="101" y="113"/>
                </a:lnTo>
                <a:lnTo>
                  <a:pt x="101" y="126"/>
                </a:lnTo>
                <a:lnTo>
                  <a:pt x="101" y="126"/>
                </a:lnTo>
                <a:lnTo>
                  <a:pt x="103" y="126"/>
                </a:lnTo>
                <a:lnTo>
                  <a:pt x="103" y="126"/>
                </a:lnTo>
                <a:lnTo>
                  <a:pt x="105" y="122"/>
                </a:lnTo>
                <a:lnTo>
                  <a:pt x="105" y="122"/>
                </a:lnTo>
                <a:close/>
                <a:moveTo>
                  <a:pt x="165" y="90"/>
                </a:moveTo>
                <a:lnTo>
                  <a:pt x="165" y="90"/>
                </a:lnTo>
                <a:lnTo>
                  <a:pt x="165" y="90"/>
                </a:lnTo>
                <a:lnTo>
                  <a:pt x="165" y="90"/>
                </a:lnTo>
                <a:lnTo>
                  <a:pt x="168" y="76"/>
                </a:lnTo>
                <a:lnTo>
                  <a:pt x="168" y="76"/>
                </a:lnTo>
                <a:lnTo>
                  <a:pt x="164" y="79"/>
                </a:lnTo>
                <a:lnTo>
                  <a:pt x="164" y="79"/>
                </a:lnTo>
                <a:lnTo>
                  <a:pt x="164" y="79"/>
                </a:lnTo>
                <a:lnTo>
                  <a:pt x="164" y="79"/>
                </a:lnTo>
                <a:lnTo>
                  <a:pt x="165" y="89"/>
                </a:lnTo>
                <a:lnTo>
                  <a:pt x="165" y="89"/>
                </a:lnTo>
                <a:lnTo>
                  <a:pt x="165" y="90"/>
                </a:lnTo>
                <a:lnTo>
                  <a:pt x="165" y="90"/>
                </a:lnTo>
                <a:close/>
                <a:moveTo>
                  <a:pt x="169" y="38"/>
                </a:moveTo>
                <a:lnTo>
                  <a:pt x="169" y="38"/>
                </a:lnTo>
                <a:lnTo>
                  <a:pt x="169" y="42"/>
                </a:lnTo>
                <a:lnTo>
                  <a:pt x="169" y="42"/>
                </a:lnTo>
                <a:lnTo>
                  <a:pt x="169" y="46"/>
                </a:lnTo>
                <a:lnTo>
                  <a:pt x="169" y="46"/>
                </a:lnTo>
                <a:lnTo>
                  <a:pt x="171" y="46"/>
                </a:lnTo>
                <a:lnTo>
                  <a:pt x="171" y="46"/>
                </a:lnTo>
                <a:lnTo>
                  <a:pt x="175" y="36"/>
                </a:lnTo>
                <a:lnTo>
                  <a:pt x="175" y="36"/>
                </a:lnTo>
                <a:lnTo>
                  <a:pt x="169" y="38"/>
                </a:lnTo>
                <a:lnTo>
                  <a:pt x="169" y="38"/>
                </a:lnTo>
                <a:close/>
                <a:moveTo>
                  <a:pt x="225" y="129"/>
                </a:moveTo>
                <a:lnTo>
                  <a:pt x="225" y="129"/>
                </a:lnTo>
                <a:lnTo>
                  <a:pt x="225" y="129"/>
                </a:lnTo>
                <a:lnTo>
                  <a:pt x="225" y="129"/>
                </a:lnTo>
                <a:lnTo>
                  <a:pt x="223" y="129"/>
                </a:lnTo>
                <a:lnTo>
                  <a:pt x="223" y="129"/>
                </a:lnTo>
                <a:lnTo>
                  <a:pt x="219" y="130"/>
                </a:lnTo>
                <a:lnTo>
                  <a:pt x="219" y="130"/>
                </a:lnTo>
                <a:lnTo>
                  <a:pt x="218" y="130"/>
                </a:lnTo>
                <a:lnTo>
                  <a:pt x="215" y="130"/>
                </a:lnTo>
                <a:lnTo>
                  <a:pt x="215" y="130"/>
                </a:lnTo>
                <a:lnTo>
                  <a:pt x="213" y="136"/>
                </a:lnTo>
                <a:lnTo>
                  <a:pt x="213" y="136"/>
                </a:lnTo>
                <a:lnTo>
                  <a:pt x="225" y="129"/>
                </a:lnTo>
                <a:lnTo>
                  <a:pt x="225" y="129"/>
                </a:lnTo>
                <a:close/>
                <a:moveTo>
                  <a:pt x="222" y="204"/>
                </a:moveTo>
                <a:lnTo>
                  <a:pt x="222" y="204"/>
                </a:lnTo>
                <a:lnTo>
                  <a:pt x="222" y="213"/>
                </a:lnTo>
                <a:lnTo>
                  <a:pt x="222" y="213"/>
                </a:lnTo>
                <a:lnTo>
                  <a:pt x="222" y="214"/>
                </a:lnTo>
                <a:lnTo>
                  <a:pt x="222" y="214"/>
                </a:lnTo>
                <a:lnTo>
                  <a:pt x="223" y="218"/>
                </a:lnTo>
                <a:lnTo>
                  <a:pt x="223" y="218"/>
                </a:lnTo>
                <a:lnTo>
                  <a:pt x="223" y="218"/>
                </a:lnTo>
                <a:lnTo>
                  <a:pt x="223" y="218"/>
                </a:lnTo>
                <a:lnTo>
                  <a:pt x="223" y="207"/>
                </a:lnTo>
                <a:lnTo>
                  <a:pt x="223" y="207"/>
                </a:lnTo>
                <a:lnTo>
                  <a:pt x="222" y="204"/>
                </a:lnTo>
                <a:lnTo>
                  <a:pt x="222" y="204"/>
                </a:lnTo>
                <a:close/>
                <a:moveTo>
                  <a:pt x="101" y="335"/>
                </a:moveTo>
                <a:lnTo>
                  <a:pt x="101" y="335"/>
                </a:lnTo>
                <a:lnTo>
                  <a:pt x="98" y="339"/>
                </a:lnTo>
                <a:lnTo>
                  <a:pt x="98" y="339"/>
                </a:lnTo>
                <a:lnTo>
                  <a:pt x="101" y="345"/>
                </a:lnTo>
                <a:lnTo>
                  <a:pt x="101" y="345"/>
                </a:lnTo>
                <a:lnTo>
                  <a:pt x="103" y="345"/>
                </a:lnTo>
                <a:lnTo>
                  <a:pt x="103" y="343"/>
                </a:lnTo>
                <a:lnTo>
                  <a:pt x="103" y="343"/>
                </a:lnTo>
                <a:lnTo>
                  <a:pt x="101" y="335"/>
                </a:lnTo>
                <a:lnTo>
                  <a:pt x="101" y="335"/>
                </a:lnTo>
                <a:close/>
                <a:moveTo>
                  <a:pt x="232" y="112"/>
                </a:moveTo>
                <a:lnTo>
                  <a:pt x="232" y="112"/>
                </a:lnTo>
                <a:lnTo>
                  <a:pt x="228" y="113"/>
                </a:lnTo>
                <a:lnTo>
                  <a:pt x="228" y="113"/>
                </a:lnTo>
                <a:lnTo>
                  <a:pt x="228" y="119"/>
                </a:lnTo>
                <a:lnTo>
                  <a:pt x="228" y="119"/>
                </a:lnTo>
                <a:lnTo>
                  <a:pt x="232" y="116"/>
                </a:lnTo>
                <a:lnTo>
                  <a:pt x="232" y="116"/>
                </a:lnTo>
                <a:lnTo>
                  <a:pt x="232" y="116"/>
                </a:lnTo>
                <a:lnTo>
                  <a:pt x="232" y="116"/>
                </a:lnTo>
                <a:lnTo>
                  <a:pt x="232" y="112"/>
                </a:lnTo>
                <a:lnTo>
                  <a:pt x="232" y="112"/>
                </a:lnTo>
                <a:close/>
                <a:moveTo>
                  <a:pt x="148" y="171"/>
                </a:moveTo>
                <a:lnTo>
                  <a:pt x="148" y="171"/>
                </a:lnTo>
                <a:lnTo>
                  <a:pt x="152" y="179"/>
                </a:lnTo>
                <a:lnTo>
                  <a:pt x="152" y="179"/>
                </a:lnTo>
                <a:lnTo>
                  <a:pt x="152" y="179"/>
                </a:lnTo>
                <a:lnTo>
                  <a:pt x="152" y="179"/>
                </a:lnTo>
                <a:lnTo>
                  <a:pt x="155" y="180"/>
                </a:lnTo>
                <a:lnTo>
                  <a:pt x="155" y="180"/>
                </a:lnTo>
                <a:lnTo>
                  <a:pt x="154" y="174"/>
                </a:lnTo>
                <a:lnTo>
                  <a:pt x="154" y="174"/>
                </a:lnTo>
                <a:lnTo>
                  <a:pt x="152" y="174"/>
                </a:lnTo>
                <a:lnTo>
                  <a:pt x="152" y="174"/>
                </a:lnTo>
                <a:lnTo>
                  <a:pt x="148" y="171"/>
                </a:lnTo>
                <a:lnTo>
                  <a:pt x="148" y="171"/>
                </a:lnTo>
                <a:close/>
                <a:moveTo>
                  <a:pt x="206" y="95"/>
                </a:moveTo>
                <a:lnTo>
                  <a:pt x="206" y="95"/>
                </a:lnTo>
                <a:lnTo>
                  <a:pt x="206" y="95"/>
                </a:lnTo>
                <a:lnTo>
                  <a:pt x="206" y="95"/>
                </a:lnTo>
                <a:lnTo>
                  <a:pt x="205" y="99"/>
                </a:lnTo>
                <a:lnTo>
                  <a:pt x="205" y="99"/>
                </a:lnTo>
                <a:lnTo>
                  <a:pt x="206" y="99"/>
                </a:lnTo>
                <a:lnTo>
                  <a:pt x="206" y="99"/>
                </a:lnTo>
                <a:lnTo>
                  <a:pt x="208" y="106"/>
                </a:lnTo>
                <a:lnTo>
                  <a:pt x="208" y="106"/>
                </a:lnTo>
                <a:lnTo>
                  <a:pt x="208" y="106"/>
                </a:lnTo>
                <a:lnTo>
                  <a:pt x="208" y="106"/>
                </a:lnTo>
                <a:lnTo>
                  <a:pt x="209" y="106"/>
                </a:lnTo>
                <a:lnTo>
                  <a:pt x="209" y="106"/>
                </a:lnTo>
                <a:lnTo>
                  <a:pt x="206" y="95"/>
                </a:lnTo>
                <a:lnTo>
                  <a:pt x="206" y="95"/>
                </a:lnTo>
                <a:close/>
                <a:moveTo>
                  <a:pt x="198" y="76"/>
                </a:moveTo>
                <a:lnTo>
                  <a:pt x="198" y="76"/>
                </a:lnTo>
                <a:lnTo>
                  <a:pt x="199" y="89"/>
                </a:lnTo>
                <a:lnTo>
                  <a:pt x="199" y="89"/>
                </a:lnTo>
                <a:lnTo>
                  <a:pt x="201" y="89"/>
                </a:lnTo>
                <a:lnTo>
                  <a:pt x="201" y="89"/>
                </a:lnTo>
                <a:lnTo>
                  <a:pt x="202" y="83"/>
                </a:lnTo>
                <a:lnTo>
                  <a:pt x="202" y="83"/>
                </a:lnTo>
                <a:lnTo>
                  <a:pt x="201" y="79"/>
                </a:lnTo>
                <a:lnTo>
                  <a:pt x="198" y="76"/>
                </a:lnTo>
                <a:lnTo>
                  <a:pt x="198" y="76"/>
                </a:lnTo>
                <a:close/>
                <a:moveTo>
                  <a:pt x="158" y="262"/>
                </a:moveTo>
                <a:lnTo>
                  <a:pt x="158" y="262"/>
                </a:lnTo>
                <a:lnTo>
                  <a:pt x="158" y="262"/>
                </a:lnTo>
                <a:lnTo>
                  <a:pt x="158" y="262"/>
                </a:lnTo>
                <a:lnTo>
                  <a:pt x="158" y="262"/>
                </a:lnTo>
                <a:lnTo>
                  <a:pt x="158" y="262"/>
                </a:lnTo>
                <a:lnTo>
                  <a:pt x="167" y="240"/>
                </a:lnTo>
                <a:lnTo>
                  <a:pt x="167" y="240"/>
                </a:lnTo>
                <a:lnTo>
                  <a:pt x="167" y="237"/>
                </a:lnTo>
                <a:lnTo>
                  <a:pt x="167" y="237"/>
                </a:lnTo>
                <a:lnTo>
                  <a:pt x="167" y="235"/>
                </a:lnTo>
                <a:lnTo>
                  <a:pt x="167" y="235"/>
                </a:lnTo>
                <a:lnTo>
                  <a:pt x="158" y="262"/>
                </a:lnTo>
                <a:lnTo>
                  <a:pt x="158" y="262"/>
                </a:lnTo>
                <a:close/>
                <a:moveTo>
                  <a:pt x="233" y="71"/>
                </a:moveTo>
                <a:lnTo>
                  <a:pt x="233" y="71"/>
                </a:lnTo>
                <a:lnTo>
                  <a:pt x="233" y="71"/>
                </a:lnTo>
                <a:lnTo>
                  <a:pt x="233" y="71"/>
                </a:lnTo>
                <a:lnTo>
                  <a:pt x="233" y="72"/>
                </a:lnTo>
                <a:lnTo>
                  <a:pt x="233" y="72"/>
                </a:lnTo>
                <a:lnTo>
                  <a:pt x="236" y="92"/>
                </a:lnTo>
                <a:lnTo>
                  <a:pt x="236" y="92"/>
                </a:lnTo>
                <a:lnTo>
                  <a:pt x="236" y="92"/>
                </a:lnTo>
                <a:lnTo>
                  <a:pt x="236" y="92"/>
                </a:lnTo>
                <a:lnTo>
                  <a:pt x="238" y="92"/>
                </a:lnTo>
                <a:lnTo>
                  <a:pt x="238" y="90"/>
                </a:lnTo>
                <a:lnTo>
                  <a:pt x="238" y="90"/>
                </a:lnTo>
                <a:lnTo>
                  <a:pt x="235" y="78"/>
                </a:lnTo>
                <a:lnTo>
                  <a:pt x="235" y="78"/>
                </a:lnTo>
                <a:lnTo>
                  <a:pt x="233" y="71"/>
                </a:lnTo>
                <a:lnTo>
                  <a:pt x="233" y="71"/>
                </a:lnTo>
                <a:close/>
                <a:moveTo>
                  <a:pt x="212" y="126"/>
                </a:moveTo>
                <a:lnTo>
                  <a:pt x="212" y="126"/>
                </a:lnTo>
                <a:lnTo>
                  <a:pt x="212" y="126"/>
                </a:lnTo>
                <a:lnTo>
                  <a:pt x="212" y="126"/>
                </a:lnTo>
                <a:lnTo>
                  <a:pt x="209" y="133"/>
                </a:lnTo>
                <a:lnTo>
                  <a:pt x="209" y="133"/>
                </a:lnTo>
                <a:lnTo>
                  <a:pt x="211" y="137"/>
                </a:lnTo>
                <a:lnTo>
                  <a:pt x="211" y="137"/>
                </a:lnTo>
                <a:lnTo>
                  <a:pt x="212" y="136"/>
                </a:lnTo>
                <a:lnTo>
                  <a:pt x="212" y="136"/>
                </a:lnTo>
                <a:lnTo>
                  <a:pt x="213" y="130"/>
                </a:lnTo>
                <a:lnTo>
                  <a:pt x="213" y="130"/>
                </a:lnTo>
                <a:lnTo>
                  <a:pt x="213" y="129"/>
                </a:lnTo>
                <a:lnTo>
                  <a:pt x="213" y="129"/>
                </a:lnTo>
                <a:lnTo>
                  <a:pt x="212" y="126"/>
                </a:lnTo>
                <a:lnTo>
                  <a:pt x="212" y="126"/>
                </a:lnTo>
                <a:close/>
                <a:moveTo>
                  <a:pt x="29" y="322"/>
                </a:moveTo>
                <a:lnTo>
                  <a:pt x="29" y="322"/>
                </a:lnTo>
                <a:lnTo>
                  <a:pt x="29" y="322"/>
                </a:lnTo>
                <a:lnTo>
                  <a:pt x="29" y="324"/>
                </a:lnTo>
                <a:lnTo>
                  <a:pt x="29" y="324"/>
                </a:lnTo>
                <a:lnTo>
                  <a:pt x="32" y="329"/>
                </a:lnTo>
                <a:lnTo>
                  <a:pt x="32" y="329"/>
                </a:lnTo>
                <a:lnTo>
                  <a:pt x="32" y="332"/>
                </a:lnTo>
                <a:lnTo>
                  <a:pt x="32" y="332"/>
                </a:lnTo>
                <a:lnTo>
                  <a:pt x="34" y="329"/>
                </a:lnTo>
                <a:lnTo>
                  <a:pt x="34" y="329"/>
                </a:lnTo>
                <a:lnTo>
                  <a:pt x="29" y="322"/>
                </a:lnTo>
                <a:lnTo>
                  <a:pt x="29" y="322"/>
                </a:lnTo>
                <a:close/>
                <a:moveTo>
                  <a:pt x="275" y="176"/>
                </a:moveTo>
                <a:lnTo>
                  <a:pt x="275" y="176"/>
                </a:lnTo>
                <a:lnTo>
                  <a:pt x="273" y="177"/>
                </a:lnTo>
                <a:lnTo>
                  <a:pt x="272" y="177"/>
                </a:lnTo>
                <a:lnTo>
                  <a:pt x="272" y="177"/>
                </a:lnTo>
                <a:lnTo>
                  <a:pt x="272" y="186"/>
                </a:lnTo>
                <a:lnTo>
                  <a:pt x="272" y="186"/>
                </a:lnTo>
                <a:lnTo>
                  <a:pt x="275" y="184"/>
                </a:lnTo>
                <a:lnTo>
                  <a:pt x="275" y="184"/>
                </a:lnTo>
                <a:lnTo>
                  <a:pt x="275" y="176"/>
                </a:lnTo>
                <a:lnTo>
                  <a:pt x="275" y="176"/>
                </a:lnTo>
                <a:close/>
                <a:moveTo>
                  <a:pt x="213" y="160"/>
                </a:moveTo>
                <a:lnTo>
                  <a:pt x="213" y="160"/>
                </a:lnTo>
                <a:lnTo>
                  <a:pt x="215" y="160"/>
                </a:lnTo>
                <a:lnTo>
                  <a:pt x="215" y="160"/>
                </a:lnTo>
                <a:lnTo>
                  <a:pt x="225" y="156"/>
                </a:lnTo>
                <a:lnTo>
                  <a:pt x="225" y="156"/>
                </a:lnTo>
                <a:lnTo>
                  <a:pt x="225" y="154"/>
                </a:lnTo>
                <a:lnTo>
                  <a:pt x="225" y="154"/>
                </a:lnTo>
                <a:lnTo>
                  <a:pt x="225" y="152"/>
                </a:lnTo>
                <a:lnTo>
                  <a:pt x="225" y="152"/>
                </a:lnTo>
                <a:lnTo>
                  <a:pt x="213" y="160"/>
                </a:lnTo>
                <a:lnTo>
                  <a:pt x="213" y="160"/>
                </a:lnTo>
                <a:close/>
                <a:moveTo>
                  <a:pt x="206" y="85"/>
                </a:moveTo>
                <a:lnTo>
                  <a:pt x="206" y="85"/>
                </a:lnTo>
                <a:lnTo>
                  <a:pt x="208" y="85"/>
                </a:lnTo>
                <a:lnTo>
                  <a:pt x="208" y="85"/>
                </a:lnTo>
                <a:lnTo>
                  <a:pt x="219" y="49"/>
                </a:lnTo>
                <a:lnTo>
                  <a:pt x="219" y="49"/>
                </a:lnTo>
                <a:lnTo>
                  <a:pt x="212" y="68"/>
                </a:lnTo>
                <a:lnTo>
                  <a:pt x="206" y="85"/>
                </a:lnTo>
                <a:lnTo>
                  <a:pt x="206" y="85"/>
                </a:lnTo>
                <a:close/>
                <a:moveTo>
                  <a:pt x="110" y="133"/>
                </a:moveTo>
                <a:lnTo>
                  <a:pt x="110" y="133"/>
                </a:lnTo>
                <a:lnTo>
                  <a:pt x="111" y="132"/>
                </a:lnTo>
                <a:lnTo>
                  <a:pt x="111" y="132"/>
                </a:lnTo>
                <a:lnTo>
                  <a:pt x="114" y="129"/>
                </a:lnTo>
                <a:lnTo>
                  <a:pt x="114" y="129"/>
                </a:lnTo>
                <a:lnTo>
                  <a:pt x="114" y="126"/>
                </a:lnTo>
                <a:lnTo>
                  <a:pt x="114" y="125"/>
                </a:lnTo>
                <a:lnTo>
                  <a:pt x="114" y="125"/>
                </a:lnTo>
                <a:lnTo>
                  <a:pt x="110" y="130"/>
                </a:lnTo>
                <a:lnTo>
                  <a:pt x="110" y="130"/>
                </a:lnTo>
                <a:lnTo>
                  <a:pt x="110" y="130"/>
                </a:lnTo>
                <a:lnTo>
                  <a:pt x="110" y="130"/>
                </a:lnTo>
                <a:lnTo>
                  <a:pt x="110" y="133"/>
                </a:lnTo>
                <a:lnTo>
                  <a:pt x="110" y="133"/>
                </a:lnTo>
                <a:close/>
                <a:moveTo>
                  <a:pt x="230" y="166"/>
                </a:moveTo>
                <a:lnTo>
                  <a:pt x="230" y="166"/>
                </a:lnTo>
                <a:lnTo>
                  <a:pt x="230" y="166"/>
                </a:lnTo>
                <a:lnTo>
                  <a:pt x="230" y="166"/>
                </a:lnTo>
                <a:lnTo>
                  <a:pt x="229" y="166"/>
                </a:lnTo>
                <a:lnTo>
                  <a:pt x="229" y="166"/>
                </a:lnTo>
                <a:lnTo>
                  <a:pt x="228" y="167"/>
                </a:lnTo>
                <a:lnTo>
                  <a:pt x="228" y="169"/>
                </a:lnTo>
                <a:lnTo>
                  <a:pt x="228" y="169"/>
                </a:lnTo>
                <a:lnTo>
                  <a:pt x="226" y="171"/>
                </a:lnTo>
                <a:lnTo>
                  <a:pt x="226" y="171"/>
                </a:lnTo>
                <a:lnTo>
                  <a:pt x="226" y="173"/>
                </a:lnTo>
                <a:lnTo>
                  <a:pt x="226" y="173"/>
                </a:lnTo>
                <a:lnTo>
                  <a:pt x="229" y="171"/>
                </a:lnTo>
                <a:lnTo>
                  <a:pt x="229" y="171"/>
                </a:lnTo>
                <a:lnTo>
                  <a:pt x="229" y="171"/>
                </a:lnTo>
                <a:lnTo>
                  <a:pt x="229" y="171"/>
                </a:lnTo>
                <a:lnTo>
                  <a:pt x="230" y="166"/>
                </a:lnTo>
                <a:lnTo>
                  <a:pt x="230" y="166"/>
                </a:lnTo>
                <a:close/>
                <a:moveTo>
                  <a:pt x="228" y="133"/>
                </a:moveTo>
                <a:lnTo>
                  <a:pt x="228" y="133"/>
                </a:lnTo>
                <a:lnTo>
                  <a:pt x="232" y="130"/>
                </a:lnTo>
                <a:lnTo>
                  <a:pt x="232" y="130"/>
                </a:lnTo>
                <a:lnTo>
                  <a:pt x="232" y="129"/>
                </a:lnTo>
                <a:lnTo>
                  <a:pt x="232" y="129"/>
                </a:lnTo>
                <a:lnTo>
                  <a:pt x="232" y="126"/>
                </a:lnTo>
                <a:lnTo>
                  <a:pt x="232" y="126"/>
                </a:lnTo>
                <a:lnTo>
                  <a:pt x="228" y="129"/>
                </a:lnTo>
                <a:lnTo>
                  <a:pt x="228" y="129"/>
                </a:lnTo>
                <a:lnTo>
                  <a:pt x="228" y="130"/>
                </a:lnTo>
                <a:lnTo>
                  <a:pt x="228" y="130"/>
                </a:lnTo>
                <a:lnTo>
                  <a:pt x="228" y="133"/>
                </a:lnTo>
                <a:lnTo>
                  <a:pt x="228" y="133"/>
                </a:lnTo>
                <a:close/>
                <a:moveTo>
                  <a:pt x="135" y="289"/>
                </a:moveTo>
                <a:lnTo>
                  <a:pt x="135" y="289"/>
                </a:lnTo>
                <a:lnTo>
                  <a:pt x="132" y="288"/>
                </a:lnTo>
                <a:lnTo>
                  <a:pt x="132" y="288"/>
                </a:lnTo>
                <a:lnTo>
                  <a:pt x="130" y="292"/>
                </a:lnTo>
                <a:lnTo>
                  <a:pt x="130" y="292"/>
                </a:lnTo>
                <a:lnTo>
                  <a:pt x="132" y="294"/>
                </a:lnTo>
                <a:lnTo>
                  <a:pt x="132" y="294"/>
                </a:lnTo>
                <a:lnTo>
                  <a:pt x="134" y="294"/>
                </a:lnTo>
                <a:lnTo>
                  <a:pt x="134" y="294"/>
                </a:lnTo>
                <a:lnTo>
                  <a:pt x="135" y="289"/>
                </a:lnTo>
                <a:lnTo>
                  <a:pt x="135" y="289"/>
                </a:lnTo>
                <a:close/>
                <a:moveTo>
                  <a:pt x="196" y="162"/>
                </a:moveTo>
                <a:lnTo>
                  <a:pt x="196" y="162"/>
                </a:lnTo>
                <a:lnTo>
                  <a:pt x="195" y="162"/>
                </a:lnTo>
                <a:lnTo>
                  <a:pt x="195" y="162"/>
                </a:lnTo>
                <a:lnTo>
                  <a:pt x="196" y="169"/>
                </a:lnTo>
                <a:lnTo>
                  <a:pt x="196" y="169"/>
                </a:lnTo>
                <a:lnTo>
                  <a:pt x="198" y="174"/>
                </a:lnTo>
                <a:lnTo>
                  <a:pt x="198" y="174"/>
                </a:lnTo>
                <a:lnTo>
                  <a:pt x="199" y="170"/>
                </a:lnTo>
                <a:lnTo>
                  <a:pt x="199" y="170"/>
                </a:lnTo>
                <a:lnTo>
                  <a:pt x="198" y="169"/>
                </a:lnTo>
                <a:lnTo>
                  <a:pt x="198" y="169"/>
                </a:lnTo>
                <a:lnTo>
                  <a:pt x="196" y="163"/>
                </a:lnTo>
                <a:lnTo>
                  <a:pt x="196" y="163"/>
                </a:lnTo>
                <a:lnTo>
                  <a:pt x="196" y="162"/>
                </a:lnTo>
                <a:lnTo>
                  <a:pt x="196" y="162"/>
                </a:lnTo>
                <a:close/>
                <a:moveTo>
                  <a:pt x="93" y="127"/>
                </a:moveTo>
                <a:lnTo>
                  <a:pt x="93" y="127"/>
                </a:lnTo>
                <a:lnTo>
                  <a:pt x="94" y="139"/>
                </a:lnTo>
                <a:lnTo>
                  <a:pt x="94" y="139"/>
                </a:lnTo>
                <a:lnTo>
                  <a:pt x="95" y="136"/>
                </a:lnTo>
                <a:lnTo>
                  <a:pt x="95" y="136"/>
                </a:lnTo>
                <a:lnTo>
                  <a:pt x="95" y="133"/>
                </a:lnTo>
                <a:lnTo>
                  <a:pt x="95" y="133"/>
                </a:lnTo>
                <a:lnTo>
                  <a:pt x="93" y="127"/>
                </a:lnTo>
                <a:lnTo>
                  <a:pt x="93" y="127"/>
                </a:lnTo>
                <a:lnTo>
                  <a:pt x="93" y="127"/>
                </a:lnTo>
                <a:lnTo>
                  <a:pt x="93" y="127"/>
                </a:lnTo>
                <a:close/>
                <a:moveTo>
                  <a:pt x="246" y="231"/>
                </a:moveTo>
                <a:lnTo>
                  <a:pt x="246" y="231"/>
                </a:lnTo>
                <a:lnTo>
                  <a:pt x="243" y="231"/>
                </a:lnTo>
                <a:lnTo>
                  <a:pt x="243" y="231"/>
                </a:lnTo>
                <a:lnTo>
                  <a:pt x="242" y="237"/>
                </a:lnTo>
                <a:lnTo>
                  <a:pt x="242" y="237"/>
                </a:lnTo>
                <a:lnTo>
                  <a:pt x="246" y="237"/>
                </a:lnTo>
                <a:lnTo>
                  <a:pt x="246" y="237"/>
                </a:lnTo>
                <a:lnTo>
                  <a:pt x="246" y="231"/>
                </a:lnTo>
                <a:lnTo>
                  <a:pt x="246" y="231"/>
                </a:lnTo>
                <a:close/>
                <a:moveTo>
                  <a:pt x="232" y="109"/>
                </a:moveTo>
                <a:lnTo>
                  <a:pt x="232" y="109"/>
                </a:lnTo>
                <a:lnTo>
                  <a:pt x="230" y="103"/>
                </a:lnTo>
                <a:lnTo>
                  <a:pt x="230" y="103"/>
                </a:lnTo>
                <a:lnTo>
                  <a:pt x="228" y="106"/>
                </a:lnTo>
                <a:lnTo>
                  <a:pt x="228" y="106"/>
                </a:lnTo>
                <a:lnTo>
                  <a:pt x="228" y="108"/>
                </a:lnTo>
                <a:lnTo>
                  <a:pt x="228" y="110"/>
                </a:lnTo>
                <a:lnTo>
                  <a:pt x="228" y="110"/>
                </a:lnTo>
                <a:lnTo>
                  <a:pt x="232" y="109"/>
                </a:lnTo>
                <a:lnTo>
                  <a:pt x="232" y="109"/>
                </a:lnTo>
                <a:close/>
                <a:moveTo>
                  <a:pt x="135" y="220"/>
                </a:moveTo>
                <a:lnTo>
                  <a:pt x="135" y="220"/>
                </a:lnTo>
                <a:lnTo>
                  <a:pt x="137" y="220"/>
                </a:lnTo>
                <a:lnTo>
                  <a:pt x="137" y="220"/>
                </a:lnTo>
                <a:lnTo>
                  <a:pt x="140" y="211"/>
                </a:lnTo>
                <a:lnTo>
                  <a:pt x="141" y="203"/>
                </a:lnTo>
                <a:lnTo>
                  <a:pt x="141" y="203"/>
                </a:lnTo>
                <a:lnTo>
                  <a:pt x="141" y="204"/>
                </a:lnTo>
                <a:lnTo>
                  <a:pt x="141" y="204"/>
                </a:lnTo>
                <a:lnTo>
                  <a:pt x="135" y="218"/>
                </a:lnTo>
                <a:lnTo>
                  <a:pt x="135" y="218"/>
                </a:lnTo>
                <a:lnTo>
                  <a:pt x="135" y="220"/>
                </a:lnTo>
                <a:lnTo>
                  <a:pt x="135" y="220"/>
                </a:lnTo>
                <a:close/>
                <a:moveTo>
                  <a:pt x="260" y="164"/>
                </a:moveTo>
                <a:lnTo>
                  <a:pt x="260" y="164"/>
                </a:lnTo>
                <a:lnTo>
                  <a:pt x="260" y="169"/>
                </a:lnTo>
                <a:lnTo>
                  <a:pt x="260" y="169"/>
                </a:lnTo>
                <a:lnTo>
                  <a:pt x="265" y="167"/>
                </a:lnTo>
                <a:lnTo>
                  <a:pt x="265" y="167"/>
                </a:lnTo>
                <a:lnTo>
                  <a:pt x="265" y="164"/>
                </a:lnTo>
                <a:lnTo>
                  <a:pt x="265" y="164"/>
                </a:lnTo>
                <a:lnTo>
                  <a:pt x="260" y="164"/>
                </a:lnTo>
                <a:lnTo>
                  <a:pt x="260" y="164"/>
                </a:lnTo>
                <a:close/>
                <a:moveTo>
                  <a:pt x="122" y="289"/>
                </a:moveTo>
                <a:lnTo>
                  <a:pt x="122" y="289"/>
                </a:lnTo>
                <a:lnTo>
                  <a:pt x="121" y="289"/>
                </a:lnTo>
                <a:lnTo>
                  <a:pt x="121" y="289"/>
                </a:lnTo>
                <a:lnTo>
                  <a:pt x="121" y="292"/>
                </a:lnTo>
                <a:lnTo>
                  <a:pt x="121" y="292"/>
                </a:lnTo>
                <a:lnTo>
                  <a:pt x="121" y="298"/>
                </a:lnTo>
                <a:lnTo>
                  <a:pt x="121" y="298"/>
                </a:lnTo>
                <a:lnTo>
                  <a:pt x="124" y="294"/>
                </a:lnTo>
                <a:lnTo>
                  <a:pt x="124" y="294"/>
                </a:lnTo>
                <a:lnTo>
                  <a:pt x="124" y="294"/>
                </a:lnTo>
                <a:lnTo>
                  <a:pt x="124" y="294"/>
                </a:lnTo>
                <a:lnTo>
                  <a:pt x="122" y="289"/>
                </a:lnTo>
                <a:lnTo>
                  <a:pt x="122" y="289"/>
                </a:lnTo>
                <a:close/>
                <a:moveTo>
                  <a:pt x="212" y="217"/>
                </a:moveTo>
                <a:lnTo>
                  <a:pt x="212" y="217"/>
                </a:lnTo>
                <a:lnTo>
                  <a:pt x="211" y="218"/>
                </a:lnTo>
                <a:lnTo>
                  <a:pt x="211" y="218"/>
                </a:lnTo>
                <a:lnTo>
                  <a:pt x="208" y="227"/>
                </a:lnTo>
                <a:lnTo>
                  <a:pt x="208" y="227"/>
                </a:lnTo>
                <a:lnTo>
                  <a:pt x="206" y="228"/>
                </a:lnTo>
                <a:lnTo>
                  <a:pt x="208" y="231"/>
                </a:lnTo>
                <a:lnTo>
                  <a:pt x="208" y="231"/>
                </a:lnTo>
                <a:lnTo>
                  <a:pt x="212" y="217"/>
                </a:lnTo>
                <a:lnTo>
                  <a:pt x="212" y="217"/>
                </a:lnTo>
                <a:close/>
                <a:moveTo>
                  <a:pt x="113" y="315"/>
                </a:moveTo>
                <a:lnTo>
                  <a:pt x="113" y="315"/>
                </a:lnTo>
                <a:lnTo>
                  <a:pt x="110" y="319"/>
                </a:lnTo>
                <a:lnTo>
                  <a:pt x="110" y="319"/>
                </a:lnTo>
                <a:lnTo>
                  <a:pt x="114" y="324"/>
                </a:lnTo>
                <a:lnTo>
                  <a:pt x="114" y="324"/>
                </a:lnTo>
                <a:lnTo>
                  <a:pt x="114" y="322"/>
                </a:lnTo>
                <a:lnTo>
                  <a:pt x="114" y="322"/>
                </a:lnTo>
                <a:lnTo>
                  <a:pt x="113" y="318"/>
                </a:lnTo>
                <a:lnTo>
                  <a:pt x="113" y="318"/>
                </a:lnTo>
                <a:lnTo>
                  <a:pt x="113" y="315"/>
                </a:lnTo>
                <a:lnTo>
                  <a:pt x="113" y="315"/>
                </a:lnTo>
                <a:close/>
                <a:moveTo>
                  <a:pt x="181" y="41"/>
                </a:moveTo>
                <a:lnTo>
                  <a:pt x="181" y="41"/>
                </a:lnTo>
                <a:lnTo>
                  <a:pt x="185" y="34"/>
                </a:lnTo>
                <a:lnTo>
                  <a:pt x="185" y="34"/>
                </a:lnTo>
                <a:lnTo>
                  <a:pt x="181" y="35"/>
                </a:lnTo>
                <a:lnTo>
                  <a:pt x="181" y="35"/>
                </a:lnTo>
                <a:lnTo>
                  <a:pt x="181" y="41"/>
                </a:lnTo>
                <a:lnTo>
                  <a:pt x="181" y="41"/>
                </a:lnTo>
                <a:close/>
                <a:moveTo>
                  <a:pt x="90" y="150"/>
                </a:moveTo>
                <a:lnTo>
                  <a:pt x="90" y="150"/>
                </a:lnTo>
                <a:lnTo>
                  <a:pt x="87" y="159"/>
                </a:lnTo>
                <a:lnTo>
                  <a:pt x="87" y="159"/>
                </a:lnTo>
                <a:lnTo>
                  <a:pt x="87" y="160"/>
                </a:lnTo>
                <a:lnTo>
                  <a:pt x="87" y="160"/>
                </a:lnTo>
                <a:lnTo>
                  <a:pt x="91" y="152"/>
                </a:lnTo>
                <a:lnTo>
                  <a:pt x="91" y="152"/>
                </a:lnTo>
                <a:lnTo>
                  <a:pt x="90" y="150"/>
                </a:lnTo>
                <a:lnTo>
                  <a:pt x="90" y="150"/>
                </a:lnTo>
                <a:close/>
                <a:moveTo>
                  <a:pt x="145" y="85"/>
                </a:moveTo>
                <a:lnTo>
                  <a:pt x="145" y="85"/>
                </a:lnTo>
                <a:lnTo>
                  <a:pt x="135" y="93"/>
                </a:lnTo>
                <a:lnTo>
                  <a:pt x="128" y="102"/>
                </a:lnTo>
                <a:lnTo>
                  <a:pt x="128" y="102"/>
                </a:lnTo>
                <a:lnTo>
                  <a:pt x="128" y="102"/>
                </a:lnTo>
                <a:lnTo>
                  <a:pt x="128" y="102"/>
                </a:lnTo>
                <a:lnTo>
                  <a:pt x="145" y="85"/>
                </a:lnTo>
                <a:lnTo>
                  <a:pt x="145" y="85"/>
                </a:lnTo>
                <a:close/>
                <a:moveTo>
                  <a:pt x="198" y="194"/>
                </a:moveTo>
                <a:lnTo>
                  <a:pt x="198" y="194"/>
                </a:lnTo>
                <a:lnTo>
                  <a:pt x="192" y="193"/>
                </a:lnTo>
                <a:lnTo>
                  <a:pt x="185" y="193"/>
                </a:lnTo>
                <a:lnTo>
                  <a:pt x="185" y="193"/>
                </a:lnTo>
                <a:lnTo>
                  <a:pt x="185" y="193"/>
                </a:lnTo>
                <a:lnTo>
                  <a:pt x="185" y="193"/>
                </a:lnTo>
                <a:lnTo>
                  <a:pt x="195" y="196"/>
                </a:lnTo>
                <a:lnTo>
                  <a:pt x="195" y="196"/>
                </a:lnTo>
                <a:lnTo>
                  <a:pt x="198" y="194"/>
                </a:lnTo>
                <a:lnTo>
                  <a:pt x="198" y="194"/>
                </a:lnTo>
                <a:close/>
                <a:moveTo>
                  <a:pt x="236" y="237"/>
                </a:moveTo>
                <a:lnTo>
                  <a:pt x="236" y="237"/>
                </a:lnTo>
                <a:lnTo>
                  <a:pt x="239" y="237"/>
                </a:lnTo>
                <a:lnTo>
                  <a:pt x="239" y="237"/>
                </a:lnTo>
                <a:lnTo>
                  <a:pt x="240" y="233"/>
                </a:lnTo>
                <a:lnTo>
                  <a:pt x="240" y="233"/>
                </a:lnTo>
                <a:lnTo>
                  <a:pt x="239" y="233"/>
                </a:lnTo>
                <a:lnTo>
                  <a:pt x="239" y="233"/>
                </a:lnTo>
                <a:lnTo>
                  <a:pt x="238" y="234"/>
                </a:lnTo>
                <a:lnTo>
                  <a:pt x="238" y="234"/>
                </a:lnTo>
                <a:lnTo>
                  <a:pt x="236" y="237"/>
                </a:lnTo>
                <a:lnTo>
                  <a:pt x="236" y="237"/>
                </a:lnTo>
                <a:close/>
                <a:moveTo>
                  <a:pt x="141" y="95"/>
                </a:moveTo>
                <a:lnTo>
                  <a:pt x="141" y="95"/>
                </a:lnTo>
                <a:lnTo>
                  <a:pt x="134" y="100"/>
                </a:lnTo>
                <a:lnTo>
                  <a:pt x="134" y="100"/>
                </a:lnTo>
                <a:lnTo>
                  <a:pt x="135" y="102"/>
                </a:lnTo>
                <a:lnTo>
                  <a:pt x="135" y="102"/>
                </a:lnTo>
                <a:lnTo>
                  <a:pt x="141" y="96"/>
                </a:lnTo>
                <a:lnTo>
                  <a:pt x="141" y="96"/>
                </a:lnTo>
                <a:lnTo>
                  <a:pt x="141" y="95"/>
                </a:lnTo>
                <a:lnTo>
                  <a:pt x="141" y="95"/>
                </a:lnTo>
                <a:close/>
                <a:moveTo>
                  <a:pt x="249" y="233"/>
                </a:moveTo>
                <a:lnTo>
                  <a:pt x="249" y="233"/>
                </a:lnTo>
                <a:lnTo>
                  <a:pt x="249" y="237"/>
                </a:lnTo>
                <a:lnTo>
                  <a:pt x="249" y="237"/>
                </a:lnTo>
                <a:lnTo>
                  <a:pt x="252" y="237"/>
                </a:lnTo>
                <a:lnTo>
                  <a:pt x="252" y="237"/>
                </a:lnTo>
                <a:lnTo>
                  <a:pt x="252" y="233"/>
                </a:lnTo>
                <a:lnTo>
                  <a:pt x="252" y="233"/>
                </a:lnTo>
                <a:lnTo>
                  <a:pt x="249" y="233"/>
                </a:lnTo>
                <a:lnTo>
                  <a:pt x="249" y="233"/>
                </a:lnTo>
                <a:close/>
                <a:moveTo>
                  <a:pt x="132" y="198"/>
                </a:moveTo>
                <a:lnTo>
                  <a:pt x="132" y="198"/>
                </a:lnTo>
                <a:lnTo>
                  <a:pt x="135" y="193"/>
                </a:lnTo>
                <a:lnTo>
                  <a:pt x="135" y="193"/>
                </a:lnTo>
                <a:lnTo>
                  <a:pt x="132" y="191"/>
                </a:lnTo>
                <a:lnTo>
                  <a:pt x="132" y="191"/>
                </a:lnTo>
                <a:lnTo>
                  <a:pt x="131" y="196"/>
                </a:lnTo>
                <a:lnTo>
                  <a:pt x="131" y="196"/>
                </a:lnTo>
                <a:lnTo>
                  <a:pt x="132" y="198"/>
                </a:lnTo>
                <a:lnTo>
                  <a:pt x="132" y="198"/>
                </a:lnTo>
                <a:close/>
                <a:moveTo>
                  <a:pt x="229" y="223"/>
                </a:moveTo>
                <a:lnTo>
                  <a:pt x="229" y="223"/>
                </a:lnTo>
                <a:lnTo>
                  <a:pt x="230" y="225"/>
                </a:lnTo>
                <a:lnTo>
                  <a:pt x="230" y="228"/>
                </a:lnTo>
                <a:lnTo>
                  <a:pt x="230" y="228"/>
                </a:lnTo>
                <a:lnTo>
                  <a:pt x="233" y="220"/>
                </a:lnTo>
                <a:lnTo>
                  <a:pt x="233" y="220"/>
                </a:lnTo>
                <a:lnTo>
                  <a:pt x="233" y="218"/>
                </a:lnTo>
                <a:lnTo>
                  <a:pt x="233" y="218"/>
                </a:lnTo>
                <a:lnTo>
                  <a:pt x="229" y="223"/>
                </a:lnTo>
                <a:lnTo>
                  <a:pt x="229" y="223"/>
                </a:lnTo>
                <a:close/>
                <a:moveTo>
                  <a:pt x="23" y="135"/>
                </a:moveTo>
                <a:lnTo>
                  <a:pt x="23" y="135"/>
                </a:lnTo>
                <a:lnTo>
                  <a:pt x="20" y="142"/>
                </a:lnTo>
                <a:lnTo>
                  <a:pt x="20" y="142"/>
                </a:lnTo>
                <a:lnTo>
                  <a:pt x="23" y="139"/>
                </a:lnTo>
                <a:lnTo>
                  <a:pt x="23" y="139"/>
                </a:lnTo>
                <a:lnTo>
                  <a:pt x="24" y="136"/>
                </a:lnTo>
                <a:lnTo>
                  <a:pt x="24" y="136"/>
                </a:lnTo>
                <a:lnTo>
                  <a:pt x="23" y="135"/>
                </a:lnTo>
                <a:lnTo>
                  <a:pt x="23" y="135"/>
                </a:lnTo>
                <a:close/>
                <a:moveTo>
                  <a:pt x="256" y="234"/>
                </a:moveTo>
                <a:lnTo>
                  <a:pt x="256" y="234"/>
                </a:lnTo>
                <a:lnTo>
                  <a:pt x="255" y="238"/>
                </a:lnTo>
                <a:lnTo>
                  <a:pt x="255" y="238"/>
                </a:lnTo>
                <a:lnTo>
                  <a:pt x="260" y="240"/>
                </a:lnTo>
                <a:lnTo>
                  <a:pt x="260" y="240"/>
                </a:lnTo>
                <a:lnTo>
                  <a:pt x="260" y="238"/>
                </a:lnTo>
                <a:lnTo>
                  <a:pt x="259" y="237"/>
                </a:lnTo>
                <a:lnTo>
                  <a:pt x="259" y="237"/>
                </a:lnTo>
                <a:lnTo>
                  <a:pt x="256" y="234"/>
                </a:lnTo>
                <a:lnTo>
                  <a:pt x="256" y="234"/>
                </a:lnTo>
                <a:close/>
                <a:moveTo>
                  <a:pt x="118" y="279"/>
                </a:moveTo>
                <a:lnTo>
                  <a:pt x="118" y="279"/>
                </a:lnTo>
                <a:lnTo>
                  <a:pt x="110" y="299"/>
                </a:lnTo>
                <a:lnTo>
                  <a:pt x="110" y="299"/>
                </a:lnTo>
                <a:lnTo>
                  <a:pt x="110" y="298"/>
                </a:lnTo>
                <a:lnTo>
                  <a:pt x="110" y="298"/>
                </a:lnTo>
                <a:lnTo>
                  <a:pt x="117" y="284"/>
                </a:lnTo>
                <a:lnTo>
                  <a:pt x="117" y="284"/>
                </a:lnTo>
                <a:lnTo>
                  <a:pt x="117" y="282"/>
                </a:lnTo>
                <a:lnTo>
                  <a:pt x="117" y="282"/>
                </a:lnTo>
                <a:lnTo>
                  <a:pt x="118" y="282"/>
                </a:lnTo>
                <a:lnTo>
                  <a:pt x="118" y="282"/>
                </a:lnTo>
                <a:lnTo>
                  <a:pt x="118" y="281"/>
                </a:lnTo>
                <a:lnTo>
                  <a:pt x="118" y="279"/>
                </a:lnTo>
                <a:lnTo>
                  <a:pt x="118" y="279"/>
                </a:lnTo>
                <a:close/>
                <a:moveTo>
                  <a:pt x="236" y="181"/>
                </a:moveTo>
                <a:lnTo>
                  <a:pt x="236" y="181"/>
                </a:lnTo>
                <a:lnTo>
                  <a:pt x="235" y="190"/>
                </a:lnTo>
                <a:lnTo>
                  <a:pt x="235" y="190"/>
                </a:lnTo>
                <a:lnTo>
                  <a:pt x="236" y="191"/>
                </a:lnTo>
                <a:lnTo>
                  <a:pt x="236" y="191"/>
                </a:lnTo>
                <a:lnTo>
                  <a:pt x="236" y="191"/>
                </a:lnTo>
                <a:lnTo>
                  <a:pt x="236" y="191"/>
                </a:lnTo>
                <a:lnTo>
                  <a:pt x="238" y="183"/>
                </a:lnTo>
                <a:lnTo>
                  <a:pt x="238" y="183"/>
                </a:lnTo>
                <a:lnTo>
                  <a:pt x="238" y="181"/>
                </a:lnTo>
                <a:lnTo>
                  <a:pt x="236" y="181"/>
                </a:lnTo>
                <a:lnTo>
                  <a:pt x="236" y="181"/>
                </a:lnTo>
                <a:close/>
                <a:moveTo>
                  <a:pt x="259" y="225"/>
                </a:moveTo>
                <a:lnTo>
                  <a:pt x="259" y="225"/>
                </a:lnTo>
                <a:lnTo>
                  <a:pt x="257" y="225"/>
                </a:lnTo>
                <a:lnTo>
                  <a:pt x="257" y="225"/>
                </a:lnTo>
                <a:lnTo>
                  <a:pt x="256" y="233"/>
                </a:lnTo>
                <a:lnTo>
                  <a:pt x="256" y="233"/>
                </a:lnTo>
                <a:lnTo>
                  <a:pt x="259" y="234"/>
                </a:lnTo>
                <a:lnTo>
                  <a:pt x="259" y="234"/>
                </a:lnTo>
                <a:lnTo>
                  <a:pt x="259" y="225"/>
                </a:lnTo>
                <a:lnTo>
                  <a:pt x="259" y="225"/>
                </a:lnTo>
                <a:close/>
                <a:moveTo>
                  <a:pt x="24" y="156"/>
                </a:moveTo>
                <a:lnTo>
                  <a:pt x="24" y="156"/>
                </a:lnTo>
                <a:lnTo>
                  <a:pt x="26" y="156"/>
                </a:lnTo>
                <a:lnTo>
                  <a:pt x="26" y="156"/>
                </a:lnTo>
                <a:lnTo>
                  <a:pt x="34" y="156"/>
                </a:lnTo>
                <a:lnTo>
                  <a:pt x="34" y="156"/>
                </a:lnTo>
                <a:lnTo>
                  <a:pt x="41" y="156"/>
                </a:lnTo>
                <a:lnTo>
                  <a:pt x="41" y="156"/>
                </a:lnTo>
                <a:lnTo>
                  <a:pt x="43" y="156"/>
                </a:lnTo>
                <a:lnTo>
                  <a:pt x="43" y="156"/>
                </a:lnTo>
                <a:lnTo>
                  <a:pt x="43" y="156"/>
                </a:lnTo>
                <a:lnTo>
                  <a:pt x="43" y="156"/>
                </a:lnTo>
                <a:lnTo>
                  <a:pt x="39" y="154"/>
                </a:lnTo>
                <a:lnTo>
                  <a:pt x="39" y="154"/>
                </a:lnTo>
                <a:lnTo>
                  <a:pt x="32" y="154"/>
                </a:lnTo>
                <a:lnTo>
                  <a:pt x="24" y="156"/>
                </a:lnTo>
                <a:lnTo>
                  <a:pt x="24" y="156"/>
                </a:lnTo>
                <a:close/>
                <a:moveTo>
                  <a:pt x="213" y="224"/>
                </a:moveTo>
                <a:lnTo>
                  <a:pt x="213" y="224"/>
                </a:lnTo>
                <a:lnTo>
                  <a:pt x="211" y="231"/>
                </a:lnTo>
                <a:lnTo>
                  <a:pt x="208" y="238"/>
                </a:lnTo>
                <a:lnTo>
                  <a:pt x="208" y="238"/>
                </a:lnTo>
                <a:lnTo>
                  <a:pt x="213" y="224"/>
                </a:lnTo>
                <a:lnTo>
                  <a:pt x="213" y="224"/>
                </a:lnTo>
                <a:close/>
                <a:moveTo>
                  <a:pt x="101" y="133"/>
                </a:moveTo>
                <a:lnTo>
                  <a:pt x="101" y="133"/>
                </a:lnTo>
                <a:lnTo>
                  <a:pt x="108" y="123"/>
                </a:lnTo>
                <a:lnTo>
                  <a:pt x="108" y="123"/>
                </a:lnTo>
                <a:lnTo>
                  <a:pt x="107" y="125"/>
                </a:lnTo>
                <a:lnTo>
                  <a:pt x="107" y="125"/>
                </a:lnTo>
                <a:lnTo>
                  <a:pt x="103" y="130"/>
                </a:lnTo>
                <a:lnTo>
                  <a:pt x="103" y="130"/>
                </a:lnTo>
                <a:lnTo>
                  <a:pt x="101" y="133"/>
                </a:lnTo>
                <a:lnTo>
                  <a:pt x="101" y="133"/>
                </a:lnTo>
                <a:close/>
                <a:moveTo>
                  <a:pt x="50" y="365"/>
                </a:moveTo>
                <a:lnTo>
                  <a:pt x="50" y="365"/>
                </a:lnTo>
                <a:lnTo>
                  <a:pt x="49" y="366"/>
                </a:lnTo>
                <a:lnTo>
                  <a:pt x="49" y="368"/>
                </a:lnTo>
                <a:lnTo>
                  <a:pt x="49" y="368"/>
                </a:lnTo>
                <a:lnTo>
                  <a:pt x="49" y="368"/>
                </a:lnTo>
                <a:lnTo>
                  <a:pt x="49" y="368"/>
                </a:lnTo>
                <a:lnTo>
                  <a:pt x="47" y="369"/>
                </a:lnTo>
                <a:lnTo>
                  <a:pt x="47" y="369"/>
                </a:lnTo>
                <a:lnTo>
                  <a:pt x="50" y="370"/>
                </a:lnTo>
                <a:lnTo>
                  <a:pt x="50" y="370"/>
                </a:lnTo>
                <a:lnTo>
                  <a:pt x="51" y="369"/>
                </a:lnTo>
                <a:lnTo>
                  <a:pt x="51" y="369"/>
                </a:lnTo>
                <a:lnTo>
                  <a:pt x="50" y="365"/>
                </a:lnTo>
                <a:lnTo>
                  <a:pt x="50" y="365"/>
                </a:lnTo>
                <a:close/>
                <a:moveTo>
                  <a:pt x="130" y="282"/>
                </a:moveTo>
                <a:lnTo>
                  <a:pt x="130" y="282"/>
                </a:lnTo>
                <a:lnTo>
                  <a:pt x="130" y="281"/>
                </a:lnTo>
                <a:lnTo>
                  <a:pt x="128" y="279"/>
                </a:lnTo>
                <a:lnTo>
                  <a:pt x="128" y="279"/>
                </a:lnTo>
                <a:lnTo>
                  <a:pt x="127" y="277"/>
                </a:lnTo>
                <a:lnTo>
                  <a:pt x="127" y="277"/>
                </a:lnTo>
                <a:lnTo>
                  <a:pt x="125" y="275"/>
                </a:lnTo>
                <a:lnTo>
                  <a:pt x="125" y="275"/>
                </a:lnTo>
                <a:lnTo>
                  <a:pt x="125" y="277"/>
                </a:lnTo>
                <a:lnTo>
                  <a:pt x="125" y="277"/>
                </a:lnTo>
                <a:lnTo>
                  <a:pt x="127" y="279"/>
                </a:lnTo>
                <a:lnTo>
                  <a:pt x="130" y="282"/>
                </a:lnTo>
                <a:lnTo>
                  <a:pt x="130" y="282"/>
                </a:lnTo>
                <a:close/>
                <a:moveTo>
                  <a:pt x="104" y="142"/>
                </a:moveTo>
                <a:lnTo>
                  <a:pt x="104" y="142"/>
                </a:lnTo>
                <a:lnTo>
                  <a:pt x="107" y="139"/>
                </a:lnTo>
                <a:lnTo>
                  <a:pt x="107" y="139"/>
                </a:lnTo>
                <a:lnTo>
                  <a:pt x="107" y="136"/>
                </a:lnTo>
                <a:lnTo>
                  <a:pt x="107" y="135"/>
                </a:lnTo>
                <a:lnTo>
                  <a:pt x="107" y="135"/>
                </a:lnTo>
                <a:lnTo>
                  <a:pt x="104" y="140"/>
                </a:lnTo>
                <a:lnTo>
                  <a:pt x="104" y="140"/>
                </a:lnTo>
                <a:lnTo>
                  <a:pt x="104" y="142"/>
                </a:lnTo>
                <a:lnTo>
                  <a:pt x="104" y="142"/>
                </a:lnTo>
                <a:close/>
                <a:moveTo>
                  <a:pt x="232" y="119"/>
                </a:moveTo>
                <a:lnTo>
                  <a:pt x="232" y="119"/>
                </a:lnTo>
                <a:lnTo>
                  <a:pt x="229" y="122"/>
                </a:lnTo>
                <a:lnTo>
                  <a:pt x="229" y="122"/>
                </a:lnTo>
                <a:lnTo>
                  <a:pt x="228" y="123"/>
                </a:lnTo>
                <a:lnTo>
                  <a:pt x="228" y="125"/>
                </a:lnTo>
                <a:lnTo>
                  <a:pt x="228" y="125"/>
                </a:lnTo>
                <a:lnTo>
                  <a:pt x="232" y="123"/>
                </a:lnTo>
                <a:lnTo>
                  <a:pt x="232" y="123"/>
                </a:lnTo>
                <a:lnTo>
                  <a:pt x="232" y="119"/>
                </a:lnTo>
                <a:lnTo>
                  <a:pt x="232" y="119"/>
                </a:lnTo>
                <a:close/>
                <a:moveTo>
                  <a:pt x="115" y="176"/>
                </a:moveTo>
                <a:lnTo>
                  <a:pt x="115" y="176"/>
                </a:lnTo>
                <a:lnTo>
                  <a:pt x="110" y="180"/>
                </a:lnTo>
                <a:lnTo>
                  <a:pt x="107" y="184"/>
                </a:lnTo>
                <a:lnTo>
                  <a:pt x="107" y="184"/>
                </a:lnTo>
                <a:lnTo>
                  <a:pt x="108" y="184"/>
                </a:lnTo>
                <a:lnTo>
                  <a:pt x="108" y="184"/>
                </a:lnTo>
                <a:lnTo>
                  <a:pt x="108" y="184"/>
                </a:lnTo>
                <a:lnTo>
                  <a:pt x="110" y="183"/>
                </a:lnTo>
                <a:lnTo>
                  <a:pt x="110" y="183"/>
                </a:lnTo>
                <a:lnTo>
                  <a:pt x="111" y="181"/>
                </a:lnTo>
                <a:lnTo>
                  <a:pt x="111" y="181"/>
                </a:lnTo>
                <a:lnTo>
                  <a:pt x="115" y="176"/>
                </a:lnTo>
                <a:lnTo>
                  <a:pt x="115" y="176"/>
                </a:lnTo>
                <a:close/>
                <a:moveTo>
                  <a:pt x="127" y="176"/>
                </a:moveTo>
                <a:lnTo>
                  <a:pt x="127" y="176"/>
                </a:lnTo>
                <a:lnTo>
                  <a:pt x="120" y="181"/>
                </a:lnTo>
                <a:lnTo>
                  <a:pt x="120" y="181"/>
                </a:lnTo>
                <a:lnTo>
                  <a:pt x="122" y="183"/>
                </a:lnTo>
                <a:lnTo>
                  <a:pt x="122" y="183"/>
                </a:lnTo>
                <a:lnTo>
                  <a:pt x="127" y="176"/>
                </a:lnTo>
                <a:lnTo>
                  <a:pt x="127" y="176"/>
                </a:lnTo>
                <a:close/>
                <a:moveTo>
                  <a:pt x="140" y="164"/>
                </a:moveTo>
                <a:lnTo>
                  <a:pt x="140" y="164"/>
                </a:lnTo>
                <a:lnTo>
                  <a:pt x="144" y="167"/>
                </a:lnTo>
                <a:lnTo>
                  <a:pt x="149" y="169"/>
                </a:lnTo>
                <a:lnTo>
                  <a:pt x="149" y="169"/>
                </a:lnTo>
                <a:lnTo>
                  <a:pt x="145" y="166"/>
                </a:lnTo>
                <a:lnTo>
                  <a:pt x="140" y="164"/>
                </a:lnTo>
                <a:lnTo>
                  <a:pt x="140" y="164"/>
                </a:lnTo>
                <a:close/>
                <a:moveTo>
                  <a:pt x="97" y="160"/>
                </a:moveTo>
                <a:lnTo>
                  <a:pt x="97" y="160"/>
                </a:lnTo>
                <a:lnTo>
                  <a:pt x="97" y="160"/>
                </a:lnTo>
                <a:lnTo>
                  <a:pt x="97" y="160"/>
                </a:lnTo>
                <a:lnTo>
                  <a:pt x="97" y="169"/>
                </a:lnTo>
                <a:lnTo>
                  <a:pt x="97" y="169"/>
                </a:lnTo>
                <a:lnTo>
                  <a:pt x="100" y="167"/>
                </a:lnTo>
                <a:lnTo>
                  <a:pt x="100" y="167"/>
                </a:lnTo>
                <a:lnTo>
                  <a:pt x="97" y="160"/>
                </a:lnTo>
                <a:lnTo>
                  <a:pt x="97" y="160"/>
                </a:lnTo>
                <a:close/>
                <a:moveTo>
                  <a:pt x="232" y="51"/>
                </a:moveTo>
                <a:lnTo>
                  <a:pt x="232" y="51"/>
                </a:lnTo>
                <a:lnTo>
                  <a:pt x="230" y="48"/>
                </a:lnTo>
                <a:lnTo>
                  <a:pt x="228" y="46"/>
                </a:lnTo>
                <a:lnTo>
                  <a:pt x="228" y="46"/>
                </a:lnTo>
                <a:lnTo>
                  <a:pt x="229" y="48"/>
                </a:lnTo>
                <a:lnTo>
                  <a:pt x="229" y="49"/>
                </a:lnTo>
                <a:lnTo>
                  <a:pt x="229" y="49"/>
                </a:lnTo>
                <a:lnTo>
                  <a:pt x="229" y="51"/>
                </a:lnTo>
                <a:lnTo>
                  <a:pt x="229" y="51"/>
                </a:lnTo>
                <a:lnTo>
                  <a:pt x="232" y="54"/>
                </a:lnTo>
                <a:lnTo>
                  <a:pt x="232" y="54"/>
                </a:lnTo>
                <a:lnTo>
                  <a:pt x="232" y="51"/>
                </a:lnTo>
                <a:lnTo>
                  <a:pt x="232" y="51"/>
                </a:lnTo>
                <a:close/>
                <a:moveTo>
                  <a:pt x="97" y="137"/>
                </a:moveTo>
                <a:lnTo>
                  <a:pt x="97" y="137"/>
                </a:lnTo>
                <a:lnTo>
                  <a:pt x="94" y="143"/>
                </a:lnTo>
                <a:lnTo>
                  <a:pt x="94" y="143"/>
                </a:lnTo>
                <a:lnTo>
                  <a:pt x="94" y="146"/>
                </a:lnTo>
                <a:lnTo>
                  <a:pt x="94" y="146"/>
                </a:lnTo>
                <a:lnTo>
                  <a:pt x="98" y="139"/>
                </a:lnTo>
                <a:lnTo>
                  <a:pt x="98" y="139"/>
                </a:lnTo>
                <a:lnTo>
                  <a:pt x="97" y="137"/>
                </a:lnTo>
                <a:lnTo>
                  <a:pt x="97" y="137"/>
                </a:lnTo>
                <a:close/>
                <a:moveTo>
                  <a:pt x="257" y="147"/>
                </a:moveTo>
                <a:lnTo>
                  <a:pt x="257" y="147"/>
                </a:lnTo>
                <a:lnTo>
                  <a:pt x="257" y="147"/>
                </a:lnTo>
                <a:lnTo>
                  <a:pt x="257" y="147"/>
                </a:lnTo>
                <a:lnTo>
                  <a:pt x="259" y="146"/>
                </a:lnTo>
                <a:lnTo>
                  <a:pt x="259" y="146"/>
                </a:lnTo>
                <a:lnTo>
                  <a:pt x="262" y="144"/>
                </a:lnTo>
                <a:lnTo>
                  <a:pt x="262" y="144"/>
                </a:lnTo>
                <a:lnTo>
                  <a:pt x="263" y="143"/>
                </a:lnTo>
                <a:lnTo>
                  <a:pt x="262" y="142"/>
                </a:lnTo>
                <a:lnTo>
                  <a:pt x="262" y="142"/>
                </a:lnTo>
                <a:lnTo>
                  <a:pt x="262" y="142"/>
                </a:lnTo>
                <a:lnTo>
                  <a:pt x="260" y="142"/>
                </a:lnTo>
                <a:lnTo>
                  <a:pt x="260" y="142"/>
                </a:lnTo>
                <a:lnTo>
                  <a:pt x="257" y="147"/>
                </a:lnTo>
                <a:lnTo>
                  <a:pt x="257" y="147"/>
                </a:lnTo>
                <a:close/>
                <a:moveTo>
                  <a:pt x="44" y="319"/>
                </a:moveTo>
                <a:lnTo>
                  <a:pt x="44" y="319"/>
                </a:lnTo>
                <a:lnTo>
                  <a:pt x="44" y="319"/>
                </a:lnTo>
                <a:lnTo>
                  <a:pt x="44" y="319"/>
                </a:lnTo>
                <a:lnTo>
                  <a:pt x="44" y="314"/>
                </a:lnTo>
                <a:lnTo>
                  <a:pt x="44" y="314"/>
                </a:lnTo>
                <a:lnTo>
                  <a:pt x="44" y="312"/>
                </a:lnTo>
                <a:lnTo>
                  <a:pt x="44" y="312"/>
                </a:lnTo>
                <a:lnTo>
                  <a:pt x="43" y="309"/>
                </a:lnTo>
                <a:lnTo>
                  <a:pt x="43" y="309"/>
                </a:lnTo>
                <a:lnTo>
                  <a:pt x="41" y="308"/>
                </a:lnTo>
                <a:lnTo>
                  <a:pt x="41" y="308"/>
                </a:lnTo>
                <a:lnTo>
                  <a:pt x="41" y="309"/>
                </a:lnTo>
                <a:lnTo>
                  <a:pt x="41" y="309"/>
                </a:lnTo>
                <a:lnTo>
                  <a:pt x="44" y="319"/>
                </a:lnTo>
                <a:lnTo>
                  <a:pt x="44" y="319"/>
                </a:lnTo>
                <a:close/>
                <a:moveTo>
                  <a:pt x="265" y="139"/>
                </a:moveTo>
                <a:lnTo>
                  <a:pt x="265" y="139"/>
                </a:lnTo>
                <a:lnTo>
                  <a:pt x="269" y="137"/>
                </a:lnTo>
                <a:lnTo>
                  <a:pt x="269" y="137"/>
                </a:lnTo>
                <a:lnTo>
                  <a:pt x="269" y="135"/>
                </a:lnTo>
                <a:lnTo>
                  <a:pt x="269" y="135"/>
                </a:lnTo>
                <a:lnTo>
                  <a:pt x="265" y="137"/>
                </a:lnTo>
                <a:lnTo>
                  <a:pt x="265" y="137"/>
                </a:lnTo>
                <a:lnTo>
                  <a:pt x="265" y="139"/>
                </a:lnTo>
                <a:lnTo>
                  <a:pt x="265" y="139"/>
                </a:lnTo>
                <a:close/>
                <a:moveTo>
                  <a:pt x="128" y="295"/>
                </a:moveTo>
                <a:lnTo>
                  <a:pt x="128" y="295"/>
                </a:lnTo>
                <a:lnTo>
                  <a:pt x="127" y="298"/>
                </a:lnTo>
                <a:lnTo>
                  <a:pt x="127" y="298"/>
                </a:lnTo>
                <a:lnTo>
                  <a:pt x="130" y="299"/>
                </a:lnTo>
                <a:lnTo>
                  <a:pt x="130" y="299"/>
                </a:lnTo>
                <a:lnTo>
                  <a:pt x="131" y="297"/>
                </a:lnTo>
                <a:lnTo>
                  <a:pt x="128" y="295"/>
                </a:lnTo>
                <a:lnTo>
                  <a:pt x="128" y="295"/>
                </a:lnTo>
                <a:close/>
                <a:moveTo>
                  <a:pt x="33" y="133"/>
                </a:moveTo>
                <a:lnTo>
                  <a:pt x="33" y="133"/>
                </a:lnTo>
                <a:lnTo>
                  <a:pt x="32" y="135"/>
                </a:lnTo>
                <a:lnTo>
                  <a:pt x="32" y="135"/>
                </a:lnTo>
                <a:lnTo>
                  <a:pt x="32" y="135"/>
                </a:lnTo>
                <a:lnTo>
                  <a:pt x="29" y="133"/>
                </a:lnTo>
                <a:lnTo>
                  <a:pt x="29" y="133"/>
                </a:lnTo>
                <a:lnTo>
                  <a:pt x="27" y="137"/>
                </a:lnTo>
                <a:lnTo>
                  <a:pt x="27" y="137"/>
                </a:lnTo>
                <a:lnTo>
                  <a:pt x="33" y="135"/>
                </a:lnTo>
                <a:lnTo>
                  <a:pt x="33" y="135"/>
                </a:lnTo>
                <a:lnTo>
                  <a:pt x="33" y="133"/>
                </a:lnTo>
                <a:lnTo>
                  <a:pt x="33" y="133"/>
                </a:lnTo>
                <a:close/>
                <a:moveTo>
                  <a:pt x="40" y="126"/>
                </a:moveTo>
                <a:lnTo>
                  <a:pt x="40" y="126"/>
                </a:lnTo>
                <a:lnTo>
                  <a:pt x="40" y="126"/>
                </a:lnTo>
                <a:lnTo>
                  <a:pt x="40" y="126"/>
                </a:lnTo>
                <a:lnTo>
                  <a:pt x="41" y="119"/>
                </a:lnTo>
                <a:lnTo>
                  <a:pt x="41" y="119"/>
                </a:lnTo>
                <a:lnTo>
                  <a:pt x="40" y="119"/>
                </a:lnTo>
                <a:lnTo>
                  <a:pt x="40" y="119"/>
                </a:lnTo>
                <a:lnTo>
                  <a:pt x="39" y="120"/>
                </a:lnTo>
                <a:lnTo>
                  <a:pt x="39" y="120"/>
                </a:lnTo>
                <a:lnTo>
                  <a:pt x="39" y="122"/>
                </a:lnTo>
                <a:lnTo>
                  <a:pt x="39" y="122"/>
                </a:lnTo>
                <a:lnTo>
                  <a:pt x="40" y="126"/>
                </a:lnTo>
                <a:lnTo>
                  <a:pt x="40" y="126"/>
                </a:lnTo>
                <a:close/>
                <a:moveTo>
                  <a:pt x="32" y="319"/>
                </a:moveTo>
                <a:lnTo>
                  <a:pt x="32" y="319"/>
                </a:lnTo>
                <a:lnTo>
                  <a:pt x="34" y="326"/>
                </a:lnTo>
                <a:lnTo>
                  <a:pt x="34" y="326"/>
                </a:lnTo>
                <a:lnTo>
                  <a:pt x="36" y="326"/>
                </a:lnTo>
                <a:lnTo>
                  <a:pt x="36" y="326"/>
                </a:lnTo>
                <a:lnTo>
                  <a:pt x="33" y="318"/>
                </a:lnTo>
                <a:lnTo>
                  <a:pt x="33" y="318"/>
                </a:lnTo>
                <a:lnTo>
                  <a:pt x="32" y="319"/>
                </a:lnTo>
                <a:lnTo>
                  <a:pt x="32" y="319"/>
                </a:lnTo>
                <a:close/>
                <a:moveTo>
                  <a:pt x="158" y="180"/>
                </a:moveTo>
                <a:lnTo>
                  <a:pt x="158" y="180"/>
                </a:lnTo>
                <a:lnTo>
                  <a:pt x="158" y="180"/>
                </a:lnTo>
                <a:lnTo>
                  <a:pt x="158" y="180"/>
                </a:lnTo>
                <a:lnTo>
                  <a:pt x="158" y="191"/>
                </a:lnTo>
                <a:lnTo>
                  <a:pt x="158" y="191"/>
                </a:lnTo>
                <a:lnTo>
                  <a:pt x="158" y="197"/>
                </a:lnTo>
                <a:lnTo>
                  <a:pt x="158" y="197"/>
                </a:lnTo>
                <a:lnTo>
                  <a:pt x="158" y="198"/>
                </a:lnTo>
                <a:lnTo>
                  <a:pt x="158" y="198"/>
                </a:lnTo>
                <a:lnTo>
                  <a:pt x="158" y="198"/>
                </a:lnTo>
                <a:lnTo>
                  <a:pt x="158" y="198"/>
                </a:lnTo>
                <a:lnTo>
                  <a:pt x="158" y="198"/>
                </a:lnTo>
                <a:lnTo>
                  <a:pt x="158" y="198"/>
                </a:lnTo>
                <a:lnTo>
                  <a:pt x="159" y="184"/>
                </a:lnTo>
                <a:lnTo>
                  <a:pt x="159" y="184"/>
                </a:lnTo>
                <a:lnTo>
                  <a:pt x="159" y="183"/>
                </a:lnTo>
                <a:lnTo>
                  <a:pt x="159" y="183"/>
                </a:lnTo>
                <a:lnTo>
                  <a:pt x="158" y="180"/>
                </a:lnTo>
                <a:lnTo>
                  <a:pt x="158" y="180"/>
                </a:lnTo>
                <a:close/>
                <a:moveTo>
                  <a:pt x="208" y="214"/>
                </a:moveTo>
                <a:lnTo>
                  <a:pt x="208" y="214"/>
                </a:lnTo>
                <a:lnTo>
                  <a:pt x="208" y="213"/>
                </a:lnTo>
                <a:lnTo>
                  <a:pt x="208" y="213"/>
                </a:lnTo>
                <a:lnTo>
                  <a:pt x="206" y="214"/>
                </a:lnTo>
                <a:lnTo>
                  <a:pt x="206" y="214"/>
                </a:lnTo>
                <a:lnTo>
                  <a:pt x="205" y="218"/>
                </a:lnTo>
                <a:lnTo>
                  <a:pt x="205" y="218"/>
                </a:lnTo>
                <a:lnTo>
                  <a:pt x="205" y="218"/>
                </a:lnTo>
                <a:lnTo>
                  <a:pt x="205" y="218"/>
                </a:lnTo>
                <a:lnTo>
                  <a:pt x="205" y="221"/>
                </a:lnTo>
                <a:lnTo>
                  <a:pt x="205" y="221"/>
                </a:lnTo>
                <a:lnTo>
                  <a:pt x="205" y="221"/>
                </a:lnTo>
                <a:lnTo>
                  <a:pt x="205" y="221"/>
                </a:lnTo>
                <a:lnTo>
                  <a:pt x="208" y="214"/>
                </a:lnTo>
                <a:lnTo>
                  <a:pt x="208" y="214"/>
                </a:lnTo>
                <a:close/>
                <a:moveTo>
                  <a:pt x="194" y="164"/>
                </a:moveTo>
                <a:lnTo>
                  <a:pt x="194" y="164"/>
                </a:lnTo>
                <a:lnTo>
                  <a:pt x="192" y="164"/>
                </a:lnTo>
                <a:lnTo>
                  <a:pt x="192" y="164"/>
                </a:lnTo>
                <a:lnTo>
                  <a:pt x="192" y="166"/>
                </a:lnTo>
                <a:lnTo>
                  <a:pt x="192" y="166"/>
                </a:lnTo>
                <a:lnTo>
                  <a:pt x="192" y="167"/>
                </a:lnTo>
                <a:lnTo>
                  <a:pt x="192" y="167"/>
                </a:lnTo>
                <a:lnTo>
                  <a:pt x="194" y="171"/>
                </a:lnTo>
                <a:lnTo>
                  <a:pt x="194" y="171"/>
                </a:lnTo>
                <a:lnTo>
                  <a:pt x="194" y="173"/>
                </a:lnTo>
                <a:lnTo>
                  <a:pt x="194" y="173"/>
                </a:lnTo>
                <a:lnTo>
                  <a:pt x="195" y="173"/>
                </a:lnTo>
                <a:lnTo>
                  <a:pt x="195" y="173"/>
                </a:lnTo>
                <a:lnTo>
                  <a:pt x="194" y="164"/>
                </a:lnTo>
                <a:lnTo>
                  <a:pt x="194" y="164"/>
                </a:lnTo>
                <a:close/>
                <a:moveTo>
                  <a:pt x="161" y="48"/>
                </a:moveTo>
                <a:lnTo>
                  <a:pt x="161" y="48"/>
                </a:lnTo>
                <a:lnTo>
                  <a:pt x="161" y="48"/>
                </a:lnTo>
                <a:lnTo>
                  <a:pt x="161" y="48"/>
                </a:lnTo>
                <a:lnTo>
                  <a:pt x="164" y="42"/>
                </a:lnTo>
                <a:lnTo>
                  <a:pt x="164" y="42"/>
                </a:lnTo>
                <a:lnTo>
                  <a:pt x="161" y="42"/>
                </a:lnTo>
                <a:lnTo>
                  <a:pt x="161" y="42"/>
                </a:lnTo>
                <a:lnTo>
                  <a:pt x="161" y="48"/>
                </a:lnTo>
                <a:lnTo>
                  <a:pt x="161" y="48"/>
                </a:lnTo>
                <a:close/>
                <a:moveTo>
                  <a:pt x="121" y="176"/>
                </a:moveTo>
                <a:lnTo>
                  <a:pt x="121" y="176"/>
                </a:lnTo>
                <a:lnTo>
                  <a:pt x="121" y="176"/>
                </a:lnTo>
                <a:lnTo>
                  <a:pt x="121" y="176"/>
                </a:lnTo>
                <a:lnTo>
                  <a:pt x="114" y="181"/>
                </a:lnTo>
                <a:lnTo>
                  <a:pt x="114" y="181"/>
                </a:lnTo>
                <a:lnTo>
                  <a:pt x="115" y="181"/>
                </a:lnTo>
                <a:lnTo>
                  <a:pt x="117" y="181"/>
                </a:lnTo>
                <a:lnTo>
                  <a:pt x="117" y="181"/>
                </a:lnTo>
                <a:lnTo>
                  <a:pt x="121" y="176"/>
                </a:lnTo>
                <a:lnTo>
                  <a:pt x="121" y="176"/>
                </a:lnTo>
                <a:close/>
                <a:moveTo>
                  <a:pt x="97" y="152"/>
                </a:moveTo>
                <a:lnTo>
                  <a:pt x="97" y="152"/>
                </a:lnTo>
                <a:lnTo>
                  <a:pt x="98" y="152"/>
                </a:lnTo>
                <a:lnTo>
                  <a:pt x="98" y="152"/>
                </a:lnTo>
                <a:lnTo>
                  <a:pt x="101" y="146"/>
                </a:lnTo>
                <a:lnTo>
                  <a:pt x="101" y="146"/>
                </a:lnTo>
                <a:lnTo>
                  <a:pt x="101" y="143"/>
                </a:lnTo>
                <a:lnTo>
                  <a:pt x="101" y="143"/>
                </a:lnTo>
                <a:lnTo>
                  <a:pt x="97" y="152"/>
                </a:lnTo>
                <a:lnTo>
                  <a:pt x="97" y="152"/>
                </a:lnTo>
                <a:lnTo>
                  <a:pt x="97" y="152"/>
                </a:lnTo>
                <a:lnTo>
                  <a:pt x="97" y="152"/>
                </a:lnTo>
                <a:close/>
                <a:moveTo>
                  <a:pt x="232" y="136"/>
                </a:moveTo>
                <a:lnTo>
                  <a:pt x="232" y="136"/>
                </a:lnTo>
                <a:lnTo>
                  <a:pt x="230" y="136"/>
                </a:lnTo>
                <a:lnTo>
                  <a:pt x="230" y="136"/>
                </a:lnTo>
                <a:lnTo>
                  <a:pt x="228" y="139"/>
                </a:lnTo>
                <a:lnTo>
                  <a:pt x="228" y="139"/>
                </a:lnTo>
                <a:lnTo>
                  <a:pt x="228" y="139"/>
                </a:lnTo>
                <a:lnTo>
                  <a:pt x="228" y="140"/>
                </a:lnTo>
                <a:lnTo>
                  <a:pt x="228" y="140"/>
                </a:lnTo>
                <a:lnTo>
                  <a:pt x="228" y="140"/>
                </a:lnTo>
                <a:lnTo>
                  <a:pt x="228" y="140"/>
                </a:lnTo>
                <a:lnTo>
                  <a:pt x="232" y="137"/>
                </a:lnTo>
                <a:lnTo>
                  <a:pt x="232" y="137"/>
                </a:lnTo>
                <a:lnTo>
                  <a:pt x="232" y="137"/>
                </a:lnTo>
                <a:lnTo>
                  <a:pt x="232" y="136"/>
                </a:lnTo>
                <a:lnTo>
                  <a:pt x="232" y="136"/>
                </a:lnTo>
                <a:close/>
                <a:moveTo>
                  <a:pt x="162" y="73"/>
                </a:moveTo>
                <a:lnTo>
                  <a:pt x="162" y="73"/>
                </a:lnTo>
                <a:lnTo>
                  <a:pt x="162" y="73"/>
                </a:lnTo>
                <a:lnTo>
                  <a:pt x="164" y="73"/>
                </a:lnTo>
                <a:lnTo>
                  <a:pt x="164" y="73"/>
                </a:lnTo>
                <a:lnTo>
                  <a:pt x="172" y="66"/>
                </a:lnTo>
                <a:lnTo>
                  <a:pt x="172" y="66"/>
                </a:lnTo>
                <a:lnTo>
                  <a:pt x="174" y="66"/>
                </a:lnTo>
                <a:lnTo>
                  <a:pt x="174" y="66"/>
                </a:lnTo>
                <a:lnTo>
                  <a:pt x="162" y="73"/>
                </a:lnTo>
                <a:lnTo>
                  <a:pt x="162" y="73"/>
                </a:lnTo>
                <a:close/>
                <a:moveTo>
                  <a:pt x="202" y="137"/>
                </a:moveTo>
                <a:lnTo>
                  <a:pt x="202" y="137"/>
                </a:lnTo>
                <a:lnTo>
                  <a:pt x="202" y="137"/>
                </a:lnTo>
                <a:lnTo>
                  <a:pt x="202" y="137"/>
                </a:lnTo>
                <a:lnTo>
                  <a:pt x="203" y="147"/>
                </a:lnTo>
                <a:lnTo>
                  <a:pt x="203" y="147"/>
                </a:lnTo>
                <a:lnTo>
                  <a:pt x="203" y="146"/>
                </a:lnTo>
                <a:lnTo>
                  <a:pt x="203" y="143"/>
                </a:lnTo>
                <a:lnTo>
                  <a:pt x="203" y="143"/>
                </a:lnTo>
                <a:lnTo>
                  <a:pt x="202" y="139"/>
                </a:lnTo>
                <a:lnTo>
                  <a:pt x="202" y="139"/>
                </a:lnTo>
                <a:lnTo>
                  <a:pt x="202" y="137"/>
                </a:lnTo>
                <a:lnTo>
                  <a:pt x="202" y="137"/>
                </a:lnTo>
                <a:close/>
                <a:moveTo>
                  <a:pt x="229" y="159"/>
                </a:moveTo>
                <a:lnTo>
                  <a:pt x="229" y="159"/>
                </a:lnTo>
                <a:lnTo>
                  <a:pt x="230" y="157"/>
                </a:lnTo>
                <a:lnTo>
                  <a:pt x="230" y="157"/>
                </a:lnTo>
                <a:lnTo>
                  <a:pt x="232" y="157"/>
                </a:lnTo>
                <a:lnTo>
                  <a:pt x="232" y="157"/>
                </a:lnTo>
                <a:lnTo>
                  <a:pt x="232" y="153"/>
                </a:lnTo>
                <a:lnTo>
                  <a:pt x="232" y="153"/>
                </a:lnTo>
                <a:lnTo>
                  <a:pt x="230" y="154"/>
                </a:lnTo>
                <a:lnTo>
                  <a:pt x="230" y="154"/>
                </a:lnTo>
                <a:lnTo>
                  <a:pt x="229" y="159"/>
                </a:lnTo>
                <a:lnTo>
                  <a:pt x="229" y="159"/>
                </a:lnTo>
                <a:close/>
                <a:moveTo>
                  <a:pt x="78" y="359"/>
                </a:moveTo>
                <a:lnTo>
                  <a:pt x="78" y="359"/>
                </a:lnTo>
                <a:lnTo>
                  <a:pt x="78" y="359"/>
                </a:lnTo>
                <a:lnTo>
                  <a:pt x="78" y="359"/>
                </a:lnTo>
                <a:lnTo>
                  <a:pt x="80" y="366"/>
                </a:lnTo>
                <a:lnTo>
                  <a:pt x="80" y="366"/>
                </a:lnTo>
                <a:lnTo>
                  <a:pt x="81" y="363"/>
                </a:lnTo>
                <a:lnTo>
                  <a:pt x="81" y="363"/>
                </a:lnTo>
                <a:lnTo>
                  <a:pt x="78" y="359"/>
                </a:lnTo>
                <a:lnTo>
                  <a:pt x="78" y="359"/>
                </a:lnTo>
                <a:close/>
                <a:moveTo>
                  <a:pt x="130" y="311"/>
                </a:moveTo>
                <a:lnTo>
                  <a:pt x="130" y="311"/>
                </a:lnTo>
                <a:lnTo>
                  <a:pt x="132" y="305"/>
                </a:lnTo>
                <a:lnTo>
                  <a:pt x="132" y="305"/>
                </a:lnTo>
                <a:lnTo>
                  <a:pt x="131" y="305"/>
                </a:lnTo>
                <a:lnTo>
                  <a:pt x="131" y="305"/>
                </a:lnTo>
                <a:lnTo>
                  <a:pt x="130" y="306"/>
                </a:lnTo>
                <a:lnTo>
                  <a:pt x="128" y="306"/>
                </a:lnTo>
                <a:lnTo>
                  <a:pt x="128" y="306"/>
                </a:lnTo>
                <a:lnTo>
                  <a:pt x="130" y="311"/>
                </a:lnTo>
                <a:lnTo>
                  <a:pt x="130" y="311"/>
                </a:lnTo>
                <a:close/>
                <a:moveTo>
                  <a:pt x="238" y="98"/>
                </a:moveTo>
                <a:lnTo>
                  <a:pt x="238" y="98"/>
                </a:lnTo>
                <a:lnTo>
                  <a:pt x="238" y="99"/>
                </a:lnTo>
                <a:lnTo>
                  <a:pt x="238" y="99"/>
                </a:lnTo>
                <a:lnTo>
                  <a:pt x="238" y="106"/>
                </a:lnTo>
                <a:lnTo>
                  <a:pt x="238" y="106"/>
                </a:lnTo>
                <a:lnTo>
                  <a:pt x="239" y="106"/>
                </a:lnTo>
                <a:lnTo>
                  <a:pt x="239" y="105"/>
                </a:lnTo>
                <a:lnTo>
                  <a:pt x="239" y="105"/>
                </a:lnTo>
                <a:lnTo>
                  <a:pt x="238" y="100"/>
                </a:lnTo>
                <a:lnTo>
                  <a:pt x="238" y="100"/>
                </a:lnTo>
                <a:lnTo>
                  <a:pt x="238" y="98"/>
                </a:lnTo>
                <a:lnTo>
                  <a:pt x="238" y="98"/>
                </a:lnTo>
                <a:close/>
                <a:moveTo>
                  <a:pt x="230" y="150"/>
                </a:moveTo>
                <a:lnTo>
                  <a:pt x="230" y="150"/>
                </a:lnTo>
                <a:lnTo>
                  <a:pt x="232" y="149"/>
                </a:lnTo>
                <a:lnTo>
                  <a:pt x="232" y="146"/>
                </a:lnTo>
                <a:lnTo>
                  <a:pt x="232" y="146"/>
                </a:lnTo>
                <a:lnTo>
                  <a:pt x="228" y="150"/>
                </a:lnTo>
                <a:lnTo>
                  <a:pt x="228" y="150"/>
                </a:lnTo>
                <a:lnTo>
                  <a:pt x="228" y="150"/>
                </a:lnTo>
                <a:lnTo>
                  <a:pt x="228" y="150"/>
                </a:lnTo>
                <a:lnTo>
                  <a:pt x="229" y="150"/>
                </a:lnTo>
                <a:lnTo>
                  <a:pt x="230" y="150"/>
                </a:lnTo>
                <a:lnTo>
                  <a:pt x="230" y="150"/>
                </a:lnTo>
                <a:close/>
                <a:moveTo>
                  <a:pt x="128" y="189"/>
                </a:moveTo>
                <a:lnTo>
                  <a:pt x="128" y="189"/>
                </a:lnTo>
                <a:lnTo>
                  <a:pt x="127" y="191"/>
                </a:lnTo>
                <a:lnTo>
                  <a:pt x="127" y="191"/>
                </a:lnTo>
                <a:lnTo>
                  <a:pt x="128" y="193"/>
                </a:lnTo>
                <a:lnTo>
                  <a:pt x="128" y="193"/>
                </a:lnTo>
                <a:lnTo>
                  <a:pt x="130" y="189"/>
                </a:lnTo>
                <a:lnTo>
                  <a:pt x="130" y="189"/>
                </a:lnTo>
                <a:lnTo>
                  <a:pt x="128" y="189"/>
                </a:lnTo>
                <a:lnTo>
                  <a:pt x="128" y="189"/>
                </a:lnTo>
                <a:close/>
                <a:moveTo>
                  <a:pt x="130" y="224"/>
                </a:moveTo>
                <a:lnTo>
                  <a:pt x="130" y="224"/>
                </a:lnTo>
                <a:lnTo>
                  <a:pt x="131" y="231"/>
                </a:lnTo>
                <a:lnTo>
                  <a:pt x="131" y="231"/>
                </a:lnTo>
                <a:lnTo>
                  <a:pt x="131" y="231"/>
                </a:lnTo>
                <a:lnTo>
                  <a:pt x="131" y="231"/>
                </a:lnTo>
                <a:lnTo>
                  <a:pt x="132" y="225"/>
                </a:lnTo>
                <a:lnTo>
                  <a:pt x="132" y="225"/>
                </a:lnTo>
                <a:lnTo>
                  <a:pt x="132" y="227"/>
                </a:lnTo>
                <a:lnTo>
                  <a:pt x="132" y="227"/>
                </a:lnTo>
                <a:lnTo>
                  <a:pt x="130" y="224"/>
                </a:lnTo>
                <a:lnTo>
                  <a:pt x="130" y="224"/>
                </a:lnTo>
                <a:close/>
                <a:moveTo>
                  <a:pt x="263" y="233"/>
                </a:moveTo>
                <a:lnTo>
                  <a:pt x="263" y="233"/>
                </a:lnTo>
                <a:lnTo>
                  <a:pt x="263" y="237"/>
                </a:lnTo>
                <a:lnTo>
                  <a:pt x="263" y="237"/>
                </a:lnTo>
                <a:lnTo>
                  <a:pt x="263" y="237"/>
                </a:lnTo>
                <a:lnTo>
                  <a:pt x="263" y="237"/>
                </a:lnTo>
                <a:lnTo>
                  <a:pt x="265" y="240"/>
                </a:lnTo>
                <a:lnTo>
                  <a:pt x="265" y="240"/>
                </a:lnTo>
                <a:lnTo>
                  <a:pt x="263" y="233"/>
                </a:lnTo>
                <a:lnTo>
                  <a:pt x="263" y="233"/>
                </a:lnTo>
                <a:close/>
                <a:moveTo>
                  <a:pt x="198" y="140"/>
                </a:moveTo>
                <a:lnTo>
                  <a:pt x="198" y="140"/>
                </a:lnTo>
                <a:lnTo>
                  <a:pt x="199" y="137"/>
                </a:lnTo>
                <a:lnTo>
                  <a:pt x="198" y="133"/>
                </a:lnTo>
                <a:lnTo>
                  <a:pt x="198" y="133"/>
                </a:lnTo>
                <a:lnTo>
                  <a:pt x="198" y="137"/>
                </a:lnTo>
                <a:lnTo>
                  <a:pt x="198" y="137"/>
                </a:lnTo>
                <a:lnTo>
                  <a:pt x="196" y="139"/>
                </a:lnTo>
                <a:lnTo>
                  <a:pt x="198" y="140"/>
                </a:lnTo>
                <a:lnTo>
                  <a:pt x="198" y="140"/>
                </a:lnTo>
                <a:close/>
                <a:moveTo>
                  <a:pt x="124" y="186"/>
                </a:moveTo>
                <a:lnTo>
                  <a:pt x="124" y="186"/>
                </a:lnTo>
                <a:lnTo>
                  <a:pt x="121" y="189"/>
                </a:lnTo>
                <a:lnTo>
                  <a:pt x="121" y="189"/>
                </a:lnTo>
                <a:lnTo>
                  <a:pt x="124" y="190"/>
                </a:lnTo>
                <a:lnTo>
                  <a:pt x="124" y="190"/>
                </a:lnTo>
                <a:lnTo>
                  <a:pt x="125" y="186"/>
                </a:lnTo>
                <a:lnTo>
                  <a:pt x="125" y="186"/>
                </a:lnTo>
                <a:lnTo>
                  <a:pt x="124" y="186"/>
                </a:lnTo>
                <a:lnTo>
                  <a:pt x="124" y="186"/>
                </a:lnTo>
                <a:close/>
                <a:moveTo>
                  <a:pt x="186" y="180"/>
                </a:moveTo>
                <a:lnTo>
                  <a:pt x="186" y="180"/>
                </a:lnTo>
                <a:lnTo>
                  <a:pt x="185" y="180"/>
                </a:lnTo>
                <a:lnTo>
                  <a:pt x="185" y="180"/>
                </a:lnTo>
                <a:lnTo>
                  <a:pt x="188" y="187"/>
                </a:lnTo>
                <a:lnTo>
                  <a:pt x="188" y="187"/>
                </a:lnTo>
                <a:lnTo>
                  <a:pt x="189" y="187"/>
                </a:lnTo>
                <a:lnTo>
                  <a:pt x="189" y="187"/>
                </a:lnTo>
                <a:lnTo>
                  <a:pt x="188" y="183"/>
                </a:lnTo>
                <a:lnTo>
                  <a:pt x="188" y="183"/>
                </a:lnTo>
                <a:lnTo>
                  <a:pt x="186" y="180"/>
                </a:lnTo>
                <a:lnTo>
                  <a:pt x="186" y="180"/>
                </a:lnTo>
                <a:close/>
                <a:moveTo>
                  <a:pt x="118" y="325"/>
                </a:moveTo>
                <a:lnTo>
                  <a:pt x="118" y="325"/>
                </a:lnTo>
                <a:lnTo>
                  <a:pt x="120" y="324"/>
                </a:lnTo>
                <a:lnTo>
                  <a:pt x="120" y="324"/>
                </a:lnTo>
                <a:lnTo>
                  <a:pt x="117" y="319"/>
                </a:lnTo>
                <a:lnTo>
                  <a:pt x="117" y="319"/>
                </a:lnTo>
                <a:lnTo>
                  <a:pt x="117" y="319"/>
                </a:lnTo>
                <a:lnTo>
                  <a:pt x="117" y="319"/>
                </a:lnTo>
                <a:lnTo>
                  <a:pt x="117" y="321"/>
                </a:lnTo>
                <a:lnTo>
                  <a:pt x="117" y="324"/>
                </a:lnTo>
                <a:lnTo>
                  <a:pt x="117" y="324"/>
                </a:lnTo>
                <a:lnTo>
                  <a:pt x="118" y="324"/>
                </a:lnTo>
                <a:lnTo>
                  <a:pt x="118" y="325"/>
                </a:lnTo>
                <a:lnTo>
                  <a:pt x="118" y="325"/>
                </a:lnTo>
                <a:close/>
                <a:moveTo>
                  <a:pt x="263" y="183"/>
                </a:moveTo>
                <a:lnTo>
                  <a:pt x="263" y="183"/>
                </a:lnTo>
                <a:lnTo>
                  <a:pt x="260" y="184"/>
                </a:lnTo>
                <a:lnTo>
                  <a:pt x="260" y="184"/>
                </a:lnTo>
                <a:lnTo>
                  <a:pt x="260" y="184"/>
                </a:lnTo>
                <a:lnTo>
                  <a:pt x="259" y="186"/>
                </a:lnTo>
                <a:lnTo>
                  <a:pt x="259" y="186"/>
                </a:lnTo>
                <a:lnTo>
                  <a:pt x="259" y="187"/>
                </a:lnTo>
                <a:lnTo>
                  <a:pt x="259" y="187"/>
                </a:lnTo>
                <a:lnTo>
                  <a:pt x="262" y="186"/>
                </a:lnTo>
                <a:lnTo>
                  <a:pt x="262" y="186"/>
                </a:lnTo>
                <a:lnTo>
                  <a:pt x="263" y="183"/>
                </a:lnTo>
                <a:lnTo>
                  <a:pt x="263" y="183"/>
                </a:lnTo>
                <a:close/>
                <a:moveTo>
                  <a:pt x="64" y="378"/>
                </a:moveTo>
                <a:lnTo>
                  <a:pt x="64" y="378"/>
                </a:lnTo>
                <a:lnTo>
                  <a:pt x="70" y="378"/>
                </a:lnTo>
                <a:lnTo>
                  <a:pt x="70" y="378"/>
                </a:lnTo>
                <a:lnTo>
                  <a:pt x="68" y="376"/>
                </a:lnTo>
                <a:lnTo>
                  <a:pt x="68" y="376"/>
                </a:lnTo>
                <a:lnTo>
                  <a:pt x="67" y="375"/>
                </a:lnTo>
                <a:lnTo>
                  <a:pt x="66" y="376"/>
                </a:lnTo>
                <a:lnTo>
                  <a:pt x="66" y="376"/>
                </a:lnTo>
                <a:lnTo>
                  <a:pt x="64" y="378"/>
                </a:lnTo>
                <a:lnTo>
                  <a:pt x="64" y="378"/>
                </a:lnTo>
                <a:close/>
                <a:moveTo>
                  <a:pt x="255" y="98"/>
                </a:moveTo>
                <a:lnTo>
                  <a:pt x="255" y="98"/>
                </a:lnTo>
                <a:lnTo>
                  <a:pt x="255" y="96"/>
                </a:lnTo>
                <a:lnTo>
                  <a:pt x="255" y="96"/>
                </a:lnTo>
                <a:lnTo>
                  <a:pt x="255" y="95"/>
                </a:lnTo>
                <a:lnTo>
                  <a:pt x="255" y="95"/>
                </a:lnTo>
                <a:lnTo>
                  <a:pt x="252" y="95"/>
                </a:lnTo>
                <a:lnTo>
                  <a:pt x="252" y="95"/>
                </a:lnTo>
                <a:lnTo>
                  <a:pt x="252" y="96"/>
                </a:lnTo>
                <a:lnTo>
                  <a:pt x="252" y="96"/>
                </a:lnTo>
                <a:lnTo>
                  <a:pt x="253" y="99"/>
                </a:lnTo>
                <a:lnTo>
                  <a:pt x="253" y="99"/>
                </a:lnTo>
                <a:lnTo>
                  <a:pt x="255" y="98"/>
                </a:lnTo>
                <a:lnTo>
                  <a:pt x="255" y="98"/>
                </a:lnTo>
                <a:close/>
                <a:moveTo>
                  <a:pt x="230" y="238"/>
                </a:moveTo>
                <a:lnTo>
                  <a:pt x="230" y="238"/>
                </a:lnTo>
                <a:lnTo>
                  <a:pt x="233" y="238"/>
                </a:lnTo>
                <a:lnTo>
                  <a:pt x="233" y="238"/>
                </a:lnTo>
                <a:lnTo>
                  <a:pt x="233" y="234"/>
                </a:lnTo>
                <a:lnTo>
                  <a:pt x="233" y="234"/>
                </a:lnTo>
                <a:lnTo>
                  <a:pt x="232" y="234"/>
                </a:lnTo>
                <a:lnTo>
                  <a:pt x="232" y="235"/>
                </a:lnTo>
                <a:lnTo>
                  <a:pt x="232" y="235"/>
                </a:lnTo>
                <a:lnTo>
                  <a:pt x="230" y="238"/>
                </a:lnTo>
                <a:lnTo>
                  <a:pt x="230" y="238"/>
                </a:lnTo>
                <a:close/>
                <a:moveTo>
                  <a:pt x="223" y="110"/>
                </a:moveTo>
                <a:lnTo>
                  <a:pt x="223" y="110"/>
                </a:lnTo>
                <a:lnTo>
                  <a:pt x="221" y="112"/>
                </a:lnTo>
                <a:lnTo>
                  <a:pt x="221" y="112"/>
                </a:lnTo>
                <a:lnTo>
                  <a:pt x="221" y="113"/>
                </a:lnTo>
                <a:lnTo>
                  <a:pt x="221" y="113"/>
                </a:lnTo>
                <a:lnTo>
                  <a:pt x="223" y="112"/>
                </a:lnTo>
                <a:lnTo>
                  <a:pt x="223" y="112"/>
                </a:lnTo>
                <a:lnTo>
                  <a:pt x="223" y="110"/>
                </a:lnTo>
                <a:lnTo>
                  <a:pt x="223" y="110"/>
                </a:lnTo>
                <a:close/>
                <a:moveTo>
                  <a:pt x="260" y="181"/>
                </a:moveTo>
                <a:lnTo>
                  <a:pt x="260" y="181"/>
                </a:lnTo>
                <a:lnTo>
                  <a:pt x="263" y="179"/>
                </a:lnTo>
                <a:lnTo>
                  <a:pt x="263" y="179"/>
                </a:lnTo>
                <a:lnTo>
                  <a:pt x="263" y="179"/>
                </a:lnTo>
                <a:lnTo>
                  <a:pt x="263" y="179"/>
                </a:lnTo>
                <a:lnTo>
                  <a:pt x="263" y="177"/>
                </a:lnTo>
                <a:lnTo>
                  <a:pt x="263" y="177"/>
                </a:lnTo>
                <a:lnTo>
                  <a:pt x="263" y="176"/>
                </a:lnTo>
                <a:lnTo>
                  <a:pt x="263" y="176"/>
                </a:lnTo>
                <a:lnTo>
                  <a:pt x="262" y="177"/>
                </a:lnTo>
                <a:lnTo>
                  <a:pt x="262" y="177"/>
                </a:lnTo>
                <a:lnTo>
                  <a:pt x="260" y="179"/>
                </a:lnTo>
                <a:lnTo>
                  <a:pt x="260" y="181"/>
                </a:lnTo>
                <a:lnTo>
                  <a:pt x="260" y="181"/>
                </a:lnTo>
                <a:close/>
                <a:moveTo>
                  <a:pt x="125" y="315"/>
                </a:moveTo>
                <a:lnTo>
                  <a:pt x="125" y="315"/>
                </a:lnTo>
                <a:lnTo>
                  <a:pt x="122" y="311"/>
                </a:lnTo>
                <a:lnTo>
                  <a:pt x="122" y="311"/>
                </a:lnTo>
                <a:lnTo>
                  <a:pt x="122" y="311"/>
                </a:lnTo>
                <a:lnTo>
                  <a:pt x="122" y="311"/>
                </a:lnTo>
                <a:lnTo>
                  <a:pt x="124" y="318"/>
                </a:lnTo>
                <a:lnTo>
                  <a:pt x="124" y="318"/>
                </a:lnTo>
                <a:lnTo>
                  <a:pt x="124" y="316"/>
                </a:lnTo>
                <a:lnTo>
                  <a:pt x="124" y="316"/>
                </a:lnTo>
                <a:lnTo>
                  <a:pt x="125" y="315"/>
                </a:lnTo>
                <a:lnTo>
                  <a:pt x="125" y="315"/>
                </a:lnTo>
                <a:close/>
                <a:moveTo>
                  <a:pt x="63" y="366"/>
                </a:moveTo>
                <a:lnTo>
                  <a:pt x="63" y="366"/>
                </a:lnTo>
                <a:lnTo>
                  <a:pt x="61" y="372"/>
                </a:lnTo>
                <a:lnTo>
                  <a:pt x="61" y="372"/>
                </a:lnTo>
                <a:lnTo>
                  <a:pt x="64" y="369"/>
                </a:lnTo>
                <a:lnTo>
                  <a:pt x="64" y="369"/>
                </a:lnTo>
                <a:lnTo>
                  <a:pt x="63" y="366"/>
                </a:lnTo>
                <a:lnTo>
                  <a:pt x="63" y="366"/>
                </a:lnTo>
                <a:close/>
                <a:moveTo>
                  <a:pt x="83" y="174"/>
                </a:moveTo>
                <a:lnTo>
                  <a:pt x="83" y="174"/>
                </a:lnTo>
                <a:lnTo>
                  <a:pt x="83" y="170"/>
                </a:lnTo>
                <a:lnTo>
                  <a:pt x="83" y="170"/>
                </a:lnTo>
                <a:lnTo>
                  <a:pt x="81" y="170"/>
                </a:lnTo>
                <a:lnTo>
                  <a:pt x="81" y="170"/>
                </a:lnTo>
                <a:lnTo>
                  <a:pt x="80" y="173"/>
                </a:lnTo>
                <a:lnTo>
                  <a:pt x="80" y="173"/>
                </a:lnTo>
                <a:lnTo>
                  <a:pt x="80" y="174"/>
                </a:lnTo>
                <a:lnTo>
                  <a:pt x="80" y="174"/>
                </a:lnTo>
                <a:lnTo>
                  <a:pt x="83" y="174"/>
                </a:lnTo>
                <a:lnTo>
                  <a:pt x="83" y="174"/>
                </a:lnTo>
                <a:close/>
                <a:moveTo>
                  <a:pt x="225" y="235"/>
                </a:moveTo>
                <a:lnTo>
                  <a:pt x="225" y="235"/>
                </a:lnTo>
                <a:lnTo>
                  <a:pt x="226" y="235"/>
                </a:lnTo>
                <a:lnTo>
                  <a:pt x="226" y="235"/>
                </a:lnTo>
                <a:lnTo>
                  <a:pt x="228" y="234"/>
                </a:lnTo>
                <a:lnTo>
                  <a:pt x="228" y="234"/>
                </a:lnTo>
                <a:lnTo>
                  <a:pt x="228" y="234"/>
                </a:lnTo>
                <a:lnTo>
                  <a:pt x="228" y="234"/>
                </a:lnTo>
                <a:lnTo>
                  <a:pt x="228" y="228"/>
                </a:lnTo>
                <a:lnTo>
                  <a:pt x="228" y="228"/>
                </a:lnTo>
                <a:lnTo>
                  <a:pt x="228" y="228"/>
                </a:lnTo>
                <a:lnTo>
                  <a:pt x="228" y="228"/>
                </a:lnTo>
                <a:lnTo>
                  <a:pt x="225" y="235"/>
                </a:lnTo>
                <a:lnTo>
                  <a:pt x="225" y="235"/>
                </a:lnTo>
                <a:close/>
                <a:moveTo>
                  <a:pt x="243" y="113"/>
                </a:moveTo>
                <a:lnTo>
                  <a:pt x="243" y="113"/>
                </a:lnTo>
                <a:lnTo>
                  <a:pt x="243" y="117"/>
                </a:lnTo>
                <a:lnTo>
                  <a:pt x="243" y="117"/>
                </a:lnTo>
                <a:lnTo>
                  <a:pt x="248" y="115"/>
                </a:lnTo>
                <a:lnTo>
                  <a:pt x="248" y="115"/>
                </a:lnTo>
                <a:lnTo>
                  <a:pt x="243" y="113"/>
                </a:lnTo>
                <a:lnTo>
                  <a:pt x="243" y="113"/>
                </a:lnTo>
                <a:close/>
                <a:moveTo>
                  <a:pt x="70" y="186"/>
                </a:moveTo>
                <a:lnTo>
                  <a:pt x="70" y="186"/>
                </a:lnTo>
                <a:lnTo>
                  <a:pt x="70" y="180"/>
                </a:lnTo>
                <a:lnTo>
                  <a:pt x="68" y="179"/>
                </a:lnTo>
                <a:lnTo>
                  <a:pt x="67" y="177"/>
                </a:lnTo>
                <a:lnTo>
                  <a:pt x="67" y="177"/>
                </a:lnTo>
                <a:lnTo>
                  <a:pt x="70" y="186"/>
                </a:lnTo>
                <a:lnTo>
                  <a:pt x="70" y="186"/>
                </a:lnTo>
                <a:close/>
                <a:moveTo>
                  <a:pt x="194" y="218"/>
                </a:moveTo>
                <a:lnTo>
                  <a:pt x="194" y="218"/>
                </a:lnTo>
                <a:lnTo>
                  <a:pt x="196" y="210"/>
                </a:lnTo>
                <a:lnTo>
                  <a:pt x="196" y="210"/>
                </a:lnTo>
                <a:lnTo>
                  <a:pt x="196" y="210"/>
                </a:lnTo>
                <a:lnTo>
                  <a:pt x="196" y="210"/>
                </a:lnTo>
                <a:lnTo>
                  <a:pt x="192" y="218"/>
                </a:lnTo>
                <a:lnTo>
                  <a:pt x="192" y="218"/>
                </a:lnTo>
                <a:lnTo>
                  <a:pt x="194" y="218"/>
                </a:lnTo>
                <a:lnTo>
                  <a:pt x="194" y="218"/>
                </a:lnTo>
                <a:close/>
                <a:moveTo>
                  <a:pt x="209" y="126"/>
                </a:moveTo>
                <a:lnTo>
                  <a:pt x="209" y="126"/>
                </a:lnTo>
                <a:lnTo>
                  <a:pt x="209" y="126"/>
                </a:lnTo>
                <a:lnTo>
                  <a:pt x="209" y="126"/>
                </a:lnTo>
                <a:lnTo>
                  <a:pt x="209" y="123"/>
                </a:lnTo>
                <a:lnTo>
                  <a:pt x="209" y="123"/>
                </a:lnTo>
                <a:lnTo>
                  <a:pt x="209" y="120"/>
                </a:lnTo>
                <a:lnTo>
                  <a:pt x="209" y="119"/>
                </a:lnTo>
                <a:lnTo>
                  <a:pt x="209" y="119"/>
                </a:lnTo>
                <a:lnTo>
                  <a:pt x="208" y="122"/>
                </a:lnTo>
                <a:lnTo>
                  <a:pt x="208" y="122"/>
                </a:lnTo>
                <a:lnTo>
                  <a:pt x="209" y="126"/>
                </a:lnTo>
                <a:lnTo>
                  <a:pt x="209" y="126"/>
                </a:lnTo>
                <a:close/>
                <a:moveTo>
                  <a:pt x="80" y="177"/>
                </a:moveTo>
                <a:lnTo>
                  <a:pt x="80" y="177"/>
                </a:lnTo>
                <a:lnTo>
                  <a:pt x="80" y="177"/>
                </a:lnTo>
                <a:lnTo>
                  <a:pt x="80" y="177"/>
                </a:lnTo>
                <a:lnTo>
                  <a:pt x="77" y="180"/>
                </a:lnTo>
                <a:lnTo>
                  <a:pt x="77" y="180"/>
                </a:lnTo>
                <a:lnTo>
                  <a:pt x="77" y="181"/>
                </a:lnTo>
                <a:lnTo>
                  <a:pt x="77" y="181"/>
                </a:lnTo>
                <a:lnTo>
                  <a:pt x="77" y="184"/>
                </a:lnTo>
                <a:lnTo>
                  <a:pt x="77" y="184"/>
                </a:lnTo>
                <a:lnTo>
                  <a:pt x="78" y="184"/>
                </a:lnTo>
                <a:lnTo>
                  <a:pt x="78" y="184"/>
                </a:lnTo>
                <a:lnTo>
                  <a:pt x="80" y="177"/>
                </a:lnTo>
                <a:lnTo>
                  <a:pt x="80" y="177"/>
                </a:lnTo>
                <a:close/>
                <a:moveTo>
                  <a:pt x="252" y="225"/>
                </a:moveTo>
                <a:lnTo>
                  <a:pt x="252" y="225"/>
                </a:lnTo>
                <a:lnTo>
                  <a:pt x="252" y="225"/>
                </a:lnTo>
                <a:lnTo>
                  <a:pt x="252" y="225"/>
                </a:lnTo>
                <a:lnTo>
                  <a:pt x="250" y="230"/>
                </a:lnTo>
                <a:lnTo>
                  <a:pt x="250" y="230"/>
                </a:lnTo>
                <a:lnTo>
                  <a:pt x="252" y="230"/>
                </a:lnTo>
                <a:lnTo>
                  <a:pt x="252" y="230"/>
                </a:lnTo>
                <a:lnTo>
                  <a:pt x="252" y="227"/>
                </a:lnTo>
                <a:lnTo>
                  <a:pt x="252" y="227"/>
                </a:lnTo>
                <a:lnTo>
                  <a:pt x="252" y="225"/>
                </a:lnTo>
                <a:lnTo>
                  <a:pt x="252" y="225"/>
                </a:lnTo>
                <a:close/>
                <a:moveTo>
                  <a:pt x="127" y="297"/>
                </a:moveTo>
                <a:lnTo>
                  <a:pt x="127" y="297"/>
                </a:lnTo>
                <a:lnTo>
                  <a:pt x="127" y="295"/>
                </a:lnTo>
                <a:lnTo>
                  <a:pt x="127" y="295"/>
                </a:lnTo>
                <a:lnTo>
                  <a:pt x="128" y="294"/>
                </a:lnTo>
                <a:lnTo>
                  <a:pt x="127" y="292"/>
                </a:lnTo>
                <a:lnTo>
                  <a:pt x="127" y="292"/>
                </a:lnTo>
                <a:lnTo>
                  <a:pt x="127" y="292"/>
                </a:lnTo>
                <a:lnTo>
                  <a:pt x="127" y="292"/>
                </a:lnTo>
                <a:lnTo>
                  <a:pt x="125" y="294"/>
                </a:lnTo>
                <a:lnTo>
                  <a:pt x="127" y="297"/>
                </a:lnTo>
                <a:lnTo>
                  <a:pt x="127" y="297"/>
                </a:lnTo>
                <a:close/>
                <a:moveTo>
                  <a:pt x="257" y="82"/>
                </a:moveTo>
                <a:lnTo>
                  <a:pt x="257" y="82"/>
                </a:lnTo>
                <a:lnTo>
                  <a:pt x="256" y="83"/>
                </a:lnTo>
                <a:lnTo>
                  <a:pt x="256" y="85"/>
                </a:lnTo>
                <a:lnTo>
                  <a:pt x="256" y="85"/>
                </a:lnTo>
                <a:lnTo>
                  <a:pt x="259" y="85"/>
                </a:lnTo>
                <a:lnTo>
                  <a:pt x="259" y="85"/>
                </a:lnTo>
                <a:lnTo>
                  <a:pt x="257" y="82"/>
                </a:lnTo>
                <a:lnTo>
                  <a:pt x="257" y="82"/>
                </a:lnTo>
                <a:close/>
                <a:moveTo>
                  <a:pt x="263" y="147"/>
                </a:moveTo>
                <a:lnTo>
                  <a:pt x="263" y="147"/>
                </a:lnTo>
                <a:lnTo>
                  <a:pt x="260" y="149"/>
                </a:lnTo>
                <a:lnTo>
                  <a:pt x="259" y="150"/>
                </a:lnTo>
                <a:lnTo>
                  <a:pt x="259" y="150"/>
                </a:lnTo>
                <a:lnTo>
                  <a:pt x="263" y="150"/>
                </a:lnTo>
                <a:lnTo>
                  <a:pt x="263" y="150"/>
                </a:lnTo>
                <a:lnTo>
                  <a:pt x="263" y="147"/>
                </a:lnTo>
                <a:lnTo>
                  <a:pt x="263" y="147"/>
                </a:lnTo>
                <a:close/>
                <a:moveTo>
                  <a:pt x="117" y="186"/>
                </a:moveTo>
                <a:lnTo>
                  <a:pt x="117" y="186"/>
                </a:lnTo>
                <a:lnTo>
                  <a:pt x="120" y="187"/>
                </a:lnTo>
                <a:lnTo>
                  <a:pt x="120" y="187"/>
                </a:lnTo>
                <a:lnTo>
                  <a:pt x="121" y="184"/>
                </a:lnTo>
                <a:lnTo>
                  <a:pt x="121" y="184"/>
                </a:lnTo>
                <a:lnTo>
                  <a:pt x="118" y="184"/>
                </a:lnTo>
                <a:lnTo>
                  <a:pt x="117" y="186"/>
                </a:lnTo>
                <a:lnTo>
                  <a:pt x="117" y="186"/>
                </a:lnTo>
                <a:close/>
                <a:moveTo>
                  <a:pt x="189" y="218"/>
                </a:moveTo>
                <a:lnTo>
                  <a:pt x="189" y="218"/>
                </a:lnTo>
                <a:lnTo>
                  <a:pt x="191" y="211"/>
                </a:lnTo>
                <a:lnTo>
                  <a:pt x="191" y="211"/>
                </a:lnTo>
                <a:lnTo>
                  <a:pt x="188" y="217"/>
                </a:lnTo>
                <a:lnTo>
                  <a:pt x="188" y="217"/>
                </a:lnTo>
                <a:lnTo>
                  <a:pt x="189" y="218"/>
                </a:lnTo>
                <a:lnTo>
                  <a:pt x="189" y="218"/>
                </a:lnTo>
                <a:close/>
                <a:moveTo>
                  <a:pt x="242" y="105"/>
                </a:moveTo>
                <a:lnTo>
                  <a:pt x="242" y="105"/>
                </a:lnTo>
                <a:lnTo>
                  <a:pt x="246" y="102"/>
                </a:lnTo>
                <a:lnTo>
                  <a:pt x="246" y="102"/>
                </a:lnTo>
                <a:lnTo>
                  <a:pt x="242" y="102"/>
                </a:lnTo>
                <a:lnTo>
                  <a:pt x="242" y="102"/>
                </a:lnTo>
                <a:lnTo>
                  <a:pt x="242" y="105"/>
                </a:lnTo>
                <a:lnTo>
                  <a:pt x="242" y="105"/>
                </a:lnTo>
                <a:close/>
                <a:moveTo>
                  <a:pt x="104" y="189"/>
                </a:moveTo>
                <a:lnTo>
                  <a:pt x="104" y="189"/>
                </a:lnTo>
                <a:lnTo>
                  <a:pt x="103" y="190"/>
                </a:lnTo>
                <a:lnTo>
                  <a:pt x="103" y="190"/>
                </a:lnTo>
                <a:lnTo>
                  <a:pt x="101" y="191"/>
                </a:lnTo>
                <a:lnTo>
                  <a:pt x="100" y="191"/>
                </a:lnTo>
                <a:lnTo>
                  <a:pt x="100" y="191"/>
                </a:lnTo>
                <a:lnTo>
                  <a:pt x="100" y="191"/>
                </a:lnTo>
                <a:lnTo>
                  <a:pt x="100" y="191"/>
                </a:lnTo>
                <a:lnTo>
                  <a:pt x="104" y="191"/>
                </a:lnTo>
                <a:lnTo>
                  <a:pt x="104" y="191"/>
                </a:lnTo>
                <a:lnTo>
                  <a:pt x="105" y="189"/>
                </a:lnTo>
                <a:lnTo>
                  <a:pt x="105" y="189"/>
                </a:lnTo>
                <a:lnTo>
                  <a:pt x="104" y="189"/>
                </a:lnTo>
                <a:lnTo>
                  <a:pt x="104" y="189"/>
                </a:lnTo>
                <a:close/>
                <a:moveTo>
                  <a:pt x="275" y="244"/>
                </a:moveTo>
                <a:lnTo>
                  <a:pt x="275" y="244"/>
                </a:lnTo>
                <a:lnTo>
                  <a:pt x="275" y="245"/>
                </a:lnTo>
                <a:lnTo>
                  <a:pt x="275" y="245"/>
                </a:lnTo>
                <a:lnTo>
                  <a:pt x="276" y="244"/>
                </a:lnTo>
                <a:lnTo>
                  <a:pt x="276" y="244"/>
                </a:lnTo>
                <a:lnTo>
                  <a:pt x="276" y="241"/>
                </a:lnTo>
                <a:lnTo>
                  <a:pt x="276" y="241"/>
                </a:lnTo>
                <a:lnTo>
                  <a:pt x="276" y="240"/>
                </a:lnTo>
                <a:lnTo>
                  <a:pt x="275" y="238"/>
                </a:lnTo>
                <a:lnTo>
                  <a:pt x="275" y="238"/>
                </a:lnTo>
                <a:lnTo>
                  <a:pt x="275" y="244"/>
                </a:lnTo>
                <a:lnTo>
                  <a:pt x="275" y="244"/>
                </a:lnTo>
                <a:close/>
                <a:moveTo>
                  <a:pt x="130" y="291"/>
                </a:moveTo>
                <a:lnTo>
                  <a:pt x="130" y="291"/>
                </a:lnTo>
                <a:lnTo>
                  <a:pt x="131" y="287"/>
                </a:lnTo>
                <a:lnTo>
                  <a:pt x="131" y="287"/>
                </a:lnTo>
                <a:lnTo>
                  <a:pt x="130" y="287"/>
                </a:lnTo>
                <a:lnTo>
                  <a:pt x="130" y="287"/>
                </a:lnTo>
                <a:lnTo>
                  <a:pt x="128" y="289"/>
                </a:lnTo>
                <a:lnTo>
                  <a:pt x="128" y="289"/>
                </a:lnTo>
                <a:lnTo>
                  <a:pt x="130" y="291"/>
                </a:lnTo>
                <a:lnTo>
                  <a:pt x="130" y="291"/>
                </a:lnTo>
                <a:close/>
                <a:moveTo>
                  <a:pt x="266" y="120"/>
                </a:moveTo>
                <a:lnTo>
                  <a:pt x="266" y="120"/>
                </a:lnTo>
                <a:lnTo>
                  <a:pt x="265" y="117"/>
                </a:lnTo>
                <a:lnTo>
                  <a:pt x="265" y="117"/>
                </a:lnTo>
                <a:lnTo>
                  <a:pt x="263" y="119"/>
                </a:lnTo>
                <a:lnTo>
                  <a:pt x="263" y="120"/>
                </a:lnTo>
                <a:lnTo>
                  <a:pt x="263" y="120"/>
                </a:lnTo>
                <a:lnTo>
                  <a:pt x="263" y="120"/>
                </a:lnTo>
                <a:lnTo>
                  <a:pt x="263" y="120"/>
                </a:lnTo>
                <a:lnTo>
                  <a:pt x="266" y="120"/>
                </a:lnTo>
                <a:lnTo>
                  <a:pt x="266" y="120"/>
                </a:lnTo>
                <a:close/>
                <a:moveTo>
                  <a:pt x="260" y="125"/>
                </a:moveTo>
                <a:lnTo>
                  <a:pt x="260" y="125"/>
                </a:lnTo>
                <a:lnTo>
                  <a:pt x="257" y="129"/>
                </a:lnTo>
                <a:lnTo>
                  <a:pt x="257" y="129"/>
                </a:lnTo>
                <a:lnTo>
                  <a:pt x="259" y="129"/>
                </a:lnTo>
                <a:lnTo>
                  <a:pt x="259" y="129"/>
                </a:lnTo>
                <a:lnTo>
                  <a:pt x="260" y="126"/>
                </a:lnTo>
                <a:lnTo>
                  <a:pt x="260" y="125"/>
                </a:lnTo>
                <a:lnTo>
                  <a:pt x="260" y="125"/>
                </a:lnTo>
                <a:close/>
                <a:moveTo>
                  <a:pt x="131" y="203"/>
                </a:moveTo>
                <a:lnTo>
                  <a:pt x="131" y="203"/>
                </a:lnTo>
                <a:lnTo>
                  <a:pt x="131" y="200"/>
                </a:lnTo>
                <a:lnTo>
                  <a:pt x="131" y="200"/>
                </a:lnTo>
                <a:lnTo>
                  <a:pt x="130" y="197"/>
                </a:lnTo>
                <a:lnTo>
                  <a:pt x="130" y="197"/>
                </a:lnTo>
                <a:lnTo>
                  <a:pt x="128" y="198"/>
                </a:lnTo>
                <a:lnTo>
                  <a:pt x="128" y="198"/>
                </a:lnTo>
                <a:lnTo>
                  <a:pt x="131" y="203"/>
                </a:lnTo>
                <a:lnTo>
                  <a:pt x="131" y="203"/>
                </a:lnTo>
                <a:close/>
                <a:moveTo>
                  <a:pt x="124" y="288"/>
                </a:moveTo>
                <a:lnTo>
                  <a:pt x="124" y="288"/>
                </a:lnTo>
                <a:lnTo>
                  <a:pt x="122" y="289"/>
                </a:lnTo>
                <a:lnTo>
                  <a:pt x="122" y="289"/>
                </a:lnTo>
                <a:lnTo>
                  <a:pt x="124" y="292"/>
                </a:lnTo>
                <a:lnTo>
                  <a:pt x="124" y="292"/>
                </a:lnTo>
                <a:lnTo>
                  <a:pt x="125" y="291"/>
                </a:lnTo>
                <a:lnTo>
                  <a:pt x="125" y="291"/>
                </a:lnTo>
                <a:lnTo>
                  <a:pt x="124" y="288"/>
                </a:lnTo>
                <a:lnTo>
                  <a:pt x="124" y="288"/>
                </a:lnTo>
                <a:close/>
                <a:moveTo>
                  <a:pt x="226" y="194"/>
                </a:moveTo>
                <a:lnTo>
                  <a:pt x="226" y="194"/>
                </a:lnTo>
                <a:lnTo>
                  <a:pt x="225" y="194"/>
                </a:lnTo>
                <a:lnTo>
                  <a:pt x="225" y="194"/>
                </a:lnTo>
                <a:lnTo>
                  <a:pt x="223" y="196"/>
                </a:lnTo>
                <a:lnTo>
                  <a:pt x="223" y="196"/>
                </a:lnTo>
                <a:lnTo>
                  <a:pt x="223" y="198"/>
                </a:lnTo>
                <a:lnTo>
                  <a:pt x="223" y="198"/>
                </a:lnTo>
                <a:lnTo>
                  <a:pt x="223" y="200"/>
                </a:lnTo>
                <a:lnTo>
                  <a:pt x="223" y="200"/>
                </a:lnTo>
                <a:lnTo>
                  <a:pt x="226" y="194"/>
                </a:lnTo>
                <a:lnTo>
                  <a:pt x="226" y="194"/>
                </a:lnTo>
                <a:close/>
                <a:moveTo>
                  <a:pt x="84" y="194"/>
                </a:moveTo>
                <a:lnTo>
                  <a:pt x="84" y="194"/>
                </a:lnTo>
                <a:lnTo>
                  <a:pt x="83" y="197"/>
                </a:lnTo>
                <a:lnTo>
                  <a:pt x="83" y="197"/>
                </a:lnTo>
                <a:lnTo>
                  <a:pt x="90" y="194"/>
                </a:lnTo>
                <a:lnTo>
                  <a:pt x="90" y="194"/>
                </a:lnTo>
                <a:lnTo>
                  <a:pt x="87" y="194"/>
                </a:lnTo>
                <a:lnTo>
                  <a:pt x="87" y="194"/>
                </a:lnTo>
                <a:lnTo>
                  <a:pt x="86" y="196"/>
                </a:lnTo>
                <a:lnTo>
                  <a:pt x="84" y="194"/>
                </a:lnTo>
                <a:lnTo>
                  <a:pt x="84" y="194"/>
                </a:lnTo>
                <a:close/>
                <a:moveTo>
                  <a:pt x="240" y="56"/>
                </a:moveTo>
                <a:lnTo>
                  <a:pt x="240" y="56"/>
                </a:lnTo>
                <a:lnTo>
                  <a:pt x="239" y="56"/>
                </a:lnTo>
                <a:lnTo>
                  <a:pt x="239" y="56"/>
                </a:lnTo>
                <a:lnTo>
                  <a:pt x="243" y="62"/>
                </a:lnTo>
                <a:lnTo>
                  <a:pt x="243" y="62"/>
                </a:lnTo>
                <a:lnTo>
                  <a:pt x="245" y="62"/>
                </a:lnTo>
                <a:lnTo>
                  <a:pt x="245" y="62"/>
                </a:lnTo>
                <a:lnTo>
                  <a:pt x="240" y="56"/>
                </a:lnTo>
                <a:lnTo>
                  <a:pt x="240" y="56"/>
                </a:lnTo>
                <a:close/>
                <a:moveTo>
                  <a:pt x="246" y="224"/>
                </a:moveTo>
                <a:lnTo>
                  <a:pt x="246" y="224"/>
                </a:lnTo>
                <a:lnTo>
                  <a:pt x="246" y="224"/>
                </a:lnTo>
                <a:lnTo>
                  <a:pt x="246" y="224"/>
                </a:lnTo>
                <a:lnTo>
                  <a:pt x="245" y="228"/>
                </a:lnTo>
                <a:lnTo>
                  <a:pt x="245" y="228"/>
                </a:lnTo>
                <a:lnTo>
                  <a:pt x="246" y="228"/>
                </a:lnTo>
                <a:lnTo>
                  <a:pt x="246" y="228"/>
                </a:lnTo>
                <a:lnTo>
                  <a:pt x="246" y="224"/>
                </a:lnTo>
                <a:lnTo>
                  <a:pt x="246" y="224"/>
                </a:lnTo>
                <a:close/>
                <a:moveTo>
                  <a:pt x="125" y="284"/>
                </a:moveTo>
                <a:lnTo>
                  <a:pt x="125" y="284"/>
                </a:lnTo>
                <a:lnTo>
                  <a:pt x="125" y="285"/>
                </a:lnTo>
                <a:lnTo>
                  <a:pt x="125" y="285"/>
                </a:lnTo>
                <a:lnTo>
                  <a:pt x="127" y="288"/>
                </a:lnTo>
                <a:lnTo>
                  <a:pt x="127" y="288"/>
                </a:lnTo>
                <a:lnTo>
                  <a:pt x="128" y="285"/>
                </a:lnTo>
                <a:lnTo>
                  <a:pt x="128" y="285"/>
                </a:lnTo>
                <a:lnTo>
                  <a:pt x="125" y="284"/>
                </a:lnTo>
                <a:lnTo>
                  <a:pt x="125" y="284"/>
                </a:lnTo>
                <a:close/>
                <a:moveTo>
                  <a:pt x="266" y="102"/>
                </a:moveTo>
                <a:lnTo>
                  <a:pt x="266" y="102"/>
                </a:lnTo>
                <a:lnTo>
                  <a:pt x="263" y="102"/>
                </a:lnTo>
                <a:lnTo>
                  <a:pt x="263" y="102"/>
                </a:lnTo>
                <a:lnTo>
                  <a:pt x="263" y="105"/>
                </a:lnTo>
                <a:lnTo>
                  <a:pt x="263" y="105"/>
                </a:lnTo>
                <a:lnTo>
                  <a:pt x="266" y="103"/>
                </a:lnTo>
                <a:lnTo>
                  <a:pt x="266" y="103"/>
                </a:lnTo>
                <a:lnTo>
                  <a:pt x="266" y="103"/>
                </a:lnTo>
                <a:lnTo>
                  <a:pt x="266" y="102"/>
                </a:lnTo>
                <a:lnTo>
                  <a:pt x="266" y="102"/>
                </a:lnTo>
                <a:close/>
                <a:moveTo>
                  <a:pt x="269" y="173"/>
                </a:moveTo>
                <a:lnTo>
                  <a:pt x="269" y="173"/>
                </a:lnTo>
                <a:lnTo>
                  <a:pt x="270" y="173"/>
                </a:lnTo>
                <a:lnTo>
                  <a:pt x="270" y="171"/>
                </a:lnTo>
                <a:lnTo>
                  <a:pt x="270" y="171"/>
                </a:lnTo>
                <a:lnTo>
                  <a:pt x="270" y="169"/>
                </a:lnTo>
                <a:lnTo>
                  <a:pt x="270" y="169"/>
                </a:lnTo>
                <a:lnTo>
                  <a:pt x="270" y="167"/>
                </a:lnTo>
                <a:lnTo>
                  <a:pt x="270" y="167"/>
                </a:lnTo>
                <a:lnTo>
                  <a:pt x="269" y="169"/>
                </a:lnTo>
                <a:lnTo>
                  <a:pt x="269" y="169"/>
                </a:lnTo>
                <a:lnTo>
                  <a:pt x="269" y="173"/>
                </a:lnTo>
                <a:lnTo>
                  <a:pt x="269" y="173"/>
                </a:lnTo>
                <a:close/>
                <a:moveTo>
                  <a:pt x="259" y="90"/>
                </a:moveTo>
                <a:lnTo>
                  <a:pt x="259" y="90"/>
                </a:lnTo>
                <a:lnTo>
                  <a:pt x="259" y="92"/>
                </a:lnTo>
                <a:lnTo>
                  <a:pt x="259" y="92"/>
                </a:lnTo>
                <a:lnTo>
                  <a:pt x="262" y="92"/>
                </a:lnTo>
                <a:lnTo>
                  <a:pt x="262" y="92"/>
                </a:lnTo>
                <a:lnTo>
                  <a:pt x="262" y="89"/>
                </a:lnTo>
                <a:lnTo>
                  <a:pt x="262" y="89"/>
                </a:lnTo>
                <a:lnTo>
                  <a:pt x="259" y="90"/>
                </a:lnTo>
                <a:lnTo>
                  <a:pt x="259" y="90"/>
                </a:lnTo>
                <a:close/>
                <a:moveTo>
                  <a:pt x="243" y="89"/>
                </a:moveTo>
                <a:lnTo>
                  <a:pt x="243" y="89"/>
                </a:lnTo>
                <a:lnTo>
                  <a:pt x="240" y="88"/>
                </a:lnTo>
                <a:lnTo>
                  <a:pt x="240" y="88"/>
                </a:lnTo>
                <a:lnTo>
                  <a:pt x="239" y="86"/>
                </a:lnTo>
                <a:lnTo>
                  <a:pt x="239" y="86"/>
                </a:lnTo>
                <a:lnTo>
                  <a:pt x="240" y="90"/>
                </a:lnTo>
                <a:lnTo>
                  <a:pt x="240" y="90"/>
                </a:lnTo>
                <a:lnTo>
                  <a:pt x="243" y="89"/>
                </a:lnTo>
                <a:lnTo>
                  <a:pt x="243" y="89"/>
                </a:lnTo>
                <a:close/>
                <a:moveTo>
                  <a:pt x="142" y="291"/>
                </a:moveTo>
                <a:lnTo>
                  <a:pt x="142" y="291"/>
                </a:lnTo>
                <a:lnTo>
                  <a:pt x="140" y="297"/>
                </a:lnTo>
                <a:lnTo>
                  <a:pt x="140" y="297"/>
                </a:lnTo>
                <a:lnTo>
                  <a:pt x="140" y="298"/>
                </a:lnTo>
                <a:lnTo>
                  <a:pt x="140" y="298"/>
                </a:lnTo>
                <a:lnTo>
                  <a:pt x="142" y="294"/>
                </a:lnTo>
                <a:lnTo>
                  <a:pt x="142" y="291"/>
                </a:lnTo>
                <a:lnTo>
                  <a:pt x="142" y="291"/>
                </a:lnTo>
                <a:close/>
                <a:moveTo>
                  <a:pt x="195" y="146"/>
                </a:moveTo>
                <a:lnTo>
                  <a:pt x="195" y="146"/>
                </a:lnTo>
                <a:lnTo>
                  <a:pt x="194" y="147"/>
                </a:lnTo>
                <a:lnTo>
                  <a:pt x="195" y="150"/>
                </a:lnTo>
                <a:lnTo>
                  <a:pt x="195" y="150"/>
                </a:lnTo>
                <a:lnTo>
                  <a:pt x="195" y="147"/>
                </a:lnTo>
                <a:lnTo>
                  <a:pt x="195" y="146"/>
                </a:lnTo>
                <a:lnTo>
                  <a:pt x="195" y="146"/>
                </a:lnTo>
                <a:close/>
                <a:moveTo>
                  <a:pt x="134" y="306"/>
                </a:moveTo>
                <a:lnTo>
                  <a:pt x="134" y="306"/>
                </a:lnTo>
                <a:lnTo>
                  <a:pt x="135" y="306"/>
                </a:lnTo>
                <a:lnTo>
                  <a:pt x="135" y="306"/>
                </a:lnTo>
                <a:lnTo>
                  <a:pt x="138" y="302"/>
                </a:lnTo>
                <a:lnTo>
                  <a:pt x="138" y="302"/>
                </a:lnTo>
                <a:lnTo>
                  <a:pt x="137" y="302"/>
                </a:lnTo>
                <a:lnTo>
                  <a:pt x="137" y="302"/>
                </a:lnTo>
                <a:lnTo>
                  <a:pt x="134" y="306"/>
                </a:lnTo>
                <a:lnTo>
                  <a:pt x="134" y="306"/>
                </a:lnTo>
                <a:close/>
                <a:moveTo>
                  <a:pt x="228" y="240"/>
                </a:moveTo>
                <a:lnTo>
                  <a:pt x="228" y="240"/>
                </a:lnTo>
                <a:lnTo>
                  <a:pt x="228" y="238"/>
                </a:lnTo>
                <a:lnTo>
                  <a:pt x="228" y="238"/>
                </a:lnTo>
                <a:lnTo>
                  <a:pt x="228" y="237"/>
                </a:lnTo>
                <a:lnTo>
                  <a:pt x="228" y="237"/>
                </a:lnTo>
                <a:lnTo>
                  <a:pt x="225" y="238"/>
                </a:lnTo>
                <a:lnTo>
                  <a:pt x="225" y="238"/>
                </a:lnTo>
                <a:lnTo>
                  <a:pt x="223" y="241"/>
                </a:lnTo>
                <a:lnTo>
                  <a:pt x="223" y="241"/>
                </a:lnTo>
                <a:lnTo>
                  <a:pt x="228" y="240"/>
                </a:lnTo>
                <a:lnTo>
                  <a:pt x="228" y="240"/>
                </a:lnTo>
                <a:close/>
                <a:moveTo>
                  <a:pt x="263" y="162"/>
                </a:moveTo>
                <a:lnTo>
                  <a:pt x="263" y="162"/>
                </a:lnTo>
                <a:lnTo>
                  <a:pt x="263" y="159"/>
                </a:lnTo>
                <a:lnTo>
                  <a:pt x="263" y="159"/>
                </a:lnTo>
                <a:lnTo>
                  <a:pt x="260" y="162"/>
                </a:lnTo>
                <a:lnTo>
                  <a:pt x="260" y="162"/>
                </a:lnTo>
                <a:lnTo>
                  <a:pt x="262" y="162"/>
                </a:lnTo>
                <a:lnTo>
                  <a:pt x="262" y="162"/>
                </a:lnTo>
                <a:lnTo>
                  <a:pt x="263" y="162"/>
                </a:lnTo>
                <a:lnTo>
                  <a:pt x="263" y="162"/>
                </a:lnTo>
                <a:close/>
                <a:moveTo>
                  <a:pt x="76" y="173"/>
                </a:moveTo>
                <a:lnTo>
                  <a:pt x="76" y="173"/>
                </a:lnTo>
                <a:lnTo>
                  <a:pt x="77" y="174"/>
                </a:lnTo>
                <a:lnTo>
                  <a:pt x="77" y="174"/>
                </a:lnTo>
                <a:lnTo>
                  <a:pt x="77" y="176"/>
                </a:lnTo>
                <a:lnTo>
                  <a:pt x="77" y="176"/>
                </a:lnTo>
                <a:lnTo>
                  <a:pt x="78" y="170"/>
                </a:lnTo>
                <a:lnTo>
                  <a:pt x="78" y="170"/>
                </a:lnTo>
                <a:lnTo>
                  <a:pt x="76" y="173"/>
                </a:lnTo>
                <a:lnTo>
                  <a:pt x="76" y="173"/>
                </a:lnTo>
                <a:close/>
                <a:moveTo>
                  <a:pt x="101" y="355"/>
                </a:moveTo>
                <a:lnTo>
                  <a:pt x="101" y="355"/>
                </a:lnTo>
                <a:lnTo>
                  <a:pt x="103" y="352"/>
                </a:lnTo>
                <a:lnTo>
                  <a:pt x="103" y="352"/>
                </a:lnTo>
                <a:lnTo>
                  <a:pt x="103" y="351"/>
                </a:lnTo>
                <a:lnTo>
                  <a:pt x="103" y="351"/>
                </a:lnTo>
                <a:lnTo>
                  <a:pt x="100" y="352"/>
                </a:lnTo>
                <a:lnTo>
                  <a:pt x="101" y="355"/>
                </a:lnTo>
                <a:lnTo>
                  <a:pt x="101" y="355"/>
                </a:lnTo>
                <a:close/>
                <a:moveTo>
                  <a:pt x="223" y="190"/>
                </a:moveTo>
                <a:lnTo>
                  <a:pt x="223" y="190"/>
                </a:lnTo>
                <a:lnTo>
                  <a:pt x="226" y="186"/>
                </a:lnTo>
                <a:lnTo>
                  <a:pt x="226" y="186"/>
                </a:lnTo>
                <a:lnTo>
                  <a:pt x="223" y="187"/>
                </a:lnTo>
                <a:lnTo>
                  <a:pt x="223" y="190"/>
                </a:lnTo>
                <a:lnTo>
                  <a:pt x="223" y="190"/>
                </a:lnTo>
                <a:close/>
                <a:moveTo>
                  <a:pt x="223" y="164"/>
                </a:moveTo>
                <a:lnTo>
                  <a:pt x="223" y="164"/>
                </a:lnTo>
                <a:lnTo>
                  <a:pt x="221" y="166"/>
                </a:lnTo>
                <a:lnTo>
                  <a:pt x="221" y="166"/>
                </a:lnTo>
                <a:lnTo>
                  <a:pt x="221" y="169"/>
                </a:lnTo>
                <a:lnTo>
                  <a:pt x="221" y="169"/>
                </a:lnTo>
                <a:lnTo>
                  <a:pt x="222" y="169"/>
                </a:lnTo>
                <a:lnTo>
                  <a:pt x="222" y="169"/>
                </a:lnTo>
                <a:lnTo>
                  <a:pt x="223" y="164"/>
                </a:lnTo>
                <a:lnTo>
                  <a:pt x="223" y="164"/>
                </a:lnTo>
                <a:close/>
                <a:moveTo>
                  <a:pt x="71" y="372"/>
                </a:moveTo>
                <a:lnTo>
                  <a:pt x="71" y="372"/>
                </a:lnTo>
                <a:lnTo>
                  <a:pt x="70" y="369"/>
                </a:lnTo>
                <a:lnTo>
                  <a:pt x="70" y="369"/>
                </a:lnTo>
                <a:lnTo>
                  <a:pt x="68" y="370"/>
                </a:lnTo>
                <a:lnTo>
                  <a:pt x="68" y="370"/>
                </a:lnTo>
                <a:lnTo>
                  <a:pt x="68" y="372"/>
                </a:lnTo>
                <a:lnTo>
                  <a:pt x="68" y="372"/>
                </a:lnTo>
                <a:lnTo>
                  <a:pt x="70" y="372"/>
                </a:lnTo>
                <a:lnTo>
                  <a:pt x="71" y="372"/>
                </a:lnTo>
                <a:lnTo>
                  <a:pt x="71" y="372"/>
                </a:lnTo>
                <a:close/>
                <a:moveTo>
                  <a:pt x="115" y="339"/>
                </a:moveTo>
                <a:lnTo>
                  <a:pt x="115" y="339"/>
                </a:lnTo>
                <a:lnTo>
                  <a:pt x="118" y="335"/>
                </a:lnTo>
                <a:lnTo>
                  <a:pt x="118" y="335"/>
                </a:lnTo>
                <a:lnTo>
                  <a:pt x="117" y="336"/>
                </a:lnTo>
                <a:lnTo>
                  <a:pt x="115" y="336"/>
                </a:lnTo>
                <a:lnTo>
                  <a:pt x="115" y="336"/>
                </a:lnTo>
                <a:lnTo>
                  <a:pt x="115" y="338"/>
                </a:lnTo>
                <a:lnTo>
                  <a:pt x="115" y="339"/>
                </a:lnTo>
                <a:lnTo>
                  <a:pt x="115" y="339"/>
                </a:lnTo>
                <a:close/>
                <a:moveTo>
                  <a:pt x="267" y="95"/>
                </a:moveTo>
                <a:lnTo>
                  <a:pt x="267" y="95"/>
                </a:lnTo>
                <a:lnTo>
                  <a:pt x="267" y="96"/>
                </a:lnTo>
                <a:lnTo>
                  <a:pt x="267" y="96"/>
                </a:lnTo>
                <a:lnTo>
                  <a:pt x="267" y="99"/>
                </a:lnTo>
                <a:lnTo>
                  <a:pt x="267" y="99"/>
                </a:lnTo>
                <a:lnTo>
                  <a:pt x="269" y="99"/>
                </a:lnTo>
                <a:lnTo>
                  <a:pt x="269" y="99"/>
                </a:lnTo>
                <a:lnTo>
                  <a:pt x="269" y="99"/>
                </a:lnTo>
                <a:lnTo>
                  <a:pt x="267" y="95"/>
                </a:lnTo>
                <a:lnTo>
                  <a:pt x="267" y="95"/>
                </a:lnTo>
                <a:close/>
                <a:moveTo>
                  <a:pt x="253" y="196"/>
                </a:moveTo>
                <a:lnTo>
                  <a:pt x="253" y="196"/>
                </a:lnTo>
                <a:lnTo>
                  <a:pt x="255" y="194"/>
                </a:lnTo>
                <a:lnTo>
                  <a:pt x="256" y="193"/>
                </a:lnTo>
                <a:lnTo>
                  <a:pt x="256" y="193"/>
                </a:lnTo>
                <a:lnTo>
                  <a:pt x="255" y="193"/>
                </a:lnTo>
                <a:lnTo>
                  <a:pt x="255" y="193"/>
                </a:lnTo>
                <a:lnTo>
                  <a:pt x="253" y="196"/>
                </a:lnTo>
                <a:lnTo>
                  <a:pt x="253" y="196"/>
                </a:lnTo>
                <a:close/>
                <a:moveTo>
                  <a:pt x="164" y="203"/>
                </a:moveTo>
                <a:lnTo>
                  <a:pt x="164" y="203"/>
                </a:lnTo>
                <a:lnTo>
                  <a:pt x="168" y="200"/>
                </a:lnTo>
                <a:lnTo>
                  <a:pt x="168" y="200"/>
                </a:lnTo>
                <a:lnTo>
                  <a:pt x="165" y="201"/>
                </a:lnTo>
                <a:lnTo>
                  <a:pt x="164" y="203"/>
                </a:lnTo>
                <a:lnTo>
                  <a:pt x="164" y="203"/>
                </a:lnTo>
                <a:close/>
                <a:moveTo>
                  <a:pt x="269" y="160"/>
                </a:moveTo>
                <a:lnTo>
                  <a:pt x="269" y="160"/>
                </a:lnTo>
                <a:lnTo>
                  <a:pt x="270" y="160"/>
                </a:lnTo>
                <a:lnTo>
                  <a:pt x="270" y="160"/>
                </a:lnTo>
                <a:lnTo>
                  <a:pt x="270" y="160"/>
                </a:lnTo>
                <a:lnTo>
                  <a:pt x="270" y="156"/>
                </a:lnTo>
                <a:lnTo>
                  <a:pt x="270" y="156"/>
                </a:lnTo>
                <a:lnTo>
                  <a:pt x="270" y="154"/>
                </a:lnTo>
                <a:lnTo>
                  <a:pt x="270" y="154"/>
                </a:lnTo>
                <a:lnTo>
                  <a:pt x="270" y="154"/>
                </a:lnTo>
                <a:lnTo>
                  <a:pt x="270" y="154"/>
                </a:lnTo>
                <a:lnTo>
                  <a:pt x="269" y="160"/>
                </a:lnTo>
                <a:lnTo>
                  <a:pt x="269" y="160"/>
                </a:lnTo>
                <a:close/>
                <a:moveTo>
                  <a:pt x="243" y="122"/>
                </a:moveTo>
                <a:lnTo>
                  <a:pt x="243" y="122"/>
                </a:lnTo>
                <a:lnTo>
                  <a:pt x="249" y="117"/>
                </a:lnTo>
                <a:lnTo>
                  <a:pt x="249" y="117"/>
                </a:lnTo>
                <a:lnTo>
                  <a:pt x="249" y="117"/>
                </a:lnTo>
                <a:lnTo>
                  <a:pt x="249" y="117"/>
                </a:lnTo>
                <a:lnTo>
                  <a:pt x="245" y="119"/>
                </a:lnTo>
                <a:lnTo>
                  <a:pt x="245" y="119"/>
                </a:lnTo>
                <a:lnTo>
                  <a:pt x="243" y="120"/>
                </a:lnTo>
                <a:lnTo>
                  <a:pt x="243" y="122"/>
                </a:lnTo>
                <a:lnTo>
                  <a:pt x="243" y="122"/>
                </a:lnTo>
                <a:close/>
                <a:moveTo>
                  <a:pt x="93" y="167"/>
                </a:moveTo>
                <a:lnTo>
                  <a:pt x="93" y="167"/>
                </a:lnTo>
                <a:lnTo>
                  <a:pt x="93" y="167"/>
                </a:lnTo>
                <a:lnTo>
                  <a:pt x="93" y="167"/>
                </a:lnTo>
                <a:lnTo>
                  <a:pt x="91" y="171"/>
                </a:lnTo>
                <a:lnTo>
                  <a:pt x="91" y="171"/>
                </a:lnTo>
                <a:lnTo>
                  <a:pt x="94" y="170"/>
                </a:lnTo>
                <a:lnTo>
                  <a:pt x="94" y="170"/>
                </a:lnTo>
                <a:lnTo>
                  <a:pt x="93" y="167"/>
                </a:lnTo>
                <a:lnTo>
                  <a:pt x="93" y="167"/>
                </a:lnTo>
                <a:close/>
                <a:moveTo>
                  <a:pt x="206" y="73"/>
                </a:moveTo>
                <a:lnTo>
                  <a:pt x="206" y="73"/>
                </a:lnTo>
                <a:lnTo>
                  <a:pt x="206" y="73"/>
                </a:lnTo>
                <a:lnTo>
                  <a:pt x="206" y="73"/>
                </a:lnTo>
                <a:lnTo>
                  <a:pt x="208" y="69"/>
                </a:lnTo>
                <a:lnTo>
                  <a:pt x="208" y="69"/>
                </a:lnTo>
                <a:lnTo>
                  <a:pt x="206" y="68"/>
                </a:lnTo>
                <a:lnTo>
                  <a:pt x="206" y="68"/>
                </a:lnTo>
                <a:lnTo>
                  <a:pt x="206" y="73"/>
                </a:lnTo>
                <a:lnTo>
                  <a:pt x="206" y="73"/>
                </a:lnTo>
                <a:close/>
                <a:moveTo>
                  <a:pt x="240" y="224"/>
                </a:moveTo>
                <a:lnTo>
                  <a:pt x="240" y="224"/>
                </a:lnTo>
                <a:lnTo>
                  <a:pt x="240" y="224"/>
                </a:lnTo>
                <a:lnTo>
                  <a:pt x="240" y="224"/>
                </a:lnTo>
                <a:lnTo>
                  <a:pt x="239" y="230"/>
                </a:lnTo>
                <a:lnTo>
                  <a:pt x="239" y="230"/>
                </a:lnTo>
                <a:lnTo>
                  <a:pt x="240" y="230"/>
                </a:lnTo>
                <a:lnTo>
                  <a:pt x="240" y="228"/>
                </a:lnTo>
                <a:lnTo>
                  <a:pt x="240" y="228"/>
                </a:lnTo>
                <a:lnTo>
                  <a:pt x="240" y="224"/>
                </a:lnTo>
                <a:lnTo>
                  <a:pt x="240" y="224"/>
                </a:lnTo>
                <a:close/>
                <a:moveTo>
                  <a:pt x="266" y="149"/>
                </a:moveTo>
                <a:lnTo>
                  <a:pt x="266" y="149"/>
                </a:lnTo>
                <a:lnTo>
                  <a:pt x="267" y="147"/>
                </a:lnTo>
                <a:lnTo>
                  <a:pt x="267" y="144"/>
                </a:lnTo>
                <a:lnTo>
                  <a:pt x="267" y="144"/>
                </a:lnTo>
                <a:lnTo>
                  <a:pt x="266" y="146"/>
                </a:lnTo>
                <a:lnTo>
                  <a:pt x="266" y="146"/>
                </a:lnTo>
                <a:lnTo>
                  <a:pt x="266" y="149"/>
                </a:lnTo>
                <a:lnTo>
                  <a:pt x="266" y="149"/>
                </a:lnTo>
                <a:close/>
                <a:moveTo>
                  <a:pt x="74" y="169"/>
                </a:moveTo>
                <a:lnTo>
                  <a:pt x="74" y="169"/>
                </a:lnTo>
                <a:lnTo>
                  <a:pt x="77" y="164"/>
                </a:lnTo>
                <a:lnTo>
                  <a:pt x="77" y="164"/>
                </a:lnTo>
                <a:lnTo>
                  <a:pt x="77" y="164"/>
                </a:lnTo>
                <a:lnTo>
                  <a:pt x="77" y="164"/>
                </a:lnTo>
                <a:lnTo>
                  <a:pt x="73" y="167"/>
                </a:lnTo>
                <a:lnTo>
                  <a:pt x="73" y="167"/>
                </a:lnTo>
                <a:lnTo>
                  <a:pt x="74" y="169"/>
                </a:lnTo>
                <a:lnTo>
                  <a:pt x="74" y="169"/>
                </a:lnTo>
                <a:close/>
                <a:moveTo>
                  <a:pt x="205" y="122"/>
                </a:moveTo>
                <a:lnTo>
                  <a:pt x="205" y="122"/>
                </a:lnTo>
                <a:lnTo>
                  <a:pt x="205" y="120"/>
                </a:lnTo>
                <a:lnTo>
                  <a:pt x="205" y="117"/>
                </a:lnTo>
                <a:lnTo>
                  <a:pt x="205" y="117"/>
                </a:lnTo>
                <a:lnTo>
                  <a:pt x="203" y="120"/>
                </a:lnTo>
                <a:lnTo>
                  <a:pt x="205" y="122"/>
                </a:lnTo>
                <a:lnTo>
                  <a:pt x="205" y="122"/>
                </a:lnTo>
                <a:close/>
                <a:moveTo>
                  <a:pt x="199" y="201"/>
                </a:moveTo>
                <a:lnTo>
                  <a:pt x="199" y="201"/>
                </a:lnTo>
                <a:lnTo>
                  <a:pt x="196" y="201"/>
                </a:lnTo>
                <a:lnTo>
                  <a:pt x="196" y="201"/>
                </a:lnTo>
                <a:lnTo>
                  <a:pt x="196" y="203"/>
                </a:lnTo>
                <a:lnTo>
                  <a:pt x="198" y="204"/>
                </a:lnTo>
                <a:lnTo>
                  <a:pt x="198" y="204"/>
                </a:lnTo>
                <a:lnTo>
                  <a:pt x="199" y="201"/>
                </a:lnTo>
                <a:lnTo>
                  <a:pt x="199" y="201"/>
                </a:lnTo>
                <a:close/>
                <a:moveTo>
                  <a:pt x="130" y="174"/>
                </a:moveTo>
                <a:lnTo>
                  <a:pt x="130" y="174"/>
                </a:lnTo>
                <a:lnTo>
                  <a:pt x="132" y="171"/>
                </a:lnTo>
                <a:lnTo>
                  <a:pt x="132" y="171"/>
                </a:lnTo>
                <a:lnTo>
                  <a:pt x="131" y="171"/>
                </a:lnTo>
                <a:lnTo>
                  <a:pt x="131" y="171"/>
                </a:lnTo>
                <a:lnTo>
                  <a:pt x="130" y="174"/>
                </a:lnTo>
                <a:lnTo>
                  <a:pt x="130" y="174"/>
                </a:lnTo>
                <a:close/>
                <a:moveTo>
                  <a:pt x="270" y="103"/>
                </a:moveTo>
                <a:lnTo>
                  <a:pt x="270" y="103"/>
                </a:lnTo>
                <a:lnTo>
                  <a:pt x="270" y="105"/>
                </a:lnTo>
                <a:lnTo>
                  <a:pt x="270" y="105"/>
                </a:lnTo>
                <a:lnTo>
                  <a:pt x="270" y="108"/>
                </a:lnTo>
                <a:lnTo>
                  <a:pt x="270" y="108"/>
                </a:lnTo>
                <a:lnTo>
                  <a:pt x="272" y="109"/>
                </a:lnTo>
                <a:lnTo>
                  <a:pt x="272" y="109"/>
                </a:lnTo>
                <a:lnTo>
                  <a:pt x="272" y="109"/>
                </a:lnTo>
                <a:lnTo>
                  <a:pt x="272" y="109"/>
                </a:lnTo>
                <a:lnTo>
                  <a:pt x="270" y="103"/>
                </a:lnTo>
                <a:lnTo>
                  <a:pt x="270" y="103"/>
                </a:lnTo>
                <a:close/>
                <a:moveTo>
                  <a:pt x="159" y="76"/>
                </a:moveTo>
                <a:lnTo>
                  <a:pt x="159" y="76"/>
                </a:lnTo>
                <a:lnTo>
                  <a:pt x="159" y="76"/>
                </a:lnTo>
                <a:lnTo>
                  <a:pt x="159" y="76"/>
                </a:lnTo>
                <a:lnTo>
                  <a:pt x="154" y="81"/>
                </a:lnTo>
                <a:lnTo>
                  <a:pt x="154" y="81"/>
                </a:lnTo>
                <a:lnTo>
                  <a:pt x="154" y="81"/>
                </a:lnTo>
                <a:lnTo>
                  <a:pt x="154" y="81"/>
                </a:lnTo>
                <a:lnTo>
                  <a:pt x="159" y="76"/>
                </a:lnTo>
                <a:lnTo>
                  <a:pt x="159" y="76"/>
                </a:lnTo>
                <a:lnTo>
                  <a:pt x="159" y="76"/>
                </a:lnTo>
                <a:lnTo>
                  <a:pt x="159" y="76"/>
                </a:lnTo>
                <a:close/>
                <a:moveTo>
                  <a:pt x="61" y="378"/>
                </a:moveTo>
                <a:lnTo>
                  <a:pt x="61" y="378"/>
                </a:lnTo>
                <a:lnTo>
                  <a:pt x="61" y="376"/>
                </a:lnTo>
                <a:lnTo>
                  <a:pt x="61" y="376"/>
                </a:lnTo>
                <a:lnTo>
                  <a:pt x="64" y="375"/>
                </a:lnTo>
                <a:lnTo>
                  <a:pt x="64" y="375"/>
                </a:lnTo>
                <a:lnTo>
                  <a:pt x="63" y="375"/>
                </a:lnTo>
                <a:lnTo>
                  <a:pt x="63" y="375"/>
                </a:lnTo>
                <a:lnTo>
                  <a:pt x="61" y="376"/>
                </a:lnTo>
                <a:lnTo>
                  <a:pt x="61" y="376"/>
                </a:lnTo>
                <a:lnTo>
                  <a:pt x="60" y="378"/>
                </a:lnTo>
                <a:lnTo>
                  <a:pt x="60" y="378"/>
                </a:lnTo>
                <a:lnTo>
                  <a:pt x="61" y="378"/>
                </a:lnTo>
                <a:lnTo>
                  <a:pt x="61" y="378"/>
                </a:lnTo>
                <a:close/>
                <a:moveTo>
                  <a:pt x="255" y="79"/>
                </a:moveTo>
                <a:lnTo>
                  <a:pt x="255" y="79"/>
                </a:lnTo>
                <a:lnTo>
                  <a:pt x="255" y="76"/>
                </a:lnTo>
                <a:lnTo>
                  <a:pt x="255" y="76"/>
                </a:lnTo>
                <a:lnTo>
                  <a:pt x="252" y="78"/>
                </a:lnTo>
                <a:lnTo>
                  <a:pt x="252" y="78"/>
                </a:lnTo>
                <a:lnTo>
                  <a:pt x="253" y="79"/>
                </a:lnTo>
                <a:lnTo>
                  <a:pt x="255" y="79"/>
                </a:lnTo>
                <a:lnTo>
                  <a:pt x="255" y="79"/>
                </a:lnTo>
                <a:close/>
                <a:moveTo>
                  <a:pt x="201" y="143"/>
                </a:moveTo>
                <a:lnTo>
                  <a:pt x="201" y="143"/>
                </a:lnTo>
                <a:lnTo>
                  <a:pt x="199" y="146"/>
                </a:lnTo>
                <a:lnTo>
                  <a:pt x="201" y="149"/>
                </a:lnTo>
                <a:lnTo>
                  <a:pt x="201" y="149"/>
                </a:lnTo>
                <a:lnTo>
                  <a:pt x="201" y="143"/>
                </a:lnTo>
                <a:lnTo>
                  <a:pt x="201" y="143"/>
                </a:lnTo>
                <a:close/>
                <a:moveTo>
                  <a:pt x="162" y="191"/>
                </a:moveTo>
                <a:lnTo>
                  <a:pt x="162" y="191"/>
                </a:lnTo>
                <a:lnTo>
                  <a:pt x="161" y="196"/>
                </a:lnTo>
                <a:lnTo>
                  <a:pt x="161" y="196"/>
                </a:lnTo>
                <a:lnTo>
                  <a:pt x="162" y="194"/>
                </a:lnTo>
                <a:lnTo>
                  <a:pt x="164" y="193"/>
                </a:lnTo>
                <a:lnTo>
                  <a:pt x="164" y="193"/>
                </a:lnTo>
                <a:lnTo>
                  <a:pt x="162" y="191"/>
                </a:lnTo>
                <a:lnTo>
                  <a:pt x="162" y="191"/>
                </a:lnTo>
                <a:close/>
                <a:moveTo>
                  <a:pt x="221" y="173"/>
                </a:moveTo>
                <a:lnTo>
                  <a:pt x="221" y="173"/>
                </a:lnTo>
                <a:lnTo>
                  <a:pt x="221" y="173"/>
                </a:lnTo>
                <a:lnTo>
                  <a:pt x="221" y="173"/>
                </a:lnTo>
                <a:lnTo>
                  <a:pt x="219" y="174"/>
                </a:lnTo>
                <a:lnTo>
                  <a:pt x="219" y="176"/>
                </a:lnTo>
                <a:lnTo>
                  <a:pt x="219" y="176"/>
                </a:lnTo>
                <a:lnTo>
                  <a:pt x="221" y="176"/>
                </a:lnTo>
                <a:lnTo>
                  <a:pt x="221" y="176"/>
                </a:lnTo>
                <a:lnTo>
                  <a:pt x="221" y="173"/>
                </a:lnTo>
                <a:lnTo>
                  <a:pt x="221" y="173"/>
                </a:lnTo>
                <a:close/>
                <a:moveTo>
                  <a:pt x="199" y="109"/>
                </a:moveTo>
                <a:lnTo>
                  <a:pt x="199" y="109"/>
                </a:lnTo>
                <a:lnTo>
                  <a:pt x="199" y="109"/>
                </a:lnTo>
                <a:lnTo>
                  <a:pt x="199" y="109"/>
                </a:lnTo>
                <a:lnTo>
                  <a:pt x="201" y="106"/>
                </a:lnTo>
                <a:lnTo>
                  <a:pt x="201" y="106"/>
                </a:lnTo>
                <a:lnTo>
                  <a:pt x="201" y="103"/>
                </a:lnTo>
                <a:lnTo>
                  <a:pt x="201" y="103"/>
                </a:lnTo>
                <a:lnTo>
                  <a:pt x="202" y="102"/>
                </a:lnTo>
                <a:lnTo>
                  <a:pt x="202" y="102"/>
                </a:lnTo>
                <a:lnTo>
                  <a:pt x="202" y="99"/>
                </a:lnTo>
                <a:lnTo>
                  <a:pt x="202" y="99"/>
                </a:lnTo>
                <a:lnTo>
                  <a:pt x="202" y="99"/>
                </a:lnTo>
                <a:lnTo>
                  <a:pt x="202" y="99"/>
                </a:lnTo>
                <a:lnTo>
                  <a:pt x="199" y="109"/>
                </a:lnTo>
                <a:lnTo>
                  <a:pt x="199" y="109"/>
                </a:lnTo>
                <a:close/>
                <a:moveTo>
                  <a:pt x="20" y="153"/>
                </a:moveTo>
                <a:lnTo>
                  <a:pt x="20" y="153"/>
                </a:lnTo>
                <a:lnTo>
                  <a:pt x="22" y="152"/>
                </a:lnTo>
                <a:lnTo>
                  <a:pt x="23" y="149"/>
                </a:lnTo>
                <a:lnTo>
                  <a:pt x="23" y="149"/>
                </a:lnTo>
                <a:lnTo>
                  <a:pt x="20" y="153"/>
                </a:lnTo>
                <a:lnTo>
                  <a:pt x="20" y="153"/>
                </a:lnTo>
                <a:close/>
                <a:moveTo>
                  <a:pt x="59" y="353"/>
                </a:moveTo>
                <a:lnTo>
                  <a:pt x="59" y="353"/>
                </a:lnTo>
                <a:lnTo>
                  <a:pt x="59" y="353"/>
                </a:lnTo>
                <a:lnTo>
                  <a:pt x="59" y="353"/>
                </a:lnTo>
                <a:lnTo>
                  <a:pt x="60" y="351"/>
                </a:lnTo>
                <a:lnTo>
                  <a:pt x="60" y="351"/>
                </a:lnTo>
                <a:lnTo>
                  <a:pt x="60" y="351"/>
                </a:lnTo>
                <a:lnTo>
                  <a:pt x="60" y="351"/>
                </a:lnTo>
                <a:lnTo>
                  <a:pt x="59" y="353"/>
                </a:lnTo>
                <a:lnTo>
                  <a:pt x="59" y="353"/>
                </a:lnTo>
                <a:close/>
                <a:moveTo>
                  <a:pt x="199" y="154"/>
                </a:moveTo>
                <a:lnTo>
                  <a:pt x="199" y="154"/>
                </a:lnTo>
                <a:lnTo>
                  <a:pt x="201" y="160"/>
                </a:lnTo>
                <a:lnTo>
                  <a:pt x="201" y="160"/>
                </a:lnTo>
                <a:lnTo>
                  <a:pt x="201" y="159"/>
                </a:lnTo>
                <a:lnTo>
                  <a:pt x="201" y="159"/>
                </a:lnTo>
                <a:lnTo>
                  <a:pt x="199" y="154"/>
                </a:lnTo>
                <a:lnTo>
                  <a:pt x="199" y="154"/>
                </a:lnTo>
                <a:close/>
                <a:moveTo>
                  <a:pt x="90" y="360"/>
                </a:moveTo>
                <a:lnTo>
                  <a:pt x="90" y="360"/>
                </a:lnTo>
                <a:lnTo>
                  <a:pt x="87" y="362"/>
                </a:lnTo>
                <a:lnTo>
                  <a:pt x="88" y="365"/>
                </a:lnTo>
                <a:lnTo>
                  <a:pt x="88" y="365"/>
                </a:lnTo>
                <a:lnTo>
                  <a:pt x="90" y="360"/>
                </a:lnTo>
                <a:lnTo>
                  <a:pt x="90" y="360"/>
                </a:lnTo>
                <a:close/>
                <a:moveTo>
                  <a:pt x="84" y="369"/>
                </a:moveTo>
                <a:lnTo>
                  <a:pt x="84" y="369"/>
                </a:lnTo>
                <a:lnTo>
                  <a:pt x="83" y="368"/>
                </a:lnTo>
                <a:lnTo>
                  <a:pt x="83" y="368"/>
                </a:lnTo>
                <a:lnTo>
                  <a:pt x="81" y="370"/>
                </a:lnTo>
                <a:lnTo>
                  <a:pt x="81" y="370"/>
                </a:lnTo>
                <a:lnTo>
                  <a:pt x="81" y="370"/>
                </a:lnTo>
                <a:lnTo>
                  <a:pt x="81" y="370"/>
                </a:lnTo>
                <a:lnTo>
                  <a:pt x="84" y="369"/>
                </a:lnTo>
                <a:lnTo>
                  <a:pt x="84" y="369"/>
                </a:lnTo>
                <a:close/>
                <a:moveTo>
                  <a:pt x="216" y="146"/>
                </a:moveTo>
                <a:lnTo>
                  <a:pt x="216" y="146"/>
                </a:lnTo>
                <a:lnTo>
                  <a:pt x="211" y="149"/>
                </a:lnTo>
                <a:lnTo>
                  <a:pt x="211" y="149"/>
                </a:lnTo>
                <a:lnTo>
                  <a:pt x="215" y="147"/>
                </a:lnTo>
                <a:lnTo>
                  <a:pt x="215" y="147"/>
                </a:lnTo>
                <a:lnTo>
                  <a:pt x="216" y="146"/>
                </a:lnTo>
                <a:lnTo>
                  <a:pt x="216" y="146"/>
                </a:lnTo>
                <a:close/>
                <a:moveTo>
                  <a:pt x="37" y="321"/>
                </a:moveTo>
                <a:lnTo>
                  <a:pt x="37" y="321"/>
                </a:lnTo>
                <a:lnTo>
                  <a:pt x="37" y="321"/>
                </a:lnTo>
                <a:lnTo>
                  <a:pt x="37" y="321"/>
                </a:lnTo>
                <a:lnTo>
                  <a:pt x="36" y="315"/>
                </a:lnTo>
                <a:lnTo>
                  <a:pt x="36" y="315"/>
                </a:lnTo>
                <a:lnTo>
                  <a:pt x="36" y="316"/>
                </a:lnTo>
                <a:lnTo>
                  <a:pt x="36" y="316"/>
                </a:lnTo>
                <a:lnTo>
                  <a:pt x="37" y="321"/>
                </a:lnTo>
                <a:lnTo>
                  <a:pt x="37" y="321"/>
                </a:lnTo>
                <a:close/>
                <a:moveTo>
                  <a:pt x="213" y="109"/>
                </a:moveTo>
                <a:lnTo>
                  <a:pt x="213" y="109"/>
                </a:lnTo>
                <a:lnTo>
                  <a:pt x="212" y="110"/>
                </a:lnTo>
                <a:lnTo>
                  <a:pt x="212" y="110"/>
                </a:lnTo>
                <a:lnTo>
                  <a:pt x="213" y="112"/>
                </a:lnTo>
                <a:lnTo>
                  <a:pt x="213" y="112"/>
                </a:lnTo>
                <a:lnTo>
                  <a:pt x="213" y="113"/>
                </a:lnTo>
                <a:lnTo>
                  <a:pt x="213" y="113"/>
                </a:lnTo>
                <a:lnTo>
                  <a:pt x="215" y="113"/>
                </a:lnTo>
                <a:lnTo>
                  <a:pt x="215" y="113"/>
                </a:lnTo>
                <a:lnTo>
                  <a:pt x="213" y="109"/>
                </a:lnTo>
                <a:lnTo>
                  <a:pt x="213" y="109"/>
                </a:lnTo>
                <a:close/>
                <a:moveTo>
                  <a:pt x="46" y="140"/>
                </a:moveTo>
                <a:lnTo>
                  <a:pt x="46" y="140"/>
                </a:lnTo>
                <a:lnTo>
                  <a:pt x="44" y="144"/>
                </a:lnTo>
                <a:lnTo>
                  <a:pt x="44" y="144"/>
                </a:lnTo>
                <a:lnTo>
                  <a:pt x="47" y="142"/>
                </a:lnTo>
                <a:lnTo>
                  <a:pt x="47" y="142"/>
                </a:lnTo>
                <a:lnTo>
                  <a:pt x="49" y="140"/>
                </a:lnTo>
                <a:lnTo>
                  <a:pt x="49" y="140"/>
                </a:lnTo>
                <a:lnTo>
                  <a:pt x="46" y="140"/>
                </a:lnTo>
                <a:lnTo>
                  <a:pt x="46" y="140"/>
                </a:lnTo>
                <a:close/>
                <a:moveTo>
                  <a:pt x="206" y="88"/>
                </a:moveTo>
                <a:lnTo>
                  <a:pt x="206" y="88"/>
                </a:lnTo>
                <a:lnTo>
                  <a:pt x="203" y="96"/>
                </a:lnTo>
                <a:lnTo>
                  <a:pt x="203" y="96"/>
                </a:lnTo>
                <a:lnTo>
                  <a:pt x="203" y="96"/>
                </a:lnTo>
                <a:lnTo>
                  <a:pt x="203" y="96"/>
                </a:lnTo>
                <a:lnTo>
                  <a:pt x="206" y="88"/>
                </a:lnTo>
                <a:lnTo>
                  <a:pt x="206" y="88"/>
                </a:lnTo>
                <a:lnTo>
                  <a:pt x="206" y="88"/>
                </a:lnTo>
                <a:lnTo>
                  <a:pt x="206" y="88"/>
                </a:lnTo>
                <a:close/>
                <a:moveTo>
                  <a:pt x="233" y="200"/>
                </a:moveTo>
                <a:lnTo>
                  <a:pt x="233" y="200"/>
                </a:lnTo>
                <a:lnTo>
                  <a:pt x="233" y="200"/>
                </a:lnTo>
                <a:lnTo>
                  <a:pt x="233" y="200"/>
                </a:lnTo>
                <a:lnTo>
                  <a:pt x="235" y="194"/>
                </a:lnTo>
                <a:lnTo>
                  <a:pt x="235" y="194"/>
                </a:lnTo>
                <a:lnTo>
                  <a:pt x="235" y="193"/>
                </a:lnTo>
                <a:lnTo>
                  <a:pt x="235" y="193"/>
                </a:lnTo>
                <a:lnTo>
                  <a:pt x="233" y="200"/>
                </a:lnTo>
                <a:lnTo>
                  <a:pt x="233" y="200"/>
                </a:lnTo>
                <a:close/>
                <a:moveTo>
                  <a:pt x="95" y="358"/>
                </a:moveTo>
                <a:lnTo>
                  <a:pt x="95" y="358"/>
                </a:lnTo>
                <a:lnTo>
                  <a:pt x="94" y="359"/>
                </a:lnTo>
                <a:lnTo>
                  <a:pt x="95" y="360"/>
                </a:lnTo>
                <a:lnTo>
                  <a:pt x="95" y="360"/>
                </a:lnTo>
                <a:lnTo>
                  <a:pt x="97" y="359"/>
                </a:lnTo>
                <a:lnTo>
                  <a:pt x="97" y="359"/>
                </a:lnTo>
                <a:lnTo>
                  <a:pt x="95" y="359"/>
                </a:lnTo>
                <a:lnTo>
                  <a:pt x="95" y="359"/>
                </a:lnTo>
                <a:lnTo>
                  <a:pt x="95" y="358"/>
                </a:lnTo>
                <a:lnTo>
                  <a:pt x="95" y="358"/>
                </a:lnTo>
                <a:close/>
                <a:moveTo>
                  <a:pt x="259" y="115"/>
                </a:moveTo>
                <a:lnTo>
                  <a:pt x="259" y="115"/>
                </a:lnTo>
                <a:lnTo>
                  <a:pt x="256" y="119"/>
                </a:lnTo>
                <a:lnTo>
                  <a:pt x="256" y="119"/>
                </a:lnTo>
                <a:lnTo>
                  <a:pt x="259" y="117"/>
                </a:lnTo>
                <a:lnTo>
                  <a:pt x="259" y="117"/>
                </a:lnTo>
                <a:lnTo>
                  <a:pt x="259" y="115"/>
                </a:lnTo>
                <a:lnTo>
                  <a:pt x="259" y="115"/>
                </a:lnTo>
                <a:close/>
                <a:moveTo>
                  <a:pt x="239" y="174"/>
                </a:moveTo>
                <a:lnTo>
                  <a:pt x="239" y="174"/>
                </a:lnTo>
                <a:lnTo>
                  <a:pt x="238" y="176"/>
                </a:lnTo>
                <a:lnTo>
                  <a:pt x="238" y="179"/>
                </a:lnTo>
                <a:lnTo>
                  <a:pt x="238" y="179"/>
                </a:lnTo>
                <a:lnTo>
                  <a:pt x="238" y="179"/>
                </a:lnTo>
                <a:lnTo>
                  <a:pt x="238" y="179"/>
                </a:lnTo>
                <a:lnTo>
                  <a:pt x="239" y="174"/>
                </a:lnTo>
                <a:lnTo>
                  <a:pt x="239" y="174"/>
                </a:lnTo>
                <a:close/>
                <a:moveTo>
                  <a:pt x="219" y="184"/>
                </a:moveTo>
                <a:lnTo>
                  <a:pt x="219" y="184"/>
                </a:lnTo>
                <a:lnTo>
                  <a:pt x="219" y="184"/>
                </a:lnTo>
                <a:lnTo>
                  <a:pt x="219" y="184"/>
                </a:lnTo>
                <a:lnTo>
                  <a:pt x="219" y="180"/>
                </a:lnTo>
                <a:lnTo>
                  <a:pt x="219" y="180"/>
                </a:lnTo>
                <a:lnTo>
                  <a:pt x="219" y="180"/>
                </a:lnTo>
                <a:lnTo>
                  <a:pt x="219" y="180"/>
                </a:lnTo>
                <a:lnTo>
                  <a:pt x="219" y="181"/>
                </a:lnTo>
                <a:lnTo>
                  <a:pt x="219" y="181"/>
                </a:lnTo>
                <a:lnTo>
                  <a:pt x="219" y="184"/>
                </a:lnTo>
                <a:lnTo>
                  <a:pt x="219" y="184"/>
                </a:lnTo>
                <a:close/>
                <a:moveTo>
                  <a:pt x="205" y="157"/>
                </a:moveTo>
                <a:lnTo>
                  <a:pt x="205" y="157"/>
                </a:lnTo>
                <a:lnTo>
                  <a:pt x="205" y="157"/>
                </a:lnTo>
                <a:lnTo>
                  <a:pt x="205" y="157"/>
                </a:lnTo>
                <a:lnTo>
                  <a:pt x="206" y="154"/>
                </a:lnTo>
                <a:lnTo>
                  <a:pt x="206" y="154"/>
                </a:lnTo>
                <a:lnTo>
                  <a:pt x="205" y="154"/>
                </a:lnTo>
                <a:lnTo>
                  <a:pt x="205" y="154"/>
                </a:lnTo>
                <a:lnTo>
                  <a:pt x="205" y="157"/>
                </a:lnTo>
                <a:lnTo>
                  <a:pt x="205" y="157"/>
                </a:lnTo>
                <a:close/>
                <a:moveTo>
                  <a:pt x="26" y="316"/>
                </a:moveTo>
                <a:lnTo>
                  <a:pt x="26" y="316"/>
                </a:lnTo>
                <a:lnTo>
                  <a:pt x="26" y="316"/>
                </a:lnTo>
                <a:lnTo>
                  <a:pt x="26" y="316"/>
                </a:lnTo>
                <a:lnTo>
                  <a:pt x="27" y="321"/>
                </a:lnTo>
                <a:lnTo>
                  <a:pt x="27" y="321"/>
                </a:lnTo>
                <a:lnTo>
                  <a:pt x="29" y="321"/>
                </a:lnTo>
                <a:lnTo>
                  <a:pt x="29" y="321"/>
                </a:lnTo>
                <a:lnTo>
                  <a:pt x="26" y="316"/>
                </a:lnTo>
                <a:lnTo>
                  <a:pt x="26" y="316"/>
                </a:lnTo>
                <a:close/>
                <a:moveTo>
                  <a:pt x="199" y="228"/>
                </a:moveTo>
                <a:lnTo>
                  <a:pt x="199" y="228"/>
                </a:lnTo>
                <a:lnTo>
                  <a:pt x="202" y="231"/>
                </a:lnTo>
                <a:lnTo>
                  <a:pt x="202" y="231"/>
                </a:lnTo>
                <a:lnTo>
                  <a:pt x="201" y="230"/>
                </a:lnTo>
                <a:lnTo>
                  <a:pt x="201" y="228"/>
                </a:lnTo>
                <a:lnTo>
                  <a:pt x="201" y="228"/>
                </a:lnTo>
                <a:lnTo>
                  <a:pt x="199" y="228"/>
                </a:lnTo>
                <a:lnTo>
                  <a:pt x="199" y="228"/>
                </a:lnTo>
                <a:close/>
                <a:moveTo>
                  <a:pt x="208" y="197"/>
                </a:moveTo>
                <a:lnTo>
                  <a:pt x="208" y="197"/>
                </a:lnTo>
                <a:lnTo>
                  <a:pt x="211" y="201"/>
                </a:lnTo>
                <a:lnTo>
                  <a:pt x="212" y="201"/>
                </a:lnTo>
                <a:lnTo>
                  <a:pt x="212" y="201"/>
                </a:lnTo>
                <a:lnTo>
                  <a:pt x="209" y="198"/>
                </a:lnTo>
                <a:lnTo>
                  <a:pt x="209" y="198"/>
                </a:lnTo>
                <a:lnTo>
                  <a:pt x="208" y="197"/>
                </a:lnTo>
                <a:lnTo>
                  <a:pt x="208" y="197"/>
                </a:lnTo>
                <a:close/>
                <a:moveTo>
                  <a:pt x="37" y="149"/>
                </a:moveTo>
                <a:lnTo>
                  <a:pt x="37" y="149"/>
                </a:lnTo>
                <a:lnTo>
                  <a:pt x="37" y="149"/>
                </a:lnTo>
                <a:lnTo>
                  <a:pt x="37" y="149"/>
                </a:lnTo>
                <a:lnTo>
                  <a:pt x="39" y="149"/>
                </a:lnTo>
                <a:lnTo>
                  <a:pt x="39" y="149"/>
                </a:lnTo>
                <a:lnTo>
                  <a:pt x="40" y="146"/>
                </a:lnTo>
                <a:lnTo>
                  <a:pt x="40" y="146"/>
                </a:lnTo>
                <a:lnTo>
                  <a:pt x="37" y="149"/>
                </a:lnTo>
                <a:lnTo>
                  <a:pt x="37" y="149"/>
                </a:lnTo>
                <a:close/>
                <a:moveTo>
                  <a:pt x="246" y="106"/>
                </a:moveTo>
                <a:lnTo>
                  <a:pt x="246" y="106"/>
                </a:lnTo>
                <a:lnTo>
                  <a:pt x="246" y="106"/>
                </a:lnTo>
                <a:lnTo>
                  <a:pt x="246" y="106"/>
                </a:lnTo>
                <a:lnTo>
                  <a:pt x="243" y="108"/>
                </a:lnTo>
                <a:lnTo>
                  <a:pt x="243" y="108"/>
                </a:lnTo>
                <a:lnTo>
                  <a:pt x="243" y="109"/>
                </a:lnTo>
                <a:lnTo>
                  <a:pt x="243" y="109"/>
                </a:lnTo>
                <a:lnTo>
                  <a:pt x="246" y="106"/>
                </a:lnTo>
                <a:lnTo>
                  <a:pt x="246" y="106"/>
                </a:lnTo>
                <a:close/>
                <a:moveTo>
                  <a:pt x="80" y="375"/>
                </a:moveTo>
                <a:lnTo>
                  <a:pt x="80" y="375"/>
                </a:lnTo>
                <a:lnTo>
                  <a:pt x="84" y="372"/>
                </a:lnTo>
                <a:lnTo>
                  <a:pt x="84" y="372"/>
                </a:lnTo>
                <a:lnTo>
                  <a:pt x="81" y="373"/>
                </a:lnTo>
                <a:lnTo>
                  <a:pt x="81" y="373"/>
                </a:lnTo>
                <a:lnTo>
                  <a:pt x="80" y="375"/>
                </a:lnTo>
                <a:lnTo>
                  <a:pt x="80" y="375"/>
                </a:lnTo>
                <a:close/>
                <a:moveTo>
                  <a:pt x="225" y="125"/>
                </a:moveTo>
                <a:lnTo>
                  <a:pt x="225" y="125"/>
                </a:lnTo>
                <a:lnTo>
                  <a:pt x="221" y="127"/>
                </a:lnTo>
                <a:lnTo>
                  <a:pt x="221" y="127"/>
                </a:lnTo>
                <a:lnTo>
                  <a:pt x="222" y="127"/>
                </a:lnTo>
                <a:lnTo>
                  <a:pt x="222" y="127"/>
                </a:lnTo>
                <a:lnTo>
                  <a:pt x="223" y="126"/>
                </a:lnTo>
                <a:lnTo>
                  <a:pt x="223" y="126"/>
                </a:lnTo>
                <a:lnTo>
                  <a:pt x="225" y="126"/>
                </a:lnTo>
                <a:lnTo>
                  <a:pt x="225" y="125"/>
                </a:lnTo>
                <a:lnTo>
                  <a:pt x="225" y="125"/>
                </a:lnTo>
                <a:close/>
                <a:moveTo>
                  <a:pt x="125" y="194"/>
                </a:moveTo>
                <a:lnTo>
                  <a:pt x="125" y="194"/>
                </a:lnTo>
                <a:lnTo>
                  <a:pt x="124" y="194"/>
                </a:lnTo>
                <a:lnTo>
                  <a:pt x="124" y="194"/>
                </a:lnTo>
                <a:lnTo>
                  <a:pt x="127" y="197"/>
                </a:lnTo>
                <a:lnTo>
                  <a:pt x="127" y="197"/>
                </a:lnTo>
                <a:lnTo>
                  <a:pt x="127" y="196"/>
                </a:lnTo>
                <a:lnTo>
                  <a:pt x="127" y="196"/>
                </a:lnTo>
                <a:lnTo>
                  <a:pt x="125" y="194"/>
                </a:lnTo>
                <a:lnTo>
                  <a:pt x="125" y="194"/>
                </a:lnTo>
                <a:close/>
                <a:moveTo>
                  <a:pt x="215" y="36"/>
                </a:moveTo>
                <a:lnTo>
                  <a:pt x="215" y="36"/>
                </a:lnTo>
                <a:lnTo>
                  <a:pt x="213" y="35"/>
                </a:lnTo>
                <a:lnTo>
                  <a:pt x="212" y="36"/>
                </a:lnTo>
                <a:lnTo>
                  <a:pt x="212" y="36"/>
                </a:lnTo>
                <a:lnTo>
                  <a:pt x="215" y="36"/>
                </a:lnTo>
                <a:lnTo>
                  <a:pt x="215" y="36"/>
                </a:lnTo>
                <a:lnTo>
                  <a:pt x="215" y="36"/>
                </a:lnTo>
                <a:lnTo>
                  <a:pt x="215" y="36"/>
                </a:lnTo>
                <a:close/>
                <a:moveTo>
                  <a:pt x="125" y="183"/>
                </a:moveTo>
                <a:lnTo>
                  <a:pt x="125" y="183"/>
                </a:lnTo>
                <a:lnTo>
                  <a:pt x="127" y="184"/>
                </a:lnTo>
                <a:lnTo>
                  <a:pt x="127" y="184"/>
                </a:lnTo>
                <a:lnTo>
                  <a:pt x="128" y="183"/>
                </a:lnTo>
                <a:lnTo>
                  <a:pt x="127" y="181"/>
                </a:lnTo>
                <a:lnTo>
                  <a:pt x="127" y="181"/>
                </a:lnTo>
                <a:lnTo>
                  <a:pt x="125" y="183"/>
                </a:lnTo>
                <a:lnTo>
                  <a:pt x="125" y="183"/>
                </a:lnTo>
                <a:close/>
                <a:moveTo>
                  <a:pt x="117" y="191"/>
                </a:moveTo>
                <a:lnTo>
                  <a:pt x="117" y="191"/>
                </a:lnTo>
                <a:lnTo>
                  <a:pt x="117" y="191"/>
                </a:lnTo>
                <a:lnTo>
                  <a:pt x="117" y="190"/>
                </a:lnTo>
                <a:lnTo>
                  <a:pt x="117" y="190"/>
                </a:lnTo>
                <a:lnTo>
                  <a:pt x="114" y="189"/>
                </a:lnTo>
                <a:lnTo>
                  <a:pt x="114" y="189"/>
                </a:lnTo>
                <a:lnTo>
                  <a:pt x="114" y="190"/>
                </a:lnTo>
                <a:lnTo>
                  <a:pt x="114" y="190"/>
                </a:lnTo>
                <a:lnTo>
                  <a:pt x="117" y="191"/>
                </a:lnTo>
                <a:lnTo>
                  <a:pt x="117" y="191"/>
                </a:lnTo>
                <a:close/>
                <a:moveTo>
                  <a:pt x="239" y="167"/>
                </a:moveTo>
                <a:lnTo>
                  <a:pt x="239" y="167"/>
                </a:lnTo>
                <a:lnTo>
                  <a:pt x="239" y="169"/>
                </a:lnTo>
                <a:lnTo>
                  <a:pt x="239" y="169"/>
                </a:lnTo>
                <a:lnTo>
                  <a:pt x="239" y="170"/>
                </a:lnTo>
                <a:lnTo>
                  <a:pt x="239" y="170"/>
                </a:lnTo>
                <a:lnTo>
                  <a:pt x="239" y="170"/>
                </a:lnTo>
                <a:lnTo>
                  <a:pt x="240" y="167"/>
                </a:lnTo>
                <a:lnTo>
                  <a:pt x="240" y="167"/>
                </a:lnTo>
                <a:lnTo>
                  <a:pt x="239" y="167"/>
                </a:lnTo>
                <a:lnTo>
                  <a:pt x="239" y="167"/>
                </a:lnTo>
                <a:close/>
                <a:moveTo>
                  <a:pt x="157" y="240"/>
                </a:moveTo>
                <a:lnTo>
                  <a:pt x="157" y="240"/>
                </a:lnTo>
                <a:lnTo>
                  <a:pt x="157" y="244"/>
                </a:lnTo>
                <a:lnTo>
                  <a:pt x="157" y="244"/>
                </a:lnTo>
                <a:lnTo>
                  <a:pt x="158" y="243"/>
                </a:lnTo>
                <a:lnTo>
                  <a:pt x="158" y="243"/>
                </a:lnTo>
                <a:lnTo>
                  <a:pt x="157" y="240"/>
                </a:lnTo>
                <a:lnTo>
                  <a:pt x="157" y="240"/>
                </a:lnTo>
                <a:close/>
                <a:moveTo>
                  <a:pt x="185" y="220"/>
                </a:moveTo>
                <a:lnTo>
                  <a:pt x="185" y="220"/>
                </a:lnTo>
                <a:lnTo>
                  <a:pt x="185" y="220"/>
                </a:lnTo>
                <a:lnTo>
                  <a:pt x="185" y="220"/>
                </a:lnTo>
                <a:lnTo>
                  <a:pt x="182" y="220"/>
                </a:lnTo>
                <a:lnTo>
                  <a:pt x="182" y="220"/>
                </a:lnTo>
                <a:lnTo>
                  <a:pt x="182" y="221"/>
                </a:lnTo>
                <a:lnTo>
                  <a:pt x="182" y="221"/>
                </a:lnTo>
                <a:lnTo>
                  <a:pt x="185" y="220"/>
                </a:lnTo>
                <a:lnTo>
                  <a:pt x="185" y="220"/>
                </a:lnTo>
                <a:close/>
                <a:moveTo>
                  <a:pt x="137" y="187"/>
                </a:moveTo>
                <a:lnTo>
                  <a:pt x="137" y="187"/>
                </a:lnTo>
                <a:lnTo>
                  <a:pt x="135" y="189"/>
                </a:lnTo>
                <a:lnTo>
                  <a:pt x="135" y="189"/>
                </a:lnTo>
                <a:lnTo>
                  <a:pt x="137" y="190"/>
                </a:lnTo>
                <a:lnTo>
                  <a:pt x="137" y="190"/>
                </a:lnTo>
                <a:lnTo>
                  <a:pt x="137" y="187"/>
                </a:lnTo>
                <a:lnTo>
                  <a:pt x="137" y="187"/>
                </a:lnTo>
                <a:lnTo>
                  <a:pt x="137" y="187"/>
                </a:lnTo>
                <a:lnTo>
                  <a:pt x="137" y="187"/>
                </a:lnTo>
                <a:close/>
                <a:moveTo>
                  <a:pt x="273" y="167"/>
                </a:moveTo>
                <a:lnTo>
                  <a:pt x="273" y="167"/>
                </a:lnTo>
                <a:lnTo>
                  <a:pt x="273" y="167"/>
                </a:lnTo>
                <a:lnTo>
                  <a:pt x="273" y="167"/>
                </a:lnTo>
                <a:lnTo>
                  <a:pt x="273" y="171"/>
                </a:lnTo>
                <a:lnTo>
                  <a:pt x="273" y="171"/>
                </a:lnTo>
                <a:lnTo>
                  <a:pt x="273" y="171"/>
                </a:lnTo>
                <a:lnTo>
                  <a:pt x="273" y="171"/>
                </a:lnTo>
                <a:lnTo>
                  <a:pt x="273" y="167"/>
                </a:lnTo>
                <a:lnTo>
                  <a:pt x="273" y="167"/>
                </a:lnTo>
                <a:close/>
                <a:moveTo>
                  <a:pt x="78" y="197"/>
                </a:moveTo>
                <a:lnTo>
                  <a:pt x="78" y="197"/>
                </a:lnTo>
                <a:lnTo>
                  <a:pt x="77" y="198"/>
                </a:lnTo>
                <a:lnTo>
                  <a:pt x="77" y="198"/>
                </a:lnTo>
                <a:lnTo>
                  <a:pt x="77" y="200"/>
                </a:lnTo>
                <a:lnTo>
                  <a:pt x="77" y="200"/>
                </a:lnTo>
                <a:lnTo>
                  <a:pt x="80" y="198"/>
                </a:lnTo>
                <a:lnTo>
                  <a:pt x="80" y="198"/>
                </a:lnTo>
                <a:lnTo>
                  <a:pt x="78" y="197"/>
                </a:lnTo>
                <a:lnTo>
                  <a:pt x="78" y="197"/>
                </a:lnTo>
                <a:close/>
                <a:moveTo>
                  <a:pt x="232" y="231"/>
                </a:moveTo>
                <a:lnTo>
                  <a:pt x="232" y="231"/>
                </a:lnTo>
                <a:lnTo>
                  <a:pt x="233" y="231"/>
                </a:lnTo>
                <a:lnTo>
                  <a:pt x="233" y="231"/>
                </a:lnTo>
                <a:lnTo>
                  <a:pt x="235" y="227"/>
                </a:lnTo>
                <a:lnTo>
                  <a:pt x="235" y="227"/>
                </a:lnTo>
                <a:lnTo>
                  <a:pt x="233" y="227"/>
                </a:lnTo>
                <a:lnTo>
                  <a:pt x="233" y="227"/>
                </a:lnTo>
                <a:lnTo>
                  <a:pt x="232" y="231"/>
                </a:lnTo>
                <a:lnTo>
                  <a:pt x="232" y="231"/>
                </a:lnTo>
                <a:close/>
                <a:moveTo>
                  <a:pt x="192" y="156"/>
                </a:moveTo>
                <a:lnTo>
                  <a:pt x="192" y="156"/>
                </a:lnTo>
                <a:lnTo>
                  <a:pt x="191" y="160"/>
                </a:lnTo>
                <a:lnTo>
                  <a:pt x="191" y="160"/>
                </a:lnTo>
                <a:lnTo>
                  <a:pt x="192" y="159"/>
                </a:lnTo>
                <a:lnTo>
                  <a:pt x="192" y="156"/>
                </a:lnTo>
                <a:lnTo>
                  <a:pt x="192" y="156"/>
                </a:lnTo>
                <a:close/>
                <a:moveTo>
                  <a:pt x="239" y="119"/>
                </a:moveTo>
                <a:lnTo>
                  <a:pt x="239" y="119"/>
                </a:lnTo>
                <a:lnTo>
                  <a:pt x="239" y="119"/>
                </a:lnTo>
                <a:lnTo>
                  <a:pt x="239" y="119"/>
                </a:lnTo>
                <a:lnTo>
                  <a:pt x="239" y="115"/>
                </a:lnTo>
                <a:lnTo>
                  <a:pt x="239" y="115"/>
                </a:lnTo>
                <a:lnTo>
                  <a:pt x="239" y="119"/>
                </a:lnTo>
                <a:lnTo>
                  <a:pt x="239" y="119"/>
                </a:lnTo>
                <a:close/>
                <a:moveTo>
                  <a:pt x="107" y="343"/>
                </a:moveTo>
                <a:lnTo>
                  <a:pt x="107" y="343"/>
                </a:lnTo>
                <a:lnTo>
                  <a:pt x="107" y="342"/>
                </a:lnTo>
                <a:lnTo>
                  <a:pt x="107" y="342"/>
                </a:lnTo>
                <a:lnTo>
                  <a:pt x="105" y="343"/>
                </a:lnTo>
                <a:lnTo>
                  <a:pt x="105" y="343"/>
                </a:lnTo>
                <a:lnTo>
                  <a:pt x="105" y="345"/>
                </a:lnTo>
                <a:lnTo>
                  <a:pt x="105" y="345"/>
                </a:lnTo>
                <a:lnTo>
                  <a:pt x="107" y="343"/>
                </a:lnTo>
                <a:lnTo>
                  <a:pt x="107" y="343"/>
                </a:lnTo>
                <a:close/>
                <a:moveTo>
                  <a:pt x="202" y="125"/>
                </a:moveTo>
                <a:lnTo>
                  <a:pt x="202" y="125"/>
                </a:lnTo>
                <a:lnTo>
                  <a:pt x="201" y="127"/>
                </a:lnTo>
                <a:lnTo>
                  <a:pt x="202" y="129"/>
                </a:lnTo>
                <a:lnTo>
                  <a:pt x="202" y="129"/>
                </a:lnTo>
                <a:lnTo>
                  <a:pt x="202" y="127"/>
                </a:lnTo>
                <a:lnTo>
                  <a:pt x="202" y="125"/>
                </a:lnTo>
                <a:lnTo>
                  <a:pt x="202" y="125"/>
                </a:lnTo>
                <a:close/>
                <a:moveTo>
                  <a:pt x="97" y="181"/>
                </a:moveTo>
                <a:lnTo>
                  <a:pt x="97" y="181"/>
                </a:lnTo>
                <a:lnTo>
                  <a:pt x="101" y="176"/>
                </a:lnTo>
                <a:lnTo>
                  <a:pt x="101" y="176"/>
                </a:lnTo>
                <a:lnTo>
                  <a:pt x="97" y="181"/>
                </a:lnTo>
                <a:lnTo>
                  <a:pt x="97" y="181"/>
                </a:lnTo>
                <a:close/>
                <a:moveTo>
                  <a:pt x="113" y="117"/>
                </a:moveTo>
                <a:lnTo>
                  <a:pt x="113" y="117"/>
                </a:lnTo>
                <a:lnTo>
                  <a:pt x="113" y="117"/>
                </a:lnTo>
                <a:lnTo>
                  <a:pt x="113" y="117"/>
                </a:lnTo>
                <a:lnTo>
                  <a:pt x="115" y="113"/>
                </a:lnTo>
                <a:lnTo>
                  <a:pt x="115" y="113"/>
                </a:lnTo>
                <a:lnTo>
                  <a:pt x="115" y="113"/>
                </a:lnTo>
                <a:lnTo>
                  <a:pt x="115" y="113"/>
                </a:lnTo>
                <a:lnTo>
                  <a:pt x="113" y="117"/>
                </a:lnTo>
                <a:lnTo>
                  <a:pt x="113" y="117"/>
                </a:lnTo>
                <a:close/>
                <a:moveTo>
                  <a:pt x="265" y="99"/>
                </a:moveTo>
                <a:lnTo>
                  <a:pt x="265" y="99"/>
                </a:lnTo>
                <a:lnTo>
                  <a:pt x="265" y="98"/>
                </a:lnTo>
                <a:lnTo>
                  <a:pt x="265" y="98"/>
                </a:lnTo>
                <a:lnTo>
                  <a:pt x="263" y="100"/>
                </a:lnTo>
                <a:lnTo>
                  <a:pt x="263" y="100"/>
                </a:lnTo>
                <a:lnTo>
                  <a:pt x="265" y="99"/>
                </a:lnTo>
                <a:lnTo>
                  <a:pt x="265" y="99"/>
                </a:lnTo>
                <a:close/>
                <a:moveTo>
                  <a:pt x="239" y="136"/>
                </a:moveTo>
                <a:lnTo>
                  <a:pt x="239" y="136"/>
                </a:lnTo>
                <a:lnTo>
                  <a:pt x="239" y="136"/>
                </a:lnTo>
                <a:lnTo>
                  <a:pt x="239" y="136"/>
                </a:lnTo>
                <a:lnTo>
                  <a:pt x="239" y="129"/>
                </a:lnTo>
                <a:lnTo>
                  <a:pt x="239" y="129"/>
                </a:lnTo>
                <a:lnTo>
                  <a:pt x="239" y="129"/>
                </a:lnTo>
                <a:lnTo>
                  <a:pt x="239" y="129"/>
                </a:lnTo>
                <a:lnTo>
                  <a:pt x="239" y="136"/>
                </a:lnTo>
                <a:lnTo>
                  <a:pt x="239" y="136"/>
                </a:lnTo>
                <a:close/>
                <a:moveTo>
                  <a:pt x="228" y="147"/>
                </a:moveTo>
                <a:lnTo>
                  <a:pt x="228" y="147"/>
                </a:lnTo>
                <a:lnTo>
                  <a:pt x="230" y="144"/>
                </a:lnTo>
                <a:lnTo>
                  <a:pt x="230" y="144"/>
                </a:lnTo>
                <a:lnTo>
                  <a:pt x="230" y="144"/>
                </a:lnTo>
                <a:lnTo>
                  <a:pt x="230" y="144"/>
                </a:lnTo>
                <a:lnTo>
                  <a:pt x="228" y="146"/>
                </a:lnTo>
                <a:lnTo>
                  <a:pt x="228" y="146"/>
                </a:lnTo>
                <a:lnTo>
                  <a:pt x="228" y="147"/>
                </a:lnTo>
                <a:lnTo>
                  <a:pt x="228" y="147"/>
                </a:lnTo>
                <a:close/>
                <a:moveTo>
                  <a:pt x="211" y="257"/>
                </a:moveTo>
                <a:lnTo>
                  <a:pt x="211" y="257"/>
                </a:lnTo>
                <a:lnTo>
                  <a:pt x="209" y="258"/>
                </a:lnTo>
                <a:lnTo>
                  <a:pt x="209" y="260"/>
                </a:lnTo>
                <a:lnTo>
                  <a:pt x="209" y="260"/>
                </a:lnTo>
                <a:lnTo>
                  <a:pt x="209" y="260"/>
                </a:lnTo>
                <a:lnTo>
                  <a:pt x="209" y="260"/>
                </a:lnTo>
                <a:lnTo>
                  <a:pt x="211" y="257"/>
                </a:lnTo>
                <a:lnTo>
                  <a:pt x="211" y="257"/>
                </a:lnTo>
                <a:close/>
                <a:moveTo>
                  <a:pt x="230" y="162"/>
                </a:moveTo>
                <a:lnTo>
                  <a:pt x="230" y="162"/>
                </a:lnTo>
                <a:lnTo>
                  <a:pt x="229" y="162"/>
                </a:lnTo>
                <a:lnTo>
                  <a:pt x="229" y="163"/>
                </a:lnTo>
                <a:lnTo>
                  <a:pt x="229" y="163"/>
                </a:lnTo>
                <a:lnTo>
                  <a:pt x="230" y="162"/>
                </a:lnTo>
                <a:lnTo>
                  <a:pt x="230" y="162"/>
                </a:lnTo>
                <a:close/>
                <a:moveTo>
                  <a:pt x="114" y="335"/>
                </a:moveTo>
                <a:lnTo>
                  <a:pt x="114" y="335"/>
                </a:lnTo>
                <a:lnTo>
                  <a:pt x="115" y="333"/>
                </a:lnTo>
                <a:lnTo>
                  <a:pt x="114" y="332"/>
                </a:lnTo>
                <a:lnTo>
                  <a:pt x="114" y="332"/>
                </a:lnTo>
                <a:lnTo>
                  <a:pt x="114" y="333"/>
                </a:lnTo>
                <a:lnTo>
                  <a:pt x="114" y="335"/>
                </a:lnTo>
                <a:lnTo>
                  <a:pt x="114" y="335"/>
                </a:lnTo>
                <a:close/>
                <a:moveTo>
                  <a:pt x="87" y="356"/>
                </a:moveTo>
                <a:lnTo>
                  <a:pt x="87" y="356"/>
                </a:lnTo>
                <a:lnTo>
                  <a:pt x="86" y="353"/>
                </a:lnTo>
                <a:lnTo>
                  <a:pt x="86" y="353"/>
                </a:lnTo>
                <a:lnTo>
                  <a:pt x="87" y="358"/>
                </a:lnTo>
                <a:lnTo>
                  <a:pt x="87" y="358"/>
                </a:lnTo>
                <a:lnTo>
                  <a:pt x="87" y="356"/>
                </a:lnTo>
                <a:lnTo>
                  <a:pt x="87" y="356"/>
                </a:lnTo>
                <a:close/>
                <a:moveTo>
                  <a:pt x="145" y="92"/>
                </a:moveTo>
                <a:lnTo>
                  <a:pt x="145" y="92"/>
                </a:lnTo>
                <a:lnTo>
                  <a:pt x="149" y="89"/>
                </a:lnTo>
                <a:lnTo>
                  <a:pt x="149" y="89"/>
                </a:lnTo>
                <a:lnTo>
                  <a:pt x="147" y="90"/>
                </a:lnTo>
                <a:lnTo>
                  <a:pt x="145" y="92"/>
                </a:lnTo>
                <a:lnTo>
                  <a:pt x="145" y="92"/>
                </a:lnTo>
                <a:close/>
                <a:moveTo>
                  <a:pt x="22" y="314"/>
                </a:moveTo>
                <a:lnTo>
                  <a:pt x="22" y="314"/>
                </a:lnTo>
                <a:lnTo>
                  <a:pt x="23" y="312"/>
                </a:lnTo>
                <a:lnTo>
                  <a:pt x="23" y="312"/>
                </a:lnTo>
                <a:lnTo>
                  <a:pt x="22" y="311"/>
                </a:lnTo>
                <a:lnTo>
                  <a:pt x="22" y="311"/>
                </a:lnTo>
                <a:lnTo>
                  <a:pt x="22" y="314"/>
                </a:lnTo>
                <a:lnTo>
                  <a:pt x="22" y="314"/>
                </a:lnTo>
                <a:close/>
                <a:moveTo>
                  <a:pt x="64" y="157"/>
                </a:moveTo>
                <a:lnTo>
                  <a:pt x="64" y="157"/>
                </a:lnTo>
                <a:lnTo>
                  <a:pt x="63" y="159"/>
                </a:lnTo>
                <a:lnTo>
                  <a:pt x="63" y="159"/>
                </a:lnTo>
                <a:lnTo>
                  <a:pt x="64" y="160"/>
                </a:lnTo>
                <a:lnTo>
                  <a:pt x="64" y="160"/>
                </a:lnTo>
                <a:lnTo>
                  <a:pt x="64" y="159"/>
                </a:lnTo>
                <a:lnTo>
                  <a:pt x="64" y="159"/>
                </a:lnTo>
                <a:lnTo>
                  <a:pt x="64" y="157"/>
                </a:lnTo>
                <a:lnTo>
                  <a:pt x="64" y="157"/>
                </a:lnTo>
                <a:close/>
                <a:moveTo>
                  <a:pt x="93" y="191"/>
                </a:moveTo>
                <a:lnTo>
                  <a:pt x="93" y="191"/>
                </a:lnTo>
                <a:lnTo>
                  <a:pt x="93" y="191"/>
                </a:lnTo>
                <a:lnTo>
                  <a:pt x="93" y="191"/>
                </a:lnTo>
                <a:lnTo>
                  <a:pt x="94" y="191"/>
                </a:lnTo>
                <a:lnTo>
                  <a:pt x="94" y="191"/>
                </a:lnTo>
                <a:lnTo>
                  <a:pt x="95" y="187"/>
                </a:lnTo>
                <a:lnTo>
                  <a:pt x="95" y="187"/>
                </a:lnTo>
                <a:lnTo>
                  <a:pt x="95" y="187"/>
                </a:lnTo>
                <a:lnTo>
                  <a:pt x="95" y="187"/>
                </a:lnTo>
                <a:lnTo>
                  <a:pt x="93" y="191"/>
                </a:lnTo>
                <a:lnTo>
                  <a:pt x="93" y="191"/>
                </a:lnTo>
                <a:close/>
                <a:moveTo>
                  <a:pt x="171" y="225"/>
                </a:moveTo>
                <a:lnTo>
                  <a:pt x="171" y="225"/>
                </a:lnTo>
                <a:lnTo>
                  <a:pt x="169" y="230"/>
                </a:lnTo>
                <a:lnTo>
                  <a:pt x="169" y="230"/>
                </a:lnTo>
                <a:lnTo>
                  <a:pt x="171" y="225"/>
                </a:lnTo>
                <a:lnTo>
                  <a:pt x="171" y="225"/>
                </a:lnTo>
                <a:close/>
                <a:moveTo>
                  <a:pt x="120" y="325"/>
                </a:moveTo>
                <a:lnTo>
                  <a:pt x="120" y="325"/>
                </a:lnTo>
                <a:lnTo>
                  <a:pt x="118" y="328"/>
                </a:lnTo>
                <a:lnTo>
                  <a:pt x="118" y="328"/>
                </a:lnTo>
                <a:lnTo>
                  <a:pt x="118" y="329"/>
                </a:lnTo>
                <a:lnTo>
                  <a:pt x="118" y="329"/>
                </a:lnTo>
                <a:lnTo>
                  <a:pt x="120" y="325"/>
                </a:lnTo>
                <a:lnTo>
                  <a:pt x="120" y="325"/>
                </a:lnTo>
                <a:close/>
                <a:moveTo>
                  <a:pt x="249" y="72"/>
                </a:moveTo>
                <a:lnTo>
                  <a:pt x="249" y="72"/>
                </a:lnTo>
                <a:lnTo>
                  <a:pt x="249" y="72"/>
                </a:lnTo>
                <a:lnTo>
                  <a:pt x="249" y="72"/>
                </a:lnTo>
                <a:lnTo>
                  <a:pt x="252" y="72"/>
                </a:lnTo>
                <a:lnTo>
                  <a:pt x="252" y="72"/>
                </a:lnTo>
                <a:lnTo>
                  <a:pt x="250" y="71"/>
                </a:lnTo>
                <a:lnTo>
                  <a:pt x="250" y="71"/>
                </a:lnTo>
                <a:lnTo>
                  <a:pt x="249" y="72"/>
                </a:lnTo>
                <a:lnTo>
                  <a:pt x="249" y="72"/>
                </a:lnTo>
                <a:close/>
                <a:moveTo>
                  <a:pt x="273" y="142"/>
                </a:moveTo>
                <a:lnTo>
                  <a:pt x="273" y="142"/>
                </a:lnTo>
                <a:lnTo>
                  <a:pt x="273" y="143"/>
                </a:lnTo>
                <a:lnTo>
                  <a:pt x="273" y="143"/>
                </a:lnTo>
                <a:lnTo>
                  <a:pt x="273" y="147"/>
                </a:lnTo>
                <a:lnTo>
                  <a:pt x="273" y="147"/>
                </a:lnTo>
                <a:lnTo>
                  <a:pt x="273" y="143"/>
                </a:lnTo>
                <a:lnTo>
                  <a:pt x="273" y="143"/>
                </a:lnTo>
                <a:lnTo>
                  <a:pt x="273" y="142"/>
                </a:lnTo>
                <a:lnTo>
                  <a:pt x="273" y="142"/>
                </a:lnTo>
                <a:close/>
                <a:moveTo>
                  <a:pt x="265" y="135"/>
                </a:moveTo>
                <a:lnTo>
                  <a:pt x="265" y="135"/>
                </a:lnTo>
                <a:lnTo>
                  <a:pt x="267" y="132"/>
                </a:lnTo>
                <a:lnTo>
                  <a:pt x="267" y="132"/>
                </a:lnTo>
                <a:lnTo>
                  <a:pt x="266" y="133"/>
                </a:lnTo>
                <a:lnTo>
                  <a:pt x="265" y="135"/>
                </a:lnTo>
                <a:lnTo>
                  <a:pt x="265" y="135"/>
                </a:lnTo>
                <a:close/>
                <a:moveTo>
                  <a:pt x="272" y="133"/>
                </a:moveTo>
                <a:lnTo>
                  <a:pt x="272" y="133"/>
                </a:lnTo>
                <a:lnTo>
                  <a:pt x="272" y="136"/>
                </a:lnTo>
                <a:lnTo>
                  <a:pt x="272" y="137"/>
                </a:lnTo>
                <a:lnTo>
                  <a:pt x="272" y="137"/>
                </a:lnTo>
                <a:lnTo>
                  <a:pt x="272" y="133"/>
                </a:lnTo>
                <a:lnTo>
                  <a:pt x="272" y="133"/>
                </a:lnTo>
                <a:close/>
                <a:moveTo>
                  <a:pt x="74" y="191"/>
                </a:moveTo>
                <a:lnTo>
                  <a:pt x="74" y="191"/>
                </a:lnTo>
                <a:lnTo>
                  <a:pt x="74" y="191"/>
                </a:lnTo>
                <a:lnTo>
                  <a:pt x="74" y="191"/>
                </a:lnTo>
                <a:lnTo>
                  <a:pt x="74" y="189"/>
                </a:lnTo>
                <a:lnTo>
                  <a:pt x="74" y="189"/>
                </a:lnTo>
                <a:lnTo>
                  <a:pt x="74" y="187"/>
                </a:lnTo>
                <a:lnTo>
                  <a:pt x="74" y="187"/>
                </a:lnTo>
                <a:lnTo>
                  <a:pt x="74" y="191"/>
                </a:lnTo>
                <a:lnTo>
                  <a:pt x="74" y="191"/>
                </a:lnTo>
                <a:close/>
                <a:moveTo>
                  <a:pt x="238" y="109"/>
                </a:moveTo>
                <a:lnTo>
                  <a:pt x="238" y="109"/>
                </a:lnTo>
                <a:lnTo>
                  <a:pt x="238" y="112"/>
                </a:lnTo>
                <a:lnTo>
                  <a:pt x="238" y="112"/>
                </a:lnTo>
                <a:lnTo>
                  <a:pt x="239" y="110"/>
                </a:lnTo>
                <a:lnTo>
                  <a:pt x="238" y="109"/>
                </a:lnTo>
                <a:lnTo>
                  <a:pt x="238" y="109"/>
                </a:lnTo>
                <a:close/>
                <a:moveTo>
                  <a:pt x="203" y="34"/>
                </a:moveTo>
                <a:lnTo>
                  <a:pt x="203" y="34"/>
                </a:lnTo>
                <a:lnTo>
                  <a:pt x="203" y="34"/>
                </a:lnTo>
                <a:lnTo>
                  <a:pt x="203" y="34"/>
                </a:lnTo>
                <a:lnTo>
                  <a:pt x="202" y="32"/>
                </a:lnTo>
                <a:lnTo>
                  <a:pt x="199" y="32"/>
                </a:lnTo>
                <a:lnTo>
                  <a:pt x="199" y="32"/>
                </a:lnTo>
                <a:lnTo>
                  <a:pt x="203" y="34"/>
                </a:lnTo>
                <a:lnTo>
                  <a:pt x="203" y="34"/>
                </a:lnTo>
                <a:close/>
                <a:moveTo>
                  <a:pt x="249" y="191"/>
                </a:moveTo>
                <a:lnTo>
                  <a:pt x="249" y="191"/>
                </a:lnTo>
                <a:lnTo>
                  <a:pt x="248" y="194"/>
                </a:lnTo>
                <a:lnTo>
                  <a:pt x="248" y="194"/>
                </a:lnTo>
                <a:lnTo>
                  <a:pt x="249" y="193"/>
                </a:lnTo>
                <a:lnTo>
                  <a:pt x="249" y="191"/>
                </a:lnTo>
                <a:lnTo>
                  <a:pt x="249" y="191"/>
                </a:lnTo>
                <a:close/>
                <a:moveTo>
                  <a:pt x="111" y="189"/>
                </a:moveTo>
                <a:lnTo>
                  <a:pt x="111" y="189"/>
                </a:lnTo>
                <a:lnTo>
                  <a:pt x="113" y="187"/>
                </a:lnTo>
                <a:lnTo>
                  <a:pt x="113" y="187"/>
                </a:lnTo>
                <a:lnTo>
                  <a:pt x="111" y="187"/>
                </a:lnTo>
                <a:lnTo>
                  <a:pt x="110" y="189"/>
                </a:lnTo>
                <a:lnTo>
                  <a:pt x="110" y="189"/>
                </a:lnTo>
                <a:lnTo>
                  <a:pt x="111" y="189"/>
                </a:lnTo>
                <a:lnTo>
                  <a:pt x="111" y="189"/>
                </a:lnTo>
                <a:close/>
                <a:moveTo>
                  <a:pt x="124" y="285"/>
                </a:moveTo>
                <a:lnTo>
                  <a:pt x="124" y="285"/>
                </a:lnTo>
                <a:lnTo>
                  <a:pt x="125" y="288"/>
                </a:lnTo>
                <a:lnTo>
                  <a:pt x="127" y="289"/>
                </a:lnTo>
                <a:lnTo>
                  <a:pt x="127" y="289"/>
                </a:lnTo>
                <a:lnTo>
                  <a:pt x="124" y="285"/>
                </a:lnTo>
                <a:lnTo>
                  <a:pt x="124" y="285"/>
                </a:lnTo>
                <a:close/>
                <a:moveTo>
                  <a:pt x="70" y="162"/>
                </a:moveTo>
                <a:lnTo>
                  <a:pt x="70" y="162"/>
                </a:lnTo>
                <a:lnTo>
                  <a:pt x="73" y="159"/>
                </a:lnTo>
                <a:lnTo>
                  <a:pt x="73" y="159"/>
                </a:lnTo>
                <a:lnTo>
                  <a:pt x="71" y="159"/>
                </a:lnTo>
                <a:lnTo>
                  <a:pt x="71" y="159"/>
                </a:lnTo>
                <a:lnTo>
                  <a:pt x="70" y="160"/>
                </a:lnTo>
                <a:lnTo>
                  <a:pt x="70" y="160"/>
                </a:lnTo>
                <a:lnTo>
                  <a:pt x="70" y="162"/>
                </a:lnTo>
                <a:lnTo>
                  <a:pt x="70" y="162"/>
                </a:lnTo>
                <a:close/>
                <a:moveTo>
                  <a:pt x="100" y="351"/>
                </a:moveTo>
                <a:lnTo>
                  <a:pt x="100" y="351"/>
                </a:lnTo>
                <a:lnTo>
                  <a:pt x="101" y="349"/>
                </a:lnTo>
                <a:lnTo>
                  <a:pt x="101" y="349"/>
                </a:lnTo>
                <a:lnTo>
                  <a:pt x="101" y="349"/>
                </a:lnTo>
                <a:lnTo>
                  <a:pt x="101" y="349"/>
                </a:lnTo>
                <a:lnTo>
                  <a:pt x="100" y="349"/>
                </a:lnTo>
                <a:lnTo>
                  <a:pt x="100" y="351"/>
                </a:lnTo>
                <a:lnTo>
                  <a:pt x="100" y="351"/>
                </a:lnTo>
                <a:close/>
                <a:moveTo>
                  <a:pt x="131" y="184"/>
                </a:moveTo>
                <a:lnTo>
                  <a:pt x="131" y="184"/>
                </a:lnTo>
                <a:lnTo>
                  <a:pt x="132" y="186"/>
                </a:lnTo>
                <a:lnTo>
                  <a:pt x="132" y="186"/>
                </a:lnTo>
                <a:lnTo>
                  <a:pt x="132" y="184"/>
                </a:lnTo>
                <a:lnTo>
                  <a:pt x="132" y="183"/>
                </a:lnTo>
                <a:lnTo>
                  <a:pt x="132" y="183"/>
                </a:lnTo>
                <a:lnTo>
                  <a:pt x="131" y="184"/>
                </a:lnTo>
                <a:lnTo>
                  <a:pt x="131" y="184"/>
                </a:lnTo>
                <a:close/>
                <a:moveTo>
                  <a:pt x="140" y="306"/>
                </a:moveTo>
                <a:lnTo>
                  <a:pt x="140" y="306"/>
                </a:lnTo>
                <a:lnTo>
                  <a:pt x="140" y="306"/>
                </a:lnTo>
                <a:lnTo>
                  <a:pt x="140" y="306"/>
                </a:lnTo>
                <a:lnTo>
                  <a:pt x="142" y="301"/>
                </a:lnTo>
                <a:lnTo>
                  <a:pt x="142" y="301"/>
                </a:lnTo>
                <a:lnTo>
                  <a:pt x="141" y="301"/>
                </a:lnTo>
                <a:lnTo>
                  <a:pt x="141" y="301"/>
                </a:lnTo>
                <a:lnTo>
                  <a:pt x="140" y="306"/>
                </a:lnTo>
                <a:lnTo>
                  <a:pt x="140" y="306"/>
                </a:lnTo>
                <a:close/>
                <a:moveTo>
                  <a:pt x="263" y="113"/>
                </a:moveTo>
                <a:lnTo>
                  <a:pt x="263" y="113"/>
                </a:lnTo>
                <a:lnTo>
                  <a:pt x="262" y="113"/>
                </a:lnTo>
                <a:lnTo>
                  <a:pt x="262" y="113"/>
                </a:lnTo>
                <a:lnTo>
                  <a:pt x="262" y="116"/>
                </a:lnTo>
                <a:lnTo>
                  <a:pt x="262" y="116"/>
                </a:lnTo>
                <a:lnTo>
                  <a:pt x="262" y="116"/>
                </a:lnTo>
                <a:lnTo>
                  <a:pt x="262" y="116"/>
                </a:lnTo>
                <a:lnTo>
                  <a:pt x="263" y="113"/>
                </a:lnTo>
                <a:lnTo>
                  <a:pt x="263" y="113"/>
                </a:lnTo>
                <a:close/>
                <a:moveTo>
                  <a:pt x="40" y="321"/>
                </a:moveTo>
                <a:lnTo>
                  <a:pt x="40" y="321"/>
                </a:lnTo>
                <a:lnTo>
                  <a:pt x="41" y="319"/>
                </a:lnTo>
                <a:lnTo>
                  <a:pt x="41" y="319"/>
                </a:lnTo>
                <a:lnTo>
                  <a:pt x="40" y="318"/>
                </a:lnTo>
                <a:lnTo>
                  <a:pt x="40" y="318"/>
                </a:lnTo>
                <a:lnTo>
                  <a:pt x="40" y="318"/>
                </a:lnTo>
                <a:lnTo>
                  <a:pt x="40" y="318"/>
                </a:lnTo>
                <a:lnTo>
                  <a:pt x="40" y="321"/>
                </a:lnTo>
                <a:lnTo>
                  <a:pt x="40" y="321"/>
                </a:lnTo>
                <a:close/>
                <a:moveTo>
                  <a:pt x="275" y="153"/>
                </a:moveTo>
                <a:lnTo>
                  <a:pt x="275" y="153"/>
                </a:lnTo>
                <a:lnTo>
                  <a:pt x="275" y="153"/>
                </a:lnTo>
                <a:lnTo>
                  <a:pt x="275" y="153"/>
                </a:lnTo>
                <a:lnTo>
                  <a:pt x="275" y="157"/>
                </a:lnTo>
                <a:lnTo>
                  <a:pt x="275" y="157"/>
                </a:lnTo>
                <a:lnTo>
                  <a:pt x="275" y="153"/>
                </a:lnTo>
                <a:lnTo>
                  <a:pt x="275" y="153"/>
                </a:lnTo>
                <a:lnTo>
                  <a:pt x="275" y="153"/>
                </a:lnTo>
                <a:lnTo>
                  <a:pt x="275" y="153"/>
                </a:lnTo>
                <a:close/>
                <a:moveTo>
                  <a:pt x="273" y="210"/>
                </a:moveTo>
                <a:lnTo>
                  <a:pt x="273" y="210"/>
                </a:lnTo>
                <a:lnTo>
                  <a:pt x="272" y="210"/>
                </a:lnTo>
                <a:lnTo>
                  <a:pt x="272" y="210"/>
                </a:lnTo>
                <a:lnTo>
                  <a:pt x="270" y="210"/>
                </a:lnTo>
                <a:lnTo>
                  <a:pt x="270" y="210"/>
                </a:lnTo>
                <a:lnTo>
                  <a:pt x="270" y="211"/>
                </a:lnTo>
                <a:lnTo>
                  <a:pt x="270" y="211"/>
                </a:lnTo>
                <a:lnTo>
                  <a:pt x="273" y="210"/>
                </a:lnTo>
                <a:lnTo>
                  <a:pt x="273" y="210"/>
                </a:lnTo>
                <a:close/>
                <a:moveTo>
                  <a:pt x="206" y="126"/>
                </a:moveTo>
                <a:lnTo>
                  <a:pt x="206" y="126"/>
                </a:lnTo>
                <a:lnTo>
                  <a:pt x="205" y="127"/>
                </a:lnTo>
                <a:lnTo>
                  <a:pt x="206" y="129"/>
                </a:lnTo>
                <a:lnTo>
                  <a:pt x="206" y="129"/>
                </a:lnTo>
                <a:lnTo>
                  <a:pt x="206" y="126"/>
                </a:lnTo>
                <a:lnTo>
                  <a:pt x="206" y="126"/>
                </a:lnTo>
                <a:close/>
                <a:moveTo>
                  <a:pt x="221" y="193"/>
                </a:moveTo>
                <a:lnTo>
                  <a:pt x="221" y="193"/>
                </a:lnTo>
                <a:lnTo>
                  <a:pt x="219" y="193"/>
                </a:lnTo>
                <a:lnTo>
                  <a:pt x="219" y="193"/>
                </a:lnTo>
                <a:lnTo>
                  <a:pt x="219" y="194"/>
                </a:lnTo>
                <a:lnTo>
                  <a:pt x="219" y="194"/>
                </a:lnTo>
                <a:lnTo>
                  <a:pt x="219" y="194"/>
                </a:lnTo>
                <a:lnTo>
                  <a:pt x="221" y="193"/>
                </a:lnTo>
                <a:lnTo>
                  <a:pt x="221" y="193"/>
                </a:lnTo>
                <a:close/>
                <a:moveTo>
                  <a:pt x="256" y="153"/>
                </a:moveTo>
                <a:lnTo>
                  <a:pt x="256" y="153"/>
                </a:lnTo>
                <a:lnTo>
                  <a:pt x="255" y="153"/>
                </a:lnTo>
                <a:lnTo>
                  <a:pt x="253" y="154"/>
                </a:lnTo>
                <a:lnTo>
                  <a:pt x="253" y="154"/>
                </a:lnTo>
                <a:lnTo>
                  <a:pt x="256" y="153"/>
                </a:lnTo>
                <a:lnTo>
                  <a:pt x="256" y="153"/>
                </a:lnTo>
                <a:close/>
                <a:moveTo>
                  <a:pt x="196" y="154"/>
                </a:moveTo>
                <a:lnTo>
                  <a:pt x="196" y="154"/>
                </a:lnTo>
                <a:lnTo>
                  <a:pt x="196" y="156"/>
                </a:lnTo>
                <a:lnTo>
                  <a:pt x="196" y="157"/>
                </a:lnTo>
                <a:lnTo>
                  <a:pt x="196" y="157"/>
                </a:lnTo>
                <a:lnTo>
                  <a:pt x="198" y="157"/>
                </a:lnTo>
                <a:lnTo>
                  <a:pt x="198" y="157"/>
                </a:lnTo>
                <a:lnTo>
                  <a:pt x="196" y="154"/>
                </a:lnTo>
                <a:lnTo>
                  <a:pt x="196" y="154"/>
                </a:lnTo>
                <a:close/>
                <a:moveTo>
                  <a:pt x="209" y="143"/>
                </a:moveTo>
                <a:lnTo>
                  <a:pt x="209" y="143"/>
                </a:lnTo>
                <a:lnTo>
                  <a:pt x="209" y="142"/>
                </a:lnTo>
                <a:lnTo>
                  <a:pt x="209" y="142"/>
                </a:lnTo>
                <a:lnTo>
                  <a:pt x="208" y="142"/>
                </a:lnTo>
                <a:lnTo>
                  <a:pt x="208" y="142"/>
                </a:lnTo>
                <a:lnTo>
                  <a:pt x="209" y="143"/>
                </a:lnTo>
                <a:lnTo>
                  <a:pt x="209" y="143"/>
                </a:lnTo>
                <a:close/>
                <a:moveTo>
                  <a:pt x="107" y="191"/>
                </a:moveTo>
                <a:lnTo>
                  <a:pt x="107" y="191"/>
                </a:lnTo>
                <a:lnTo>
                  <a:pt x="110" y="191"/>
                </a:lnTo>
                <a:lnTo>
                  <a:pt x="110" y="191"/>
                </a:lnTo>
                <a:lnTo>
                  <a:pt x="110" y="191"/>
                </a:lnTo>
                <a:lnTo>
                  <a:pt x="110" y="191"/>
                </a:lnTo>
                <a:lnTo>
                  <a:pt x="108" y="190"/>
                </a:lnTo>
                <a:lnTo>
                  <a:pt x="108" y="190"/>
                </a:lnTo>
                <a:lnTo>
                  <a:pt x="107" y="191"/>
                </a:lnTo>
                <a:lnTo>
                  <a:pt x="107" y="191"/>
                </a:lnTo>
                <a:close/>
                <a:moveTo>
                  <a:pt x="14" y="154"/>
                </a:moveTo>
                <a:lnTo>
                  <a:pt x="14" y="154"/>
                </a:lnTo>
                <a:lnTo>
                  <a:pt x="16" y="153"/>
                </a:lnTo>
                <a:lnTo>
                  <a:pt x="16" y="153"/>
                </a:lnTo>
                <a:lnTo>
                  <a:pt x="16" y="153"/>
                </a:lnTo>
                <a:lnTo>
                  <a:pt x="16" y="153"/>
                </a:lnTo>
                <a:lnTo>
                  <a:pt x="14" y="154"/>
                </a:lnTo>
                <a:lnTo>
                  <a:pt x="14" y="154"/>
                </a:lnTo>
                <a:close/>
                <a:moveTo>
                  <a:pt x="73" y="369"/>
                </a:moveTo>
                <a:lnTo>
                  <a:pt x="73" y="369"/>
                </a:lnTo>
                <a:lnTo>
                  <a:pt x="73" y="368"/>
                </a:lnTo>
                <a:lnTo>
                  <a:pt x="73" y="366"/>
                </a:lnTo>
                <a:lnTo>
                  <a:pt x="73" y="366"/>
                </a:lnTo>
                <a:lnTo>
                  <a:pt x="73" y="369"/>
                </a:lnTo>
                <a:lnTo>
                  <a:pt x="73" y="369"/>
                </a:lnTo>
                <a:close/>
                <a:moveTo>
                  <a:pt x="101" y="358"/>
                </a:moveTo>
                <a:lnTo>
                  <a:pt x="101" y="358"/>
                </a:lnTo>
                <a:lnTo>
                  <a:pt x="104" y="356"/>
                </a:lnTo>
                <a:lnTo>
                  <a:pt x="104" y="356"/>
                </a:lnTo>
                <a:lnTo>
                  <a:pt x="103" y="358"/>
                </a:lnTo>
                <a:lnTo>
                  <a:pt x="101" y="358"/>
                </a:lnTo>
                <a:lnTo>
                  <a:pt x="101" y="358"/>
                </a:lnTo>
                <a:close/>
                <a:moveTo>
                  <a:pt x="39" y="143"/>
                </a:moveTo>
                <a:lnTo>
                  <a:pt x="39" y="143"/>
                </a:lnTo>
                <a:lnTo>
                  <a:pt x="41" y="140"/>
                </a:lnTo>
                <a:lnTo>
                  <a:pt x="41" y="140"/>
                </a:lnTo>
                <a:lnTo>
                  <a:pt x="40" y="142"/>
                </a:lnTo>
                <a:lnTo>
                  <a:pt x="39" y="143"/>
                </a:lnTo>
                <a:lnTo>
                  <a:pt x="39" y="143"/>
                </a:lnTo>
                <a:close/>
                <a:moveTo>
                  <a:pt x="67" y="163"/>
                </a:moveTo>
                <a:lnTo>
                  <a:pt x="67" y="163"/>
                </a:lnTo>
                <a:lnTo>
                  <a:pt x="68" y="164"/>
                </a:lnTo>
                <a:lnTo>
                  <a:pt x="68" y="164"/>
                </a:lnTo>
                <a:lnTo>
                  <a:pt x="68" y="163"/>
                </a:lnTo>
                <a:lnTo>
                  <a:pt x="68" y="163"/>
                </a:lnTo>
                <a:lnTo>
                  <a:pt x="68" y="163"/>
                </a:lnTo>
                <a:lnTo>
                  <a:pt x="67" y="163"/>
                </a:lnTo>
                <a:lnTo>
                  <a:pt x="67" y="163"/>
                </a:lnTo>
                <a:close/>
                <a:moveTo>
                  <a:pt x="270" y="163"/>
                </a:moveTo>
                <a:lnTo>
                  <a:pt x="270" y="163"/>
                </a:lnTo>
                <a:lnTo>
                  <a:pt x="269" y="163"/>
                </a:lnTo>
                <a:lnTo>
                  <a:pt x="269" y="164"/>
                </a:lnTo>
                <a:lnTo>
                  <a:pt x="269" y="164"/>
                </a:lnTo>
                <a:lnTo>
                  <a:pt x="270" y="164"/>
                </a:lnTo>
                <a:lnTo>
                  <a:pt x="270" y="163"/>
                </a:lnTo>
                <a:lnTo>
                  <a:pt x="270" y="163"/>
                </a:lnTo>
                <a:close/>
                <a:moveTo>
                  <a:pt x="246" y="4"/>
                </a:moveTo>
                <a:lnTo>
                  <a:pt x="246" y="4"/>
                </a:lnTo>
                <a:lnTo>
                  <a:pt x="246" y="7"/>
                </a:lnTo>
                <a:lnTo>
                  <a:pt x="246" y="7"/>
                </a:lnTo>
                <a:lnTo>
                  <a:pt x="246" y="8"/>
                </a:lnTo>
                <a:lnTo>
                  <a:pt x="246" y="8"/>
                </a:lnTo>
                <a:lnTo>
                  <a:pt x="246" y="4"/>
                </a:lnTo>
                <a:lnTo>
                  <a:pt x="246" y="4"/>
                </a:lnTo>
                <a:lnTo>
                  <a:pt x="246" y="4"/>
                </a:lnTo>
                <a:lnTo>
                  <a:pt x="246" y="4"/>
                </a:lnTo>
                <a:close/>
                <a:moveTo>
                  <a:pt x="196" y="225"/>
                </a:moveTo>
                <a:lnTo>
                  <a:pt x="196" y="225"/>
                </a:lnTo>
                <a:lnTo>
                  <a:pt x="196" y="225"/>
                </a:lnTo>
                <a:lnTo>
                  <a:pt x="196" y="225"/>
                </a:lnTo>
                <a:lnTo>
                  <a:pt x="198" y="227"/>
                </a:lnTo>
                <a:lnTo>
                  <a:pt x="198" y="227"/>
                </a:lnTo>
                <a:lnTo>
                  <a:pt x="198" y="225"/>
                </a:lnTo>
                <a:lnTo>
                  <a:pt x="198" y="225"/>
                </a:lnTo>
                <a:lnTo>
                  <a:pt x="196" y="225"/>
                </a:lnTo>
                <a:lnTo>
                  <a:pt x="196" y="225"/>
                </a:lnTo>
                <a:close/>
                <a:moveTo>
                  <a:pt x="77" y="373"/>
                </a:moveTo>
                <a:lnTo>
                  <a:pt x="77" y="373"/>
                </a:lnTo>
                <a:lnTo>
                  <a:pt x="76" y="375"/>
                </a:lnTo>
                <a:lnTo>
                  <a:pt x="76" y="375"/>
                </a:lnTo>
                <a:lnTo>
                  <a:pt x="76" y="376"/>
                </a:lnTo>
                <a:lnTo>
                  <a:pt x="76" y="376"/>
                </a:lnTo>
                <a:lnTo>
                  <a:pt x="78" y="375"/>
                </a:lnTo>
                <a:lnTo>
                  <a:pt x="78" y="375"/>
                </a:lnTo>
                <a:lnTo>
                  <a:pt x="77" y="373"/>
                </a:lnTo>
                <a:lnTo>
                  <a:pt x="77" y="373"/>
                </a:lnTo>
                <a:close/>
                <a:moveTo>
                  <a:pt x="121" y="275"/>
                </a:moveTo>
                <a:lnTo>
                  <a:pt x="121" y="275"/>
                </a:lnTo>
                <a:lnTo>
                  <a:pt x="121" y="272"/>
                </a:lnTo>
                <a:lnTo>
                  <a:pt x="121" y="272"/>
                </a:lnTo>
                <a:lnTo>
                  <a:pt x="121" y="274"/>
                </a:lnTo>
                <a:lnTo>
                  <a:pt x="121" y="275"/>
                </a:lnTo>
                <a:lnTo>
                  <a:pt x="121" y="275"/>
                </a:lnTo>
                <a:close/>
                <a:moveTo>
                  <a:pt x="206" y="234"/>
                </a:moveTo>
                <a:lnTo>
                  <a:pt x="206" y="234"/>
                </a:lnTo>
                <a:lnTo>
                  <a:pt x="206" y="231"/>
                </a:lnTo>
                <a:lnTo>
                  <a:pt x="206" y="231"/>
                </a:lnTo>
                <a:lnTo>
                  <a:pt x="205" y="233"/>
                </a:lnTo>
                <a:lnTo>
                  <a:pt x="205" y="233"/>
                </a:lnTo>
                <a:lnTo>
                  <a:pt x="206" y="234"/>
                </a:lnTo>
                <a:lnTo>
                  <a:pt x="206" y="234"/>
                </a:lnTo>
                <a:close/>
                <a:moveTo>
                  <a:pt x="203" y="162"/>
                </a:moveTo>
                <a:lnTo>
                  <a:pt x="203" y="162"/>
                </a:lnTo>
                <a:lnTo>
                  <a:pt x="203" y="162"/>
                </a:lnTo>
                <a:lnTo>
                  <a:pt x="203" y="162"/>
                </a:lnTo>
                <a:lnTo>
                  <a:pt x="203" y="164"/>
                </a:lnTo>
                <a:lnTo>
                  <a:pt x="203" y="164"/>
                </a:lnTo>
                <a:lnTo>
                  <a:pt x="203" y="162"/>
                </a:lnTo>
                <a:lnTo>
                  <a:pt x="203" y="162"/>
                </a:lnTo>
                <a:close/>
                <a:moveTo>
                  <a:pt x="259" y="120"/>
                </a:moveTo>
                <a:lnTo>
                  <a:pt x="259" y="120"/>
                </a:lnTo>
                <a:lnTo>
                  <a:pt x="257" y="122"/>
                </a:lnTo>
                <a:lnTo>
                  <a:pt x="257" y="122"/>
                </a:lnTo>
                <a:lnTo>
                  <a:pt x="259" y="122"/>
                </a:lnTo>
                <a:lnTo>
                  <a:pt x="259" y="120"/>
                </a:lnTo>
                <a:lnTo>
                  <a:pt x="259" y="120"/>
                </a:lnTo>
                <a:close/>
                <a:moveTo>
                  <a:pt x="222" y="31"/>
                </a:moveTo>
                <a:lnTo>
                  <a:pt x="222" y="31"/>
                </a:lnTo>
                <a:lnTo>
                  <a:pt x="221" y="34"/>
                </a:lnTo>
                <a:lnTo>
                  <a:pt x="221" y="34"/>
                </a:lnTo>
                <a:lnTo>
                  <a:pt x="222" y="32"/>
                </a:lnTo>
                <a:lnTo>
                  <a:pt x="222" y="31"/>
                </a:lnTo>
                <a:lnTo>
                  <a:pt x="222" y="31"/>
                </a:lnTo>
                <a:close/>
                <a:moveTo>
                  <a:pt x="262" y="95"/>
                </a:moveTo>
                <a:lnTo>
                  <a:pt x="262" y="95"/>
                </a:lnTo>
                <a:lnTo>
                  <a:pt x="262" y="95"/>
                </a:lnTo>
                <a:lnTo>
                  <a:pt x="262" y="95"/>
                </a:lnTo>
                <a:lnTo>
                  <a:pt x="260" y="95"/>
                </a:lnTo>
                <a:lnTo>
                  <a:pt x="260" y="95"/>
                </a:lnTo>
                <a:lnTo>
                  <a:pt x="260" y="95"/>
                </a:lnTo>
                <a:lnTo>
                  <a:pt x="260" y="95"/>
                </a:lnTo>
                <a:lnTo>
                  <a:pt x="262" y="95"/>
                </a:lnTo>
                <a:lnTo>
                  <a:pt x="262" y="95"/>
                </a:lnTo>
                <a:close/>
                <a:moveTo>
                  <a:pt x="138" y="289"/>
                </a:moveTo>
                <a:lnTo>
                  <a:pt x="138" y="289"/>
                </a:lnTo>
                <a:lnTo>
                  <a:pt x="138" y="289"/>
                </a:lnTo>
                <a:lnTo>
                  <a:pt x="138" y="289"/>
                </a:lnTo>
                <a:lnTo>
                  <a:pt x="137" y="292"/>
                </a:lnTo>
                <a:lnTo>
                  <a:pt x="137" y="292"/>
                </a:lnTo>
                <a:lnTo>
                  <a:pt x="138" y="289"/>
                </a:lnTo>
                <a:lnTo>
                  <a:pt x="138" y="289"/>
                </a:lnTo>
                <a:close/>
                <a:moveTo>
                  <a:pt x="248" y="65"/>
                </a:moveTo>
                <a:lnTo>
                  <a:pt x="248" y="65"/>
                </a:lnTo>
                <a:lnTo>
                  <a:pt x="246" y="66"/>
                </a:lnTo>
                <a:lnTo>
                  <a:pt x="246" y="66"/>
                </a:lnTo>
                <a:lnTo>
                  <a:pt x="246" y="66"/>
                </a:lnTo>
                <a:lnTo>
                  <a:pt x="248" y="66"/>
                </a:lnTo>
                <a:lnTo>
                  <a:pt x="248" y="66"/>
                </a:lnTo>
                <a:lnTo>
                  <a:pt x="248" y="65"/>
                </a:lnTo>
                <a:lnTo>
                  <a:pt x="248" y="65"/>
                </a:lnTo>
                <a:close/>
                <a:moveTo>
                  <a:pt x="91" y="180"/>
                </a:moveTo>
                <a:lnTo>
                  <a:pt x="91" y="180"/>
                </a:lnTo>
                <a:lnTo>
                  <a:pt x="91" y="180"/>
                </a:lnTo>
                <a:lnTo>
                  <a:pt x="91" y="180"/>
                </a:lnTo>
                <a:lnTo>
                  <a:pt x="90" y="180"/>
                </a:lnTo>
                <a:lnTo>
                  <a:pt x="90" y="180"/>
                </a:lnTo>
                <a:lnTo>
                  <a:pt x="90" y="181"/>
                </a:lnTo>
                <a:lnTo>
                  <a:pt x="90" y="181"/>
                </a:lnTo>
                <a:lnTo>
                  <a:pt x="91" y="180"/>
                </a:lnTo>
                <a:lnTo>
                  <a:pt x="91" y="180"/>
                </a:lnTo>
                <a:close/>
                <a:moveTo>
                  <a:pt x="113" y="331"/>
                </a:moveTo>
                <a:lnTo>
                  <a:pt x="113" y="331"/>
                </a:lnTo>
                <a:lnTo>
                  <a:pt x="113" y="329"/>
                </a:lnTo>
                <a:lnTo>
                  <a:pt x="113" y="328"/>
                </a:lnTo>
                <a:lnTo>
                  <a:pt x="113" y="328"/>
                </a:lnTo>
                <a:lnTo>
                  <a:pt x="113" y="331"/>
                </a:lnTo>
                <a:lnTo>
                  <a:pt x="113" y="331"/>
                </a:lnTo>
                <a:close/>
                <a:moveTo>
                  <a:pt x="259" y="88"/>
                </a:moveTo>
                <a:lnTo>
                  <a:pt x="259" y="88"/>
                </a:lnTo>
                <a:lnTo>
                  <a:pt x="257" y="88"/>
                </a:lnTo>
                <a:lnTo>
                  <a:pt x="257" y="88"/>
                </a:lnTo>
                <a:lnTo>
                  <a:pt x="257" y="88"/>
                </a:lnTo>
                <a:lnTo>
                  <a:pt x="259" y="88"/>
                </a:lnTo>
                <a:lnTo>
                  <a:pt x="259" y="88"/>
                </a:lnTo>
                <a:close/>
                <a:moveTo>
                  <a:pt x="111" y="339"/>
                </a:moveTo>
                <a:lnTo>
                  <a:pt x="111" y="339"/>
                </a:lnTo>
                <a:lnTo>
                  <a:pt x="111" y="339"/>
                </a:lnTo>
                <a:lnTo>
                  <a:pt x="111" y="339"/>
                </a:lnTo>
                <a:lnTo>
                  <a:pt x="110" y="338"/>
                </a:lnTo>
                <a:lnTo>
                  <a:pt x="110" y="338"/>
                </a:lnTo>
                <a:lnTo>
                  <a:pt x="111" y="339"/>
                </a:lnTo>
                <a:lnTo>
                  <a:pt x="111" y="339"/>
                </a:lnTo>
                <a:close/>
                <a:moveTo>
                  <a:pt x="215" y="179"/>
                </a:moveTo>
                <a:lnTo>
                  <a:pt x="215" y="179"/>
                </a:lnTo>
                <a:lnTo>
                  <a:pt x="216" y="177"/>
                </a:lnTo>
                <a:lnTo>
                  <a:pt x="216" y="177"/>
                </a:lnTo>
                <a:lnTo>
                  <a:pt x="216" y="177"/>
                </a:lnTo>
                <a:lnTo>
                  <a:pt x="215" y="179"/>
                </a:lnTo>
                <a:lnTo>
                  <a:pt x="215" y="179"/>
                </a:lnTo>
                <a:close/>
                <a:moveTo>
                  <a:pt x="225" y="142"/>
                </a:moveTo>
                <a:lnTo>
                  <a:pt x="225" y="142"/>
                </a:lnTo>
                <a:lnTo>
                  <a:pt x="223" y="143"/>
                </a:lnTo>
                <a:lnTo>
                  <a:pt x="223" y="143"/>
                </a:lnTo>
                <a:lnTo>
                  <a:pt x="223" y="143"/>
                </a:lnTo>
                <a:lnTo>
                  <a:pt x="223" y="143"/>
                </a:lnTo>
                <a:lnTo>
                  <a:pt x="225" y="143"/>
                </a:lnTo>
                <a:lnTo>
                  <a:pt x="225" y="142"/>
                </a:lnTo>
                <a:lnTo>
                  <a:pt x="225" y="142"/>
                </a:lnTo>
                <a:close/>
                <a:moveTo>
                  <a:pt x="66" y="345"/>
                </a:moveTo>
                <a:lnTo>
                  <a:pt x="66" y="345"/>
                </a:lnTo>
                <a:lnTo>
                  <a:pt x="66" y="345"/>
                </a:lnTo>
                <a:lnTo>
                  <a:pt x="66" y="345"/>
                </a:lnTo>
                <a:lnTo>
                  <a:pt x="68" y="345"/>
                </a:lnTo>
                <a:lnTo>
                  <a:pt x="68" y="345"/>
                </a:lnTo>
                <a:lnTo>
                  <a:pt x="68" y="345"/>
                </a:lnTo>
                <a:lnTo>
                  <a:pt x="68" y="345"/>
                </a:lnTo>
                <a:lnTo>
                  <a:pt x="66" y="345"/>
                </a:lnTo>
                <a:lnTo>
                  <a:pt x="66" y="345"/>
                </a:lnTo>
                <a:close/>
                <a:moveTo>
                  <a:pt x="117" y="108"/>
                </a:moveTo>
                <a:lnTo>
                  <a:pt x="117" y="108"/>
                </a:lnTo>
                <a:lnTo>
                  <a:pt x="115" y="108"/>
                </a:lnTo>
                <a:lnTo>
                  <a:pt x="115" y="109"/>
                </a:lnTo>
                <a:lnTo>
                  <a:pt x="115" y="109"/>
                </a:lnTo>
                <a:lnTo>
                  <a:pt x="117" y="108"/>
                </a:lnTo>
                <a:lnTo>
                  <a:pt x="117" y="108"/>
                </a:lnTo>
                <a:close/>
                <a:moveTo>
                  <a:pt x="98" y="348"/>
                </a:moveTo>
                <a:lnTo>
                  <a:pt x="98" y="348"/>
                </a:lnTo>
                <a:lnTo>
                  <a:pt x="100" y="346"/>
                </a:lnTo>
                <a:lnTo>
                  <a:pt x="98" y="345"/>
                </a:lnTo>
                <a:lnTo>
                  <a:pt x="98" y="345"/>
                </a:lnTo>
                <a:lnTo>
                  <a:pt x="98" y="348"/>
                </a:lnTo>
                <a:lnTo>
                  <a:pt x="98" y="348"/>
                </a:lnTo>
                <a:close/>
                <a:moveTo>
                  <a:pt x="66" y="370"/>
                </a:moveTo>
                <a:lnTo>
                  <a:pt x="66" y="370"/>
                </a:lnTo>
                <a:lnTo>
                  <a:pt x="64" y="372"/>
                </a:lnTo>
                <a:lnTo>
                  <a:pt x="64" y="372"/>
                </a:lnTo>
                <a:lnTo>
                  <a:pt x="66" y="372"/>
                </a:lnTo>
                <a:lnTo>
                  <a:pt x="66" y="370"/>
                </a:lnTo>
                <a:lnTo>
                  <a:pt x="66" y="370"/>
                </a:lnTo>
                <a:close/>
                <a:moveTo>
                  <a:pt x="125" y="319"/>
                </a:moveTo>
                <a:lnTo>
                  <a:pt x="125" y="319"/>
                </a:lnTo>
                <a:lnTo>
                  <a:pt x="127" y="319"/>
                </a:lnTo>
                <a:lnTo>
                  <a:pt x="127" y="318"/>
                </a:lnTo>
                <a:lnTo>
                  <a:pt x="127" y="318"/>
                </a:lnTo>
                <a:lnTo>
                  <a:pt x="125" y="319"/>
                </a:lnTo>
                <a:lnTo>
                  <a:pt x="125" y="319"/>
                </a:lnTo>
                <a:close/>
                <a:moveTo>
                  <a:pt x="93" y="174"/>
                </a:moveTo>
                <a:lnTo>
                  <a:pt x="93" y="174"/>
                </a:lnTo>
                <a:lnTo>
                  <a:pt x="94" y="174"/>
                </a:lnTo>
                <a:lnTo>
                  <a:pt x="93" y="173"/>
                </a:lnTo>
                <a:lnTo>
                  <a:pt x="93" y="173"/>
                </a:lnTo>
                <a:lnTo>
                  <a:pt x="93" y="173"/>
                </a:lnTo>
                <a:lnTo>
                  <a:pt x="93" y="174"/>
                </a:lnTo>
                <a:lnTo>
                  <a:pt x="93" y="174"/>
                </a:lnTo>
                <a:close/>
                <a:moveTo>
                  <a:pt x="104" y="348"/>
                </a:moveTo>
                <a:lnTo>
                  <a:pt x="104" y="348"/>
                </a:lnTo>
                <a:lnTo>
                  <a:pt x="103" y="346"/>
                </a:lnTo>
                <a:lnTo>
                  <a:pt x="103" y="346"/>
                </a:lnTo>
                <a:lnTo>
                  <a:pt x="103" y="346"/>
                </a:lnTo>
                <a:lnTo>
                  <a:pt x="104" y="348"/>
                </a:lnTo>
                <a:lnTo>
                  <a:pt x="104" y="348"/>
                </a:lnTo>
                <a:close/>
                <a:moveTo>
                  <a:pt x="104" y="338"/>
                </a:moveTo>
                <a:lnTo>
                  <a:pt x="104" y="338"/>
                </a:lnTo>
                <a:lnTo>
                  <a:pt x="104" y="341"/>
                </a:lnTo>
                <a:lnTo>
                  <a:pt x="104" y="341"/>
                </a:lnTo>
                <a:lnTo>
                  <a:pt x="104" y="339"/>
                </a:lnTo>
                <a:lnTo>
                  <a:pt x="104" y="338"/>
                </a:lnTo>
                <a:lnTo>
                  <a:pt x="104" y="338"/>
                </a:lnTo>
                <a:close/>
                <a:moveTo>
                  <a:pt x="235" y="153"/>
                </a:moveTo>
                <a:lnTo>
                  <a:pt x="235" y="153"/>
                </a:lnTo>
                <a:lnTo>
                  <a:pt x="235" y="152"/>
                </a:lnTo>
                <a:lnTo>
                  <a:pt x="235" y="152"/>
                </a:lnTo>
                <a:lnTo>
                  <a:pt x="235" y="156"/>
                </a:lnTo>
                <a:lnTo>
                  <a:pt x="235" y="156"/>
                </a:lnTo>
                <a:lnTo>
                  <a:pt x="235" y="156"/>
                </a:lnTo>
                <a:lnTo>
                  <a:pt x="235" y="156"/>
                </a:lnTo>
                <a:lnTo>
                  <a:pt x="235" y="153"/>
                </a:lnTo>
                <a:lnTo>
                  <a:pt x="235" y="153"/>
                </a:lnTo>
                <a:close/>
                <a:moveTo>
                  <a:pt x="5" y="157"/>
                </a:moveTo>
                <a:lnTo>
                  <a:pt x="5" y="157"/>
                </a:lnTo>
                <a:lnTo>
                  <a:pt x="5" y="157"/>
                </a:lnTo>
                <a:lnTo>
                  <a:pt x="5" y="157"/>
                </a:lnTo>
                <a:lnTo>
                  <a:pt x="6" y="157"/>
                </a:lnTo>
                <a:lnTo>
                  <a:pt x="6" y="157"/>
                </a:lnTo>
                <a:lnTo>
                  <a:pt x="6" y="156"/>
                </a:lnTo>
                <a:lnTo>
                  <a:pt x="6" y="156"/>
                </a:lnTo>
                <a:lnTo>
                  <a:pt x="5" y="157"/>
                </a:lnTo>
                <a:lnTo>
                  <a:pt x="5" y="157"/>
                </a:lnTo>
                <a:close/>
                <a:moveTo>
                  <a:pt x="59" y="369"/>
                </a:moveTo>
                <a:lnTo>
                  <a:pt x="59" y="369"/>
                </a:lnTo>
                <a:lnTo>
                  <a:pt x="57" y="370"/>
                </a:lnTo>
                <a:lnTo>
                  <a:pt x="59" y="372"/>
                </a:lnTo>
                <a:lnTo>
                  <a:pt x="59" y="372"/>
                </a:lnTo>
                <a:lnTo>
                  <a:pt x="59" y="369"/>
                </a:lnTo>
                <a:lnTo>
                  <a:pt x="59" y="369"/>
                </a:lnTo>
                <a:close/>
                <a:moveTo>
                  <a:pt x="259" y="99"/>
                </a:moveTo>
                <a:lnTo>
                  <a:pt x="259" y="99"/>
                </a:lnTo>
                <a:lnTo>
                  <a:pt x="257" y="99"/>
                </a:lnTo>
                <a:lnTo>
                  <a:pt x="259" y="100"/>
                </a:lnTo>
                <a:lnTo>
                  <a:pt x="259" y="100"/>
                </a:lnTo>
                <a:lnTo>
                  <a:pt x="259" y="100"/>
                </a:lnTo>
                <a:lnTo>
                  <a:pt x="259" y="100"/>
                </a:lnTo>
                <a:lnTo>
                  <a:pt x="259" y="99"/>
                </a:lnTo>
                <a:lnTo>
                  <a:pt x="259" y="99"/>
                </a:lnTo>
                <a:close/>
                <a:moveTo>
                  <a:pt x="161" y="206"/>
                </a:moveTo>
                <a:lnTo>
                  <a:pt x="161" y="206"/>
                </a:lnTo>
                <a:lnTo>
                  <a:pt x="161" y="207"/>
                </a:lnTo>
                <a:lnTo>
                  <a:pt x="161" y="207"/>
                </a:lnTo>
                <a:lnTo>
                  <a:pt x="161" y="207"/>
                </a:lnTo>
                <a:lnTo>
                  <a:pt x="161" y="207"/>
                </a:lnTo>
                <a:lnTo>
                  <a:pt x="162" y="206"/>
                </a:lnTo>
                <a:lnTo>
                  <a:pt x="162" y="206"/>
                </a:lnTo>
                <a:lnTo>
                  <a:pt x="161" y="206"/>
                </a:lnTo>
                <a:lnTo>
                  <a:pt x="161" y="206"/>
                </a:lnTo>
                <a:close/>
                <a:moveTo>
                  <a:pt x="98" y="355"/>
                </a:moveTo>
                <a:lnTo>
                  <a:pt x="98" y="355"/>
                </a:lnTo>
                <a:lnTo>
                  <a:pt x="97" y="356"/>
                </a:lnTo>
                <a:lnTo>
                  <a:pt x="98" y="356"/>
                </a:lnTo>
                <a:lnTo>
                  <a:pt x="98" y="356"/>
                </a:lnTo>
                <a:lnTo>
                  <a:pt x="98" y="355"/>
                </a:lnTo>
                <a:lnTo>
                  <a:pt x="98" y="355"/>
                </a:lnTo>
                <a:close/>
                <a:moveTo>
                  <a:pt x="159" y="71"/>
                </a:moveTo>
                <a:lnTo>
                  <a:pt x="159" y="71"/>
                </a:lnTo>
                <a:lnTo>
                  <a:pt x="159" y="71"/>
                </a:lnTo>
                <a:lnTo>
                  <a:pt x="159" y="71"/>
                </a:lnTo>
                <a:lnTo>
                  <a:pt x="162" y="69"/>
                </a:lnTo>
                <a:lnTo>
                  <a:pt x="162" y="69"/>
                </a:lnTo>
                <a:lnTo>
                  <a:pt x="162" y="69"/>
                </a:lnTo>
                <a:lnTo>
                  <a:pt x="162" y="69"/>
                </a:lnTo>
                <a:lnTo>
                  <a:pt x="159" y="71"/>
                </a:lnTo>
                <a:lnTo>
                  <a:pt x="159" y="71"/>
                </a:lnTo>
                <a:close/>
                <a:moveTo>
                  <a:pt x="49" y="318"/>
                </a:moveTo>
                <a:lnTo>
                  <a:pt x="49" y="318"/>
                </a:lnTo>
                <a:lnTo>
                  <a:pt x="49" y="318"/>
                </a:lnTo>
                <a:lnTo>
                  <a:pt x="49" y="318"/>
                </a:lnTo>
                <a:lnTo>
                  <a:pt x="49" y="315"/>
                </a:lnTo>
                <a:lnTo>
                  <a:pt x="49" y="315"/>
                </a:lnTo>
                <a:lnTo>
                  <a:pt x="49" y="315"/>
                </a:lnTo>
                <a:lnTo>
                  <a:pt x="49" y="315"/>
                </a:lnTo>
                <a:lnTo>
                  <a:pt x="49" y="318"/>
                </a:lnTo>
                <a:lnTo>
                  <a:pt x="49" y="318"/>
                </a:lnTo>
                <a:close/>
                <a:moveTo>
                  <a:pt x="125" y="282"/>
                </a:moveTo>
                <a:lnTo>
                  <a:pt x="125" y="282"/>
                </a:lnTo>
                <a:lnTo>
                  <a:pt x="124" y="281"/>
                </a:lnTo>
                <a:lnTo>
                  <a:pt x="124" y="281"/>
                </a:lnTo>
                <a:lnTo>
                  <a:pt x="124" y="281"/>
                </a:lnTo>
                <a:lnTo>
                  <a:pt x="124" y="281"/>
                </a:lnTo>
                <a:lnTo>
                  <a:pt x="124" y="282"/>
                </a:lnTo>
                <a:lnTo>
                  <a:pt x="124" y="282"/>
                </a:lnTo>
                <a:lnTo>
                  <a:pt x="125" y="282"/>
                </a:lnTo>
                <a:lnTo>
                  <a:pt x="125" y="282"/>
                </a:lnTo>
                <a:close/>
                <a:moveTo>
                  <a:pt x="215" y="217"/>
                </a:moveTo>
                <a:lnTo>
                  <a:pt x="215" y="217"/>
                </a:lnTo>
                <a:lnTo>
                  <a:pt x="215" y="216"/>
                </a:lnTo>
                <a:lnTo>
                  <a:pt x="215" y="216"/>
                </a:lnTo>
                <a:lnTo>
                  <a:pt x="215" y="217"/>
                </a:lnTo>
                <a:lnTo>
                  <a:pt x="215" y="217"/>
                </a:lnTo>
                <a:lnTo>
                  <a:pt x="215" y="217"/>
                </a:lnTo>
                <a:lnTo>
                  <a:pt x="215" y="217"/>
                </a:lnTo>
                <a:close/>
                <a:moveTo>
                  <a:pt x="255" y="187"/>
                </a:moveTo>
                <a:lnTo>
                  <a:pt x="255" y="187"/>
                </a:lnTo>
                <a:lnTo>
                  <a:pt x="256" y="187"/>
                </a:lnTo>
                <a:lnTo>
                  <a:pt x="256" y="187"/>
                </a:lnTo>
                <a:lnTo>
                  <a:pt x="256" y="187"/>
                </a:lnTo>
                <a:lnTo>
                  <a:pt x="255" y="187"/>
                </a:lnTo>
                <a:lnTo>
                  <a:pt x="255" y="187"/>
                </a:lnTo>
                <a:close/>
                <a:moveTo>
                  <a:pt x="113" y="184"/>
                </a:moveTo>
                <a:lnTo>
                  <a:pt x="113" y="184"/>
                </a:lnTo>
                <a:lnTo>
                  <a:pt x="114" y="186"/>
                </a:lnTo>
                <a:lnTo>
                  <a:pt x="114" y="184"/>
                </a:lnTo>
                <a:lnTo>
                  <a:pt x="114" y="184"/>
                </a:lnTo>
                <a:lnTo>
                  <a:pt x="113" y="184"/>
                </a:lnTo>
                <a:lnTo>
                  <a:pt x="113" y="184"/>
                </a:lnTo>
                <a:close/>
                <a:moveTo>
                  <a:pt x="97" y="353"/>
                </a:moveTo>
                <a:lnTo>
                  <a:pt x="97" y="353"/>
                </a:lnTo>
                <a:lnTo>
                  <a:pt x="97" y="353"/>
                </a:lnTo>
                <a:lnTo>
                  <a:pt x="97" y="353"/>
                </a:lnTo>
                <a:lnTo>
                  <a:pt x="95" y="353"/>
                </a:lnTo>
                <a:lnTo>
                  <a:pt x="95" y="353"/>
                </a:lnTo>
                <a:lnTo>
                  <a:pt x="97" y="353"/>
                </a:lnTo>
                <a:lnTo>
                  <a:pt x="97" y="353"/>
                </a:lnTo>
                <a:lnTo>
                  <a:pt x="97" y="353"/>
                </a:lnTo>
                <a:lnTo>
                  <a:pt x="97" y="353"/>
                </a:lnTo>
                <a:close/>
                <a:moveTo>
                  <a:pt x="47" y="294"/>
                </a:moveTo>
                <a:lnTo>
                  <a:pt x="47" y="294"/>
                </a:lnTo>
                <a:lnTo>
                  <a:pt x="46" y="294"/>
                </a:lnTo>
                <a:lnTo>
                  <a:pt x="46" y="294"/>
                </a:lnTo>
                <a:lnTo>
                  <a:pt x="46" y="294"/>
                </a:lnTo>
                <a:lnTo>
                  <a:pt x="46" y="294"/>
                </a:lnTo>
                <a:lnTo>
                  <a:pt x="47" y="295"/>
                </a:lnTo>
                <a:lnTo>
                  <a:pt x="47" y="295"/>
                </a:lnTo>
                <a:lnTo>
                  <a:pt x="47" y="294"/>
                </a:lnTo>
                <a:lnTo>
                  <a:pt x="47" y="294"/>
                </a:lnTo>
                <a:close/>
                <a:moveTo>
                  <a:pt x="40" y="365"/>
                </a:moveTo>
                <a:lnTo>
                  <a:pt x="40" y="365"/>
                </a:lnTo>
                <a:lnTo>
                  <a:pt x="40" y="365"/>
                </a:lnTo>
                <a:lnTo>
                  <a:pt x="40" y="366"/>
                </a:lnTo>
                <a:lnTo>
                  <a:pt x="40" y="366"/>
                </a:lnTo>
                <a:lnTo>
                  <a:pt x="40" y="365"/>
                </a:lnTo>
                <a:lnTo>
                  <a:pt x="40" y="365"/>
                </a:lnTo>
                <a:close/>
                <a:moveTo>
                  <a:pt x="59" y="154"/>
                </a:moveTo>
                <a:lnTo>
                  <a:pt x="59" y="154"/>
                </a:lnTo>
                <a:lnTo>
                  <a:pt x="59" y="156"/>
                </a:lnTo>
                <a:lnTo>
                  <a:pt x="60" y="154"/>
                </a:lnTo>
                <a:lnTo>
                  <a:pt x="60" y="154"/>
                </a:lnTo>
                <a:lnTo>
                  <a:pt x="59" y="154"/>
                </a:lnTo>
                <a:lnTo>
                  <a:pt x="59" y="154"/>
                </a:lnTo>
                <a:close/>
                <a:moveTo>
                  <a:pt x="191" y="198"/>
                </a:moveTo>
                <a:lnTo>
                  <a:pt x="191" y="198"/>
                </a:lnTo>
                <a:lnTo>
                  <a:pt x="191" y="197"/>
                </a:lnTo>
                <a:lnTo>
                  <a:pt x="191" y="197"/>
                </a:lnTo>
                <a:lnTo>
                  <a:pt x="189" y="197"/>
                </a:lnTo>
                <a:lnTo>
                  <a:pt x="191" y="198"/>
                </a:lnTo>
                <a:lnTo>
                  <a:pt x="191" y="198"/>
                </a:lnTo>
                <a:close/>
                <a:moveTo>
                  <a:pt x="134" y="301"/>
                </a:moveTo>
                <a:lnTo>
                  <a:pt x="134" y="301"/>
                </a:lnTo>
                <a:lnTo>
                  <a:pt x="134" y="301"/>
                </a:lnTo>
                <a:lnTo>
                  <a:pt x="134" y="299"/>
                </a:lnTo>
                <a:lnTo>
                  <a:pt x="134" y="299"/>
                </a:lnTo>
                <a:lnTo>
                  <a:pt x="134" y="301"/>
                </a:lnTo>
                <a:lnTo>
                  <a:pt x="134" y="301"/>
                </a:lnTo>
                <a:close/>
                <a:moveTo>
                  <a:pt x="122" y="284"/>
                </a:moveTo>
                <a:lnTo>
                  <a:pt x="122" y="284"/>
                </a:lnTo>
                <a:lnTo>
                  <a:pt x="122" y="285"/>
                </a:lnTo>
                <a:lnTo>
                  <a:pt x="122" y="285"/>
                </a:lnTo>
                <a:lnTo>
                  <a:pt x="124" y="284"/>
                </a:lnTo>
                <a:lnTo>
                  <a:pt x="122" y="284"/>
                </a:lnTo>
                <a:lnTo>
                  <a:pt x="122" y="284"/>
                </a:lnTo>
                <a:close/>
                <a:moveTo>
                  <a:pt x="257" y="95"/>
                </a:moveTo>
                <a:lnTo>
                  <a:pt x="257" y="95"/>
                </a:lnTo>
                <a:lnTo>
                  <a:pt x="256" y="95"/>
                </a:lnTo>
                <a:lnTo>
                  <a:pt x="256" y="95"/>
                </a:lnTo>
                <a:lnTo>
                  <a:pt x="257" y="96"/>
                </a:lnTo>
                <a:lnTo>
                  <a:pt x="257" y="96"/>
                </a:lnTo>
                <a:lnTo>
                  <a:pt x="257" y="96"/>
                </a:lnTo>
                <a:lnTo>
                  <a:pt x="257" y="95"/>
                </a:lnTo>
                <a:lnTo>
                  <a:pt x="257" y="95"/>
                </a:lnTo>
                <a:close/>
                <a:moveTo>
                  <a:pt x="142" y="299"/>
                </a:moveTo>
                <a:lnTo>
                  <a:pt x="142" y="299"/>
                </a:lnTo>
                <a:lnTo>
                  <a:pt x="142" y="299"/>
                </a:lnTo>
                <a:lnTo>
                  <a:pt x="142" y="299"/>
                </a:lnTo>
                <a:lnTo>
                  <a:pt x="144" y="298"/>
                </a:lnTo>
                <a:lnTo>
                  <a:pt x="144" y="298"/>
                </a:lnTo>
                <a:lnTo>
                  <a:pt x="144" y="298"/>
                </a:lnTo>
                <a:lnTo>
                  <a:pt x="144" y="298"/>
                </a:lnTo>
                <a:lnTo>
                  <a:pt x="142" y="299"/>
                </a:lnTo>
                <a:lnTo>
                  <a:pt x="142" y="299"/>
                </a:lnTo>
                <a:close/>
                <a:moveTo>
                  <a:pt x="239" y="122"/>
                </a:moveTo>
                <a:lnTo>
                  <a:pt x="239" y="122"/>
                </a:lnTo>
                <a:lnTo>
                  <a:pt x="239" y="125"/>
                </a:lnTo>
                <a:lnTo>
                  <a:pt x="239" y="125"/>
                </a:lnTo>
                <a:lnTo>
                  <a:pt x="239" y="122"/>
                </a:lnTo>
                <a:lnTo>
                  <a:pt x="239" y="122"/>
                </a:lnTo>
                <a:close/>
                <a:moveTo>
                  <a:pt x="206" y="115"/>
                </a:moveTo>
                <a:lnTo>
                  <a:pt x="206" y="115"/>
                </a:lnTo>
                <a:lnTo>
                  <a:pt x="208" y="116"/>
                </a:lnTo>
                <a:lnTo>
                  <a:pt x="208" y="116"/>
                </a:lnTo>
                <a:lnTo>
                  <a:pt x="208" y="115"/>
                </a:lnTo>
                <a:lnTo>
                  <a:pt x="206" y="115"/>
                </a:lnTo>
                <a:lnTo>
                  <a:pt x="206" y="115"/>
                </a:lnTo>
                <a:close/>
                <a:moveTo>
                  <a:pt x="252" y="75"/>
                </a:moveTo>
                <a:lnTo>
                  <a:pt x="252" y="75"/>
                </a:lnTo>
                <a:lnTo>
                  <a:pt x="250" y="75"/>
                </a:lnTo>
                <a:lnTo>
                  <a:pt x="250" y="75"/>
                </a:lnTo>
                <a:lnTo>
                  <a:pt x="252" y="75"/>
                </a:lnTo>
                <a:lnTo>
                  <a:pt x="252" y="75"/>
                </a:lnTo>
                <a:lnTo>
                  <a:pt x="252" y="75"/>
                </a:lnTo>
                <a:close/>
                <a:moveTo>
                  <a:pt x="94" y="355"/>
                </a:moveTo>
                <a:lnTo>
                  <a:pt x="94" y="355"/>
                </a:lnTo>
                <a:lnTo>
                  <a:pt x="94" y="356"/>
                </a:lnTo>
                <a:lnTo>
                  <a:pt x="94" y="356"/>
                </a:lnTo>
                <a:lnTo>
                  <a:pt x="94" y="355"/>
                </a:lnTo>
                <a:lnTo>
                  <a:pt x="94" y="355"/>
                </a:lnTo>
                <a:lnTo>
                  <a:pt x="94" y="355"/>
                </a:lnTo>
                <a:close/>
                <a:moveTo>
                  <a:pt x="162" y="240"/>
                </a:moveTo>
                <a:lnTo>
                  <a:pt x="162" y="240"/>
                </a:lnTo>
                <a:lnTo>
                  <a:pt x="162" y="240"/>
                </a:lnTo>
                <a:lnTo>
                  <a:pt x="162" y="240"/>
                </a:lnTo>
                <a:lnTo>
                  <a:pt x="164" y="238"/>
                </a:lnTo>
                <a:lnTo>
                  <a:pt x="164" y="238"/>
                </a:lnTo>
                <a:lnTo>
                  <a:pt x="164" y="237"/>
                </a:lnTo>
                <a:lnTo>
                  <a:pt x="164" y="237"/>
                </a:lnTo>
                <a:lnTo>
                  <a:pt x="162" y="240"/>
                </a:lnTo>
                <a:lnTo>
                  <a:pt x="162" y="240"/>
                </a:lnTo>
                <a:close/>
                <a:moveTo>
                  <a:pt x="230" y="179"/>
                </a:moveTo>
                <a:lnTo>
                  <a:pt x="230" y="179"/>
                </a:lnTo>
                <a:lnTo>
                  <a:pt x="230" y="180"/>
                </a:lnTo>
                <a:lnTo>
                  <a:pt x="230" y="180"/>
                </a:lnTo>
                <a:lnTo>
                  <a:pt x="232" y="179"/>
                </a:lnTo>
                <a:lnTo>
                  <a:pt x="230" y="179"/>
                </a:lnTo>
                <a:lnTo>
                  <a:pt x="230" y="179"/>
                </a:lnTo>
                <a:close/>
                <a:moveTo>
                  <a:pt x="27" y="144"/>
                </a:moveTo>
                <a:lnTo>
                  <a:pt x="27" y="144"/>
                </a:lnTo>
                <a:lnTo>
                  <a:pt x="29" y="144"/>
                </a:lnTo>
                <a:lnTo>
                  <a:pt x="29" y="144"/>
                </a:lnTo>
                <a:lnTo>
                  <a:pt x="27" y="144"/>
                </a:lnTo>
                <a:lnTo>
                  <a:pt x="27" y="144"/>
                </a:lnTo>
                <a:lnTo>
                  <a:pt x="27" y="144"/>
                </a:lnTo>
                <a:close/>
                <a:moveTo>
                  <a:pt x="238" y="58"/>
                </a:moveTo>
                <a:lnTo>
                  <a:pt x="238" y="58"/>
                </a:lnTo>
                <a:lnTo>
                  <a:pt x="236" y="59"/>
                </a:lnTo>
                <a:lnTo>
                  <a:pt x="236" y="59"/>
                </a:lnTo>
                <a:lnTo>
                  <a:pt x="238" y="59"/>
                </a:lnTo>
                <a:lnTo>
                  <a:pt x="238" y="59"/>
                </a:lnTo>
                <a:lnTo>
                  <a:pt x="238" y="58"/>
                </a:lnTo>
                <a:lnTo>
                  <a:pt x="238" y="58"/>
                </a:lnTo>
                <a:close/>
                <a:moveTo>
                  <a:pt x="260" y="106"/>
                </a:moveTo>
                <a:lnTo>
                  <a:pt x="260" y="106"/>
                </a:lnTo>
                <a:lnTo>
                  <a:pt x="260" y="106"/>
                </a:lnTo>
                <a:lnTo>
                  <a:pt x="260" y="105"/>
                </a:lnTo>
                <a:lnTo>
                  <a:pt x="260" y="105"/>
                </a:lnTo>
                <a:lnTo>
                  <a:pt x="260" y="106"/>
                </a:lnTo>
                <a:lnTo>
                  <a:pt x="260" y="106"/>
                </a:lnTo>
                <a:close/>
                <a:moveTo>
                  <a:pt x="259" y="194"/>
                </a:moveTo>
                <a:lnTo>
                  <a:pt x="259" y="194"/>
                </a:lnTo>
                <a:lnTo>
                  <a:pt x="260" y="194"/>
                </a:lnTo>
                <a:lnTo>
                  <a:pt x="260" y="193"/>
                </a:lnTo>
                <a:lnTo>
                  <a:pt x="260" y="193"/>
                </a:lnTo>
                <a:lnTo>
                  <a:pt x="259" y="194"/>
                </a:lnTo>
                <a:lnTo>
                  <a:pt x="259" y="194"/>
                </a:lnTo>
                <a:close/>
                <a:moveTo>
                  <a:pt x="267" y="129"/>
                </a:moveTo>
                <a:lnTo>
                  <a:pt x="267" y="129"/>
                </a:lnTo>
                <a:lnTo>
                  <a:pt x="266" y="130"/>
                </a:lnTo>
                <a:lnTo>
                  <a:pt x="266" y="130"/>
                </a:lnTo>
                <a:lnTo>
                  <a:pt x="267" y="129"/>
                </a:lnTo>
                <a:lnTo>
                  <a:pt x="267" y="129"/>
                </a:lnTo>
                <a:lnTo>
                  <a:pt x="267" y="129"/>
                </a:lnTo>
                <a:close/>
                <a:moveTo>
                  <a:pt x="94" y="164"/>
                </a:moveTo>
                <a:lnTo>
                  <a:pt x="94" y="164"/>
                </a:lnTo>
                <a:lnTo>
                  <a:pt x="94" y="164"/>
                </a:lnTo>
                <a:lnTo>
                  <a:pt x="94" y="164"/>
                </a:lnTo>
                <a:lnTo>
                  <a:pt x="94" y="163"/>
                </a:lnTo>
                <a:lnTo>
                  <a:pt x="94" y="163"/>
                </a:lnTo>
                <a:lnTo>
                  <a:pt x="94" y="163"/>
                </a:lnTo>
                <a:lnTo>
                  <a:pt x="94" y="163"/>
                </a:lnTo>
                <a:lnTo>
                  <a:pt x="94" y="164"/>
                </a:lnTo>
                <a:lnTo>
                  <a:pt x="94" y="164"/>
                </a:lnTo>
                <a:close/>
                <a:moveTo>
                  <a:pt x="211" y="214"/>
                </a:moveTo>
                <a:lnTo>
                  <a:pt x="211" y="214"/>
                </a:lnTo>
                <a:lnTo>
                  <a:pt x="211" y="214"/>
                </a:lnTo>
                <a:lnTo>
                  <a:pt x="211" y="214"/>
                </a:lnTo>
                <a:lnTo>
                  <a:pt x="211" y="214"/>
                </a:lnTo>
                <a:lnTo>
                  <a:pt x="211" y="214"/>
                </a:lnTo>
                <a:close/>
                <a:moveTo>
                  <a:pt x="131" y="177"/>
                </a:moveTo>
                <a:lnTo>
                  <a:pt x="131" y="177"/>
                </a:lnTo>
                <a:lnTo>
                  <a:pt x="131" y="177"/>
                </a:lnTo>
                <a:lnTo>
                  <a:pt x="131" y="177"/>
                </a:lnTo>
                <a:lnTo>
                  <a:pt x="132" y="176"/>
                </a:lnTo>
                <a:lnTo>
                  <a:pt x="132" y="176"/>
                </a:lnTo>
                <a:lnTo>
                  <a:pt x="131" y="177"/>
                </a:lnTo>
                <a:lnTo>
                  <a:pt x="131" y="177"/>
                </a:lnTo>
                <a:close/>
                <a:moveTo>
                  <a:pt x="165" y="66"/>
                </a:moveTo>
                <a:lnTo>
                  <a:pt x="165" y="66"/>
                </a:lnTo>
                <a:lnTo>
                  <a:pt x="165" y="66"/>
                </a:lnTo>
                <a:lnTo>
                  <a:pt x="165" y="66"/>
                </a:lnTo>
                <a:lnTo>
                  <a:pt x="164" y="68"/>
                </a:lnTo>
                <a:lnTo>
                  <a:pt x="164" y="68"/>
                </a:lnTo>
                <a:lnTo>
                  <a:pt x="164" y="68"/>
                </a:lnTo>
                <a:lnTo>
                  <a:pt x="164" y="68"/>
                </a:lnTo>
                <a:lnTo>
                  <a:pt x="165" y="66"/>
                </a:lnTo>
                <a:lnTo>
                  <a:pt x="165" y="66"/>
                </a:lnTo>
                <a:close/>
                <a:moveTo>
                  <a:pt x="216" y="227"/>
                </a:moveTo>
                <a:lnTo>
                  <a:pt x="216" y="227"/>
                </a:lnTo>
                <a:lnTo>
                  <a:pt x="216" y="227"/>
                </a:lnTo>
                <a:lnTo>
                  <a:pt x="216" y="227"/>
                </a:lnTo>
                <a:lnTo>
                  <a:pt x="216" y="224"/>
                </a:lnTo>
                <a:lnTo>
                  <a:pt x="216" y="224"/>
                </a:lnTo>
                <a:lnTo>
                  <a:pt x="216" y="224"/>
                </a:lnTo>
                <a:lnTo>
                  <a:pt x="216" y="224"/>
                </a:lnTo>
                <a:lnTo>
                  <a:pt x="216" y="227"/>
                </a:lnTo>
                <a:lnTo>
                  <a:pt x="216" y="227"/>
                </a:lnTo>
                <a:close/>
                <a:moveTo>
                  <a:pt x="262" y="82"/>
                </a:moveTo>
                <a:lnTo>
                  <a:pt x="262" y="82"/>
                </a:lnTo>
                <a:lnTo>
                  <a:pt x="262" y="82"/>
                </a:lnTo>
                <a:lnTo>
                  <a:pt x="262" y="82"/>
                </a:lnTo>
                <a:lnTo>
                  <a:pt x="263" y="83"/>
                </a:lnTo>
                <a:lnTo>
                  <a:pt x="263" y="83"/>
                </a:lnTo>
                <a:lnTo>
                  <a:pt x="262" y="82"/>
                </a:lnTo>
                <a:lnTo>
                  <a:pt x="262" y="82"/>
                </a:lnTo>
                <a:close/>
                <a:moveTo>
                  <a:pt x="114" y="326"/>
                </a:moveTo>
                <a:lnTo>
                  <a:pt x="114" y="326"/>
                </a:lnTo>
                <a:lnTo>
                  <a:pt x="115" y="326"/>
                </a:lnTo>
                <a:lnTo>
                  <a:pt x="115" y="326"/>
                </a:lnTo>
                <a:lnTo>
                  <a:pt x="114" y="325"/>
                </a:lnTo>
                <a:lnTo>
                  <a:pt x="114" y="325"/>
                </a:lnTo>
                <a:lnTo>
                  <a:pt x="114" y="325"/>
                </a:lnTo>
                <a:lnTo>
                  <a:pt x="114" y="325"/>
                </a:lnTo>
                <a:lnTo>
                  <a:pt x="114" y="326"/>
                </a:lnTo>
                <a:lnTo>
                  <a:pt x="114" y="326"/>
                </a:lnTo>
                <a:close/>
                <a:moveTo>
                  <a:pt x="54" y="152"/>
                </a:moveTo>
                <a:lnTo>
                  <a:pt x="54" y="152"/>
                </a:lnTo>
                <a:lnTo>
                  <a:pt x="53" y="153"/>
                </a:lnTo>
                <a:lnTo>
                  <a:pt x="53" y="153"/>
                </a:lnTo>
                <a:lnTo>
                  <a:pt x="54" y="152"/>
                </a:lnTo>
                <a:lnTo>
                  <a:pt x="54" y="152"/>
                </a:lnTo>
                <a:close/>
                <a:moveTo>
                  <a:pt x="108" y="349"/>
                </a:moveTo>
                <a:lnTo>
                  <a:pt x="108" y="349"/>
                </a:lnTo>
                <a:lnTo>
                  <a:pt x="108" y="349"/>
                </a:lnTo>
                <a:lnTo>
                  <a:pt x="108" y="349"/>
                </a:lnTo>
                <a:lnTo>
                  <a:pt x="107" y="351"/>
                </a:lnTo>
                <a:lnTo>
                  <a:pt x="107" y="351"/>
                </a:lnTo>
                <a:lnTo>
                  <a:pt x="107" y="351"/>
                </a:lnTo>
                <a:lnTo>
                  <a:pt x="107" y="351"/>
                </a:lnTo>
                <a:lnTo>
                  <a:pt x="108" y="349"/>
                </a:lnTo>
                <a:lnTo>
                  <a:pt x="108" y="349"/>
                </a:lnTo>
                <a:close/>
                <a:moveTo>
                  <a:pt x="222" y="221"/>
                </a:moveTo>
                <a:lnTo>
                  <a:pt x="222" y="221"/>
                </a:lnTo>
                <a:lnTo>
                  <a:pt x="222" y="221"/>
                </a:lnTo>
                <a:lnTo>
                  <a:pt x="222" y="223"/>
                </a:lnTo>
                <a:lnTo>
                  <a:pt x="222" y="223"/>
                </a:lnTo>
                <a:lnTo>
                  <a:pt x="222" y="221"/>
                </a:lnTo>
                <a:lnTo>
                  <a:pt x="222" y="221"/>
                </a:lnTo>
                <a:close/>
                <a:moveTo>
                  <a:pt x="215" y="119"/>
                </a:moveTo>
                <a:lnTo>
                  <a:pt x="215" y="119"/>
                </a:lnTo>
                <a:lnTo>
                  <a:pt x="215" y="119"/>
                </a:lnTo>
                <a:lnTo>
                  <a:pt x="215" y="119"/>
                </a:lnTo>
                <a:lnTo>
                  <a:pt x="215" y="119"/>
                </a:lnTo>
                <a:lnTo>
                  <a:pt x="215" y="119"/>
                </a:lnTo>
                <a:lnTo>
                  <a:pt x="215" y="119"/>
                </a:lnTo>
                <a:lnTo>
                  <a:pt x="215" y="119"/>
                </a:lnTo>
                <a:close/>
                <a:moveTo>
                  <a:pt x="113" y="342"/>
                </a:moveTo>
                <a:lnTo>
                  <a:pt x="113" y="342"/>
                </a:lnTo>
                <a:lnTo>
                  <a:pt x="111" y="343"/>
                </a:lnTo>
                <a:lnTo>
                  <a:pt x="111" y="343"/>
                </a:lnTo>
                <a:lnTo>
                  <a:pt x="113" y="342"/>
                </a:lnTo>
                <a:lnTo>
                  <a:pt x="113" y="342"/>
                </a:lnTo>
                <a:close/>
                <a:moveTo>
                  <a:pt x="195" y="207"/>
                </a:moveTo>
                <a:lnTo>
                  <a:pt x="195" y="207"/>
                </a:lnTo>
                <a:lnTo>
                  <a:pt x="195" y="206"/>
                </a:lnTo>
                <a:lnTo>
                  <a:pt x="195" y="206"/>
                </a:lnTo>
                <a:lnTo>
                  <a:pt x="195" y="207"/>
                </a:lnTo>
                <a:lnTo>
                  <a:pt x="195" y="207"/>
                </a:lnTo>
                <a:close/>
                <a:moveTo>
                  <a:pt x="219" y="240"/>
                </a:moveTo>
                <a:lnTo>
                  <a:pt x="219" y="240"/>
                </a:lnTo>
                <a:lnTo>
                  <a:pt x="221" y="238"/>
                </a:lnTo>
                <a:lnTo>
                  <a:pt x="221" y="238"/>
                </a:lnTo>
                <a:lnTo>
                  <a:pt x="219" y="240"/>
                </a:lnTo>
                <a:lnTo>
                  <a:pt x="219" y="240"/>
                </a:lnTo>
                <a:close/>
                <a:moveTo>
                  <a:pt x="211" y="112"/>
                </a:moveTo>
                <a:lnTo>
                  <a:pt x="211" y="112"/>
                </a:lnTo>
                <a:lnTo>
                  <a:pt x="211" y="112"/>
                </a:lnTo>
                <a:lnTo>
                  <a:pt x="211" y="112"/>
                </a:lnTo>
                <a:lnTo>
                  <a:pt x="209" y="112"/>
                </a:lnTo>
                <a:lnTo>
                  <a:pt x="209" y="112"/>
                </a:lnTo>
                <a:lnTo>
                  <a:pt x="209" y="113"/>
                </a:lnTo>
                <a:lnTo>
                  <a:pt x="209" y="113"/>
                </a:lnTo>
                <a:lnTo>
                  <a:pt x="211" y="112"/>
                </a:lnTo>
                <a:lnTo>
                  <a:pt x="211" y="112"/>
                </a:lnTo>
                <a:close/>
                <a:moveTo>
                  <a:pt x="67" y="154"/>
                </a:moveTo>
                <a:lnTo>
                  <a:pt x="67" y="154"/>
                </a:lnTo>
                <a:lnTo>
                  <a:pt x="67" y="154"/>
                </a:lnTo>
                <a:lnTo>
                  <a:pt x="67" y="154"/>
                </a:lnTo>
                <a:lnTo>
                  <a:pt x="66" y="154"/>
                </a:lnTo>
                <a:lnTo>
                  <a:pt x="66" y="156"/>
                </a:lnTo>
                <a:lnTo>
                  <a:pt x="66" y="156"/>
                </a:lnTo>
                <a:lnTo>
                  <a:pt x="67" y="154"/>
                </a:lnTo>
                <a:lnTo>
                  <a:pt x="67" y="154"/>
                </a:lnTo>
                <a:close/>
                <a:moveTo>
                  <a:pt x="34" y="127"/>
                </a:moveTo>
                <a:lnTo>
                  <a:pt x="34" y="127"/>
                </a:lnTo>
                <a:lnTo>
                  <a:pt x="34" y="127"/>
                </a:lnTo>
                <a:lnTo>
                  <a:pt x="34" y="127"/>
                </a:lnTo>
                <a:lnTo>
                  <a:pt x="34" y="127"/>
                </a:lnTo>
                <a:lnTo>
                  <a:pt x="34" y="127"/>
                </a:lnTo>
                <a:lnTo>
                  <a:pt x="34" y="127"/>
                </a:lnTo>
                <a:lnTo>
                  <a:pt x="34" y="127"/>
                </a:lnTo>
                <a:lnTo>
                  <a:pt x="34" y="127"/>
                </a:lnTo>
                <a:lnTo>
                  <a:pt x="34" y="127"/>
                </a:lnTo>
                <a:close/>
                <a:moveTo>
                  <a:pt x="121" y="288"/>
                </a:moveTo>
                <a:lnTo>
                  <a:pt x="121" y="288"/>
                </a:lnTo>
                <a:lnTo>
                  <a:pt x="121" y="288"/>
                </a:lnTo>
                <a:lnTo>
                  <a:pt x="121" y="288"/>
                </a:lnTo>
                <a:lnTo>
                  <a:pt x="121" y="288"/>
                </a:lnTo>
                <a:lnTo>
                  <a:pt x="121" y="288"/>
                </a:lnTo>
                <a:lnTo>
                  <a:pt x="121" y="288"/>
                </a:lnTo>
                <a:lnTo>
                  <a:pt x="121" y="288"/>
                </a:lnTo>
                <a:lnTo>
                  <a:pt x="121" y="288"/>
                </a:lnTo>
                <a:lnTo>
                  <a:pt x="121" y="288"/>
                </a:lnTo>
                <a:close/>
                <a:moveTo>
                  <a:pt x="128" y="291"/>
                </a:moveTo>
                <a:lnTo>
                  <a:pt x="128" y="291"/>
                </a:lnTo>
                <a:lnTo>
                  <a:pt x="128" y="291"/>
                </a:lnTo>
                <a:lnTo>
                  <a:pt x="128" y="291"/>
                </a:lnTo>
                <a:lnTo>
                  <a:pt x="127" y="291"/>
                </a:lnTo>
                <a:lnTo>
                  <a:pt x="127" y="291"/>
                </a:lnTo>
                <a:lnTo>
                  <a:pt x="127" y="291"/>
                </a:lnTo>
                <a:lnTo>
                  <a:pt x="127" y="291"/>
                </a:lnTo>
                <a:lnTo>
                  <a:pt x="128" y="291"/>
                </a:lnTo>
                <a:lnTo>
                  <a:pt x="128" y="291"/>
                </a:lnTo>
                <a:close/>
                <a:moveTo>
                  <a:pt x="56" y="294"/>
                </a:moveTo>
                <a:lnTo>
                  <a:pt x="56" y="294"/>
                </a:lnTo>
                <a:lnTo>
                  <a:pt x="56" y="294"/>
                </a:lnTo>
                <a:lnTo>
                  <a:pt x="56" y="294"/>
                </a:lnTo>
                <a:lnTo>
                  <a:pt x="56" y="294"/>
                </a:lnTo>
                <a:lnTo>
                  <a:pt x="56" y="294"/>
                </a:lnTo>
                <a:lnTo>
                  <a:pt x="56" y="294"/>
                </a:lnTo>
                <a:close/>
                <a:moveTo>
                  <a:pt x="74" y="362"/>
                </a:moveTo>
                <a:lnTo>
                  <a:pt x="74" y="362"/>
                </a:lnTo>
                <a:lnTo>
                  <a:pt x="74" y="362"/>
                </a:lnTo>
                <a:lnTo>
                  <a:pt x="74" y="362"/>
                </a:lnTo>
                <a:lnTo>
                  <a:pt x="74" y="363"/>
                </a:lnTo>
                <a:lnTo>
                  <a:pt x="74" y="363"/>
                </a:lnTo>
                <a:lnTo>
                  <a:pt x="74" y="363"/>
                </a:lnTo>
                <a:lnTo>
                  <a:pt x="74" y="363"/>
                </a:lnTo>
                <a:lnTo>
                  <a:pt x="74" y="362"/>
                </a:lnTo>
                <a:lnTo>
                  <a:pt x="74" y="362"/>
                </a:lnTo>
                <a:close/>
                <a:moveTo>
                  <a:pt x="257" y="112"/>
                </a:moveTo>
                <a:lnTo>
                  <a:pt x="257" y="112"/>
                </a:lnTo>
                <a:lnTo>
                  <a:pt x="259" y="112"/>
                </a:lnTo>
                <a:lnTo>
                  <a:pt x="259" y="112"/>
                </a:lnTo>
                <a:lnTo>
                  <a:pt x="257" y="112"/>
                </a:lnTo>
                <a:lnTo>
                  <a:pt x="257" y="112"/>
                </a:lnTo>
                <a:lnTo>
                  <a:pt x="257" y="112"/>
                </a:lnTo>
                <a:lnTo>
                  <a:pt x="257" y="112"/>
                </a:lnTo>
                <a:close/>
                <a:moveTo>
                  <a:pt x="235" y="164"/>
                </a:moveTo>
                <a:lnTo>
                  <a:pt x="235" y="164"/>
                </a:lnTo>
                <a:lnTo>
                  <a:pt x="235" y="164"/>
                </a:lnTo>
                <a:lnTo>
                  <a:pt x="235" y="164"/>
                </a:lnTo>
                <a:lnTo>
                  <a:pt x="235" y="164"/>
                </a:lnTo>
                <a:lnTo>
                  <a:pt x="235" y="164"/>
                </a:lnTo>
                <a:lnTo>
                  <a:pt x="235" y="164"/>
                </a:lnTo>
                <a:lnTo>
                  <a:pt x="235" y="164"/>
                </a:lnTo>
                <a:lnTo>
                  <a:pt x="235" y="164"/>
                </a:lnTo>
                <a:lnTo>
                  <a:pt x="235" y="164"/>
                </a:lnTo>
                <a:close/>
                <a:moveTo>
                  <a:pt x="43" y="149"/>
                </a:moveTo>
                <a:lnTo>
                  <a:pt x="43" y="149"/>
                </a:lnTo>
                <a:lnTo>
                  <a:pt x="44" y="149"/>
                </a:lnTo>
                <a:lnTo>
                  <a:pt x="44" y="149"/>
                </a:lnTo>
                <a:lnTo>
                  <a:pt x="44" y="149"/>
                </a:lnTo>
                <a:lnTo>
                  <a:pt x="44" y="149"/>
                </a:lnTo>
                <a:lnTo>
                  <a:pt x="43" y="149"/>
                </a:lnTo>
                <a:lnTo>
                  <a:pt x="43" y="149"/>
                </a:lnTo>
                <a:close/>
                <a:moveTo>
                  <a:pt x="253" y="190"/>
                </a:moveTo>
                <a:lnTo>
                  <a:pt x="253" y="190"/>
                </a:lnTo>
                <a:lnTo>
                  <a:pt x="253" y="190"/>
                </a:lnTo>
                <a:lnTo>
                  <a:pt x="253" y="190"/>
                </a:lnTo>
                <a:lnTo>
                  <a:pt x="253" y="190"/>
                </a:lnTo>
                <a:lnTo>
                  <a:pt x="253" y="190"/>
                </a:lnTo>
                <a:lnTo>
                  <a:pt x="253" y="190"/>
                </a:lnTo>
                <a:lnTo>
                  <a:pt x="253" y="190"/>
                </a:lnTo>
                <a:lnTo>
                  <a:pt x="253" y="190"/>
                </a:lnTo>
                <a:lnTo>
                  <a:pt x="253" y="190"/>
                </a:lnTo>
                <a:close/>
                <a:moveTo>
                  <a:pt x="202" y="203"/>
                </a:moveTo>
                <a:lnTo>
                  <a:pt x="202" y="203"/>
                </a:lnTo>
                <a:lnTo>
                  <a:pt x="202" y="203"/>
                </a:lnTo>
                <a:lnTo>
                  <a:pt x="202" y="203"/>
                </a:lnTo>
                <a:lnTo>
                  <a:pt x="202" y="203"/>
                </a:lnTo>
                <a:lnTo>
                  <a:pt x="202" y="203"/>
                </a:lnTo>
                <a:lnTo>
                  <a:pt x="202" y="203"/>
                </a:lnTo>
                <a:lnTo>
                  <a:pt x="202" y="203"/>
                </a:lnTo>
                <a:lnTo>
                  <a:pt x="202" y="203"/>
                </a:lnTo>
                <a:lnTo>
                  <a:pt x="202" y="203"/>
                </a:lnTo>
                <a:close/>
                <a:moveTo>
                  <a:pt x="216" y="109"/>
                </a:moveTo>
                <a:lnTo>
                  <a:pt x="216" y="109"/>
                </a:lnTo>
                <a:lnTo>
                  <a:pt x="216" y="109"/>
                </a:lnTo>
                <a:lnTo>
                  <a:pt x="216" y="109"/>
                </a:lnTo>
                <a:lnTo>
                  <a:pt x="216" y="108"/>
                </a:lnTo>
                <a:lnTo>
                  <a:pt x="216" y="108"/>
                </a:lnTo>
                <a:lnTo>
                  <a:pt x="216" y="108"/>
                </a:lnTo>
                <a:lnTo>
                  <a:pt x="216" y="108"/>
                </a:lnTo>
                <a:lnTo>
                  <a:pt x="216" y="109"/>
                </a:lnTo>
                <a:lnTo>
                  <a:pt x="216" y="109"/>
                </a:lnTo>
                <a:close/>
                <a:moveTo>
                  <a:pt x="266" y="157"/>
                </a:moveTo>
                <a:lnTo>
                  <a:pt x="266" y="157"/>
                </a:lnTo>
                <a:lnTo>
                  <a:pt x="266" y="157"/>
                </a:lnTo>
                <a:lnTo>
                  <a:pt x="266" y="157"/>
                </a:lnTo>
                <a:lnTo>
                  <a:pt x="266" y="157"/>
                </a:lnTo>
                <a:lnTo>
                  <a:pt x="266" y="157"/>
                </a:lnTo>
                <a:lnTo>
                  <a:pt x="266" y="157"/>
                </a:lnTo>
                <a:lnTo>
                  <a:pt x="266" y="157"/>
                </a:lnTo>
                <a:lnTo>
                  <a:pt x="266" y="157"/>
                </a:lnTo>
                <a:lnTo>
                  <a:pt x="266" y="157"/>
                </a:lnTo>
                <a:close/>
                <a:moveTo>
                  <a:pt x="149" y="88"/>
                </a:moveTo>
                <a:lnTo>
                  <a:pt x="149" y="88"/>
                </a:lnTo>
                <a:lnTo>
                  <a:pt x="149" y="88"/>
                </a:lnTo>
                <a:lnTo>
                  <a:pt x="149" y="88"/>
                </a:lnTo>
                <a:lnTo>
                  <a:pt x="149" y="88"/>
                </a:lnTo>
                <a:lnTo>
                  <a:pt x="149" y="88"/>
                </a:lnTo>
                <a:lnTo>
                  <a:pt x="149" y="88"/>
                </a:lnTo>
                <a:lnTo>
                  <a:pt x="149" y="88"/>
                </a:lnTo>
                <a:lnTo>
                  <a:pt x="149" y="88"/>
                </a:lnTo>
                <a:lnTo>
                  <a:pt x="149" y="88"/>
                </a:lnTo>
                <a:close/>
                <a:moveTo>
                  <a:pt x="117" y="112"/>
                </a:moveTo>
                <a:lnTo>
                  <a:pt x="117" y="112"/>
                </a:lnTo>
                <a:lnTo>
                  <a:pt x="117" y="112"/>
                </a:lnTo>
                <a:lnTo>
                  <a:pt x="117" y="112"/>
                </a:lnTo>
                <a:lnTo>
                  <a:pt x="117" y="112"/>
                </a:lnTo>
                <a:lnTo>
                  <a:pt x="117" y="112"/>
                </a:lnTo>
                <a:lnTo>
                  <a:pt x="117" y="112"/>
                </a:lnTo>
                <a:lnTo>
                  <a:pt x="117" y="112"/>
                </a:lnTo>
                <a:lnTo>
                  <a:pt x="117" y="112"/>
                </a:lnTo>
                <a:lnTo>
                  <a:pt x="117" y="112"/>
                </a:lnTo>
                <a:close/>
                <a:moveTo>
                  <a:pt x="223" y="51"/>
                </a:moveTo>
                <a:lnTo>
                  <a:pt x="223" y="51"/>
                </a:lnTo>
                <a:lnTo>
                  <a:pt x="223" y="51"/>
                </a:lnTo>
                <a:lnTo>
                  <a:pt x="223" y="51"/>
                </a:lnTo>
                <a:lnTo>
                  <a:pt x="223" y="49"/>
                </a:lnTo>
                <a:lnTo>
                  <a:pt x="223" y="49"/>
                </a:lnTo>
                <a:lnTo>
                  <a:pt x="222" y="51"/>
                </a:lnTo>
                <a:lnTo>
                  <a:pt x="222" y="51"/>
                </a:lnTo>
                <a:lnTo>
                  <a:pt x="223" y="51"/>
                </a:lnTo>
                <a:lnTo>
                  <a:pt x="223" y="51"/>
                </a:lnTo>
                <a:close/>
                <a:moveTo>
                  <a:pt x="236" y="95"/>
                </a:moveTo>
                <a:lnTo>
                  <a:pt x="236" y="95"/>
                </a:lnTo>
                <a:lnTo>
                  <a:pt x="236" y="95"/>
                </a:lnTo>
                <a:lnTo>
                  <a:pt x="236" y="95"/>
                </a:lnTo>
                <a:lnTo>
                  <a:pt x="238" y="95"/>
                </a:lnTo>
                <a:lnTo>
                  <a:pt x="238" y="95"/>
                </a:lnTo>
                <a:lnTo>
                  <a:pt x="238" y="95"/>
                </a:lnTo>
                <a:lnTo>
                  <a:pt x="238" y="95"/>
                </a:lnTo>
                <a:lnTo>
                  <a:pt x="236" y="95"/>
                </a:lnTo>
                <a:lnTo>
                  <a:pt x="236" y="95"/>
                </a:lnTo>
                <a:close/>
              </a:path>
            </a:pathLst>
          </a:custGeom>
          <a:solidFill>
            <a:srgbClr val="FBA6A5"/>
          </a:solidFill>
          <a:ln>
            <a:noFill/>
          </a:ln>
          <a:extLst/>
        </p:spPr>
        <p:txBody>
          <a:bodyPr anchor="t" anchorCtr="0" bIns="60960" compatLnSpc="1" lIns="121920" numCol="1" rIns="121920" tIns="60960" vert="horz" wrap="square">
            <a:prstTxWarp prst="textNoShape">
              <a:avLst/>
            </a:prstTxWarp>
          </a:bodyPr>
          <a:lstStyle/>
          <a:p>
            <a:endParaRPr altLang="en-US" lang="zh-CN" sz="2400"/>
          </a:p>
        </p:txBody>
      </p:sp>
    </p:spTree>
    <p:extLst>
      <p:ext uri="{BB962C8B-B14F-4D97-AF65-F5344CB8AC3E}">
        <p14:creationId val="1051361283"/>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withEffect" presetClass="entr" presetID="23" presetSubtype="16">
                                  <p:stCondLst>
                                    <p:cond delay="250"/>
                                  </p:stCondLst>
                                  <p:childTnLst>
                                    <p:set>
                                      <p:cBhvr>
                                        <p:cTn dur="1" fill="hold" id="6">
                                          <p:stCondLst>
                                            <p:cond delay="0"/>
                                          </p:stCondLst>
                                        </p:cTn>
                                        <p:tgtEl>
                                          <p:spTgt spid="7"/>
                                        </p:tgtEl>
                                        <p:attrNameLst>
                                          <p:attrName>style.visibility</p:attrName>
                                        </p:attrNameLst>
                                      </p:cBhvr>
                                      <p:to>
                                        <p:strVal val="visible"/>
                                      </p:to>
                                    </p:set>
                                    <p:anim calcmode="lin" valueType="num">
                                      <p:cBhvr>
                                        <p:cTn dur="500" fill="hold" id="7"/>
                                        <p:tgtEl>
                                          <p:spTgt spid="7"/>
                                        </p:tgtEl>
                                        <p:attrNameLst>
                                          <p:attrName>ppt_w</p:attrName>
                                        </p:attrNameLst>
                                      </p:cBhvr>
                                      <p:tavLst>
                                        <p:tav tm="0">
                                          <p:val>
                                            <p:fltVal val="0"/>
                                          </p:val>
                                        </p:tav>
                                        <p:tav tm="100000">
                                          <p:val>
                                            <p:strVal val="#ppt_w"/>
                                          </p:val>
                                        </p:tav>
                                      </p:tavLst>
                                    </p:anim>
                                    <p:anim calcmode="lin" valueType="num">
                                      <p:cBhvr>
                                        <p:cTn dur="500" fill="hold" id="8"/>
                                        <p:tgtEl>
                                          <p:spTgt spid="7"/>
                                        </p:tgtEl>
                                        <p:attrNameLst>
                                          <p:attrName>ppt_h</p:attrName>
                                        </p:attrNameLst>
                                      </p:cBhvr>
                                      <p:tavLst>
                                        <p:tav tm="0">
                                          <p:val>
                                            <p:fltVal val="0"/>
                                          </p:val>
                                        </p:tav>
                                        <p:tav tm="100000">
                                          <p:val>
                                            <p:strVal val="#ppt_h"/>
                                          </p:val>
                                        </p:tav>
                                      </p:tavLst>
                                    </p:anim>
                                  </p:childTnLst>
                                </p:cTn>
                              </p:par>
                              <p:par>
                                <p:cTn fill="hold" grpId="0" id="9" nodeType="withEffect" presetClass="entr" presetID="23" presetSubtype="16">
                                  <p:stCondLst>
                                    <p:cond delay="250"/>
                                  </p:stCondLst>
                                  <p:childTnLst>
                                    <p:set>
                                      <p:cBhvr>
                                        <p:cTn dur="1" fill="hold" id="10">
                                          <p:stCondLst>
                                            <p:cond delay="0"/>
                                          </p:stCondLst>
                                        </p:cTn>
                                        <p:tgtEl>
                                          <p:spTgt spid="11"/>
                                        </p:tgtEl>
                                        <p:attrNameLst>
                                          <p:attrName>style.visibility</p:attrName>
                                        </p:attrNameLst>
                                      </p:cBhvr>
                                      <p:to>
                                        <p:strVal val="visible"/>
                                      </p:to>
                                    </p:set>
                                    <p:anim calcmode="lin" valueType="num">
                                      <p:cBhvr>
                                        <p:cTn dur="500" fill="hold" id="11"/>
                                        <p:tgtEl>
                                          <p:spTgt spid="11"/>
                                        </p:tgtEl>
                                        <p:attrNameLst>
                                          <p:attrName>ppt_w</p:attrName>
                                        </p:attrNameLst>
                                      </p:cBhvr>
                                      <p:tavLst>
                                        <p:tav tm="0">
                                          <p:val>
                                            <p:fltVal val="0"/>
                                          </p:val>
                                        </p:tav>
                                        <p:tav tm="100000">
                                          <p:val>
                                            <p:strVal val="#ppt_w"/>
                                          </p:val>
                                        </p:tav>
                                      </p:tavLst>
                                    </p:anim>
                                    <p:anim calcmode="lin" valueType="num">
                                      <p:cBhvr>
                                        <p:cTn dur="500" fill="hold" id="12"/>
                                        <p:tgtEl>
                                          <p:spTgt spid="11"/>
                                        </p:tgtEl>
                                        <p:attrNameLst>
                                          <p:attrName>ppt_h</p:attrName>
                                        </p:attrNameLst>
                                      </p:cBhvr>
                                      <p:tavLst>
                                        <p:tav tm="0">
                                          <p:val>
                                            <p:fltVal val="0"/>
                                          </p:val>
                                        </p:tav>
                                        <p:tav tm="100000">
                                          <p:val>
                                            <p:strVal val="#ppt_h"/>
                                          </p:val>
                                        </p:tav>
                                      </p:tavLst>
                                    </p:anim>
                                  </p:childTnLst>
                                </p:cTn>
                              </p:par>
                              <p:par>
                                <p:cTn fill="hold" id="13" nodeType="withEffect" presetClass="entr" presetID="23" presetSubtype="16">
                                  <p:stCondLst>
                                    <p:cond delay="250"/>
                                  </p:stCondLst>
                                  <p:childTnLst>
                                    <p:set>
                                      <p:cBhvr>
                                        <p:cTn dur="1" fill="hold" id="14">
                                          <p:stCondLst>
                                            <p:cond delay="0"/>
                                          </p:stCondLst>
                                        </p:cTn>
                                        <p:tgtEl>
                                          <p:spTgt spid="12"/>
                                        </p:tgtEl>
                                        <p:attrNameLst>
                                          <p:attrName>style.visibility</p:attrName>
                                        </p:attrNameLst>
                                      </p:cBhvr>
                                      <p:to>
                                        <p:strVal val="visible"/>
                                      </p:to>
                                    </p:set>
                                    <p:anim calcmode="lin" valueType="num">
                                      <p:cBhvr>
                                        <p:cTn dur="500" fill="hold" id="15"/>
                                        <p:tgtEl>
                                          <p:spTgt spid="12"/>
                                        </p:tgtEl>
                                        <p:attrNameLst>
                                          <p:attrName>ppt_w</p:attrName>
                                        </p:attrNameLst>
                                      </p:cBhvr>
                                      <p:tavLst>
                                        <p:tav tm="0">
                                          <p:val>
                                            <p:fltVal val="0"/>
                                          </p:val>
                                        </p:tav>
                                        <p:tav tm="100000">
                                          <p:val>
                                            <p:strVal val="#ppt_w"/>
                                          </p:val>
                                        </p:tav>
                                      </p:tavLst>
                                    </p:anim>
                                    <p:anim calcmode="lin" valueType="num">
                                      <p:cBhvr>
                                        <p:cTn dur="500" fill="hold" id="16"/>
                                        <p:tgtEl>
                                          <p:spTgt spid="12"/>
                                        </p:tgtEl>
                                        <p:attrNameLst>
                                          <p:attrName>ppt_h</p:attrName>
                                        </p:attrNameLst>
                                      </p:cBhvr>
                                      <p:tavLst>
                                        <p:tav tm="0">
                                          <p:val>
                                            <p:fltVal val="0"/>
                                          </p:val>
                                        </p:tav>
                                        <p:tav tm="100000">
                                          <p:val>
                                            <p:strVal val="#ppt_h"/>
                                          </p:val>
                                        </p:tav>
                                      </p:tavLst>
                                    </p:anim>
                                  </p:childTnLst>
                                </p:cTn>
                              </p:par>
                              <p:par>
                                <p:cTn fill="hold" grpId="0" id="17" nodeType="withEffect" presetClass="entr" presetID="23" presetSubtype="16">
                                  <p:stCondLst>
                                    <p:cond delay="250"/>
                                  </p:stCondLst>
                                  <p:childTnLst>
                                    <p:set>
                                      <p:cBhvr>
                                        <p:cTn dur="1" fill="hold" id="18">
                                          <p:stCondLst>
                                            <p:cond delay="0"/>
                                          </p:stCondLst>
                                        </p:cTn>
                                        <p:tgtEl>
                                          <p:spTgt spid="32"/>
                                        </p:tgtEl>
                                        <p:attrNameLst>
                                          <p:attrName>style.visibility</p:attrName>
                                        </p:attrNameLst>
                                      </p:cBhvr>
                                      <p:to>
                                        <p:strVal val="visible"/>
                                      </p:to>
                                    </p:set>
                                    <p:anim calcmode="lin" valueType="num">
                                      <p:cBhvr>
                                        <p:cTn dur="500" fill="hold" id="19"/>
                                        <p:tgtEl>
                                          <p:spTgt spid="32"/>
                                        </p:tgtEl>
                                        <p:attrNameLst>
                                          <p:attrName>ppt_w</p:attrName>
                                        </p:attrNameLst>
                                      </p:cBhvr>
                                      <p:tavLst>
                                        <p:tav tm="0">
                                          <p:val>
                                            <p:fltVal val="0"/>
                                          </p:val>
                                        </p:tav>
                                        <p:tav tm="100000">
                                          <p:val>
                                            <p:strVal val="#ppt_w"/>
                                          </p:val>
                                        </p:tav>
                                      </p:tavLst>
                                    </p:anim>
                                    <p:anim calcmode="lin" valueType="num">
                                      <p:cBhvr>
                                        <p:cTn dur="500" fill="hold" id="20"/>
                                        <p:tgtEl>
                                          <p:spTgt spid="32"/>
                                        </p:tgtEl>
                                        <p:attrNameLst>
                                          <p:attrName>ppt_h</p:attrName>
                                        </p:attrNameLst>
                                      </p:cBhvr>
                                      <p:tavLst>
                                        <p:tav tm="0">
                                          <p:val>
                                            <p:fltVal val="0"/>
                                          </p:val>
                                        </p:tav>
                                        <p:tav tm="100000">
                                          <p:val>
                                            <p:strVal val="#ppt_h"/>
                                          </p:val>
                                        </p:tav>
                                      </p:tavLst>
                                    </p:anim>
                                  </p:childTnLst>
                                </p:cTn>
                              </p:par>
                              <p:par>
                                <p:cTn fill="hold" grpId="0" id="21" nodeType="withEffect" presetClass="entr" presetID="23" presetSubtype="16">
                                  <p:stCondLst>
                                    <p:cond delay="250"/>
                                  </p:stCondLst>
                                  <p:childTnLst>
                                    <p:set>
                                      <p:cBhvr>
                                        <p:cTn dur="1" fill="hold" id="22">
                                          <p:stCondLst>
                                            <p:cond delay="0"/>
                                          </p:stCondLst>
                                        </p:cTn>
                                        <p:tgtEl>
                                          <p:spTgt spid="33"/>
                                        </p:tgtEl>
                                        <p:attrNameLst>
                                          <p:attrName>style.visibility</p:attrName>
                                        </p:attrNameLst>
                                      </p:cBhvr>
                                      <p:to>
                                        <p:strVal val="visible"/>
                                      </p:to>
                                    </p:set>
                                    <p:anim calcmode="lin" valueType="num">
                                      <p:cBhvr>
                                        <p:cTn dur="500" fill="hold" id="23"/>
                                        <p:tgtEl>
                                          <p:spTgt spid="33"/>
                                        </p:tgtEl>
                                        <p:attrNameLst>
                                          <p:attrName>ppt_w</p:attrName>
                                        </p:attrNameLst>
                                      </p:cBhvr>
                                      <p:tavLst>
                                        <p:tav tm="0">
                                          <p:val>
                                            <p:fltVal val="0"/>
                                          </p:val>
                                        </p:tav>
                                        <p:tav tm="100000">
                                          <p:val>
                                            <p:strVal val="#ppt_w"/>
                                          </p:val>
                                        </p:tav>
                                      </p:tavLst>
                                    </p:anim>
                                    <p:anim calcmode="lin" valueType="num">
                                      <p:cBhvr>
                                        <p:cTn dur="500" fill="hold" id="24"/>
                                        <p:tgtEl>
                                          <p:spTgt spid="33"/>
                                        </p:tgtEl>
                                        <p:attrNameLst>
                                          <p:attrName>ppt_h</p:attrName>
                                        </p:attrNameLst>
                                      </p:cBhvr>
                                      <p:tavLst>
                                        <p:tav tm="0">
                                          <p:val>
                                            <p:fltVal val="0"/>
                                          </p:val>
                                        </p:tav>
                                        <p:tav tm="100000">
                                          <p:val>
                                            <p:strVal val="#ppt_h"/>
                                          </p:val>
                                        </p:tav>
                                      </p:tavLst>
                                    </p:anim>
                                  </p:childTnLst>
                                </p:cTn>
                              </p:par>
                              <p:par>
                                <p:cTn fill="hold" grpId="0" id="25" nodeType="withEffect" presetClass="entr" presetID="23" presetSubtype="16">
                                  <p:stCondLst>
                                    <p:cond delay="250"/>
                                  </p:stCondLst>
                                  <p:childTnLst>
                                    <p:set>
                                      <p:cBhvr>
                                        <p:cTn dur="1" fill="hold" id="26">
                                          <p:stCondLst>
                                            <p:cond delay="0"/>
                                          </p:stCondLst>
                                        </p:cTn>
                                        <p:tgtEl>
                                          <p:spTgt spid="34"/>
                                        </p:tgtEl>
                                        <p:attrNameLst>
                                          <p:attrName>style.visibility</p:attrName>
                                        </p:attrNameLst>
                                      </p:cBhvr>
                                      <p:to>
                                        <p:strVal val="visible"/>
                                      </p:to>
                                    </p:set>
                                    <p:anim calcmode="lin" valueType="num">
                                      <p:cBhvr>
                                        <p:cTn dur="500" fill="hold" id="27"/>
                                        <p:tgtEl>
                                          <p:spTgt spid="34"/>
                                        </p:tgtEl>
                                        <p:attrNameLst>
                                          <p:attrName>ppt_w</p:attrName>
                                        </p:attrNameLst>
                                      </p:cBhvr>
                                      <p:tavLst>
                                        <p:tav tm="0">
                                          <p:val>
                                            <p:fltVal val="0"/>
                                          </p:val>
                                        </p:tav>
                                        <p:tav tm="100000">
                                          <p:val>
                                            <p:strVal val="#ppt_w"/>
                                          </p:val>
                                        </p:tav>
                                      </p:tavLst>
                                    </p:anim>
                                    <p:anim calcmode="lin" valueType="num">
                                      <p:cBhvr>
                                        <p:cTn dur="500" fill="hold" id="28"/>
                                        <p:tgtEl>
                                          <p:spTgt spid="34"/>
                                        </p:tgtEl>
                                        <p:attrNameLst>
                                          <p:attrName>ppt_h</p:attrName>
                                        </p:attrNameLst>
                                      </p:cBhvr>
                                      <p:tavLst>
                                        <p:tav tm="0">
                                          <p:val>
                                            <p:fltVal val="0"/>
                                          </p:val>
                                        </p:tav>
                                        <p:tav tm="100000">
                                          <p:val>
                                            <p:strVal val="#ppt_h"/>
                                          </p:val>
                                        </p:tav>
                                      </p:tavLst>
                                    </p:anim>
                                  </p:childTnLst>
                                </p:cTn>
                              </p:par>
                              <p:par>
                                <p:cTn fill="hold" grpId="0" id="29" nodeType="withEffect" presetClass="entr" presetID="23" presetSubtype="16">
                                  <p:stCondLst>
                                    <p:cond delay="250"/>
                                  </p:stCondLst>
                                  <p:childTnLst>
                                    <p:set>
                                      <p:cBhvr>
                                        <p:cTn dur="1" fill="hold" id="30">
                                          <p:stCondLst>
                                            <p:cond delay="0"/>
                                          </p:stCondLst>
                                        </p:cTn>
                                        <p:tgtEl>
                                          <p:spTgt spid="35"/>
                                        </p:tgtEl>
                                        <p:attrNameLst>
                                          <p:attrName>style.visibility</p:attrName>
                                        </p:attrNameLst>
                                      </p:cBhvr>
                                      <p:to>
                                        <p:strVal val="visible"/>
                                      </p:to>
                                    </p:set>
                                    <p:anim calcmode="lin" valueType="num">
                                      <p:cBhvr>
                                        <p:cTn dur="500" fill="hold" id="31"/>
                                        <p:tgtEl>
                                          <p:spTgt spid="35"/>
                                        </p:tgtEl>
                                        <p:attrNameLst>
                                          <p:attrName>ppt_w</p:attrName>
                                        </p:attrNameLst>
                                      </p:cBhvr>
                                      <p:tavLst>
                                        <p:tav tm="0">
                                          <p:val>
                                            <p:fltVal val="0"/>
                                          </p:val>
                                        </p:tav>
                                        <p:tav tm="100000">
                                          <p:val>
                                            <p:strVal val="#ppt_w"/>
                                          </p:val>
                                        </p:tav>
                                      </p:tavLst>
                                    </p:anim>
                                    <p:anim calcmode="lin" valueType="num">
                                      <p:cBhvr>
                                        <p:cTn dur="500" fill="hold" id="32"/>
                                        <p:tgtEl>
                                          <p:spTgt spid="35"/>
                                        </p:tgtEl>
                                        <p:attrNameLst>
                                          <p:attrName>ppt_h</p:attrName>
                                        </p:attrNameLst>
                                      </p:cBhvr>
                                      <p:tavLst>
                                        <p:tav tm="0">
                                          <p:val>
                                            <p:fltVal val="0"/>
                                          </p:val>
                                        </p:tav>
                                        <p:tav tm="100000">
                                          <p:val>
                                            <p:strVal val="#ppt_h"/>
                                          </p:val>
                                        </p:tav>
                                      </p:tavLst>
                                    </p:anim>
                                  </p:childTnLst>
                                </p:cTn>
                              </p:par>
                              <p:par>
                                <p:cTn fill="hold" grpId="0" id="33" nodeType="withEffect" presetClass="entr" presetID="23" presetSubtype="16">
                                  <p:stCondLst>
                                    <p:cond delay="250"/>
                                  </p:stCondLst>
                                  <p:childTnLst>
                                    <p:set>
                                      <p:cBhvr>
                                        <p:cTn dur="1" fill="hold" id="34">
                                          <p:stCondLst>
                                            <p:cond delay="0"/>
                                          </p:stCondLst>
                                        </p:cTn>
                                        <p:tgtEl>
                                          <p:spTgt spid="74"/>
                                        </p:tgtEl>
                                        <p:attrNameLst>
                                          <p:attrName>style.visibility</p:attrName>
                                        </p:attrNameLst>
                                      </p:cBhvr>
                                      <p:to>
                                        <p:strVal val="visible"/>
                                      </p:to>
                                    </p:set>
                                    <p:anim calcmode="lin" valueType="num">
                                      <p:cBhvr>
                                        <p:cTn dur="500" fill="hold" id="35"/>
                                        <p:tgtEl>
                                          <p:spTgt spid="74"/>
                                        </p:tgtEl>
                                        <p:attrNameLst>
                                          <p:attrName>ppt_w</p:attrName>
                                        </p:attrNameLst>
                                      </p:cBhvr>
                                      <p:tavLst>
                                        <p:tav tm="0">
                                          <p:val>
                                            <p:fltVal val="0"/>
                                          </p:val>
                                        </p:tav>
                                        <p:tav tm="100000">
                                          <p:val>
                                            <p:strVal val="#ppt_w"/>
                                          </p:val>
                                        </p:tav>
                                      </p:tavLst>
                                    </p:anim>
                                    <p:anim calcmode="lin" valueType="num">
                                      <p:cBhvr>
                                        <p:cTn dur="500" fill="hold" id="36"/>
                                        <p:tgtEl>
                                          <p:spTgt spid="74"/>
                                        </p:tgtEl>
                                        <p:attrNameLst>
                                          <p:attrName>ppt_h</p:attrName>
                                        </p:attrNameLst>
                                      </p:cBhvr>
                                      <p:tavLst>
                                        <p:tav tm="0">
                                          <p:val>
                                            <p:fltVal val="0"/>
                                          </p:val>
                                        </p:tav>
                                        <p:tav tm="100000">
                                          <p:val>
                                            <p:strVal val="#ppt_h"/>
                                          </p:val>
                                        </p:tav>
                                      </p:tavLst>
                                    </p:anim>
                                  </p:childTnLst>
                                </p:cTn>
                              </p:par>
                              <p:par>
                                <p:cTn decel="100000" fill="hold" grpId="0" id="37" nodeType="withEffect" presetClass="entr" presetID="2" presetSubtype="8">
                                  <p:stCondLst>
                                    <p:cond delay="250"/>
                                  </p:stCondLst>
                                  <p:childTnLst>
                                    <p:set>
                                      <p:cBhvr>
                                        <p:cTn dur="1" fill="hold" id="38">
                                          <p:stCondLst>
                                            <p:cond delay="0"/>
                                          </p:stCondLst>
                                        </p:cTn>
                                        <p:tgtEl>
                                          <p:spTgt spid="64"/>
                                        </p:tgtEl>
                                        <p:attrNameLst>
                                          <p:attrName>style.visibility</p:attrName>
                                        </p:attrNameLst>
                                      </p:cBhvr>
                                      <p:to>
                                        <p:strVal val="visible"/>
                                      </p:to>
                                    </p:set>
                                    <p:anim calcmode="lin" valueType="num">
                                      <p:cBhvr additive="base">
                                        <p:cTn dur="1500" fill="hold" id="39"/>
                                        <p:tgtEl>
                                          <p:spTgt spid="64"/>
                                        </p:tgtEl>
                                        <p:attrNameLst>
                                          <p:attrName>ppt_x</p:attrName>
                                        </p:attrNameLst>
                                      </p:cBhvr>
                                      <p:tavLst>
                                        <p:tav tm="0">
                                          <p:val>
                                            <p:strVal val="0-#ppt_w/2"/>
                                          </p:val>
                                        </p:tav>
                                        <p:tav tm="100000">
                                          <p:val>
                                            <p:strVal val="#ppt_x"/>
                                          </p:val>
                                        </p:tav>
                                      </p:tavLst>
                                    </p:anim>
                                    <p:anim calcmode="lin" valueType="num">
                                      <p:cBhvr additive="base">
                                        <p:cTn dur="1500" fill="hold" id="40"/>
                                        <p:tgtEl>
                                          <p:spTgt spid="64"/>
                                        </p:tgtEl>
                                        <p:attrNameLst>
                                          <p:attrName>ppt_y</p:attrName>
                                        </p:attrNameLst>
                                      </p:cBhvr>
                                      <p:tavLst>
                                        <p:tav tm="0">
                                          <p:val>
                                            <p:strVal val="#ppt_y"/>
                                          </p:val>
                                        </p:tav>
                                        <p:tav tm="100000">
                                          <p:val>
                                            <p:strVal val="#ppt_y"/>
                                          </p:val>
                                        </p:tav>
                                      </p:tavLst>
                                    </p:anim>
                                    <p:set>
                                      <p:cBhvr>
                                        <p:cTn dur="1" fill="hold" id="41">
                                          <p:stCondLst>
                                            <p:cond delay="0"/>
                                          </p:stCondLst>
                                        </p:cTn>
                                        <p:tgtEl>
                                          <p:spTgt spid="64"/>
                                        </p:tgtEl>
                                        <p:attrNameLst>
                                          <p:attrName>style.visibility</p:attrName>
                                        </p:attrNameLst>
                                      </p:cBhvr>
                                      <p:to>
                                        <p:strVal val="visible"/>
                                      </p:to>
                                    </p:set>
                                    <p:anim calcmode="lin" to="" valueType="num">
                                      <p:cBhvr>
                                        <p:cTn dur="1500" fill="hold" id="42">
                                          <p:stCondLst>
                                            <p:cond delay="0"/>
                                          </p:stCondLst>
                                        </p:cTn>
                                        <p:tgtEl>
                                          <p:spTgt spid="64"/>
                                        </p:tgtEl>
                                        <p:attrNameLst>
                                          <p:attrName>ppt_w</p:attrName>
                                        </p:attrNameLst>
                                      </p:cBhvr>
                                      <p:tavLst>
                                        <p:tav tm="0">
                                          <p:val>
                                            <p:strVal val="0"/>
                                          </p:val>
                                        </p:tav>
                                        <p:tav tm="100000">
                                          <p:val>
                                            <p:strVal val="#ppt_w"/>
                                          </p:val>
                                        </p:tav>
                                      </p:tavLst>
                                    </p:anim>
                                    <p:anim calcmode="lin" to="" valueType="num">
                                      <p:cBhvr>
                                        <p:cTn dur="1500" fill="hold" id="43">
                                          <p:stCondLst>
                                            <p:cond delay="0"/>
                                          </p:stCondLst>
                                        </p:cTn>
                                        <p:tgtEl>
                                          <p:spTgt spid="64"/>
                                        </p:tgtEl>
                                        <p:attrNameLst>
                                          <p:attrName>ppt_h</p:attrName>
                                        </p:attrNameLst>
                                      </p:cBhvr>
                                      <p:tavLst>
                                        <p:tav tm="0">
                                          <p:val>
                                            <p:strVal val="0"/>
                                          </p:val>
                                        </p:tav>
                                        <p:tav tm="100000">
                                          <p:val>
                                            <p:strVal val="#ppt_h"/>
                                          </p:val>
                                        </p:tav>
                                      </p:tavLst>
                                    </p:anim>
                                    <p:animEffect filter="fade">
                                      <p:cBhvr>
                                        <p:cTn dur="1500" id="44">
                                          <p:stCondLst>
                                            <p:cond delay="0"/>
                                          </p:stCondLst>
                                        </p:cTn>
                                        <p:tgtEl>
                                          <p:spTgt spid="64"/>
                                        </p:tgtEl>
                                      </p:cBhvr>
                                    </p:animEffect>
                                  </p:childTnLst>
                                </p:cTn>
                              </p:par>
                              <p:par>
                                <p:cTn decel="100000" fill="hold" grpId="0" id="45" nodeType="withEffect" presetClass="entr" presetID="2" presetSubtype="8">
                                  <p:stCondLst>
                                    <p:cond delay="250"/>
                                  </p:stCondLst>
                                  <p:childTnLst>
                                    <p:set>
                                      <p:cBhvr>
                                        <p:cTn dur="1" fill="hold" id="46">
                                          <p:stCondLst>
                                            <p:cond delay="0"/>
                                          </p:stCondLst>
                                        </p:cTn>
                                        <p:tgtEl>
                                          <p:spTgt spid="65"/>
                                        </p:tgtEl>
                                        <p:attrNameLst>
                                          <p:attrName>style.visibility</p:attrName>
                                        </p:attrNameLst>
                                      </p:cBhvr>
                                      <p:to>
                                        <p:strVal val="visible"/>
                                      </p:to>
                                    </p:set>
                                    <p:anim calcmode="lin" valueType="num">
                                      <p:cBhvr additive="base">
                                        <p:cTn dur="1500" fill="hold" id="47"/>
                                        <p:tgtEl>
                                          <p:spTgt spid="65"/>
                                        </p:tgtEl>
                                        <p:attrNameLst>
                                          <p:attrName>ppt_x</p:attrName>
                                        </p:attrNameLst>
                                      </p:cBhvr>
                                      <p:tavLst>
                                        <p:tav tm="0">
                                          <p:val>
                                            <p:strVal val="0-#ppt_w/2"/>
                                          </p:val>
                                        </p:tav>
                                        <p:tav tm="100000">
                                          <p:val>
                                            <p:strVal val="#ppt_x"/>
                                          </p:val>
                                        </p:tav>
                                      </p:tavLst>
                                    </p:anim>
                                    <p:anim calcmode="lin" valueType="num">
                                      <p:cBhvr additive="base">
                                        <p:cTn dur="1500" fill="hold" id="48"/>
                                        <p:tgtEl>
                                          <p:spTgt spid="65"/>
                                        </p:tgtEl>
                                        <p:attrNameLst>
                                          <p:attrName>ppt_y</p:attrName>
                                        </p:attrNameLst>
                                      </p:cBhvr>
                                      <p:tavLst>
                                        <p:tav tm="0">
                                          <p:val>
                                            <p:strVal val="#ppt_y"/>
                                          </p:val>
                                        </p:tav>
                                        <p:tav tm="100000">
                                          <p:val>
                                            <p:strVal val="#ppt_y"/>
                                          </p:val>
                                        </p:tav>
                                      </p:tavLst>
                                    </p:anim>
                                    <p:set>
                                      <p:cBhvr>
                                        <p:cTn dur="1" fill="hold" id="49">
                                          <p:stCondLst>
                                            <p:cond delay="0"/>
                                          </p:stCondLst>
                                        </p:cTn>
                                        <p:tgtEl>
                                          <p:spTgt spid="65"/>
                                        </p:tgtEl>
                                        <p:attrNameLst>
                                          <p:attrName>style.visibility</p:attrName>
                                        </p:attrNameLst>
                                      </p:cBhvr>
                                      <p:to>
                                        <p:strVal val="visible"/>
                                      </p:to>
                                    </p:set>
                                    <p:anim calcmode="lin" to="" valueType="num">
                                      <p:cBhvr>
                                        <p:cTn dur="1500" fill="hold" id="50">
                                          <p:stCondLst>
                                            <p:cond delay="0"/>
                                          </p:stCondLst>
                                        </p:cTn>
                                        <p:tgtEl>
                                          <p:spTgt spid="65"/>
                                        </p:tgtEl>
                                        <p:attrNameLst>
                                          <p:attrName>ppt_w</p:attrName>
                                        </p:attrNameLst>
                                      </p:cBhvr>
                                      <p:tavLst>
                                        <p:tav tm="0">
                                          <p:val>
                                            <p:strVal val="0"/>
                                          </p:val>
                                        </p:tav>
                                        <p:tav tm="100000">
                                          <p:val>
                                            <p:strVal val="#ppt_w"/>
                                          </p:val>
                                        </p:tav>
                                      </p:tavLst>
                                    </p:anim>
                                    <p:anim calcmode="lin" to="" valueType="num">
                                      <p:cBhvr>
                                        <p:cTn dur="1500" fill="hold" id="51">
                                          <p:stCondLst>
                                            <p:cond delay="0"/>
                                          </p:stCondLst>
                                        </p:cTn>
                                        <p:tgtEl>
                                          <p:spTgt spid="65"/>
                                        </p:tgtEl>
                                        <p:attrNameLst>
                                          <p:attrName>ppt_h</p:attrName>
                                        </p:attrNameLst>
                                      </p:cBhvr>
                                      <p:tavLst>
                                        <p:tav tm="0">
                                          <p:val>
                                            <p:strVal val="0"/>
                                          </p:val>
                                        </p:tav>
                                        <p:tav tm="100000">
                                          <p:val>
                                            <p:strVal val="#ppt_h"/>
                                          </p:val>
                                        </p:tav>
                                      </p:tavLst>
                                    </p:anim>
                                    <p:animEffect filter="fade">
                                      <p:cBhvr>
                                        <p:cTn dur="1500" id="52">
                                          <p:stCondLst>
                                            <p:cond delay="0"/>
                                          </p:stCondLst>
                                        </p:cTn>
                                        <p:tgtEl>
                                          <p:spTgt spid="65"/>
                                        </p:tgtEl>
                                      </p:cBhvr>
                                    </p:animEffect>
                                  </p:childTnLst>
                                </p:cTn>
                              </p:par>
                              <p:par>
                                <p:cTn decel="100000" fill="hold" grpId="0" id="53" nodeType="withEffect" presetClass="entr" presetID="2" presetSubtype="8">
                                  <p:stCondLst>
                                    <p:cond delay="250"/>
                                  </p:stCondLst>
                                  <p:childTnLst>
                                    <p:set>
                                      <p:cBhvr>
                                        <p:cTn dur="1" fill="hold" id="54">
                                          <p:stCondLst>
                                            <p:cond delay="0"/>
                                          </p:stCondLst>
                                        </p:cTn>
                                        <p:tgtEl>
                                          <p:spTgt spid="66"/>
                                        </p:tgtEl>
                                        <p:attrNameLst>
                                          <p:attrName>style.visibility</p:attrName>
                                        </p:attrNameLst>
                                      </p:cBhvr>
                                      <p:to>
                                        <p:strVal val="visible"/>
                                      </p:to>
                                    </p:set>
                                    <p:anim calcmode="lin" valueType="num">
                                      <p:cBhvr additive="base">
                                        <p:cTn dur="1500" fill="hold" id="55"/>
                                        <p:tgtEl>
                                          <p:spTgt spid="66"/>
                                        </p:tgtEl>
                                        <p:attrNameLst>
                                          <p:attrName>ppt_x</p:attrName>
                                        </p:attrNameLst>
                                      </p:cBhvr>
                                      <p:tavLst>
                                        <p:tav tm="0">
                                          <p:val>
                                            <p:strVal val="0-#ppt_w/2"/>
                                          </p:val>
                                        </p:tav>
                                        <p:tav tm="100000">
                                          <p:val>
                                            <p:strVal val="#ppt_x"/>
                                          </p:val>
                                        </p:tav>
                                      </p:tavLst>
                                    </p:anim>
                                    <p:anim calcmode="lin" valueType="num">
                                      <p:cBhvr additive="base">
                                        <p:cTn dur="1500" fill="hold" id="56"/>
                                        <p:tgtEl>
                                          <p:spTgt spid="66"/>
                                        </p:tgtEl>
                                        <p:attrNameLst>
                                          <p:attrName>ppt_y</p:attrName>
                                        </p:attrNameLst>
                                      </p:cBhvr>
                                      <p:tavLst>
                                        <p:tav tm="0">
                                          <p:val>
                                            <p:strVal val="#ppt_y"/>
                                          </p:val>
                                        </p:tav>
                                        <p:tav tm="100000">
                                          <p:val>
                                            <p:strVal val="#ppt_y"/>
                                          </p:val>
                                        </p:tav>
                                      </p:tavLst>
                                    </p:anim>
                                    <p:set>
                                      <p:cBhvr>
                                        <p:cTn dur="1" fill="hold" id="57">
                                          <p:stCondLst>
                                            <p:cond delay="0"/>
                                          </p:stCondLst>
                                        </p:cTn>
                                        <p:tgtEl>
                                          <p:spTgt spid="66"/>
                                        </p:tgtEl>
                                        <p:attrNameLst>
                                          <p:attrName>style.visibility</p:attrName>
                                        </p:attrNameLst>
                                      </p:cBhvr>
                                      <p:to>
                                        <p:strVal val="visible"/>
                                      </p:to>
                                    </p:set>
                                    <p:anim calcmode="lin" to="" valueType="num">
                                      <p:cBhvr>
                                        <p:cTn dur="1500" fill="hold" id="58">
                                          <p:stCondLst>
                                            <p:cond delay="0"/>
                                          </p:stCondLst>
                                        </p:cTn>
                                        <p:tgtEl>
                                          <p:spTgt spid="66"/>
                                        </p:tgtEl>
                                        <p:attrNameLst>
                                          <p:attrName>ppt_w</p:attrName>
                                        </p:attrNameLst>
                                      </p:cBhvr>
                                      <p:tavLst>
                                        <p:tav tm="0">
                                          <p:val>
                                            <p:strVal val="0"/>
                                          </p:val>
                                        </p:tav>
                                        <p:tav tm="100000">
                                          <p:val>
                                            <p:strVal val="#ppt_w"/>
                                          </p:val>
                                        </p:tav>
                                      </p:tavLst>
                                    </p:anim>
                                    <p:anim calcmode="lin" to="" valueType="num">
                                      <p:cBhvr>
                                        <p:cTn dur="1500" fill="hold" id="59">
                                          <p:stCondLst>
                                            <p:cond delay="0"/>
                                          </p:stCondLst>
                                        </p:cTn>
                                        <p:tgtEl>
                                          <p:spTgt spid="66"/>
                                        </p:tgtEl>
                                        <p:attrNameLst>
                                          <p:attrName>ppt_h</p:attrName>
                                        </p:attrNameLst>
                                      </p:cBhvr>
                                      <p:tavLst>
                                        <p:tav tm="0">
                                          <p:val>
                                            <p:strVal val="0"/>
                                          </p:val>
                                        </p:tav>
                                        <p:tav tm="100000">
                                          <p:val>
                                            <p:strVal val="#ppt_h"/>
                                          </p:val>
                                        </p:tav>
                                      </p:tavLst>
                                    </p:anim>
                                    <p:animEffect filter="fade">
                                      <p:cBhvr>
                                        <p:cTn dur="1500" id="60">
                                          <p:stCondLst>
                                            <p:cond delay="0"/>
                                          </p:stCondLst>
                                        </p:cTn>
                                        <p:tgtEl>
                                          <p:spTgt spid="66"/>
                                        </p:tgtEl>
                                      </p:cBhvr>
                                    </p:animEffect>
                                  </p:childTnLst>
                                </p:cTn>
                              </p:par>
                              <p:par>
                                <p:cTn decel="100000" fill="hold" grpId="0" id="61" nodeType="withEffect" presetClass="entr" presetID="2" presetSubtype="8">
                                  <p:stCondLst>
                                    <p:cond delay="250"/>
                                  </p:stCondLst>
                                  <p:childTnLst>
                                    <p:set>
                                      <p:cBhvr>
                                        <p:cTn dur="1" fill="hold" id="62">
                                          <p:stCondLst>
                                            <p:cond delay="0"/>
                                          </p:stCondLst>
                                        </p:cTn>
                                        <p:tgtEl>
                                          <p:spTgt spid="67"/>
                                        </p:tgtEl>
                                        <p:attrNameLst>
                                          <p:attrName>style.visibility</p:attrName>
                                        </p:attrNameLst>
                                      </p:cBhvr>
                                      <p:to>
                                        <p:strVal val="visible"/>
                                      </p:to>
                                    </p:set>
                                    <p:anim calcmode="lin" valueType="num">
                                      <p:cBhvr additive="base">
                                        <p:cTn dur="1500" fill="hold" id="63"/>
                                        <p:tgtEl>
                                          <p:spTgt spid="67"/>
                                        </p:tgtEl>
                                        <p:attrNameLst>
                                          <p:attrName>ppt_x</p:attrName>
                                        </p:attrNameLst>
                                      </p:cBhvr>
                                      <p:tavLst>
                                        <p:tav tm="0">
                                          <p:val>
                                            <p:strVal val="0-#ppt_w/2"/>
                                          </p:val>
                                        </p:tav>
                                        <p:tav tm="100000">
                                          <p:val>
                                            <p:strVal val="#ppt_x"/>
                                          </p:val>
                                        </p:tav>
                                      </p:tavLst>
                                    </p:anim>
                                    <p:anim calcmode="lin" valueType="num">
                                      <p:cBhvr additive="base">
                                        <p:cTn dur="1500" fill="hold" id="64"/>
                                        <p:tgtEl>
                                          <p:spTgt spid="67"/>
                                        </p:tgtEl>
                                        <p:attrNameLst>
                                          <p:attrName>ppt_y</p:attrName>
                                        </p:attrNameLst>
                                      </p:cBhvr>
                                      <p:tavLst>
                                        <p:tav tm="0">
                                          <p:val>
                                            <p:strVal val="#ppt_y"/>
                                          </p:val>
                                        </p:tav>
                                        <p:tav tm="100000">
                                          <p:val>
                                            <p:strVal val="#ppt_y"/>
                                          </p:val>
                                        </p:tav>
                                      </p:tavLst>
                                    </p:anim>
                                    <p:set>
                                      <p:cBhvr>
                                        <p:cTn dur="1" fill="hold" id="65">
                                          <p:stCondLst>
                                            <p:cond delay="0"/>
                                          </p:stCondLst>
                                        </p:cTn>
                                        <p:tgtEl>
                                          <p:spTgt spid="67"/>
                                        </p:tgtEl>
                                        <p:attrNameLst>
                                          <p:attrName>style.visibility</p:attrName>
                                        </p:attrNameLst>
                                      </p:cBhvr>
                                      <p:to>
                                        <p:strVal val="visible"/>
                                      </p:to>
                                    </p:set>
                                    <p:anim calcmode="lin" to="" valueType="num">
                                      <p:cBhvr>
                                        <p:cTn dur="1500" fill="hold" id="66">
                                          <p:stCondLst>
                                            <p:cond delay="0"/>
                                          </p:stCondLst>
                                        </p:cTn>
                                        <p:tgtEl>
                                          <p:spTgt spid="67"/>
                                        </p:tgtEl>
                                        <p:attrNameLst>
                                          <p:attrName>ppt_w</p:attrName>
                                        </p:attrNameLst>
                                      </p:cBhvr>
                                      <p:tavLst>
                                        <p:tav tm="0">
                                          <p:val>
                                            <p:strVal val="0"/>
                                          </p:val>
                                        </p:tav>
                                        <p:tav tm="100000">
                                          <p:val>
                                            <p:strVal val="#ppt_w"/>
                                          </p:val>
                                        </p:tav>
                                      </p:tavLst>
                                    </p:anim>
                                    <p:anim calcmode="lin" to="" valueType="num">
                                      <p:cBhvr>
                                        <p:cTn dur="1500" fill="hold" id="67">
                                          <p:stCondLst>
                                            <p:cond delay="0"/>
                                          </p:stCondLst>
                                        </p:cTn>
                                        <p:tgtEl>
                                          <p:spTgt spid="67"/>
                                        </p:tgtEl>
                                        <p:attrNameLst>
                                          <p:attrName>ppt_h</p:attrName>
                                        </p:attrNameLst>
                                      </p:cBhvr>
                                      <p:tavLst>
                                        <p:tav tm="0">
                                          <p:val>
                                            <p:strVal val="0"/>
                                          </p:val>
                                        </p:tav>
                                        <p:tav tm="100000">
                                          <p:val>
                                            <p:strVal val="#ppt_h"/>
                                          </p:val>
                                        </p:tav>
                                      </p:tavLst>
                                    </p:anim>
                                    <p:animEffect filter="fade">
                                      <p:cBhvr>
                                        <p:cTn dur="1500" id="68">
                                          <p:stCondLst>
                                            <p:cond delay="0"/>
                                          </p:stCondLst>
                                        </p:cTn>
                                        <p:tgtEl>
                                          <p:spTgt spid="67"/>
                                        </p:tgtEl>
                                      </p:cBhvr>
                                    </p:animEffect>
                                  </p:childTnLst>
                                </p:cTn>
                              </p:par>
                              <p:par>
                                <p:cTn decel="100000" fill="hold" grpId="0" id="69" nodeType="withEffect" presetClass="entr" presetID="2" presetSubtype="8">
                                  <p:stCondLst>
                                    <p:cond delay="250"/>
                                  </p:stCondLst>
                                  <p:childTnLst>
                                    <p:set>
                                      <p:cBhvr>
                                        <p:cTn dur="1" fill="hold" id="70">
                                          <p:stCondLst>
                                            <p:cond delay="0"/>
                                          </p:stCondLst>
                                        </p:cTn>
                                        <p:tgtEl>
                                          <p:spTgt spid="68"/>
                                        </p:tgtEl>
                                        <p:attrNameLst>
                                          <p:attrName>style.visibility</p:attrName>
                                        </p:attrNameLst>
                                      </p:cBhvr>
                                      <p:to>
                                        <p:strVal val="visible"/>
                                      </p:to>
                                    </p:set>
                                    <p:anim calcmode="lin" valueType="num">
                                      <p:cBhvr additive="base">
                                        <p:cTn dur="1500" fill="hold" id="71"/>
                                        <p:tgtEl>
                                          <p:spTgt spid="68"/>
                                        </p:tgtEl>
                                        <p:attrNameLst>
                                          <p:attrName>ppt_x</p:attrName>
                                        </p:attrNameLst>
                                      </p:cBhvr>
                                      <p:tavLst>
                                        <p:tav tm="0">
                                          <p:val>
                                            <p:strVal val="0-#ppt_w/2"/>
                                          </p:val>
                                        </p:tav>
                                        <p:tav tm="100000">
                                          <p:val>
                                            <p:strVal val="#ppt_x"/>
                                          </p:val>
                                        </p:tav>
                                      </p:tavLst>
                                    </p:anim>
                                    <p:anim calcmode="lin" valueType="num">
                                      <p:cBhvr additive="base">
                                        <p:cTn dur="1500" fill="hold" id="72"/>
                                        <p:tgtEl>
                                          <p:spTgt spid="68"/>
                                        </p:tgtEl>
                                        <p:attrNameLst>
                                          <p:attrName>ppt_y</p:attrName>
                                        </p:attrNameLst>
                                      </p:cBhvr>
                                      <p:tavLst>
                                        <p:tav tm="0">
                                          <p:val>
                                            <p:strVal val="#ppt_y"/>
                                          </p:val>
                                        </p:tav>
                                        <p:tav tm="100000">
                                          <p:val>
                                            <p:strVal val="#ppt_y"/>
                                          </p:val>
                                        </p:tav>
                                      </p:tavLst>
                                    </p:anim>
                                    <p:set>
                                      <p:cBhvr>
                                        <p:cTn dur="1" fill="hold" id="73">
                                          <p:stCondLst>
                                            <p:cond delay="0"/>
                                          </p:stCondLst>
                                        </p:cTn>
                                        <p:tgtEl>
                                          <p:spTgt spid="68"/>
                                        </p:tgtEl>
                                        <p:attrNameLst>
                                          <p:attrName>style.visibility</p:attrName>
                                        </p:attrNameLst>
                                      </p:cBhvr>
                                      <p:to>
                                        <p:strVal val="visible"/>
                                      </p:to>
                                    </p:set>
                                    <p:anim calcmode="lin" to="" valueType="num">
                                      <p:cBhvr>
                                        <p:cTn dur="1500" fill="hold" id="74">
                                          <p:stCondLst>
                                            <p:cond delay="0"/>
                                          </p:stCondLst>
                                        </p:cTn>
                                        <p:tgtEl>
                                          <p:spTgt spid="68"/>
                                        </p:tgtEl>
                                        <p:attrNameLst>
                                          <p:attrName>ppt_w</p:attrName>
                                        </p:attrNameLst>
                                      </p:cBhvr>
                                      <p:tavLst>
                                        <p:tav tm="0">
                                          <p:val>
                                            <p:strVal val="0"/>
                                          </p:val>
                                        </p:tav>
                                        <p:tav tm="100000">
                                          <p:val>
                                            <p:strVal val="#ppt_w"/>
                                          </p:val>
                                        </p:tav>
                                      </p:tavLst>
                                    </p:anim>
                                    <p:anim calcmode="lin" to="" valueType="num">
                                      <p:cBhvr>
                                        <p:cTn dur="1500" fill="hold" id="75">
                                          <p:stCondLst>
                                            <p:cond delay="0"/>
                                          </p:stCondLst>
                                        </p:cTn>
                                        <p:tgtEl>
                                          <p:spTgt spid="68"/>
                                        </p:tgtEl>
                                        <p:attrNameLst>
                                          <p:attrName>ppt_h</p:attrName>
                                        </p:attrNameLst>
                                      </p:cBhvr>
                                      <p:tavLst>
                                        <p:tav tm="0">
                                          <p:val>
                                            <p:strVal val="0"/>
                                          </p:val>
                                        </p:tav>
                                        <p:tav tm="100000">
                                          <p:val>
                                            <p:strVal val="#ppt_h"/>
                                          </p:val>
                                        </p:tav>
                                      </p:tavLst>
                                    </p:anim>
                                    <p:animEffect filter="fade">
                                      <p:cBhvr>
                                        <p:cTn dur="1500" id="76">
                                          <p:stCondLst>
                                            <p:cond delay="0"/>
                                          </p:stCondLst>
                                        </p:cTn>
                                        <p:tgtEl>
                                          <p:spTgt spid="68"/>
                                        </p:tgtEl>
                                      </p:cBhvr>
                                    </p:animEffect>
                                  </p:childTnLst>
                                </p:cTn>
                              </p:par>
                              <p:par>
                                <p:cTn decel="100000" fill="hold" grpId="0" id="77" nodeType="withEffect" presetClass="entr" presetID="2" presetSubtype="8">
                                  <p:stCondLst>
                                    <p:cond delay="250"/>
                                  </p:stCondLst>
                                  <p:childTnLst>
                                    <p:set>
                                      <p:cBhvr>
                                        <p:cTn dur="1" fill="hold" id="78">
                                          <p:stCondLst>
                                            <p:cond delay="0"/>
                                          </p:stCondLst>
                                        </p:cTn>
                                        <p:tgtEl>
                                          <p:spTgt spid="69"/>
                                        </p:tgtEl>
                                        <p:attrNameLst>
                                          <p:attrName>style.visibility</p:attrName>
                                        </p:attrNameLst>
                                      </p:cBhvr>
                                      <p:to>
                                        <p:strVal val="visible"/>
                                      </p:to>
                                    </p:set>
                                    <p:anim calcmode="lin" valueType="num">
                                      <p:cBhvr additive="base">
                                        <p:cTn dur="1500" fill="hold" id="79"/>
                                        <p:tgtEl>
                                          <p:spTgt spid="69"/>
                                        </p:tgtEl>
                                        <p:attrNameLst>
                                          <p:attrName>ppt_x</p:attrName>
                                        </p:attrNameLst>
                                      </p:cBhvr>
                                      <p:tavLst>
                                        <p:tav tm="0">
                                          <p:val>
                                            <p:strVal val="0-#ppt_w/2"/>
                                          </p:val>
                                        </p:tav>
                                        <p:tav tm="100000">
                                          <p:val>
                                            <p:strVal val="#ppt_x"/>
                                          </p:val>
                                        </p:tav>
                                      </p:tavLst>
                                    </p:anim>
                                    <p:anim calcmode="lin" valueType="num">
                                      <p:cBhvr additive="base">
                                        <p:cTn dur="1500" fill="hold" id="80"/>
                                        <p:tgtEl>
                                          <p:spTgt spid="69"/>
                                        </p:tgtEl>
                                        <p:attrNameLst>
                                          <p:attrName>ppt_y</p:attrName>
                                        </p:attrNameLst>
                                      </p:cBhvr>
                                      <p:tavLst>
                                        <p:tav tm="0">
                                          <p:val>
                                            <p:strVal val="#ppt_y"/>
                                          </p:val>
                                        </p:tav>
                                        <p:tav tm="100000">
                                          <p:val>
                                            <p:strVal val="#ppt_y"/>
                                          </p:val>
                                        </p:tav>
                                      </p:tavLst>
                                    </p:anim>
                                    <p:set>
                                      <p:cBhvr>
                                        <p:cTn dur="1" fill="hold" id="81">
                                          <p:stCondLst>
                                            <p:cond delay="0"/>
                                          </p:stCondLst>
                                        </p:cTn>
                                        <p:tgtEl>
                                          <p:spTgt spid="69"/>
                                        </p:tgtEl>
                                        <p:attrNameLst>
                                          <p:attrName>style.visibility</p:attrName>
                                        </p:attrNameLst>
                                      </p:cBhvr>
                                      <p:to>
                                        <p:strVal val="visible"/>
                                      </p:to>
                                    </p:set>
                                    <p:anim calcmode="lin" to="" valueType="num">
                                      <p:cBhvr>
                                        <p:cTn dur="1500" fill="hold" id="82">
                                          <p:stCondLst>
                                            <p:cond delay="0"/>
                                          </p:stCondLst>
                                        </p:cTn>
                                        <p:tgtEl>
                                          <p:spTgt spid="69"/>
                                        </p:tgtEl>
                                        <p:attrNameLst>
                                          <p:attrName>ppt_w</p:attrName>
                                        </p:attrNameLst>
                                      </p:cBhvr>
                                      <p:tavLst>
                                        <p:tav tm="0">
                                          <p:val>
                                            <p:strVal val="0"/>
                                          </p:val>
                                        </p:tav>
                                        <p:tav tm="100000">
                                          <p:val>
                                            <p:strVal val="#ppt_w"/>
                                          </p:val>
                                        </p:tav>
                                      </p:tavLst>
                                    </p:anim>
                                    <p:anim calcmode="lin" to="" valueType="num">
                                      <p:cBhvr>
                                        <p:cTn dur="1500" fill="hold" id="83">
                                          <p:stCondLst>
                                            <p:cond delay="0"/>
                                          </p:stCondLst>
                                        </p:cTn>
                                        <p:tgtEl>
                                          <p:spTgt spid="69"/>
                                        </p:tgtEl>
                                        <p:attrNameLst>
                                          <p:attrName>ppt_h</p:attrName>
                                        </p:attrNameLst>
                                      </p:cBhvr>
                                      <p:tavLst>
                                        <p:tav tm="0">
                                          <p:val>
                                            <p:strVal val="0"/>
                                          </p:val>
                                        </p:tav>
                                        <p:tav tm="100000">
                                          <p:val>
                                            <p:strVal val="#ppt_h"/>
                                          </p:val>
                                        </p:tav>
                                      </p:tavLst>
                                    </p:anim>
                                    <p:animEffect filter="fade">
                                      <p:cBhvr>
                                        <p:cTn dur="1500" id="84">
                                          <p:stCondLst>
                                            <p:cond delay="0"/>
                                          </p:stCondLst>
                                        </p:cTn>
                                        <p:tgtEl>
                                          <p:spTgt spid="69"/>
                                        </p:tgtEl>
                                      </p:cBhvr>
                                    </p:animEffect>
                                  </p:childTnLst>
                                </p:cTn>
                              </p:par>
                              <p:par>
                                <p:cTn decel="100000" fill="hold" id="85" nodeType="withEffect" presetClass="entr" presetID="2" presetSubtype="8">
                                  <p:stCondLst>
                                    <p:cond delay="250"/>
                                  </p:stCondLst>
                                  <p:childTnLst>
                                    <p:set>
                                      <p:cBhvr>
                                        <p:cTn dur="1" fill="hold" id="86">
                                          <p:stCondLst>
                                            <p:cond delay="0"/>
                                          </p:stCondLst>
                                        </p:cTn>
                                        <p:tgtEl>
                                          <p:spTgt spid="70"/>
                                        </p:tgtEl>
                                        <p:attrNameLst>
                                          <p:attrName>style.visibility</p:attrName>
                                        </p:attrNameLst>
                                      </p:cBhvr>
                                      <p:to>
                                        <p:strVal val="visible"/>
                                      </p:to>
                                    </p:set>
                                    <p:anim calcmode="lin" valueType="num">
                                      <p:cBhvr additive="base">
                                        <p:cTn dur="1500" fill="hold" id="87"/>
                                        <p:tgtEl>
                                          <p:spTgt spid="70"/>
                                        </p:tgtEl>
                                        <p:attrNameLst>
                                          <p:attrName>ppt_x</p:attrName>
                                        </p:attrNameLst>
                                      </p:cBhvr>
                                      <p:tavLst>
                                        <p:tav tm="0">
                                          <p:val>
                                            <p:strVal val="0-#ppt_w/2"/>
                                          </p:val>
                                        </p:tav>
                                        <p:tav tm="100000">
                                          <p:val>
                                            <p:strVal val="#ppt_x"/>
                                          </p:val>
                                        </p:tav>
                                      </p:tavLst>
                                    </p:anim>
                                    <p:anim calcmode="lin" valueType="num">
                                      <p:cBhvr additive="base">
                                        <p:cTn dur="1500" fill="hold" id="88"/>
                                        <p:tgtEl>
                                          <p:spTgt spid="70"/>
                                        </p:tgtEl>
                                        <p:attrNameLst>
                                          <p:attrName>ppt_y</p:attrName>
                                        </p:attrNameLst>
                                      </p:cBhvr>
                                      <p:tavLst>
                                        <p:tav tm="0">
                                          <p:val>
                                            <p:strVal val="#ppt_y"/>
                                          </p:val>
                                        </p:tav>
                                        <p:tav tm="100000">
                                          <p:val>
                                            <p:strVal val="#ppt_y"/>
                                          </p:val>
                                        </p:tav>
                                      </p:tavLst>
                                    </p:anim>
                                    <p:set>
                                      <p:cBhvr>
                                        <p:cTn dur="1" fill="hold" id="89">
                                          <p:stCondLst>
                                            <p:cond delay="0"/>
                                          </p:stCondLst>
                                        </p:cTn>
                                        <p:tgtEl>
                                          <p:spTgt spid="70"/>
                                        </p:tgtEl>
                                        <p:attrNameLst>
                                          <p:attrName>style.visibility</p:attrName>
                                        </p:attrNameLst>
                                      </p:cBhvr>
                                      <p:to>
                                        <p:strVal val="visible"/>
                                      </p:to>
                                    </p:set>
                                    <p:anim calcmode="lin" to="" valueType="num">
                                      <p:cBhvr>
                                        <p:cTn dur="1500" fill="hold" id="90">
                                          <p:stCondLst>
                                            <p:cond delay="0"/>
                                          </p:stCondLst>
                                        </p:cTn>
                                        <p:tgtEl>
                                          <p:spTgt spid="70"/>
                                        </p:tgtEl>
                                        <p:attrNameLst>
                                          <p:attrName>ppt_w</p:attrName>
                                        </p:attrNameLst>
                                      </p:cBhvr>
                                      <p:tavLst>
                                        <p:tav tm="0">
                                          <p:val>
                                            <p:strVal val="0"/>
                                          </p:val>
                                        </p:tav>
                                        <p:tav tm="100000">
                                          <p:val>
                                            <p:strVal val="#ppt_w"/>
                                          </p:val>
                                        </p:tav>
                                      </p:tavLst>
                                    </p:anim>
                                    <p:anim calcmode="lin" to="" valueType="num">
                                      <p:cBhvr>
                                        <p:cTn dur="1500" fill="hold" id="91">
                                          <p:stCondLst>
                                            <p:cond delay="0"/>
                                          </p:stCondLst>
                                        </p:cTn>
                                        <p:tgtEl>
                                          <p:spTgt spid="70"/>
                                        </p:tgtEl>
                                        <p:attrNameLst>
                                          <p:attrName>ppt_h</p:attrName>
                                        </p:attrNameLst>
                                      </p:cBhvr>
                                      <p:tavLst>
                                        <p:tav tm="0">
                                          <p:val>
                                            <p:strVal val="0"/>
                                          </p:val>
                                        </p:tav>
                                        <p:tav tm="100000">
                                          <p:val>
                                            <p:strVal val="#ppt_h"/>
                                          </p:val>
                                        </p:tav>
                                      </p:tavLst>
                                    </p:anim>
                                    <p:animEffect filter="fade">
                                      <p:cBhvr>
                                        <p:cTn dur="1500" id="92">
                                          <p:stCondLst>
                                            <p:cond delay="0"/>
                                          </p:stCondLst>
                                        </p:cTn>
                                        <p:tgtEl>
                                          <p:spTgt spid="7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
      <p:bldP grpId="0" spid="32"/>
      <p:bldP grpId="0" spid="33"/>
      <p:bldP grpId="0" spid="34"/>
      <p:bldP grpId="0" spid="35"/>
      <p:bldP grpId="0" spid="64"/>
      <p:bldP grpId="0" spid="65"/>
      <p:bldP grpId="0" spid="66"/>
      <p:bldP grpId="0" spid="67"/>
      <p:bldP grpId="0" spid="68"/>
      <p:bldP grpId="0" spid="69"/>
      <p:bldP grpId="0" spid="74"/>
    </p:bldLst>
  </p:timing>
</p:sld>
</file>

<file path=ppt/slides/slide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flipH="1">
            <a:off x="9125599" y="3429001"/>
            <a:ext cx="3066400" cy="3429000"/>
          </a:xfrm>
          <a:prstGeom prst="rect">
            <a:avLst/>
          </a:prstGeom>
        </p:spPr>
      </p:pic>
      <p:grpSp>
        <p:nvGrpSpPr>
          <p:cNvPr id="6" name="组合 5"/>
          <p:cNvGrpSpPr/>
          <p:nvPr/>
        </p:nvGrpSpPr>
        <p:grpSpPr>
          <a:xfrm flipH="1">
            <a:off x="3403879" y="200166"/>
            <a:ext cx="5384242" cy="797582"/>
            <a:chOff x="6330540" y="1327217"/>
            <a:chExt cx="5252898" cy="797582"/>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flipH="1">
              <a:off x="10907662" y="1327217"/>
              <a:ext cx="675776" cy="797582"/>
            </a:xfrm>
            <a:prstGeom prst="rect">
              <a:avLst/>
            </a:prstGeom>
          </p:spPr>
        </p:pic>
        <p:sp>
          <p:nvSpPr>
            <p:cNvPr id="5" name="任意多边形 4"/>
            <p:cNvSpPr/>
            <p:nvPr/>
          </p:nvSpPr>
          <p:spPr>
            <a:xfrm>
              <a:off x="6330540" y="1977178"/>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7" name="PA_库_文本框 6"/>
          <p:cNvSpPr txBox="1"/>
          <p:nvPr>
            <p:custDataLst>
              <p:tags r:id="rId6"/>
            </p:custDataLst>
          </p:nvPr>
        </p:nvSpPr>
        <p:spPr>
          <a:xfrm>
            <a:off x="7854677" y="2117654"/>
            <a:ext cx="3284824" cy="579120"/>
          </a:xfrm>
          <a:prstGeom prst="rect">
            <a:avLst/>
          </a:prstGeom>
          <a:noFill/>
        </p:spPr>
        <p:txBody>
          <a:bodyPr rtlCol="0" wrap="square">
            <a:spAutoFit/>
          </a:bodyPr>
          <a:lstStyle/>
          <a:p>
            <a:pPr algn="r"/>
            <a:r>
              <a:rPr altLang="zh-CN" lang="en-US" smtClean="0" sz="3200">
                <a:solidFill>
                  <a:schemeClr val="bg1"/>
                </a:solidFill>
                <a:latin charset="-122" panose="040b0509000000000000" pitchFamily="81" typeface="华康娃娃体W5"/>
                <a:ea charset="-122" panose="040b0509000000000000" pitchFamily="81" typeface="华康娃娃体W5"/>
              </a:rPr>
              <a:t>BACKGROUND</a:t>
            </a:r>
          </a:p>
        </p:txBody>
      </p:sp>
      <p:sp>
        <p:nvSpPr>
          <p:cNvPr id="8" name="PA_库_矩形 7"/>
          <p:cNvSpPr/>
          <p:nvPr>
            <p:custDataLst>
              <p:tags r:id="rId7"/>
            </p:custDataLst>
          </p:nvPr>
        </p:nvSpPr>
        <p:spPr>
          <a:xfrm>
            <a:off x="5315756" y="3794858"/>
            <a:ext cx="5826846" cy="1371600"/>
          </a:xfrm>
          <a:prstGeom prst="rect">
            <a:avLst/>
          </a:prstGeom>
        </p:spPr>
        <p:txBody>
          <a:bodyPr wrap="square">
            <a:spAutoFit/>
          </a:bodyPr>
          <a:lstStyle/>
          <a:p>
            <a:pPr algn="r"/>
            <a:r>
              <a:rPr altLang="zh-CN" lang="en-US" smtClean="0" sz="1400">
                <a:solidFill>
                  <a:schemeClr val="bg1"/>
                </a:solidFill>
                <a:latin charset="-122" panose="040b0509000000000000" pitchFamily="81" typeface="华康娃娃体W5"/>
                <a:ea charset="-122" panose="040b0509000000000000" pitchFamily="81" typeface="华康娃娃体W5"/>
              </a:rPr>
              <a:t>A designer can use default text to simulate what text would look like. If it is not real text. A designer can use default text to simulate what text would look like. If it is not real text. A designer can use default text to simulate what text would look like. If it is not real text. If it is not real text. </a:t>
            </a:r>
          </a:p>
        </p:txBody>
      </p:sp>
      <p:sp>
        <p:nvSpPr>
          <p:cNvPr id="9" name="PA_库_文本框 8"/>
          <p:cNvSpPr txBox="1"/>
          <p:nvPr>
            <p:custDataLst>
              <p:tags r:id="rId8"/>
            </p:custDataLst>
          </p:nvPr>
        </p:nvSpPr>
        <p:spPr>
          <a:xfrm>
            <a:off x="4233825" y="2126288"/>
            <a:ext cx="487680" cy="2974879"/>
          </a:xfrm>
          <a:prstGeom prst="rect">
            <a:avLst/>
          </a:prstGeom>
          <a:noFill/>
        </p:spPr>
        <p:txBody>
          <a:bodyPr rtlCol="0" vert="eaVert" wrap="square">
            <a:spAutoFit/>
          </a:bodyPr>
          <a:lstStyle/>
          <a:p>
            <a:r>
              <a:rPr altLang="en-US" lang="zh-CN" smtClean="0" sz="2000">
                <a:solidFill>
                  <a:schemeClr val="bg1"/>
                </a:solidFill>
                <a:latin charset="-122" panose="040b0509000000000000" pitchFamily="81" typeface="华康娃娃体W5"/>
                <a:ea charset="-122" panose="040b0509000000000000" pitchFamily="81" typeface="华康娃娃体W5"/>
              </a:rPr>
              <a:t>单击添加您的文本</a:t>
            </a:r>
          </a:p>
        </p:txBody>
      </p:sp>
      <p:sp>
        <p:nvSpPr>
          <p:cNvPr id="10" name="PA_库_文本框 9"/>
          <p:cNvSpPr txBox="1"/>
          <p:nvPr>
            <p:custDataLst>
              <p:tags r:id="rId9"/>
            </p:custDataLst>
          </p:nvPr>
        </p:nvSpPr>
        <p:spPr>
          <a:xfrm>
            <a:off x="3267216" y="2126288"/>
            <a:ext cx="487680" cy="2974879"/>
          </a:xfrm>
          <a:prstGeom prst="rect">
            <a:avLst/>
          </a:prstGeom>
          <a:noFill/>
        </p:spPr>
        <p:txBody>
          <a:bodyPr rtlCol="0" vert="eaVert" wrap="square">
            <a:spAutoFit/>
          </a:bodyPr>
          <a:lstStyle/>
          <a:p>
            <a:r>
              <a:rPr altLang="en-US" lang="zh-CN" smtClean="0" sz="2000">
                <a:solidFill>
                  <a:schemeClr val="bg1"/>
                </a:solidFill>
                <a:latin charset="-122" panose="040b0509000000000000" pitchFamily="81" typeface="华康娃娃体W5"/>
                <a:ea charset="-122" panose="040b0509000000000000" pitchFamily="81" typeface="华康娃娃体W5"/>
              </a:rPr>
              <a:t>单击添加您的文本</a:t>
            </a:r>
          </a:p>
        </p:txBody>
      </p:sp>
      <p:sp>
        <p:nvSpPr>
          <p:cNvPr id="11" name="PA_库_文本框 10"/>
          <p:cNvSpPr txBox="1"/>
          <p:nvPr>
            <p:custDataLst>
              <p:tags r:id="rId10"/>
            </p:custDataLst>
          </p:nvPr>
        </p:nvSpPr>
        <p:spPr>
          <a:xfrm>
            <a:off x="2314199" y="2126288"/>
            <a:ext cx="487680" cy="2974879"/>
          </a:xfrm>
          <a:prstGeom prst="rect">
            <a:avLst/>
          </a:prstGeom>
          <a:noFill/>
        </p:spPr>
        <p:txBody>
          <a:bodyPr rtlCol="0" vert="eaVert" wrap="square">
            <a:spAutoFit/>
          </a:bodyPr>
          <a:lstStyle/>
          <a:p>
            <a:r>
              <a:rPr altLang="en-US" lang="zh-CN" smtClean="0" sz="2000">
                <a:solidFill>
                  <a:schemeClr val="bg1"/>
                </a:solidFill>
                <a:latin charset="-122" panose="040b0509000000000000" pitchFamily="81" typeface="华康娃娃体W5"/>
                <a:ea charset="-122" panose="040b0509000000000000" pitchFamily="81" typeface="华康娃娃体W5"/>
              </a:rPr>
              <a:t>单击添加您的文本</a:t>
            </a:r>
          </a:p>
        </p:txBody>
      </p:sp>
      <p:sp>
        <p:nvSpPr>
          <p:cNvPr id="12" name="PA_库_文本框 11"/>
          <p:cNvSpPr txBox="1"/>
          <p:nvPr>
            <p:custDataLst>
              <p:tags r:id="rId11"/>
            </p:custDataLst>
          </p:nvPr>
        </p:nvSpPr>
        <p:spPr>
          <a:xfrm>
            <a:off x="1356308" y="2126288"/>
            <a:ext cx="487680" cy="2974879"/>
          </a:xfrm>
          <a:prstGeom prst="rect">
            <a:avLst/>
          </a:prstGeom>
          <a:noFill/>
        </p:spPr>
        <p:txBody>
          <a:bodyPr rtlCol="0" vert="eaVert" wrap="square">
            <a:spAutoFit/>
          </a:bodyPr>
          <a:lstStyle/>
          <a:p>
            <a:r>
              <a:rPr altLang="en-US" lang="zh-CN" smtClean="0" sz="2000">
                <a:solidFill>
                  <a:schemeClr val="bg1"/>
                </a:solidFill>
                <a:latin charset="-122" panose="040b0509000000000000" pitchFamily="81" typeface="华康娃娃体W5"/>
                <a:ea charset="-122" panose="040b0509000000000000" pitchFamily="81" typeface="华康娃娃体W5"/>
              </a:rPr>
              <a:t>单击添加您的文本</a:t>
            </a:r>
          </a:p>
        </p:txBody>
      </p:sp>
      <p:sp>
        <p:nvSpPr>
          <p:cNvPr id="13" name="PA_库_图文框  12"/>
          <p:cNvSpPr/>
          <p:nvPr>
            <p:custDataLst>
              <p:tags r:id="rId12"/>
            </p:custDataLst>
          </p:nvPr>
        </p:nvSpPr>
        <p:spPr>
          <a:xfrm>
            <a:off x="2219232" y="2007667"/>
            <a:ext cx="659752" cy="3206237"/>
          </a:xfrm>
          <a:prstGeom prst="frame">
            <a:avLst/>
          </a:prstGeom>
          <a:blipFill dpi="0" rotWithShape="1">
            <a:blip r:embed="rId13"/>
            <a:stretch>
              <a:fillRect l="-50000" r="-4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14" name="PA_库_图文框  13"/>
          <p:cNvSpPr/>
          <p:nvPr>
            <p:custDataLst>
              <p:tags r:id="rId14"/>
            </p:custDataLst>
          </p:nvPr>
        </p:nvSpPr>
        <p:spPr>
          <a:xfrm>
            <a:off x="3176689" y="2025786"/>
            <a:ext cx="659752" cy="3206237"/>
          </a:xfrm>
          <a:prstGeom prst="frame">
            <a:avLst/>
          </a:prstGeom>
          <a:blipFill dpi="0" rotWithShape="1">
            <a:blip r:embed="rId13"/>
            <a:stretch>
              <a:fillRect l="-50000" r="-4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15" name="PA_库_图文框  14"/>
          <p:cNvSpPr/>
          <p:nvPr>
            <p:custDataLst>
              <p:tags r:id="rId15"/>
            </p:custDataLst>
          </p:nvPr>
        </p:nvSpPr>
        <p:spPr>
          <a:xfrm>
            <a:off x="4159324" y="2007667"/>
            <a:ext cx="659752" cy="3206237"/>
          </a:xfrm>
          <a:prstGeom prst="frame">
            <a:avLst/>
          </a:prstGeom>
          <a:blipFill dpi="0" rotWithShape="1">
            <a:blip r:embed="rId13"/>
            <a:stretch>
              <a:fillRect l="-50000" r="-4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16" name="PA_库_图文框  15"/>
          <p:cNvSpPr/>
          <p:nvPr>
            <p:custDataLst>
              <p:tags r:id="rId16"/>
            </p:custDataLst>
          </p:nvPr>
        </p:nvSpPr>
        <p:spPr>
          <a:xfrm>
            <a:off x="1276408" y="2022880"/>
            <a:ext cx="659752" cy="3206237"/>
          </a:xfrm>
          <a:prstGeom prst="frame">
            <a:avLst/>
          </a:prstGeom>
          <a:blipFill dpi="0" rotWithShape="1">
            <a:blip r:embed="rId13"/>
            <a:stretch>
              <a:fillRect l="-50000" r="-4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17" name="PA_库_任意多边形 2519"/>
          <p:cNvSpPr>
            <a:spLocks noEditPoints="1"/>
          </p:cNvSpPr>
          <p:nvPr>
            <p:custDataLst>
              <p:tags r:id="rId17"/>
            </p:custDataLst>
          </p:nvPr>
        </p:nvSpPr>
        <p:spPr bwMode="auto">
          <a:xfrm rot="19737266">
            <a:off x="8154933" y="2511205"/>
            <a:ext cx="747184" cy="1420284"/>
          </a:xfrm>
          <a:custGeom>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b="b" l="0" r="r" t="0"/>
            <a:pathLst>
              <a:path h="671" w="353">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 name="PA_库_任意多边形 2528"/>
          <p:cNvSpPr>
            <a:spLocks noEditPoints="1"/>
          </p:cNvSpPr>
          <p:nvPr>
            <p:custDataLst>
              <p:tags r:id="rId18"/>
            </p:custDataLst>
          </p:nvPr>
        </p:nvSpPr>
        <p:spPr bwMode="auto">
          <a:xfrm>
            <a:off x="6762442" y="3006636"/>
            <a:ext cx="749646" cy="793524"/>
          </a:xfrm>
          <a:custGeom>
            <a:cxnLst>
              <a:cxn ang="0">
                <a:pos x="337" y="319"/>
              </a:cxn>
              <a:cxn ang="0">
                <a:pos x="260" y="152"/>
              </a:cxn>
              <a:cxn ang="0">
                <a:pos x="213" y="7"/>
              </a:cxn>
              <a:cxn ang="0">
                <a:pos x="93" y="12"/>
              </a:cxn>
              <a:cxn ang="0">
                <a:pos x="23" y="231"/>
              </a:cxn>
              <a:cxn ang="0">
                <a:pos x="73" y="331"/>
              </a:cxn>
              <a:cxn ang="0">
                <a:pos x="67" y="198"/>
              </a:cxn>
              <a:cxn ang="0">
                <a:pos x="54" y="222"/>
              </a:cxn>
              <a:cxn ang="0">
                <a:pos x="259" y="202"/>
              </a:cxn>
              <a:cxn ang="0">
                <a:pos x="227" y="228"/>
              </a:cxn>
              <a:cxn ang="0">
                <a:pos x="236" y="202"/>
              </a:cxn>
              <a:cxn ang="0">
                <a:pos x="116" y="308"/>
              </a:cxn>
              <a:cxn ang="0">
                <a:pos x="183" y="226"/>
              </a:cxn>
              <a:cxn ang="0">
                <a:pos x="74" y="283"/>
              </a:cxn>
              <a:cxn ang="0">
                <a:pos x="148" y="216"/>
              </a:cxn>
              <a:cxn ang="0">
                <a:pos x="78" y="300"/>
              </a:cxn>
              <a:cxn ang="0">
                <a:pos x="146" y="215"/>
              </a:cxn>
              <a:cxn ang="0">
                <a:pos x="106" y="231"/>
              </a:cxn>
              <a:cxn ang="0">
                <a:pos x="49" y="262"/>
              </a:cxn>
              <a:cxn ang="0">
                <a:pos x="37" y="259"/>
              </a:cxn>
              <a:cxn ang="0">
                <a:pos x="15" y="260"/>
              </a:cxn>
              <a:cxn ang="0">
                <a:pos x="23" y="264"/>
              </a:cxn>
              <a:cxn ang="0">
                <a:pos x="114" y="203"/>
              </a:cxn>
              <a:cxn ang="0">
                <a:pos x="43" y="275"/>
              </a:cxn>
              <a:cxn ang="0">
                <a:pos x="22" y="311"/>
              </a:cxn>
              <a:cxn ang="0">
                <a:pos x="34" y="316"/>
              </a:cxn>
              <a:cxn ang="0">
                <a:pos x="142" y="231"/>
              </a:cxn>
              <a:cxn ang="0">
                <a:pos x="61" y="319"/>
              </a:cxn>
              <a:cxn ang="0">
                <a:pos x="77" y="319"/>
              </a:cxn>
              <a:cxn ang="0">
                <a:pos x="200" y="215"/>
              </a:cxn>
              <a:cxn ang="0">
                <a:pos x="119" y="284"/>
              </a:cxn>
              <a:cxn ang="0">
                <a:pos x="125" y="300"/>
              </a:cxn>
              <a:cxn ang="0">
                <a:pos x="193" y="251"/>
              </a:cxn>
              <a:cxn ang="0">
                <a:pos x="138" y="314"/>
              </a:cxn>
              <a:cxn ang="0">
                <a:pos x="179" y="289"/>
              </a:cxn>
              <a:cxn ang="0">
                <a:pos x="254" y="225"/>
              </a:cxn>
              <a:cxn ang="0">
                <a:pos x="150" y="320"/>
              </a:cxn>
              <a:cxn ang="0">
                <a:pos x="280" y="230"/>
              </a:cxn>
              <a:cxn ang="0">
                <a:pos x="258" y="276"/>
              </a:cxn>
              <a:cxn ang="0">
                <a:pos x="318" y="225"/>
              </a:cxn>
              <a:cxn ang="0">
                <a:pos x="238" y="282"/>
              </a:cxn>
              <a:cxn ang="0">
                <a:pos x="309" y="256"/>
              </a:cxn>
              <a:cxn ang="0">
                <a:pos x="323" y="262"/>
              </a:cxn>
              <a:cxn ang="0">
                <a:pos x="249" y="327"/>
              </a:cxn>
              <a:cxn ang="0">
                <a:pos x="340" y="278"/>
              </a:cxn>
              <a:cxn ang="0">
                <a:pos x="275" y="326"/>
              </a:cxn>
              <a:cxn ang="0">
                <a:pos x="303" y="307"/>
              </a:cxn>
              <a:cxn ang="0">
                <a:pos x="323" y="310"/>
              </a:cxn>
              <a:cxn ang="0">
                <a:pos x="347" y="290"/>
              </a:cxn>
              <a:cxn ang="0">
                <a:pos x="348" y="286"/>
              </a:cxn>
              <a:cxn ang="0">
                <a:pos x="315" y="301"/>
              </a:cxn>
              <a:cxn ang="0">
                <a:pos x="300" y="298"/>
              </a:cxn>
              <a:cxn ang="0">
                <a:pos x="298" y="279"/>
              </a:cxn>
              <a:cxn ang="0">
                <a:pos x="323" y="222"/>
              </a:cxn>
              <a:cxn ang="0">
                <a:pos x="311" y="229"/>
              </a:cxn>
              <a:cxn ang="0">
                <a:pos x="254" y="263"/>
              </a:cxn>
              <a:cxn ang="0">
                <a:pos x="208" y="289"/>
              </a:cxn>
              <a:cxn ang="0">
                <a:pos x="116" y="115"/>
              </a:cxn>
              <a:cxn ang="0">
                <a:pos x="191" y="30"/>
              </a:cxn>
              <a:cxn ang="0">
                <a:pos x="275" y="190"/>
              </a:cxn>
              <a:cxn ang="0">
                <a:pos x="164" y="215"/>
              </a:cxn>
              <a:cxn ang="0">
                <a:pos x="112" y="122"/>
              </a:cxn>
              <a:cxn ang="0">
                <a:pos x="38" y="231"/>
              </a:cxn>
            </a:cxnLst>
            <a:rect b="b" l="0" r="r" t="0"/>
            <a:pathLst>
              <a:path h="337" w="359">
                <a:moveTo>
                  <a:pt x="73" y="331"/>
                </a:moveTo>
                <a:lnTo>
                  <a:pt x="73" y="331"/>
                </a:lnTo>
                <a:lnTo>
                  <a:pt x="95" y="330"/>
                </a:lnTo>
                <a:lnTo>
                  <a:pt x="117" y="329"/>
                </a:lnTo>
                <a:lnTo>
                  <a:pt x="117" y="329"/>
                </a:lnTo>
                <a:lnTo>
                  <a:pt x="135" y="329"/>
                </a:lnTo>
                <a:lnTo>
                  <a:pt x="153" y="329"/>
                </a:lnTo>
                <a:lnTo>
                  <a:pt x="189" y="331"/>
                </a:lnTo>
                <a:lnTo>
                  <a:pt x="189" y="331"/>
                </a:lnTo>
                <a:lnTo>
                  <a:pt x="218" y="334"/>
                </a:lnTo>
                <a:lnTo>
                  <a:pt x="248" y="336"/>
                </a:lnTo>
                <a:lnTo>
                  <a:pt x="264" y="337"/>
                </a:lnTo>
                <a:lnTo>
                  <a:pt x="278" y="336"/>
                </a:lnTo>
                <a:lnTo>
                  <a:pt x="293" y="335"/>
                </a:lnTo>
                <a:lnTo>
                  <a:pt x="307" y="333"/>
                </a:lnTo>
                <a:lnTo>
                  <a:pt x="307" y="333"/>
                </a:lnTo>
                <a:lnTo>
                  <a:pt x="318" y="330"/>
                </a:lnTo>
                <a:lnTo>
                  <a:pt x="328" y="326"/>
                </a:lnTo>
                <a:lnTo>
                  <a:pt x="337" y="319"/>
                </a:lnTo>
                <a:lnTo>
                  <a:pt x="346" y="312"/>
                </a:lnTo>
                <a:lnTo>
                  <a:pt x="352" y="304"/>
                </a:lnTo>
                <a:lnTo>
                  <a:pt x="355" y="300"/>
                </a:lnTo>
                <a:lnTo>
                  <a:pt x="357" y="295"/>
                </a:lnTo>
                <a:lnTo>
                  <a:pt x="358" y="290"/>
                </a:lnTo>
                <a:lnTo>
                  <a:pt x="359" y="285"/>
                </a:lnTo>
                <a:lnTo>
                  <a:pt x="359" y="279"/>
                </a:lnTo>
                <a:lnTo>
                  <a:pt x="359" y="273"/>
                </a:lnTo>
                <a:lnTo>
                  <a:pt x="359" y="273"/>
                </a:lnTo>
                <a:lnTo>
                  <a:pt x="356" y="261"/>
                </a:lnTo>
                <a:lnTo>
                  <a:pt x="351" y="249"/>
                </a:lnTo>
                <a:lnTo>
                  <a:pt x="345" y="237"/>
                </a:lnTo>
                <a:lnTo>
                  <a:pt x="337" y="227"/>
                </a:lnTo>
                <a:lnTo>
                  <a:pt x="329" y="216"/>
                </a:lnTo>
                <a:lnTo>
                  <a:pt x="320" y="207"/>
                </a:lnTo>
                <a:lnTo>
                  <a:pt x="302" y="189"/>
                </a:lnTo>
                <a:lnTo>
                  <a:pt x="302" y="189"/>
                </a:lnTo>
                <a:lnTo>
                  <a:pt x="282" y="171"/>
                </a:lnTo>
                <a:lnTo>
                  <a:pt x="260" y="152"/>
                </a:lnTo>
                <a:lnTo>
                  <a:pt x="240" y="135"/>
                </a:lnTo>
                <a:lnTo>
                  <a:pt x="220" y="116"/>
                </a:lnTo>
                <a:lnTo>
                  <a:pt x="220" y="116"/>
                </a:lnTo>
                <a:lnTo>
                  <a:pt x="210" y="104"/>
                </a:lnTo>
                <a:lnTo>
                  <a:pt x="205" y="98"/>
                </a:lnTo>
                <a:lnTo>
                  <a:pt x="201" y="91"/>
                </a:lnTo>
                <a:lnTo>
                  <a:pt x="198" y="84"/>
                </a:lnTo>
                <a:lnTo>
                  <a:pt x="196" y="76"/>
                </a:lnTo>
                <a:lnTo>
                  <a:pt x="194" y="68"/>
                </a:lnTo>
                <a:lnTo>
                  <a:pt x="193" y="60"/>
                </a:lnTo>
                <a:lnTo>
                  <a:pt x="193" y="60"/>
                </a:lnTo>
                <a:lnTo>
                  <a:pt x="193" y="53"/>
                </a:lnTo>
                <a:lnTo>
                  <a:pt x="195" y="47"/>
                </a:lnTo>
                <a:lnTo>
                  <a:pt x="196" y="40"/>
                </a:lnTo>
                <a:lnTo>
                  <a:pt x="199" y="33"/>
                </a:lnTo>
                <a:lnTo>
                  <a:pt x="205" y="20"/>
                </a:lnTo>
                <a:lnTo>
                  <a:pt x="212" y="8"/>
                </a:lnTo>
                <a:lnTo>
                  <a:pt x="212" y="8"/>
                </a:lnTo>
                <a:lnTo>
                  <a:pt x="213" y="7"/>
                </a:lnTo>
                <a:lnTo>
                  <a:pt x="212" y="5"/>
                </a:lnTo>
                <a:lnTo>
                  <a:pt x="212" y="3"/>
                </a:lnTo>
                <a:lnTo>
                  <a:pt x="210" y="2"/>
                </a:lnTo>
                <a:lnTo>
                  <a:pt x="210" y="2"/>
                </a:lnTo>
                <a:lnTo>
                  <a:pt x="209" y="1"/>
                </a:lnTo>
                <a:lnTo>
                  <a:pt x="206" y="0"/>
                </a:lnTo>
                <a:lnTo>
                  <a:pt x="206" y="0"/>
                </a:lnTo>
                <a:lnTo>
                  <a:pt x="178" y="0"/>
                </a:lnTo>
                <a:lnTo>
                  <a:pt x="151" y="0"/>
                </a:lnTo>
                <a:lnTo>
                  <a:pt x="124" y="1"/>
                </a:lnTo>
                <a:lnTo>
                  <a:pt x="111" y="2"/>
                </a:lnTo>
                <a:lnTo>
                  <a:pt x="97" y="4"/>
                </a:lnTo>
                <a:lnTo>
                  <a:pt x="97" y="4"/>
                </a:lnTo>
                <a:lnTo>
                  <a:pt x="95" y="5"/>
                </a:lnTo>
                <a:lnTo>
                  <a:pt x="94" y="6"/>
                </a:lnTo>
                <a:lnTo>
                  <a:pt x="94" y="8"/>
                </a:lnTo>
                <a:lnTo>
                  <a:pt x="94" y="10"/>
                </a:lnTo>
                <a:lnTo>
                  <a:pt x="94" y="10"/>
                </a:lnTo>
                <a:lnTo>
                  <a:pt x="93" y="12"/>
                </a:lnTo>
                <a:lnTo>
                  <a:pt x="94" y="14"/>
                </a:lnTo>
                <a:lnTo>
                  <a:pt x="94" y="14"/>
                </a:lnTo>
                <a:lnTo>
                  <a:pt x="103" y="28"/>
                </a:lnTo>
                <a:lnTo>
                  <a:pt x="110" y="42"/>
                </a:lnTo>
                <a:lnTo>
                  <a:pt x="114" y="57"/>
                </a:lnTo>
                <a:lnTo>
                  <a:pt x="116" y="65"/>
                </a:lnTo>
                <a:lnTo>
                  <a:pt x="117" y="72"/>
                </a:lnTo>
                <a:lnTo>
                  <a:pt x="117" y="72"/>
                </a:lnTo>
                <a:lnTo>
                  <a:pt x="117" y="83"/>
                </a:lnTo>
                <a:lnTo>
                  <a:pt x="115" y="92"/>
                </a:lnTo>
                <a:lnTo>
                  <a:pt x="113" y="100"/>
                </a:lnTo>
                <a:lnTo>
                  <a:pt x="109" y="108"/>
                </a:lnTo>
                <a:lnTo>
                  <a:pt x="105" y="116"/>
                </a:lnTo>
                <a:lnTo>
                  <a:pt x="100" y="124"/>
                </a:lnTo>
                <a:lnTo>
                  <a:pt x="89" y="139"/>
                </a:lnTo>
                <a:lnTo>
                  <a:pt x="89" y="139"/>
                </a:lnTo>
                <a:lnTo>
                  <a:pt x="55" y="185"/>
                </a:lnTo>
                <a:lnTo>
                  <a:pt x="39" y="208"/>
                </a:lnTo>
                <a:lnTo>
                  <a:pt x="23" y="231"/>
                </a:lnTo>
                <a:lnTo>
                  <a:pt x="23" y="231"/>
                </a:lnTo>
                <a:lnTo>
                  <a:pt x="11" y="249"/>
                </a:lnTo>
                <a:lnTo>
                  <a:pt x="6" y="259"/>
                </a:lnTo>
                <a:lnTo>
                  <a:pt x="3" y="269"/>
                </a:lnTo>
                <a:lnTo>
                  <a:pt x="1" y="279"/>
                </a:lnTo>
                <a:lnTo>
                  <a:pt x="0" y="289"/>
                </a:lnTo>
                <a:lnTo>
                  <a:pt x="1" y="294"/>
                </a:lnTo>
                <a:lnTo>
                  <a:pt x="2" y="298"/>
                </a:lnTo>
                <a:lnTo>
                  <a:pt x="4" y="303"/>
                </a:lnTo>
                <a:lnTo>
                  <a:pt x="6" y="308"/>
                </a:lnTo>
                <a:lnTo>
                  <a:pt x="6" y="308"/>
                </a:lnTo>
                <a:lnTo>
                  <a:pt x="12" y="315"/>
                </a:lnTo>
                <a:lnTo>
                  <a:pt x="20" y="320"/>
                </a:lnTo>
                <a:lnTo>
                  <a:pt x="28" y="325"/>
                </a:lnTo>
                <a:lnTo>
                  <a:pt x="37" y="328"/>
                </a:lnTo>
                <a:lnTo>
                  <a:pt x="46" y="329"/>
                </a:lnTo>
                <a:lnTo>
                  <a:pt x="55" y="330"/>
                </a:lnTo>
                <a:lnTo>
                  <a:pt x="73" y="331"/>
                </a:lnTo>
                <a:lnTo>
                  <a:pt x="73" y="331"/>
                </a:lnTo>
                <a:close/>
                <a:moveTo>
                  <a:pt x="59" y="195"/>
                </a:moveTo>
                <a:lnTo>
                  <a:pt x="59" y="195"/>
                </a:lnTo>
                <a:lnTo>
                  <a:pt x="63" y="192"/>
                </a:lnTo>
                <a:lnTo>
                  <a:pt x="63" y="192"/>
                </a:lnTo>
                <a:lnTo>
                  <a:pt x="79" y="185"/>
                </a:lnTo>
                <a:lnTo>
                  <a:pt x="79" y="185"/>
                </a:lnTo>
                <a:lnTo>
                  <a:pt x="50" y="208"/>
                </a:lnTo>
                <a:lnTo>
                  <a:pt x="50" y="208"/>
                </a:lnTo>
                <a:lnTo>
                  <a:pt x="59" y="195"/>
                </a:lnTo>
                <a:lnTo>
                  <a:pt x="59" y="195"/>
                </a:lnTo>
                <a:close/>
                <a:moveTo>
                  <a:pt x="86" y="182"/>
                </a:moveTo>
                <a:lnTo>
                  <a:pt x="86" y="182"/>
                </a:lnTo>
                <a:lnTo>
                  <a:pt x="91" y="181"/>
                </a:lnTo>
                <a:lnTo>
                  <a:pt x="96" y="180"/>
                </a:lnTo>
                <a:lnTo>
                  <a:pt x="96" y="180"/>
                </a:lnTo>
                <a:lnTo>
                  <a:pt x="89" y="184"/>
                </a:lnTo>
                <a:lnTo>
                  <a:pt x="81" y="188"/>
                </a:lnTo>
                <a:lnTo>
                  <a:pt x="67" y="198"/>
                </a:lnTo>
                <a:lnTo>
                  <a:pt x="67" y="198"/>
                </a:lnTo>
                <a:lnTo>
                  <a:pt x="76" y="190"/>
                </a:lnTo>
                <a:lnTo>
                  <a:pt x="86" y="182"/>
                </a:lnTo>
                <a:lnTo>
                  <a:pt x="86" y="182"/>
                </a:lnTo>
                <a:close/>
                <a:moveTo>
                  <a:pt x="106" y="181"/>
                </a:moveTo>
                <a:lnTo>
                  <a:pt x="106" y="181"/>
                </a:lnTo>
                <a:lnTo>
                  <a:pt x="112" y="182"/>
                </a:lnTo>
                <a:lnTo>
                  <a:pt x="112" y="182"/>
                </a:lnTo>
                <a:lnTo>
                  <a:pt x="103" y="187"/>
                </a:lnTo>
                <a:lnTo>
                  <a:pt x="94" y="193"/>
                </a:lnTo>
                <a:lnTo>
                  <a:pt x="78" y="205"/>
                </a:lnTo>
                <a:lnTo>
                  <a:pt x="78" y="205"/>
                </a:lnTo>
                <a:lnTo>
                  <a:pt x="51" y="227"/>
                </a:lnTo>
                <a:lnTo>
                  <a:pt x="24" y="250"/>
                </a:lnTo>
                <a:lnTo>
                  <a:pt x="24" y="250"/>
                </a:lnTo>
                <a:lnTo>
                  <a:pt x="26" y="248"/>
                </a:lnTo>
                <a:lnTo>
                  <a:pt x="26" y="248"/>
                </a:lnTo>
                <a:lnTo>
                  <a:pt x="32" y="241"/>
                </a:lnTo>
                <a:lnTo>
                  <a:pt x="39" y="233"/>
                </a:lnTo>
                <a:lnTo>
                  <a:pt x="54" y="222"/>
                </a:lnTo>
                <a:lnTo>
                  <a:pt x="54" y="222"/>
                </a:lnTo>
                <a:lnTo>
                  <a:pt x="67" y="213"/>
                </a:lnTo>
                <a:lnTo>
                  <a:pt x="80" y="203"/>
                </a:lnTo>
                <a:lnTo>
                  <a:pt x="93" y="192"/>
                </a:lnTo>
                <a:lnTo>
                  <a:pt x="106" y="181"/>
                </a:lnTo>
                <a:lnTo>
                  <a:pt x="106" y="181"/>
                </a:lnTo>
                <a:close/>
                <a:moveTo>
                  <a:pt x="288" y="194"/>
                </a:moveTo>
                <a:lnTo>
                  <a:pt x="288" y="194"/>
                </a:lnTo>
                <a:lnTo>
                  <a:pt x="255" y="222"/>
                </a:lnTo>
                <a:lnTo>
                  <a:pt x="223" y="252"/>
                </a:lnTo>
                <a:lnTo>
                  <a:pt x="223" y="252"/>
                </a:lnTo>
                <a:lnTo>
                  <a:pt x="188" y="283"/>
                </a:lnTo>
                <a:lnTo>
                  <a:pt x="188" y="283"/>
                </a:lnTo>
                <a:lnTo>
                  <a:pt x="214" y="258"/>
                </a:lnTo>
                <a:lnTo>
                  <a:pt x="214" y="258"/>
                </a:lnTo>
                <a:lnTo>
                  <a:pt x="226" y="245"/>
                </a:lnTo>
                <a:lnTo>
                  <a:pt x="238" y="231"/>
                </a:lnTo>
                <a:lnTo>
                  <a:pt x="249" y="217"/>
                </a:lnTo>
                <a:lnTo>
                  <a:pt x="259" y="202"/>
                </a:lnTo>
                <a:lnTo>
                  <a:pt x="259" y="202"/>
                </a:lnTo>
                <a:lnTo>
                  <a:pt x="263" y="203"/>
                </a:lnTo>
                <a:lnTo>
                  <a:pt x="263" y="203"/>
                </a:lnTo>
                <a:lnTo>
                  <a:pt x="268" y="203"/>
                </a:lnTo>
                <a:lnTo>
                  <a:pt x="273" y="202"/>
                </a:lnTo>
                <a:lnTo>
                  <a:pt x="273" y="202"/>
                </a:lnTo>
                <a:lnTo>
                  <a:pt x="280" y="197"/>
                </a:lnTo>
                <a:lnTo>
                  <a:pt x="284" y="194"/>
                </a:lnTo>
                <a:lnTo>
                  <a:pt x="286" y="194"/>
                </a:lnTo>
                <a:lnTo>
                  <a:pt x="288" y="194"/>
                </a:lnTo>
                <a:lnTo>
                  <a:pt x="288" y="194"/>
                </a:lnTo>
                <a:close/>
                <a:moveTo>
                  <a:pt x="241" y="194"/>
                </a:moveTo>
                <a:lnTo>
                  <a:pt x="241" y="194"/>
                </a:lnTo>
                <a:lnTo>
                  <a:pt x="248" y="197"/>
                </a:lnTo>
                <a:lnTo>
                  <a:pt x="255" y="201"/>
                </a:lnTo>
                <a:lnTo>
                  <a:pt x="255" y="201"/>
                </a:lnTo>
                <a:lnTo>
                  <a:pt x="242" y="215"/>
                </a:lnTo>
                <a:lnTo>
                  <a:pt x="235" y="221"/>
                </a:lnTo>
                <a:lnTo>
                  <a:pt x="227" y="228"/>
                </a:lnTo>
                <a:lnTo>
                  <a:pt x="227" y="228"/>
                </a:lnTo>
                <a:lnTo>
                  <a:pt x="209" y="244"/>
                </a:lnTo>
                <a:lnTo>
                  <a:pt x="192" y="260"/>
                </a:lnTo>
                <a:lnTo>
                  <a:pt x="192" y="260"/>
                </a:lnTo>
                <a:lnTo>
                  <a:pt x="176" y="275"/>
                </a:lnTo>
                <a:lnTo>
                  <a:pt x="160" y="289"/>
                </a:lnTo>
                <a:lnTo>
                  <a:pt x="160" y="289"/>
                </a:lnTo>
                <a:lnTo>
                  <a:pt x="162" y="287"/>
                </a:lnTo>
                <a:lnTo>
                  <a:pt x="162" y="287"/>
                </a:lnTo>
                <a:lnTo>
                  <a:pt x="177" y="271"/>
                </a:lnTo>
                <a:lnTo>
                  <a:pt x="192" y="256"/>
                </a:lnTo>
                <a:lnTo>
                  <a:pt x="192" y="256"/>
                </a:lnTo>
                <a:lnTo>
                  <a:pt x="199" y="248"/>
                </a:lnTo>
                <a:lnTo>
                  <a:pt x="205" y="239"/>
                </a:lnTo>
                <a:lnTo>
                  <a:pt x="211" y="231"/>
                </a:lnTo>
                <a:lnTo>
                  <a:pt x="218" y="223"/>
                </a:lnTo>
                <a:lnTo>
                  <a:pt x="218" y="223"/>
                </a:lnTo>
                <a:lnTo>
                  <a:pt x="230" y="209"/>
                </a:lnTo>
                <a:lnTo>
                  <a:pt x="236" y="202"/>
                </a:lnTo>
                <a:lnTo>
                  <a:pt x="240" y="194"/>
                </a:lnTo>
                <a:lnTo>
                  <a:pt x="240" y="194"/>
                </a:lnTo>
                <a:lnTo>
                  <a:pt x="241" y="194"/>
                </a:lnTo>
                <a:lnTo>
                  <a:pt x="241" y="194"/>
                </a:lnTo>
                <a:close/>
                <a:moveTo>
                  <a:pt x="221" y="194"/>
                </a:moveTo>
                <a:lnTo>
                  <a:pt x="221" y="194"/>
                </a:lnTo>
                <a:lnTo>
                  <a:pt x="227" y="192"/>
                </a:lnTo>
                <a:lnTo>
                  <a:pt x="235" y="193"/>
                </a:lnTo>
                <a:lnTo>
                  <a:pt x="235" y="193"/>
                </a:lnTo>
                <a:lnTo>
                  <a:pt x="238" y="193"/>
                </a:lnTo>
                <a:lnTo>
                  <a:pt x="238" y="193"/>
                </a:lnTo>
                <a:lnTo>
                  <a:pt x="223" y="206"/>
                </a:lnTo>
                <a:lnTo>
                  <a:pt x="208" y="219"/>
                </a:lnTo>
                <a:lnTo>
                  <a:pt x="179" y="249"/>
                </a:lnTo>
                <a:lnTo>
                  <a:pt x="179" y="249"/>
                </a:lnTo>
                <a:lnTo>
                  <a:pt x="163" y="263"/>
                </a:lnTo>
                <a:lnTo>
                  <a:pt x="147" y="278"/>
                </a:lnTo>
                <a:lnTo>
                  <a:pt x="131" y="292"/>
                </a:lnTo>
                <a:lnTo>
                  <a:pt x="116" y="308"/>
                </a:lnTo>
                <a:lnTo>
                  <a:pt x="116" y="308"/>
                </a:lnTo>
                <a:lnTo>
                  <a:pt x="107" y="315"/>
                </a:lnTo>
                <a:lnTo>
                  <a:pt x="107" y="315"/>
                </a:lnTo>
                <a:lnTo>
                  <a:pt x="106" y="316"/>
                </a:lnTo>
                <a:lnTo>
                  <a:pt x="106" y="316"/>
                </a:lnTo>
                <a:lnTo>
                  <a:pt x="124" y="299"/>
                </a:lnTo>
                <a:lnTo>
                  <a:pt x="124" y="299"/>
                </a:lnTo>
                <a:lnTo>
                  <a:pt x="159" y="266"/>
                </a:lnTo>
                <a:lnTo>
                  <a:pt x="159" y="266"/>
                </a:lnTo>
                <a:lnTo>
                  <a:pt x="175" y="249"/>
                </a:lnTo>
                <a:lnTo>
                  <a:pt x="191" y="230"/>
                </a:lnTo>
                <a:lnTo>
                  <a:pt x="221" y="194"/>
                </a:lnTo>
                <a:lnTo>
                  <a:pt x="221" y="194"/>
                </a:lnTo>
                <a:close/>
                <a:moveTo>
                  <a:pt x="213" y="198"/>
                </a:moveTo>
                <a:lnTo>
                  <a:pt x="213" y="198"/>
                </a:lnTo>
                <a:lnTo>
                  <a:pt x="205" y="206"/>
                </a:lnTo>
                <a:lnTo>
                  <a:pt x="198" y="213"/>
                </a:lnTo>
                <a:lnTo>
                  <a:pt x="198" y="213"/>
                </a:lnTo>
                <a:lnTo>
                  <a:pt x="183" y="226"/>
                </a:lnTo>
                <a:lnTo>
                  <a:pt x="167" y="238"/>
                </a:lnTo>
                <a:lnTo>
                  <a:pt x="167" y="238"/>
                </a:lnTo>
                <a:lnTo>
                  <a:pt x="162" y="244"/>
                </a:lnTo>
                <a:lnTo>
                  <a:pt x="162" y="244"/>
                </a:lnTo>
                <a:lnTo>
                  <a:pt x="185" y="220"/>
                </a:lnTo>
                <a:lnTo>
                  <a:pt x="185" y="220"/>
                </a:lnTo>
                <a:lnTo>
                  <a:pt x="192" y="215"/>
                </a:lnTo>
                <a:lnTo>
                  <a:pt x="199" y="210"/>
                </a:lnTo>
                <a:lnTo>
                  <a:pt x="206" y="204"/>
                </a:lnTo>
                <a:lnTo>
                  <a:pt x="213" y="198"/>
                </a:lnTo>
                <a:lnTo>
                  <a:pt x="213" y="198"/>
                </a:lnTo>
                <a:close/>
                <a:moveTo>
                  <a:pt x="154" y="221"/>
                </a:moveTo>
                <a:lnTo>
                  <a:pt x="154" y="221"/>
                </a:lnTo>
                <a:lnTo>
                  <a:pt x="140" y="230"/>
                </a:lnTo>
                <a:lnTo>
                  <a:pt x="127" y="241"/>
                </a:lnTo>
                <a:lnTo>
                  <a:pt x="102" y="263"/>
                </a:lnTo>
                <a:lnTo>
                  <a:pt x="102" y="263"/>
                </a:lnTo>
                <a:lnTo>
                  <a:pt x="88" y="273"/>
                </a:lnTo>
                <a:lnTo>
                  <a:pt x="74" y="283"/>
                </a:lnTo>
                <a:lnTo>
                  <a:pt x="74" y="283"/>
                </a:lnTo>
                <a:lnTo>
                  <a:pt x="66" y="290"/>
                </a:lnTo>
                <a:lnTo>
                  <a:pt x="58" y="298"/>
                </a:lnTo>
                <a:lnTo>
                  <a:pt x="50" y="305"/>
                </a:lnTo>
                <a:lnTo>
                  <a:pt x="42" y="312"/>
                </a:lnTo>
                <a:lnTo>
                  <a:pt x="42" y="312"/>
                </a:lnTo>
                <a:lnTo>
                  <a:pt x="38" y="314"/>
                </a:lnTo>
                <a:lnTo>
                  <a:pt x="38" y="314"/>
                </a:lnTo>
                <a:lnTo>
                  <a:pt x="38" y="314"/>
                </a:lnTo>
                <a:lnTo>
                  <a:pt x="42" y="310"/>
                </a:lnTo>
                <a:lnTo>
                  <a:pt x="42" y="310"/>
                </a:lnTo>
                <a:lnTo>
                  <a:pt x="57" y="296"/>
                </a:lnTo>
                <a:lnTo>
                  <a:pt x="57" y="296"/>
                </a:lnTo>
                <a:lnTo>
                  <a:pt x="73" y="282"/>
                </a:lnTo>
                <a:lnTo>
                  <a:pt x="90" y="270"/>
                </a:lnTo>
                <a:lnTo>
                  <a:pt x="90" y="270"/>
                </a:lnTo>
                <a:lnTo>
                  <a:pt x="106" y="257"/>
                </a:lnTo>
                <a:lnTo>
                  <a:pt x="120" y="244"/>
                </a:lnTo>
                <a:lnTo>
                  <a:pt x="148" y="216"/>
                </a:lnTo>
                <a:lnTo>
                  <a:pt x="148" y="216"/>
                </a:lnTo>
                <a:lnTo>
                  <a:pt x="148" y="216"/>
                </a:lnTo>
                <a:lnTo>
                  <a:pt x="148" y="216"/>
                </a:lnTo>
                <a:lnTo>
                  <a:pt x="154" y="219"/>
                </a:lnTo>
                <a:lnTo>
                  <a:pt x="160" y="222"/>
                </a:lnTo>
                <a:lnTo>
                  <a:pt x="166" y="223"/>
                </a:lnTo>
                <a:lnTo>
                  <a:pt x="174" y="223"/>
                </a:lnTo>
                <a:lnTo>
                  <a:pt x="174" y="223"/>
                </a:lnTo>
                <a:lnTo>
                  <a:pt x="153" y="238"/>
                </a:lnTo>
                <a:lnTo>
                  <a:pt x="133" y="256"/>
                </a:lnTo>
                <a:lnTo>
                  <a:pt x="133" y="256"/>
                </a:lnTo>
                <a:lnTo>
                  <a:pt x="104" y="281"/>
                </a:lnTo>
                <a:lnTo>
                  <a:pt x="74" y="307"/>
                </a:lnTo>
                <a:lnTo>
                  <a:pt x="74" y="307"/>
                </a:lnTo>
                <a:lnTo>
                  <a:pt x="68" y="312"/>
                </a:lnTo>
                <a:lnTo>
                  <a:pt x="64" y="315"/>
                </a:lnTo>
                <a:lnTo>
                  <a:pt x="64" y="315"/>
                </a:lnTo>
                <a:lnTo>
                  <a:pt x="71" y="307"/>
                </a:lnTo>
                <a:lnTo>
                  <a:pt x="78" y="300"/>
                </a:lnTo>
                <a:lnTo>
                  <a:pt x="78" y="300"/>
                </a:lnTo>
                <a:lnTo>
                  <a:pt x="93" y="286"/>
                </a:lnTo>
                <a:lnTo>
                  <a:pt x="109" y="273"/>
                </a:lnTo>
                <a:lnTo>
                  <a:pt x="109" y="273"/>
                </a:lnTo>
                <a:lnTo>
                  <a:pt x="121" y="260"/>
                </a:lnTo>
                <a:lnTo>
                  <a:pt x="134" y="248"/>
                </a:lnTo>
                <a:lnTo>
                  <a:pt x="134" y="248"/>
                </a:lnTo>
                <a:lnTo>
                  <a:pt x="146" y="235"/>
                </a:lnTo>
                <a:lnTo>
                  <a:pt x="151" y="229"/>
                </a:lnTo>
                <a:lnTo>
                  <a:pt x="155" y="222"/>
                </a:lnTo>
                <a:lnTo>
                  <a:pt x="155" y="222"/>
                </a:lnTo>
                <a:lnTo>
                  <a:pt x="155" y="221"/>
                </a:lnTo>
                <a:lnTo>
                  <a:pt x="154" y="221"/>
                </a:lnTo>
                <a:lnTo>
                  <a:pt x="154" y="221"/>
                </a:lnTo>
                <a:close/>
                <a:moveTo>
                  <a:pt x="134" y="203"/>
                </a:moveTo>
                <a:lnTo>
                  <a:pt x="134" y="203"/>
                </a:lnTo>
                <a:lnTo>
                  <a:pt x="140" y="209"/>
                </a:lnTo>
                <a:lnTo>
                  <a:pt x="146" y="215"/>
                </a:lnTo>
                <a:lnTo>
                  <a:pt x="146" y="215"/>
                </a:lnTo>
                <a:lnTo>
                  <a:pt x="130" y="224"/>
                </a:lnTo>
                <a:lnTo>
                  <a:pt x="115" y="234"/>
                </a:lnTo>
                <a:lnTo>
                  <a:pt x="100" y="246"/>
                </a:lnTo>
                <a:lnTo>
                  <a:pt x="85" y="258"/>
                </a:lnTo>
                <a:lnTo>
                  <a:pt x="56" y="282"/>
                </a:lnTo>
                <a:lnTo>
                  <a:pt x="42" y="294"/>
                </a:lnTo>
                <a:lnTo>
                  <a:pt x="27" y="305"/>
                </a:lnTo>
                <a:lnTo>
                  <a:pt x="27" y="305"/>
                </a:lnTo>
                <a:lnTo>
                  <a:pt x="23" y="307"/>
                </a:lnTo>
                <a:lnTo>
                  <a:pt x="26" y="304"/>
                </a:lnTo>
                <a:lnTo>
                  <a:pt x="33" y="297"/>
                </a:lnTo>
                <a:lnTo>
                  <a:pt x="33" y="297"/>
                </a:lnTo>
                <a:lnTo>
                  <a:pt x="40" y="291"/>
                </a:lnTo>
                <a:lnTo>
                  <a:pt x="47" y="285"/>
                </a:lnTo>
                <a:lnTo>
                  <a:pt x="47" y="285"/>
                </a:lnTo>
                <a:lnTo>
                  <a:pt x="76" y="260"/>
                </a:lnTo>
                <a:lnTo>
                  <a:pt x="76" y="260"/>
                </a:lnTo>
                <a:lnTo>
                  <a:pt x="90" y="246"/>
                </a:lnTo>
                <a:lnTo>
                  <a:pt x="106" y="231"/>
                </a:lnTo>
                <a:lnTo>
                  <a:pt x="134" y="203"/>
                </a:lnTo>
                <a:lnTo>
                  <a:pt x="134" y="203"/>
                </a:lnTo>
                <a:close/>
                <a:moveTo>
                  <a:pt x="129" y="204"/>
                </a:moveTo>
                <a:lnTo>
                  <a:pt x="129" y="204"/>
                </a:lnTo>
                <a:lnTo>
                  <a:pt x="128" y="204"/>
                </a:lnTo>
                <a:lnTo>
                  <a:pt x="127" y="206"/>
                </a:lnTo>
                <a:lnTo>
                  <a:pt x="127" y="206"/>
                </a:lnTo>
                <a:lnTo>
                  <a:pt x="93" y="233"/>
                </a:lnTo>
                <a:lnTo>
                  <a:pt x="61" y="259"/>
                </a:lnTo>
                <a:lnTo>
                  <a:pt x="61" y="259"/>
                </a:lnTo>
                <a:lnTo>
                  <a:pt x="30" y="283"/>
                </a:lnTo>
                <a:lnTo>
                  <a:pt x="30" y="283"/>
                </a:lnTo>
                <a:lnTo>
                  <a:pt x="12" y="297"/>
                </a:lnTo>
                <a:lnTo>
                  <a:pt x="12" y="297"/>
                </a:lnTo>
                <a:lnTo>
                  <a:pt x="19" y="291"/>
                </a:lnTo>
                <a:lnTo>
                  <a:pt x="24" y="285"/>
                </a:lnTo>
                <a:lnTo>
                  <a:pt x="24" y="285"/>
                </a:lnTo>
                <a:lnTo>
                  <a:pt x="36" y="273"/>
                </a:lnTo>
                <a:lnTo>
                  <a:pt x="49" y="262"/>
                </a:lnTo>
                <a:lnTo>
                  <a:pt x="76" y="241"/>
                </a:lnTo>
                <a:lnTo>
                  <a:pt x="89" y="229"/>
                </a:lnTo>
                <a:lnTo>
                  <a:pt x="102" y="218"/>
                </a:lnTo>
                <a:lnTo>
                  <a:pt x="114" y="206"/>
                </a:lnTo>
                <a:lnTo>
                  <a:pt x="125" y="192"/>
                </a:lnTo>
                <a:lnTo>
                  <a:pt x="125" y="192"/>
                </a:lnTo>
                <a:lnTo>
                  <a:pt x="132" y="200"/>
                </a:lnTo>
                <a:lnTo>
                  <a:pt x="132" y="200"/>
                </a:lnTo>
                <a:lnTo>
                  <a:pt x="133" y="201"/>
                </a:lnTo>
                <a:lnTo>
                  <a:pt x="133" y="201"/>
                </a:lnTo>
                <a:lnTo>
                  <a:pt x="129" y="204"/>
                </a:lnTo>
                <a:lnTo>
                  <a:pt x="129" y="204"/>
                </a:lnTo>
                <a:close/>
                <a:moveTo>
                  <a:pt x="123" y="190"/>
                </a:moveTo>
                <a:lnTo>
                  <a:pt x="123" y="190"/>
                </a:lnTo>
                <a:lnTo>
                  <a:pt x="93" y="211"/>
                </a:lnTo>
                <a:lnTo>
                  <a:pt x="64" y="233"/>
                </a:lnTo>
                <a:lnTo>
                  <a:pt x="64" y="233"/>
                </a:lnTo>
                <a:lnTo>
                  <a:pt x="50" y="246"/>
                </a:lnTo>
                <a:lnTo>
                  <a:pt x="37" y="259"/>
                </a:lnTo>
                <a:lnTo>
                  <a:pt x="37" y="259"/>
                </a:lnTo>
                <a:lnTo>
                  <a:pt x="30" y="264"/>
                </a:lnTo>
                <a:lnTo>
                  <a:pt x="23" y="269"/>
                </a:lnTo>
                <a:lnTo>
                  <a:pt x="14" y="274"/>
                </a:lnTo>
                <a:lnTo>
                  <a:pt x="9" y="279"/>
                </a:lnTo>
                <a:lnTo>
                  <a:pt x="9" y="279"/>
                </a:lnTo>
                <a:lnTo>
                  <a:pt x="9" y="279"/>
                </a:lnTo>
                <a:lnTo>
                  <a:pt x="9" y="279"/>
                </a:lnTo>
                <a:lnTo>
                  <a:pt x="23" y="267"/>
                </a:lnTo>
                <a:lnTo>
                  <a:pt x="36" y="255"/>
                </a:lnTo>
                <a:lnTo>
                  <a:pt x="63" y="232"/>
                </a:lnTo>
                <a:lnTo>
                  <a:pt x="91" y="210"/>
                </a:lnTo>
                <a:lnTo>
                  <a:pt x="105" y="198"/>
                </a:lnTo>
                <a:lnTo>
                  <a:pt x="117" y="185"/>
                </a:lnTo>
                <a:lnTo>
                  <a:pt x="117" y="185"/>
                </a:lnTo>
                <a:lnTo>
                  <a:pt x="123" y="190"/>
                </a:lnTo>
                <a:lnTo>
                  <a:pt x="123" y="190"/>
                </a:lnTo>
                <a:close/>
                <a:moveTo>
                  <a:pt x="15" y="260"/>
                </a:moveTo>
                <a:lnTo>
                  <a:pt x="15" y="260"/>
                </a:lnTo>
                <a:lnTo>
                  <a:pt x="42" y="237"/>
                </a:lnTo>
                <a:lnTo>
                  <a:pt x="69" y="216"/>
                </a:lnTo>
                <a:lnTo>
                  <a:pt x="69" y="216"/>
                </a:lnTo>
                <a:lnTo>
                  <a:pt x="83" y="204"/>
                </a:lnTo>
                <a:lnTo>
                  <a:pt x="97" y="193"/>
                </a:lnTo>
                <a:lnTo>
                  <a:pt x="97" y="193"/>
                </a:lnTo>
                <a:lnTo>
                  <a:pt x="110" y="186"/>
                </a:lnTo>
                <a:lnTo>
                  <a:pt x="110" y="186"/>
                </a:lnTo>
                <a:lnTo>
                  <a:pt x="114" y="184"/>
                </a:lnTo>
                <a:lnTo>
                  <a:pt x="114" y="184"/>
                </a:lnTo>
                <a:lnTo>
                  <a:pt x="115" y="184"/>
                </a:lnTo>
                <a:lnTo>
                  <a:pt x="115" y="184"/>
                </a:lnTo>
                <a:lnTo>
                  <a:pt x="111" y="189"/>
                </a:lnTo>
                <a:lnTo>
                  <a:pt x="111" y="189"/>
                </a:lnTo>
                <a:lnTo>
                  <a:pt x="98" y="201"/>
                </a:lnTo>
                <a:lnTo>
                  <a:pt x="86" y="212"/>
                </a:lnTo>
                <a:lnTo>
                  <a:pt x="61" y="232"/>
                </a:lnTo>
                <a:lnTo>
                  <a:pt x="35" y="254"/>
                </a:lnTo>
                <a:lnTo>
                  <a:pt x="23" y="264"/>
                </a:lnTo>
                <a:lnTo>
                  <a:pt x="10" y="275"/>
                </a:lnTo>
                <a:lnTo>
                  <a:pt x="10" y="275"/>
                </a:lnTo>
                <a:lnTo>
                  <a:pt x="12" y="268"/>
                </a:lnTo>
                <a:lnTo>
                  <a:pt x="15" y="260"/>
                </a:lnTo>
                <a:lnTo>
                  <a:pt x="15" y="260"/>
                </a:lnTo>
                <a:close/>
                <a:moveTo>
                  <a:pt x="59" y="242"/>
                </a:moveTo>
                <a:lnTo>
                  <a:pt x="59" y="242"/>
                </a:lnTo>
                <a:lnTo>
                  <a:pt x="76" y="227"/>
                </a:lnTo>
                <a:lnTo>
                  <a:pt x="94" y="213"/>
                </a:lnTo>
                <a:lnTo>
                  <a:pt x="94" y="213"/>
                </a:lnTo>
                <a:lnTo>
                  <a:pt x="113" y="200"/>
                </a:lnTo>
                <a:lnTo>
                  <a:pt x="113" y="200"/>
                </a:lnTo>
                <a:lnTo>
                  <a:pt x="122" y="194"/>
                </a:lnTo>
                <a:lnTo>
                  <a:pt x="122" y="194"/>
                </a:lnTo>
                <a:lnTo>
                  <a:pt x="122" y="193"/>
                </a:lnTo>
                <a:lnTo>
                  <a:pt x="122" y="194"/>
                </a:lnTo>
                <a:lnTo>
                  <a:pt x="118" y="198"/>
                </a:lnTo>
                <a:lnTo>
                  <a:pt x="114" y="203"/>
                </a:lnTo>
                <a:lnTo>
                  <a:pt x="114" y="203"/>
                </a:lnTo>
                <a:lnTo>
                  <a:pt x="103" y="215"/>
                </a:lnTo>
                <a:lnTo>
                  <a:pt x="89" y="227"/>
                </a:lnTo>
                <a:lnTo>
                  <a:pt x="75" y="238"/>
                </a:lnTo>
                <a:lnTo>
                  <a:pt x="62" y="250"/>
                </a:lnTo>
                <a:lnTo>
                  <a:pt x="48" y="261"/>
                </a:lnTo>
                <a:lnTo>
                  <a:pt x="35" y="272"/>
                </a:lnTo>
                <a:lnTo>
                  <a:pt x="22" y="284"/>
                </a:lnTo>
                <a:lnTo>
                  <a:pt x="10" y="297"/>
                </a:lnTo>
                <a:lnTo>
                  <a:pt x="10" y="297"/>
                </a:lnTo>
                <a:lnTo>
                  <a:pt x="8" y="289"/>
                </a:lnTo>
                <a:lnTo>
                  <a:pt x="9" y="281"/>
                </a:lnTo>
                <a:lnTo>
                  <a:pt x="9" y="281"/>
                </a:lnTo>
                <a:lnTo>
                  <a:pt x="23" y="273"/>
                </a:lnTo>
                <a:lnTo>
                  <a:pt x="35" y="263"/>
                </a:lnTo>
                <a:lnTo>
                  <a:pt x="59" y="242"/>
                </a:lnTo>
                <a:lnTo>
                  <a:pt x="59" y="242"/>
                </a:lnTo>
                <a:close/>
                <a:moveTo>
                  <a:pt x="11" y="300"/>
                </a:moveTo>
                <a:lnTo>
                  <a:pt x="11" y="300"/>
                </a:lnTo>
                <a:lnTo>
                  <a:pt x="43" y="275"/>
                </a:lnTo>
                <a:lnTo>
                  <a:pt x="75" y="251"/>
                </a:lnTo>
                <a:lnTo>
                  <a:pt x="75" y="251"/>
                </a:lnTo>
                <a:lnTo>
                  <a:pt x="106" y="226"/>
                </a:lnTo>
                <a:lnTo>
                  <a:pt x="106" y="226"/>
                </a:lnTo>
                <a:lnTo>
                  <a:pt x="111" y="222"/>
                </a:lnTo>
                <a:lnTo>
                  <a:pt x="111" y="222"/>
                </a:lnTo>
                <a:lnTo>
                  <a:pt x="90" y="243"/>
                </a:lnTo>
                <a:lnTo>
                  <a:pt x="70" y="262"/>
                </a:lnTo>
                <a:lnTo>
                  <a:pt x="70" y="262"/>
                </a:lnTo>
                <a:lnTo>
                  <a:pt x="44" y="284"/>
                </a:lnTo>
                <a:lnTo>
                  <a:pt x="31" y="296"/>
                </a:lnTo>
                <a:lnTo>
                  <a:pt x="25" y="302"/>
                </a:lnTo>
                <a:lnTo>
                  <a:pt x="20" y="309"/>
                </a:lnTo>
                <a:lnTo>
                  <a:pt x="20" y="309"/>
                </a:lnTo>
                <a:lnTo>
                  <a:pt x="15" y="305"/>
                </a:lnTo>
                <a:lnTo>
                  <a:pt x="11" y="300"/>
                </a:lnTo>
                <a:lnTo>
                  <a:pt x="11" y="300"/>
                </a:lnTo>
                <a:close/>
                <a:moveTo>
                  <a:pt x="22" y="311"/>
                </a:moveTo>
                <a:lnTo>
                  <a:pt x="22" y="311"/>
                </a:lnTo>
                <a:lnTo>
                  <a:pt x="37" y="300"/>
                </a:lnTo>
                <a:lnTo>
                  <a:pt x="51" y="290"/>
                </a:lnTo>
                <a:lnTo>
                  <a:pt x="78" y="267"/>
                </a:lnTo>
                <a:lnTo>
                  <a:pt x="106" y="244"/>
                </a:lnTo>
                <a:lnTo>
                  <a:pt x="120" y="233"/>
                </a:lnTo>
                <a:lnTo>
                  <a:pt x="135" y="223"/>
                </a:lnTo>
                <a:lnTo>
                  <a:pt x="135" y="223"/>
                </a:lnTo>
                <a:lnTo>
                  <a:pt x="140" y="220"/>
                </a:lnTo>
                <a:lnTo>
                  <a:pt x="143" y="218"/>
                </a:lnTo>
                <a:lnTo>
                  <a:pt x="143" y="218"/>
                </a:lnTo>
                <a:lnTo>
                  <a:pt x="128" y="233"/>
                </a:lnTo>
                <a:lnTo>
                  <a:pt x="128" y="233"/>
                </a:lnTo>
                <a:lnTo>
                  <a:pt x="113" y="248"/>
                </a:lnTo>
                <a:lnTo>
                  <a:pt x="96" y="262"/>
                </a:lnTo>
                <a:lnTo>
                  <a:pt x="96" y="262"/>
                </a:lnTo>
                <a:lnTo>
                  <a:pt x="64" y="288"/>
                </a:lnTo>
                <a:lnTo>
                  <a:pt x="48" y="301"/>
                </a:lnTo>
                <a:lnTo>
                  <a:pt x="34" y="316"/>
                </a:lnTo>
                <a:lnTo>
                  <a:pt x="34" y="316"/>
                </a:lnTo>
                <a:lnTo>
                  <a:pt x="34" y="316"/>
                </a:lnTo>
                <a:lnTo>
                  <a:pt x="34" y="316"/>
                </a:lnTo>
                <a:lnTo>
                  <a:pt x="24" y="312"/>
                </a:lnTo>
                <a:lnTo>
                  <a:pt x="24" y="312"/>
                </a:lnTo>
                <a:lnTo>
                  <a:pt x="22" y="311"/>
                </a:lnTo>
                <a:lnTo>
                  <a:pt x="22" y="311"/>
                </a:lnTo>
                <a:close/>
                <a:moveTo>
                  <a:pt x="36" y="317"/>
                </a:moveTo>
                <a:lnTo>
                  <a:pt x="36" y="317"/>
                </a:lnTo>
                <a:lnTo>
                  <a:pt x="43" y="313"/>
                </a:lnTo>
                <a:lnTo>
                  <a:pt x="50" y="308"/>
                </a:lnTo>
                <a:lnTo>
                  <a:pt x="62" y="298"/>
                </a:lnTo>
                <a:lnTo>
                  <a:pt x="74" y="286"/>
                </a:lnTo>
                <a:lnTo>
                  <a:pt x="87" y="276"/>
                </a:lnTo>
                <a:lnTo>
                  <a:pt x="87" y="276"/>
                </a:lnTo>
                <a:lnTo>
                  <a:pt x="102" y="265"/>
                </a:lnTo>
                <a:lnTo>
                  <a:pt x="115" y="254"/>
                </a:lnTo>
                <a:lnTo>
                  <a:pt x="129" y="243"/>
                </a:lnTo>
                <a:lnTo>
                  <a:pt x="142" y="231"/>
                </a:lnTo>
                <a:lnTo>
                  <a:pt x="142" y="231"/>
                </a:lnTo>
                <a:lnTo>
                  <a:pt x="147" y="228"/>
                </a:lnTo>
                <a:lnTo>
                  <a:pt x="151" y="225"/>
                </a:lnTo>
                <a:lnTo>
                  <a:pt x="151" y="225"/>
                </a:lnTo>
                <a:lnTo>
                  <a:pt x="148" y="229"/>
                </a:lnTo>
                <a:lnTo>
                  <a:pt x="144" y="234"/>
                </a:lnTo>
                <a:lnTo>
                  <a:pt x="136" y="243"/>
                </a:lnTo>
                <a:lnTo>
                  <a:pt x="136" y="243"/>
                </a:lnTo>
                <a:lnTo>
                  <a:pt x="123" y="255"/>
                </a:lnTo>
                <a:lnTo>
                  <a:pt x="111" y="268"/>
                </a:lnTo>
                <a:lnTo>
                  <a:pt x="111" y="268"/>
                </a:lnTo>
                <a:lnTo>
                  <a:pt x="97" y="280"/>
                </a:lnTo>
                <a:lnTo>
                  <a:pt x="84" y="292"/>
                </a:lnTo>
                <a:lnTo>
                  <a:pt x="72" y="304"/>
                </a:lnTo>
                <a:lnTo>
                  <a:pt x="60" y="317"/>
                </a:lnTo>
                <a:lnTo>
                  <a:pt x="60" y="317"/>
                </a:lnTo>
                <a:lnTo>
                  <a:pt x="60" y="319"/>
                </a:lnTo>
                <a:lnTo>
                  <a:pt x="60" y="319"/>
                </a:lnTo>
                <a:lnTo>
                  <a:pt x="61" y="319"/>
                </a:lnTo>
                <a:lnTo>
                  <a:pt x="61" y="319"/>
                </a:lnTo>
                <a:lnTo>
                  <a:pt x="75" y="310"/>
                </a:lnTo>
                <a:lnTo>
                  <a:pt x="88" y="298"/>
                </a:lnTo>
                <a:lnTo>
                  <a:pt x="113" y="275"/>
                </a:lnTo>
                <a:lnTo>
                  <a:pt x="113" y="275"/>
                </a:lnTo>
                <a:lnTo>
                  <a:pt x="146" y="249"/>
                </a:lnTo>
                <a:lnTo>
                  <a:pt x="179" y="222"/>
                </a:lnTo>
                <a:lnTo>
                  <a:pt x="179" y="222"/>
                </a:lnTo>
                <a:lnTo>
                  <a:pt x="179" y="222"/>
                </a:lnTo>
                <a:lnTo>
                  <a:pt x="179" y="222"/>
                </a:lnTo>
                <a:lnTo>
                  <a:pt x="169" y="232"/>
                </a:lnTo>
                <a:lnTo>
                  <a:pt x="169" y="232"/>
                </a:lnTo>
                <a:lnTo>
                  <a:pt x="138" y="263"/>
                </a:lnTo>
                <a:lnTo>
                  <a:pt x="138" y="263"/>
                </a:lnTo>
                <a:lnTo>
                  <a:pt x="108" y="290"/>
                </a:lnTo>
                <a:lnTo>
                  <a:pt x="92" y="304"/>
                </a:lnTo>
                <a:lnTo>
                  <a:pt x="77" y="317"/>
                </a:lnTo>
                <a:lnTo>
                  <a:pt x="77" y="317"/>
                </a:lnTo>
                <a:lnTo>
                  <a:pt x="77" y="318"/>
                </a:lnTo>
                <a:lnTo>
                  <a:pt x="77" y="319"/>
                </a:lnTo>
                <a:lnTo>
                  <a:pt x="78" y="319"/>
                </a:lnTo>
                <a:lnTo>
                  <a:pt x="78" y="319"/>
                </a:lnTo>
                <a:lnTo>
                  <a:pt x="78" y="319"/>
                </a:lnTo>
                <a:lnTo>
                  <a:pt x="83" y="316"/>
                </a:lnTo>
                <a:lnTo>
                  <a:pt x="83" y="316"/>
                </a:lnTo>
                <a:lnTo>
                  <a:pt x="84" y="315"/>
                </a:lnTo>
                <a:lnTo>
                  <a:pt x="84" y="315"/>
                </a:lnTo>
                <a:lnTo>
                  <a:pt x="100" y="304"/>
                </a:lnTo>
                <a:lnTo>
                  <a:pt x="115" y="291"/>
                </a:lnTo>
                <a:lnTo>
                  <a:pt x="143" y="266"/>
                </a:lnTo>
                <a:lnTo>
                  <a:pt x="143" y="266"/>
                </a:lnTo>
                <a:lnTo>
                  <a:pt x="161" y="248"/>
                </a:lnTo>
                <a:lnTo>
                  <a:pt x="170" y="238"/>
                </a:lnTo>
                <a:lnTo>
                  <a:pt x="181" y="230"/>
                </a:lnTo>
                <a:lnTo>
                  <a:pt x="181" y="230"/>
                </a:lnTo>
                <a:lnTo>
                  <a:pt x="193" y="221"/>
                </a:lnTo>
                <a:lnTo>
                  <a:pt x="204" y="211"/>
                </a:lnTo>
                <a:lnTo>
                  <a:pt x="204" y="211"/>
                </a:lnTo>
                <a:lnTo>
                  <a:pt x="200" y="215"/>
                </a:lnTo>
                <a:lnTo>
                  <a:pt x="200" y="215"/>
                </a:lnTo>
                <a:lnTo>
                  <a:pt x="168" y="253"/>
                </a:lnTo>
                <a:lnTo>
                  <a:pt x="168" y="253"/>
                </a:lnTo>
                <a:lnTo>
                  <a:pt x="152" y="270"/>
                </a:lnTo>
                <a:lnTo>
                  <a:pt x="134" y="286"/>
                </a:lnTo>
                <a:lnTo>
                  <a:pt x="117" y="302"/>
                </a:lnTo>
                <a:lnTo>
                  <a:pt x="100" y="319"/>
                </a:lnTo>
                <a:lnTo>
                  <a:pt x="100" y="319"/>
                </a:lnTo>
                <a:lnTo>
                  <a:pt x="100" y="320"/>
                </a:lnTo>
                <a:lnTo>
                  <a:pt x="100" y="320"/>
                </a:lnTo>
                <a:lnTo>
                  <a:pt x="83" y="322"/>
                </a:lnTo>
                <a:lnTo>
                  <a:pt x="67" y="323"/>
                </a:lnTo>
                <a:lnTo>
                  <a:pt x="51" y="320"/>
                </a:lnTo>
                <a:lnTo>
                  <a:pt x="44" y="319"/>
                </a:lnTo>
                <a:lnTo>
                  <a:pt x="36" y="317"/>
                </a:lnTo>
                <a:lnTo>
                  <a:pt x="36" y="317"/>
                </a:lnTo>
                <a:close/>
                <a:moveTo>
                  <a:pt x="135" y="269"/>
                </a:moveTo>
                <a:lnTo>
                  <a:pt x="135" y="269"/>
                </a:lnTo>
                <a:lnTo>
                  <a:pt x="119" y="284"/>
                </a:lnTo>
                <a:lnTo>
                  <a:pt x="103" y="299"/>
                </a:lnTo>
                <a:lnTo>
                  <a:pt x="103" y="299"/>
                </a:lnTo>
                <a:lnTo>
                  <a:pt x="90" y="308"/>
                </a:lnTo>
                <a:lnTo>
                  <a:pt x="90" y="308"/>
                </a:lnTo>
                <a:lnTo>
                  <a:pt x="93" y="305"/>
                </a:lnTo>
                <a:lnTo>
                  <a:pt x="93" y="305"/>
                </a:lnTo>
                <a:lnTo>
                  <a:pt x="110" y="290"/>
                </a:lnTo>
                <a:lnTo>
                  <a:pt x="128" y="275"/>
                </a:lnTo>
                <a:lnTo>
                  <a:pt x="128" y="275"/>
                </a:lnTo>
                <a:lnTo>
                  <a:pt x="135" y="269"/>
                </a:lnTo>
                <a:lnTo>
                  <a:pt x="135" y="269"/>
                </a:lnTo>
                <a:close/>
                <a:moveTo>
                  <a:pt x="112" y="320"/>
                </a:moveTo>
                <a:lnTo>
                  <a:pt x="112" y="320"/>
                </a:lnTo>
                <a:lnTo>
                  <a:pt x="102" y="320"/>
                </a:lnTo>
                <a:lnTo>
                  <a:pt x="102" y="320"/>
                </a:lnTo>
                <a:lnTo>
                  <a:pt x="109" y="316"/>
                </a:lnTo>
                <a:lnTo>
                  <a:pt x="115" y="311"/>
                </a:lnTo>
                <a:lnTo>
                  <a:pt x="125" y="300"/>
                </a:lnTo>
                <a:lnTo>
                  <a:pt x="125" y="300"/>
                </a:lnTo>
                <a:lnTo>
                  <a:pt x="133" y="293"/>
                </a:lnTo>
                <a:lnTo>
                  <a:pt x="141" y="285"/>
                </a:lnTo>
                <a:lnTo>
                  <a:pt x="157" y="271"/>
                </a:lnTo>
                <a:lnTo>
                  <a:pt x="157" y="271"/>
                </a:lnTo>
                <a:lnTo>
                  <a:pt x="174" y="256"/>
                </a:lnTo>
                <a:lnTo>
                  <a:pt x="191" y="241"/>
                </a:lnTo>
                <a:lnTo>
                  <a:pt x="222" y="209"/>
                </a:lnTo>
                <a:lnTo>
                  <a:pt x="222" y="209"/>
                </a:lnTo>
                <a:lnTo>
                  <a:pt x="230" y="203"/>
                </a:lnTo>
                <a:lnTo>
                  <a:pt x="234" y="200"/>
                </a:lnTo>
                <a:lnTo>
                  <a:pt x="237" y="197"/>
                </a:lnTo>
                <a:lnTo>
                  <a:pt x="237" y="197"/>
                </a:lnTo>
                <a:lnTo>
                  <a:pt x="233" y="203"/>
                </a:lnTo>
                <a:lnTo>
                  <a:pt x="229" y="208"/>
                </a:lnTo>
                <a:lnTo>
                  <a:pt x="219" y="218"/>
                </a:lnTo>
                <a:lnTo>
                  <a:pt x="219" y="218"/>
                </a:lnTo>
                <a:lnTo>
                  <a:pt x="212" y="226"/>
                </a:lnTo>
                <a:lnTo>
                  <a:pt x="206" y="234"/>
                </a:lnTo>
                <a:lnTo>
                  <a:pt x="193" y="251"/>
                </a:lnTo>
                <a:lnTo>
                  <a:pt x="193" y="251"/>
                </a:lnTo>
                <a:lnTo>
                  <a:pt x="187" y="259"/>
                </a:lnTo>
                <a:lnTo>
                  <a:pt x="178" y="267"/>
                </a:lnTo>
                <a:lnTo>
                  <a:pt x="164" y="282"/>
                </a:lnTo>
                <a:lnTo>
                  <a:pt x="164" y="282"/>
                </a:lnTo>
                <a:lnTo>
                  <a:pt x="147" y="300"/>
                </a:lnTo>
                <a:lnTo>
                  <a:pt x="139" y="309"/>
                </a:lnTo>
                <a:lnTo>
                  <a:pt x="129" y="317"/>
                </a:lnTo>
                <a:lnTo>
                  <a:pt x="129" y="317"/>
                </a:lnTo>
                <a:lnTo>
                  <a:pt x="129" y="318"/>
                </a:lnTo>
                <a:lnTo>
                  <a:pt x="129" y="319"/>
                </a:lnTo>
                <a:lnTo>
                  <a:pt x="129" y="319"/>
                </a:lnTo>
                <a:lnTo>
                  <a:pt x="112" y="320"/>
                </a:lnTo>
                <a:lnTo>
                  <a:pt x="112" y="320"/>
                </a:lnTo>
                <a:close/>
                <a:moveTo>
                  <a:pt x="130" y="319"/>
                </a:moveTo>
                <a:lnTo>
                  <a:pt x="130" y="319"/>
                </a:lnTo>
                <a:lnTo>
                  <a:pt x="130" y="319"/>
                </a:lnTo>
                <a:lnTo>
                  <a:pt x="130" y="319"/>
                </a:lnTo>
                <a:lnTo>
                  <a:pt x="138" y="314"/>
                </a:lnTo>
                <a:lnTo>
                  <a:pt x="144" y="309"/>
                </a:lnTo>
                <a:lnTo>
                  <a:pt x="156" y="296"/>
                </a:lnTo>
                <a:lnTo>
                  <a:pt x="156" y="296"/>
                </a:lnTo>
                <a:lnTo>
                  <a:pt x="172" y="281"/>
                </a:lnTo>
                <a:lnTo>
                  <a:pt x="190" y="265"/>
                </a:lnTo>
                <a:lnTo>
                  <a:pt x="190" y="265"/>
                </a:lnTo>
                <a:lnTo>
                  <a:pt x="224" y="234"/>
                </a:lnTo>
                <a:lnTo>
                  <a:pt x="241" y="218"/>
                </a:lnTo>
                <a:lnTo>
                  <a:pt x="257" y="202"/>
                </a:lnTo>
                <a:lnTo>
                  <a:pt x="257" y="202"/>
                </a:lnTo>
                <a:lnTo>
                  <a:pt x="251" y="209"/>
                </a:lnTo>
                <a:lnTo>
                  <a:pt x="246" y="217"/>
                </a:lnTo>
                <a:lnTo>
                  <a:pt x="240" y="225"/>
                </a:lnTo>
                <a:lnTo>
                  <a:pt x="234" y="233"/>
                </a:lnTo>
                <a:lnTo>
                  <a:pt x="234" y="233"/>
                </a:lnTo>
                <a:lnTo>
                  <a:pt x="220" y="249"/>
                </a:lnTo>
                <a:lnTo>
                  <a:pt x="206" y="263"/>
                </a:lnTo>
                <a:lnTo>
                  <a:pt x="206" y="263"/>
                </a:lnTo>
                <a:lnTo>
                  <a:pt x="179" y="289"/>
                </a:lnTo>
                <a:lnTo>
                  <a:pt x="166" y="303"/>
                </a:lnTo>
                <a:lnTo>
                  <a:pt x="155" y="318"/>
                </a:lnTo>
                <a:lnTo>
                  <a:pt x="155" y="318"/>
                </a:lnTo>
                <a:lnTo>
                  <a:pt x="155" y="318"/>
                </a:lnTo>
                <a:lnTo>
                  <a:pt x="155" y="319"/>
                </a:lnTo>
                <a:lnTo>
                  <a:pt x="156" y="319"/>
                </a:lnTo>
                <a:lnTo>
                  <a:pt x="157" y="319"/>
                </a:lnTo>
                <a:lnTo>
                  <a:pt x="157" y="319"/>
                </a:lnTo>
                <a:lnTo>
                  <a:pt x="160" y="315"/>
                </a:lnTo>
                <a:lnTo>
                  <a:pt x="160" y="315"/>
                </a:lnTo>
                <a:lnTo>
                  <a:pt x="161" y="316"/>
                </a:lnTo>
                <a:lnTo>
                  <a:pt x="162" y="315"/>
                </a:lnTo>
                <a:lnTo>
                  <a:pt x="164" y="311"/>
                </a:lnTo>
                <a:lnTo>
                  <a:pt x="164" y="311"/>
                </a:lnTo>
                <a:lnTo>
                  <a:pt x="177" y="296"/>
                </a:lnTo>
                <a:lnTo>
                  <a:pt x="192" y="283"/>
                </a:lnTo>
                <a:lnTo>
                  <a:pt x="221" y="257"/>
                </a:lnTo>
                <a:lnTo>
                  <a:pt x="221" y="257"/>
                </a:lnTo>
                <a:lnTo>
                  <a:pt x="254" y="225"/>
                </a:lnTo>
                <a:lnTo>
                  <a:pt x="272" y="210"/>
                </a:lnTo>
                <a:lnTo>
                  <a:pt x="290" y="195"/>
                </a:lnTo>
                <a:lnTo>
                  <a:pt x="290" y="195"/>
                </a:lnTo>
                <a:lnTo>
                  <a:pt x="283" y="201"/>
                </a:lnTo>
                <a:lnTo>
                  <a:pt x="276" y="209"/>
                </a:lnTo>
                <a:lnTo>
                  <a:pt x="262" y="225"/>
                </a:lnTo>
                <a:lnTo>
                  <a:pt x="262" y="225"/>
                </a:lnTo>
                <a:lnTo>
                  <a:pt x="231" y="259"/>
                </a:lnTo>
                <a:lnTo>
                  <a:pt x="231" y="259"/>
                </a:lnTo>
                <a:lnTo>
                  <a:pt x="216" y="276"/>
                </a:lnTo>
                <a:lnTo>
                  <a:pt x="201" y="293"/>
                </a:lnTo>
                <a:lnTo>
                  <a:pt x="201" y="293"/>
                </a:lnTo>
                <a:lnTo>
                  <a:pt x="194" y="301"/>
                </a:lnTo>
                <a:lnTo>
                  <a:pt x="187" y="307"/>
                </a:lnTo>
                <a:lnTo>
                  <a:pt x="171" y="320"/>
                </a:lnTo>
                <a:lnTo>
                  <a:pt x="171" y="320"/>
                </a:lnTo>
                <a:lnTo>
                  <a:pt x="171" y="322"/>
                </a:lnTo>
                <a:lnTo>
                  <a:pt x="171" y="322"/>
                </a:lnTo>
                <a:lnTo>
                  <a:pt x="150" y="320"/>
                </a:lnTo>
                <a:lnTo>
                  <a:pt x="130" y="319"/>
                </a:lnTo>
                <a:lnTo>
                  <a:pt x="130" y="319"/>
                </a:lnTo>
                <a:close/>
                <a:moveTo>
                  <a:pt x="174" y="322"/>
                </a:moveTo>
                <a:lnTo>
                  <a:pt x="174" y="322"/>
                </a:lnTo>
                <a:lnTo>
                  <a:pt x="188" y="311"/>
                </a:lnTo>
                <a:lnTo>
                  <a:pt x="200" y="300"/>
                </a:lnTo>
                <a:lnTo>
                  <a:pt x="212" y="288"/>
                </a:lnTo>
                <a:lnTo>
                  <a:pt x="224" y="277"/>
                </a:lnTo>
                <a:lnTo>
                  <a:pt x="224" y="277"/>
                </a:lnTo>
                <a:lnTo>
                  <a:pt x="252" y="252"/>
                </a:lnTo>
                <a:lnTo>
                  <a:pt x="281" y="225"/>
                </a:lnTo>
                <a:lnTo>
                  <a:pt x="281" y="225"/>
                </a:lnTo>
                <a:lnTo>
                  <a:pt x="292" y="215"/>
                </a:lnTo>
                <a:lnTo>
                  <a:pt x="292" y="215"/>
                </a:lnTo>
                <a:lnTo>
                  <a:pt x="299" y="208"/>
                </a:lnTo>
                <a:lnTo>
                  <a:pt x="299" y="208"/>
                </a:lnTo>
                <a:lnTo>
                  <a:pt x="292" y="217"/>
                </a:lnTo>
                <a:lnTo>
                  <a:pt x="292" y="217"/>
                </a:lnTo>
                <a:lnTo>
                  <a:pt x="280" y="230"/>
                </a:lnTo>
                <a:lnTo>
                  <a:pt x="268" y="243"/>
                </a:lnTo>
                <a:lnTo>
                  <a:pt x="268" y="243"/>
                </a:lnTo>
                <a:lnTo>
                  <a:pt x="226" y="291"/>
                </a:lnTo>
                <a:lnTo>
                  <a:pt x="226" y="291"/>
                </a:lnTo>
                <a:lnTo>
                  <a:pt x="197" y="323"/>
                </a:lnTo>
                <a:lnTo>
                  <a:pt x="197" y="323"/>
                </a:lnTo>
                <a:lnTo>
                  <a:pt x="174" y="322"/>
                </a:lnTo>
                <a:lnTo>
                  <a:pt x="174" y="322"/>
                </a:lnTo>
                <a:close/>
                <a:moveTo>
                  <a:pt x="292" y="233"/>
                </a:moveTo>
                <a:lnTo>
                  <a:pt x="292" y="233"/>
                </a:lnTo>
                <a:lnTo>
                  <a:pt x="304" y="225"/>
                </a:lnTo>
                <a:lnTo>
                  <a:pt x="304" y="225"/>
                </a:lnTo>
                <a:lnTo>
                  <a:pt x="308" y="222"/>
                </a:lnTo>
                <a:lnTo>
                  <a:pt x="306" y="224"/>
                </a:lnTo>
                <a:lnTo>
                  <a:pt x="300" y="230"/>
                </a:lnTo>
                <a:lnTo>
                  <a:pt x="300" y="230"/>
                </a:lnTo>
                <a:lnTo>
                  <a:pt x="270" y="263"/>
                </a:lnTo>
                <a:lnTo>
                  <a:pt x="270" y="263"/>
                </a:lnTo>
                <a:lnTo>
                  <a:pt x="258" y="276"/>
                </a:lnTo>
                <a:lnTo>
                  <a:pt x="248" y="289"/>
                </a:lnTo>
                <a:lnTo>
                  <a:pt x="248" y="289"/>
                </a:lnTo>
                <a:lnTo>
                  <a:pt x="241" y="297"/>
                </a:lnTo>
                <a:lnTo>
                  <a:pt x="234" y="305"/>
                </a:lnTo>
                <a:lnTo>
                  <a:pt x="226" y="312"/>
                </a:lnTo>
                <a:lnTo>
                  <a:pt x="218" y="320"/>
                </a:lnTo>
                <a:lnTo>
                  <a:pt x="218" y="320"/>
                </a:lnTo>
                <a:lnTo>
                  <a:pt x="218" y="323"/>
                </a:lnTo>
                <a:lnTo>
                  <a:pt x="219" y="323"/>
                </a:lnTo>
                <a:lnTo>
                  <a:pt x="220" y="323"/>
                </a:lnTo>
                <a:lnTo>
                  <a:pt x="220" y="323"/>
                </a:lnTo>
                <a:lnTo>
                  <a:pt x="230" y="314"/>
                </a:lnTo>
                <a:lnTo>
                  <a:pt x="241" y="305"/>
                </a:lnTo>
                <a:lnTo>
                  <a:pt x="260" y="285"/>
                </a:lnTo>
                <a:lnTo>
                  <a:pt x="280" y="265"/>
                </a:lnTo>
                <a:lnTo>
                  <a:pt x="298" y="245"/>
                </a:lnTo>
                <a:lnTo>
                  <a:pt x="298" y="245"/>
                </a:lnTo>
                <a:lnTo>
                  <a:pt x="308" y="234"/>
                </a:lnTo>
                <a:lnTo>
                  <a:pt x="318" y="225"/>
                </a:lnTo>
                <a:lnTo>
                  <a:pt x="318" y="225"/>
                </a:lnTo>
                <a:lnTo>
                  <a:pt x="297" y="249"/>
                </a:lnTo>
                <a:lnTo>
                  <a:pt x="297" y="249"/>
                </a:lnTo>
                <a:lnTo>
                  <a:pt x="255" y="302"/>
                </a:lnTo>
                <a:lnTo>
                  <a:pt x="255" y="302"/>
                </a:lnTo>
                <a:lnTo>
                  <a:pt x="245" y="314"/>
                </a:lnTo>
                <a:lnTo>
                  <a:pt x="245" y="314"/>
                </a:lnTo>
                <a:lnTo>
                  <a:pt x="241" y="318"/>
                </a:lnTo>
                <a:lnTo>
                  <a:pt x="241" y="318"/>
                </a:lnTo>
                <a:lnTo>
                  <a:pt x="238" y="320"/>
                </a:lnTo>
                <a:lnTo>
                  <a:pt x="238" y="322"/>
                </a:lnTo>
                <a:lnTo>
                  <a:pt x="238" y="323"/>
                </a:lnTo>
                <a:lnTo>
                  <a:pt x="238" y="323"/>
                </a:lnTo>
                <a:lnTo>
                  <a:pt x="235" y="326"/>
                </a:lnTo>
                <a:lnTo>
                  <a:pt x="235" y="326"/>
                </a:lnTo>
                <a:lnTo>
                  <a:pt x="200" y="324"/>
                </a:lnTo>
                <a:lnTo>
                  <a:pt x="200" y="324"/>
                </a:lnTo>
                <a:lnTo>
                  <a:pt x="238" y="282"/>
                </a:lnTo>
                <a:lnTo>
                  <a:pt x="238" y="282"/>
                </a:lnTo>
                <a:lnTo>
                  <a:pt x="265" y="257"/>
                </a:lnTo>
                <a:lnTo>
                  <a:pt x="278" y="245"/>
                </a:lnTo>
                <a:lnTo>
                  <a:pt x="292" y="233"/>
                </a:lnTo>
                <a:lnTo>
                  <a:pt x="292" y="233"/>
                </a:lnTo>
                <a:close/>
                <a:moveTo>
                  <a:pt x="249" y="327"/>
                </a:moveTo>
                <a:lnTo>
                  <a:pt x="249" y="327"/>
                </a:lnTo>
                <a:lnTo>
                  <a:pt x="238" y="326"/>
                </a:lnTo>
                <a:lnTo>
                  <a:pt x="238" y="326"/>
                </a:lnTo>
                <a:lnTo>
                  <a:pt x="240" y="325"/>
                </a:lnTo>
                <a:lnTo>
                  <a:pt x="240" y="325"/>
                </a:lnTo>
                <a:lnTo>
                  <a:pt x="240" y="325"/>
                </a:lnTo>
                <a:lnTo>
                  <a:pt x="240" y="325"/>
                </a:lnTo>
                <a:lnTo>
                  <a:pt x="251" y="312"/>
                </a:lnTo>
                <a:lnTo>
                  <a:pt x="263" y="300"/>
                </a:lnTo>
                <a:lnTo>
                  <a:pt x="263" y="300"/>
                </a:lnTo>
                <a:lnTo>
                  <a:pt x="286" y="278"/>
                </a:lnTo>
                <a:lnTo>
                  <a:pt x="298" y="268"/>
                </a:lnTo>
                <a:lnTo>
                  <a:pt x="309" y="256"/>
                </a:lnTo>
                <a:lnTo>
                  <a:pt x="309" y="256"/>
                </a:lnTo>
                <a:lnTo>
                  <a:pt x="319" y="246"/>
                </a:lnTo>
                <a:lnTo>
                  <a:pt x="319" y="246"/>
                </a:lnTo>
                <a:lnTo>
                  <a:pt x="324" y="241"/>
                </a:lnTo>
                <a:lnTo>
                  <a:pt x="325" y="239"/>
                </a:lnTo>
                <a:lnTo>
                  <a:pt x="323" y="245"/>
                </a:lnTo>
                <a:lnTo>
                  <a:pt x="323" y="245"/>
                </a:lnTo>
                <a:lnTo>
                  <a:pt x="313" y="259"/>
                </a:lnTo>
                <a:lnTo>
                  <a:pt x="302" y="272"/>
                </a:lnTo>
                <a:lnTo>
                  <a:pt x="302" y="272"/>
                </a:lnTo>
                <a:lnTo>
                  <a:pt x="280" y="296"/>
                </a:lnTo>
                <a:lnTo>
                  <a:pt x="258" y="320"/>
                </a:lnTo>
                <a:lnTo>
                  <a:pt x="258" y="320"/>
                </a:lnTo>
                <a:lnTo>
                  <a:pt x="258" y="323"/>
                </a:lnTo>
                <a:lnTo>
                  <a:pt x="258" y="323"/>
                </a:lnTo>
                <a:lnTo>
                  <a:pt x="259" y="323"/>
                </a:lnTo>
                <a:lnTo>
                  <a:pt x="259" y="323"/>
                </a:lnTo>
                <a:lnTo>
                  <a:pt x="277" y="308"/>
                </a:lnTo>
                <a:lnTo>
                  <a:pt x="292" y="293"/>
                </a:lnTo>
                <a:lnTo>
                  <a:pt x="323" y="262"/>
                </a:lnTo>
                <a:lnTo>
                  <a:pt x="323" y="262"/>
                </a:lnTo>
                <a:lnTo>
                  <a:pt x="329" y="257"/>
                </a:lnTo>
                <a:lnTo>
                  <a:pt x="331" y="254"/>
                </a:lnTo>
                <a:lnTo>
                  <a:pt x="333" y="252"/>
                </a:lnTo>
                <a:lnTo>
                  <a:pt x="333" y="252"/>
                </a:lnTo>
                <a:lnTo>
                  <a:pt x="330" y="258"/>
                </a:lnTo>
                <a:lnTo>
                  <a:pt x="325" y="264"/>
                </a:lnTo>
                <a:lnTo>
                  <a:pt x="316" y="274"/>
                </a:lnTo>
                <a:lnTo>
                  <a:pt x="316" y="274"/>
                </a:lnTo>
                <a:lnTo>
                  <a:pt x="301" y="293"/>
                </a:lnTo>
                <a:lnTo>
                  <a:pt x="287" y="311"/>
                </a:lnTo>
                <a:lnTo>
                  <a:pt x="287" y="311"/>
                </a:lnTo>
                <a:lnTo>
                  <a:pt x="283" y="315"/>
                </a:lnTo>
                <a:lnTo>
                  <a:pt x="283" y="315"/>
                </a:lnTo>
                <a:lnTo>
                  <a:pt x="270" y="327"/>
                </a:lnTo>
                <a:lnTo>
                  <a:pt x="270" y="327"/>
                </a:lnTo>
                <a:lnTo>
                  <a:pt x="270" y="327"/>
                </a:lnTo>
                <a:lnTo>
                  <a:pt x="270" y="327"/>
                </a:lnTo>
                <a:lnTo>
                  <a:pt x="249" y="327"/>
                </a:lnTo>
                <a:lnTo>
                  <a:pt x="249" y="327"/>
                </a:lnTo>
                <a:close/>
                <a:moveTo>
                  <a:pt x="340" y="279"/>
                </a:moveTo>
                <a:lnTo>
                  <a:pt x="340" y="279"/>
                </a:lnTo>
                <a:lnTo>
                  <a:pt x="336" y="287"/>
                </a:lnTo>
                <a:lnTo>
                  <a:pt x="336" y="287"/>
                </a:lnTo>
                <a:lnTo>
                  <a:pt x="318" y="304"/>
                </a:lnTo>
                <a:lnTo>
                  <a:pt x="301" y="324"/>
                </a:lnTo>
                <a:lnTo>
                  <a:pt x="301" y="324"/>
                </a:lnTo>
                <a:lnTo>
                  <a:pt x="300" y="325"/>
                </a:lnTo>
                <a:lnTo>
                  <a:pt x="300" y="325"/>
                </a:lnTo>
                <a:lnTo>
                  <a:pt x="294" y="326"/>
                </a:lnTo>
                <a:lnTo>
                  <a:pt x="294" y="326"/>
                </a:lnTo>
                <a:lnTo>
                  <a:pt x="304" y="315"/>
                </a:lnTo>
                <a:lnTo>
                  <a:pt x="314" y="305"/>
                </a:lnTo>
                <a:lnTo>
                  <a:pt x="334" y="284"/>
                </a:lnTo>
                <a:lnTo>
                  <a:pt x="334" y="284"/>
                </a:lnTo>
                <a:lnTo>
                  <a:pt x="338" y="279"/>
                </a:lnTo>
                <a:lnTo>
                  <a:pt x="340" y="277"/>
                </a:lnTo>
                <a:lnTo>
                  <a:pt x="340" y="278"/>
                </a:lnTo>
                <a:lnTo>
                  <a:pt x="340" y="279"/>
                </a:lnTo>
                <a:lnTo>
                  <a:pt x="340" y="279"/>
                </a:lnTo>
                <a:close/>
                <a:moveTo>
                  <a:pt x="330" y="296"/>
                </a:moveTo>
                <a:lnTo>
                  <a:pt x="330" y="296"/>
                </a:lnTo>
                <a:lnTo>
                  <a:pt x="320" y="306"/>
                </a:lnTo>
                <a:lnTo>
                  <a:pt x="310" y="316"/>
                </a:lnTo>
                <a:lnTo>
                  <a:pt x="310" y="316"/>
                </a:lnTo>
                <a:lnTo>
                  <a:pt x="305" y="322"/>
                </a:lnTo>
                <a:lnTo>
                  <a:pt x="308" y="317"/>
                </a:lnTo>
                <a:lnTo>
                  <a:pt x="319" y="306"/>
                </a:lnTo>
                <a:lnTo>
                  <a:pt x="319" y="306"/>
                </a:lnTo>
                <a:lnTo>
                  <a:pt x="330" y="296"/>
                </a:lnTo>
                <a:lnTo>
                  <a:pt x="330" y="296"/>
                </a:lnTo>
                <a:close/>
                <a:moveTo>
                  <a:pt x="290" y="326"/>
                </a:moveTo>
                <a:lnTo>
                  <a:pt x="290" y="326"/>
                </a:lnTo>
                <a:lnTo>
                  <a:pt x="274" y="327"/>
                </a:lnTo>
                <a:lnTo>
                  <a:pt x="274" y="327"/>
                </a:lnTo>
                <a:lnTo>
                  <a:pt x="275" y="326"/>
                </a:lnTo>
                <a:lnTo>
                  <a:pt x="275" y="326"/>
                </a:lnTo>
                <a:lnTo>
                  <a:pt x="277" y="325"/>
                </a:lnTo>
                <a:lnTo>
                  <a:pt x="279" y="323"/>
                </a:lnTo>
                <a:lnTo>
                  <a:pt x="279" y="323"/>
                </a:lnTo>
                <a:lnTo>
                  <a:pt x="289" y="312"/>
                </a:lnTo>
                <a:lnTo>
                  <a:pt x="289" y="312"/>
                </a:lnTo>
                <a:lnTo>
                  <a:pt x="305" y="295"/>
                </a:lnTo>
                <a:lnTo>
                  <a:pt x="322" y="279"/>
                </a:lnTo>
                <a:lnTo>
                  <a:pt x="322" y="279"/>
                </a:lnTo>
                <a:lnTo>
                  <a:pt x="331" y="269"/>
                </a:lnTo>
                <a:lnTo>
                  <a:pt x="335" y="266"/>
                </a:lnTo>
                <a:lnTo>
                  <a:pt x="336" y="267"/>
                </a:lnTo>
                <a:lnTo>
                  <a:pt x="334" y="270"/>
                </a:lnTo>
                <a:lnTo>
                  <a:pt x="334" y="270"/>
                </a:lnTo>
                <a:lnTo>
                  <a:pt x="331" y="275"/>
                </a:lnTo>
                <a:lnTo>
                  <a:pt x="326" y="280"/>
                </a:lnTo>
                <a:lnTo>
                  <a:pt x="318" y="289"/>
                </a:lnTo>
                <a:lnTo>
                  <a:pt x="318" y="289"/>
                </a:lnTo>
                <a:lnTo>
                  <a:pt x="310" y="298"/>
                </a:lnTo>
                <a:lnTo>
                  <a:pt x="303" y="307"/>
                </a:lnTo>
                <a:lnTo>
                  <a:pt x="290" y="326"/>
                </a:lnTo>
                <a:lnTo>
                  <a:pt x="290" y="326"/>
                </a:lnTo>
                <a:close/>
                <a:moveTo>
                  <a:pt x="305" y="324"/>
                </a:moveTo>
                <a:lnTo>
                  <a:pt x="305" y="324"/>
                </a:lnTo>
                <a:lnTo>
                  <a:pt x="314" y="316"/>
                </a:lnTo>
                <a:lnTo>
                  <a:pt x="323" y="307"/>
                </a:lnTo>
                <a:lnTo>
                  <a:pt x="331" y="298"/>
                </a:lnTo>
                <a:lnTo>
                  <a:pt x="338" y="288"/>
                </a:lnTo>
                <a:lnTo>
                  <a:pt x="338" y="288"/>
                </a:lnTo>
                <a:lnTo>
                  <a:pt x="340" y="285"/>
                </a:lnTo>
                <a:lnTo>
                  <a:pt x="340" y="285"/>
                </a:lnTo>
                <a:lnTo>
                  <a:pt x="344" y="282"/>
                </a:lnTo>
                <a:lnTo>
                  <a:pt x="344" y="282"/>
                </a:lnTo>
                <a:lnTo>
                  <a:pt x="341" y="285"/>
                </a:lnTo>
                <a:lnTo>
                  <a:pt x="341" y="285"/>
                </a:lnTo>
                <a:lnTo>
                  <a:pt x="334" y="297"/>
                </a:lnTo>
                <a:lnTo>
                  <a:pt x="334" y="297"/>
                </a:lnTo>
                <a:lnTo>
                  <a:pt x="329" y="304"/>
                </a:lnTo>
                <a:lnTo>
                  <a:pt x="323" y="310"/>
                </a:lnTo>
                <a:lnTo>
                  <a:pt x="311" y="323"/>
                </a:lnTo>
                <a:lnTo>
                  <a:pt x="311" y="323"/>
                </a:lnTo>
                <a:lnTo>
                  <a:pt x="305" y="324"/>
                </a:lnTo>
                <a:lnTo>
                  <a:pt x="305" y="324"/>
                </a:lnTo>
                <a:close/>
                <a:moveTo>
                  <a:pt x="324" y="318"/>
                </a:moveTo>
                <a:lnTo>
                  <a:pt x="324" y="318"/>
                </a:lnTo>
                <a:lnTo>
                  <a:pt x="316" y="322"/>
                </a:lnTo>
                <a:lnTo>
                  <a:pt x="316" y="322"/>
                </a:lnTo>
                <a:lnTo>
                  <a:pt x="316" y="320"/>
                </a:lnTo>
                <a:lnTo>
                  <a:pt x="316" y="320"/>
                </a:lnTo>
                <a:lnTo>
                  <a:pt x="317" y="320"/>
                </a:lnTo>
                <a:lnTo>
                  <a:pt x="317" y="320"/>
                </a:lnTo>
                <a:lnTo>
                  <a:pt x="317" y="319"/>
                </a:lnTo>
                <a:lnTo>
                  <a:pt x="317" y="319"/>
                </a:lnTo>
                <a:lnTo>
                  <a:pt x="338" y="298"/>
                </a:lnTo>
                <a:lnTo>
                  <a:pt x="338" y="298"/>
                </a:lnTo>
                <a:lnTo>
                  <a:pt x="346" y="290"/>
                </a:lnTo>
                <a:lnTo>
                  <a:pt x="347" y="290"/>
                </a:lnTo>
                <a:lnTo>
                  <a:pt x="347" y="290"/>
                </a:lnTo>
                <a:lnTo>
                  <a:pt x="344" y="297"/>
                </a:lnTo>
                <a:lnTo>
                  <a:pt x="344" y="297"/>
                </a:lnTo>
                <a:lnTo>
                  <a:pt x="340" y="303"/>
                </a:lnTo>
                <a:lnTo>
                  <a:pt x="335" y="308"/>
                </a:lnTo>
                <a:lnTo>
                  <a:pt x="330" y="313"/>
                </a:lnTo>
                <a:lnTo>
                  <a:pt x="324" y="317"/>
                </a:lnTo>
                <a:lnTo>
                  <a:pt x="324" y="317"/>
                </a:lnTo>
                <a:lnTo>
                  <a:pt x="324" y="318"/>
                </a:lnTo>
                <a:lnTo>
                  <a:pt x="324" y="318"/>
                </a:lnTo>
                <a:close/>
                <a:moveTo>
                  <a:pt x="335" y="312"/>
                </a:moveTo>
                <a:lnTo>
                  <a:pt x="335" y="312"/>
                </a:lnTo>
                <a:lnTo>
                  <a:pt x="340" y="306"/>
                </a:lnTo>
                <a:lnTo>
                  <a:pt x="345" y="300"/>
                </a:lnTo>
                <a:lnTo>
                  <a:pt x="348" y="294"/>
                </a:lnTo>
                <a:lnTo>
                  <a:pt x="350" y="287"/>
                </a:lnTo>
                <a:lnTo>
                  <a:pt x="350" y="287"/>
                </a:lnTo>
                <a:lnTo>
                  <a:pt x="349" y="285"/>
                </a:lnTo>
                <a:lnTo>
                  <a:pt x="348" y="286"/>
                </a:lnTo>
                <a:lnTo>
                  <a:pt x="348" y="286"/>
                </a:lnTo>
                <a:lnTo>
                  <a:pt x="337" y="296"/>
                </a:lnTo>
                <a:lnTo>
                  <a:pt x="337" y="296"/>
                </a:lnTo>
                <a:lnTo>
                  <a:pt x="343" y="287"/>
                </a:lnTo>
                <a:lnTo>
                  <a:pt x="348" y="278"/>
                </a:lnTo>
                <a:lnTo>
                  <a:pt x="348" y="278"/>
                </a:lnTo>
                <a:lnTo>
                  <a:pt x="348" y="277"/>
                </a:lnTo>
                <a:lnTo>
                  <a:pt x="347" y="276"/>
                </a:lnTo>
                <a:lnTo>
                  <a:pt x="347" y="277"/>
                </a:lnTo>
                <a:lnTo>
                  <a:pt x="347" y="277"/>
                </a:lnTo>
                <a:lnTo>
                  <a:pt x="341" y="281"/>
                </a:lnTo>
                <a:lnTo>
                  <a:pt x="341" y="281"/>
                </a:lnTo>
                <a:lnTo>
                  <a:pt x="346" y="274"/>
                </a:lnTo>
                <a:lnTo>
                  <a:pt x="346" y="274"/>
                </a:lnTo>
                <a:lnTo>
                  <a:pt x="345" y="272"/>
                </a:lnTo>
                <a:lnTo>
                  <a:pt x="344" y="272"/>
                </a:lnTo>
                <a:lnTo>
                  <a:pt x="344" y="272"/>
                </a:lnTo>
                <a:lnTo>
                  <a:pt x="329" y="287"/>
                </a:lnTo>
                <a:lnTo>
                  <a:pt x="315" y="301"/>
                </a:lnTo>
                <a:lnTo>
                  <a:pt x="315" y="301"/>
                </a:lnTo>
                <a:lnTo>
                  <a:pt x="300" y="316"/>
                </a:lnTo>
                <a:lnTo>
                  <a:pt x="300" y="316"/>
                </a:lnTo>
                <a:lnTo>
                  <a:pt x="297" y="320"/>
                </a:lnTo>
                <a:lnTo>
                  <a:pt x="297" y="320"/>
                </a:lnTo>
                <a:lnTo>
                  <a:pt x="308" y="305"/>
                </a:lnTo>
                <a:lnTo>
                  <a:pt x="313" y="298"/>
                </a:lnTo>
                <a:lnTo>
                  <a:pt x="319" y="291"/>
                </a:lnTo>
                <a:lnTo>
                  <a:pt x="319" y="291"/>
                </a:lnTo>
                <a:lnTo>
                  <a:pt x="331" y="278"/>
                </a:lnTo>
                <a:lnTo>
                  <a:pt x="336" y="271"/>
                </a:lnTo>
                <a:lnTo>
                  <a:pt x="340" y="264"/>
                </a:lnTo>
                <a:lnTo>
                  <a:pt x="340" y="264"/>
                </a:lnTo>
                <a:lnTo>
                  <a:pt x="340" y="262"/>
                </a:lnTo>
                <a:lnTo>
                  <a:pt x="339" y="262"/>
                </a:lnTo>
                <a:lnTo>
                  <a:pt x="339" y="262"/>
                </a:lnTo>
                <a:lnTo>
                  <a:pt x="328" y="270"/>
                </a:lnTo>
                <a:lnTo>
                  <a:pt x="318" y="279"/>
                </a:lnTo>
                <a:lnTo>
                  <a:pt x="300" y="298"/>
                </a:lnTo>
                <a:lnTo>
                  <a:pt x="300" y="298"/>
                </a:lnTo>
                <a:lnTo>
                  <a:pt x="302" y="294"/>
                </a:lnTo>
                <a:lnTo>
                  <a:pt x="302" y="294"/>
                </a:lnTo>
                <a:lnTo>
                  <a:pt x="311" y="283"/>
                </a:lnTo>
                <a:lnTo>
                  <a:pt x="320" y="272"/>
                </a:lnTo>
                <a:lnTo>
                  <a:pt x="329" y="261"/>
                </a:lnTo>
                <a:lnTo>
                  <a:pt x="337" y="249"/>
                </a:lnTo>
                <a:lnTo>
                  <a:pt x="337" y="249"/>
                </a:lnTo>
                <a:lnTo>
                  <a:pt x="337" y="248"/>
                </a:lnTo>
                <a:lnTo>
                  <a:pt x="337" y="248"/>
                </a:lnTo>
                <a:lnTo>
                  <a:pt x="336" y="248"/>
                </a:lnTo>
                <a:lnTo>
                  <a:pt x="336" y="248"/>
                </a:lnTo>
                <a:lnTo>
                  <a:pt x="318" y="264"/>
                </a:lnTo>
                <a:lnTo>
                  <a:pt x="301" y="281"/>
                </a:lnTo>
                <a:lnTo>
                  <a:pt x="301" y="281"/>
                </a:lnTo>
                <a:lnTo>
                  <a:pt x="282" y="300"/>
                </a:lnTo>
                <a:lnTo>
                  <a:pt x="272" y="309"/>
                </a:lnTo>
                <a:lnTo>
                  <a:pt x="263" y="318"/>
                </a:lnTo>
                <a:lnTo>
                  <a:pt x="263" y="318"/>
                </a:lnTo>
                <a:lnTo>
                  <a:pt x="298" y="279"/>
                </a:lnTo>
                <a:lnTo>
                  <a:pt x="315" y="259"/>
                </a:lnTo>
                <a:lnTo>
                  <a:pt x="323" y="248"/>
                </a:lnTo>
                <a:lnTo>
                  <a:pt x="330" y="237"/>
                </a:lnTo>
                <a:lnTo>
                  <a:pt x="330" y="237"/>
                </a:lnTo>
                <a:lnTo>
                  <a:pt x="330" y="235"/>
                </a:lnTo>
                <a:lnTo>
                  <a:pt x="329" y="235"/>
                </a:lnTo>
                <a:lnTo>
                  <a:pt x="329" y="235"/>
                </a:lnTo>
                <a:lnTo>
                  <a:pt x="317" y="245"/>
                </a:lnTo>
                <a:lnTo>
                  <a:pt x="306" y="255"/>
                </a:lnTo>
                <a:lnTo>
                  <a:pt x="296" y="266"/>
                </a:lnTo>
                <a:lnTo>
                  <a:pt x="286" y="276"/>
                </a:lnTo>
                <a:lnTo>
                  <a:pt x="286" y="276"/>
                </a:lnTo>
                <a:lnTo>
                  <a:pt x="262" y="299"/>
                </a:lnTo>
                <a:lnTo>
                  <a:pt x="262" y="299"/>
                </a:lnTo>
                <a:lnTo>
                  <a:pt x="292" y="260"/>
                </a:lnTo>
                <a:lnTo>
                  <a:pt x="307" y="242"/>
                </a:lnTo>
                <a:lnTo>
                  <a:pt x="323" y="222"/>
                </a:lnTo>
                <a:lnTo>
                  <a:pt x="323" y="222"/>
                </a:lnTo>
                <a:lnTo>
                  <a:pt x="323" y="222"/>
                </a:lnTo>
                <a:lnTo>
                  <a:pt x="323" y="222"/>
                </a:lnTo>
                <a:lnTo>
                  <a:pt x="333" y="235"/>
                </a:lnTo>
                <a:lnTo>
                  <a:pt x="341" y="249"/>
                </a:lnTo>
                <a:lnTo>
                  <a:pt x="345" y="256"/>
                </a:lnTo>
                <a:lnTo>
                  <a:pt x="347" y="264"/>
                </a:lnTo>
                <a:lnTo>
                  <a:pt x="349" y="271"/>
                </a:lnTo>
                <a:lnTo>
                  <a:pt x="350" y="279"/>
                </a:lnTo>
                <a:lnTo>
                  <a:pt x="350" y="279"/>
                </a:lnTo>
                <a:lnTo>
                  <a:pt x="350" y="284"/>
                </a:lnTo>
                <a:lnTo>
                  <a:pt x="350" y="289"/>
                </a:lnTo>
                <a:lnTo>
                  <a:pt x="349" y="294"/>
                </a:lnTo>
                <a:lnTo>
                  <a:pt x="347" y="298"/>
                </a:lnTo>
                <a:lnTo>
                  <a:pt x="345" y="302"/>
                </a:lnTo>
                <a:lnTo>
                  <a:pt x="341" y="306"/>
                </a:lnTo>
                <a:lnTo>
                  <a:pt x="335" y="312"/>
                </a:lnTo>
                <a:lnTo>
                  <a:pt x="335" y="312"/>
                </a:lnTo>
                <a:close/>
                <a:moveTo>
                  <a:pt x="321" y="221"/>
                </a:moveTo>
                <a:lnTo>
                  <a:pt x="321" y="221"/>
                </a:lnTo>
                <a:lnTo>
                  <a:pt x="311" y="229"/>
                </a:lnTo>
                <a:lnTo>
                  <a:pt x="301" y="237"/>
                </a:lnTo>
                <a:lnTo>
                  <a:pt x="283" y="257"/>
                </a:lnTo>
                <a:lnTo>
                  <a:pt x="265" y="276"/>
                </a:lnTo>
                <a:lnTo>
                  <a:pt x="247" y="295"/>
                </a:lnTo>
                <a:lnTo>
                  <a:pt x="247" y="295"/>
                </a:lnTo>
                <a:lnTo>
                  <a:pt x="253" y="286"/>
                </a:lnTo>
                <a:lnTo>
                  <a:pt x="260" y="277"/>
                </a:lnTo>
                <a:lnTo>
                  <a:pt x="260" y="277"/>
                </a:lnTo>
                <a:lnTo>
                  <a:pt x="286" y="249"/>
                </a:lnTo>
                <a:lnTo>
                  <a:pt x="312" y="219"/>
                </a:lnTo>
                <a:lnTo>
                  <a:pt x="312" y="219"/>
                </a:lnTo>
                <a:lnTo>
                  <a:pt x="312" y="218"/>
                </a:lnTo>
                <a:lnTo>
                  <a:pt x="312" y="217"/>
                </a:lnTo>
                <a:lnTo>
                  <a:pt x="311" y="218"/>
                </a:lnTo>
                <a:lnTo>
                  <a:pt x="311" y="218"/>
                </a:lnTo>
                <a:lnTo>
                  <a:pt x="296" y="228"/>
                </a:lnTo>
                <a:lnTo>
                  <a:pt x="282" y="238"/>
                </a:lnTo>
                <a:lnTo>
                  <a:pt x="268" y="251"/>
                </a:lnTo>
                <a:lnTo>
                  <a:pt x="254" y="263"/>
                </a:lnTo>
                <a:lnTo>
                  <a:pt x="254" y="263"/>
                </a:lnTo>
                <a:lnTo>
                  <a:pt x="259" y="257"/>
                </a:lnTo>
                <a:lnTo>
                  <a:pt x="259" y="257"/>
                </a:lnTo>
                <a:lnTo>
                  <a:pt x="271" y="244"/>
                </a:lnTo>
                <a:lnTo>
                  <a:pt x="283" y="231"/>
                </a:lnTo>
                <a:lnTo>
                  <a:pt x="289" y="225"/>
                </a:lnTo>
                <a:lnTo>
                  <a:pt x="294" y="218"/>
                </a:lnTo>
                <a:lnTo>
                  <a:pt x="299" y="212"/>
                </a:lnTo>
                <a:lnTo>
                  <a:pt x="303" y="204"/>
                </a:lnTo>
                <a:lnTo>
                  <a:pt x="303" y="204"/>
                </a:lnTo>
                <a:lnTo>
                  <a:pt x="302" y="203"/>
                </a:lnTo>
                <a:lnTo>
                  <a:pt x="301" y="203"/>
                </a:lnTo>
                <a:lnTo>
                  <a:pt x="301" y="203"/>
                </a:lnTo>
                <a:lnTo>
                  <a:pt x="270" y="233"/>
                </a:lnTo>
                <a:lnTo>
                  <a:pt x="238" y="263"/>
                </a:lnTo>
                <a:lnTo>
                  <a:pt x="238" y="263"/>
                </a:lnTo>
                <a:lnTo>
                  <a:pt x="223" y="275"/>
                </a:lnTo>
                <a:lnTo>
                  <a:pt x="208" y="289"/>
                </a:lnTo>
                <a:lnTo>
                  <a:pt x="208" y="289"/>
                </a:lnTo>
                <a:lnTo>
                  <a:pt x="209" y="287"/>
                </a:lnTo>
                <a:lnTo>
                  <a:pt x="209" y="287"/>
                </a:lnTo>
                <a:lnTo>
                  <a:pt x="224" y="270"/>
                </a:lnTo>
                <a:lnTo>
                  <a:pt x="239" y="254"/>
                </a:lnTo>
                <a:lnTo>
                  <a:pt x="239" y="254"/>
                </a:lnTo>
                <a:lnTo>
                  <a:pt x="252" y="238"/>
                </a:lnTo>
                <a:lnTo>
                  <a:pt x="267" y="224"/>
                </a:lnTo>
                <a:lnTo>
                  <a:pt x="281" y="209"/>
                </a:lnTo>
                <a:lnTo>
                  <a:pt x="287" y="202"/>
                </a:lnTo>
                <a:lnTo>
                  <a:pt x="292" y="194"/>
                </a:lnTo>
                <a:lnTo>
                  <a:pt x="292" y="194"/>
                </a:lnTo>
                <a:lnTo>
                  <a:pt x="293" y="193"/>
                </a:lnTo>
                <a:lnTo>
                  <a:pt x="293" y="193"/>
                </a:lnTo>
                <a:lnTo>
                  <a:pt x="308" y="206"/>
                </a:lnTo>
                <a:lnTo>
                  <a:pt x="321" y="221"/>
                </a:lnTo>
                <a:lnTo>
                  <a:pt x="321" y="221"/>
                </a:lnTo>
                <a:close/>
                <a:moveTo>
                  <a:pt x="112" y="122"/>
                </a:moveTo>
                <a:lnTo>
                  <a:pt x="112" y="122"/>
                </a:lnTo>
                <a:lnTo>
                  <a:pt x="116" y="115"/>
                </a:lnTo>
                <a:lnTo>
                  <a:pt x="119" y="108"/>
                </a:lnTo>
                <a:lnTo>
                  <a:pt x="122" y="101"/>
                </a:lnTo>
                <a:lnTo>
                  <a:pt x="124" y="94"/>
                </a:lnTo>
                <a:lnTo>
                  <a:pt x="125" y="87"/>
                </a:lnTo>
                <a:lnTo>
                  <a:pt x="125" y="80"/>
                </a:lnTo>
                <a:lnTo>
                  <a:pt x="124" y="65"/>
                </a:lnTo>
                <a:lnTo>
                  <a:pt x="121" y="51"/>
                </a:lnTo>
                <a:lnTo>
                  <a:pt x="117" y="38"/>
                </a:lnTo>
                <a:lnTo>
                  <a:pt x="111" y="25"/>
                </a:lnTo>
                <a:lnTo>
                  <a:pt x="104" y="12"/>
                </a:lnTo>
                <a:lnTo>
                  <a:pt x="104" y="12"/>
                </a:lnTo>
                <a:lnTo>
                  <a:pt x="116" y="10"/>
                </a:lnTo>
                <a:lnTo>
                  <a:pt x="128" y="9"/>
                </a:lnTo>
                <a:lnTo>
                  <a:pt x="152" y="8"/>
                </a:lnTo>
                <a:lnTo>
                  <a:pt x="176" y="9"/>
                </a:lnTo>
                <a:lnTo>
                  <a:pt x="202" y="9"/>
                </a:lnTo>
                <a:lnTo>
                  <a:pt x="202" y="9"/>
                </a:lnTo>
                <a:lnTo>
                  <a:pt x="196" y="19"/>
                </a:lnTo>
                <a:lnTo>
                  <a:pt x="191" y="30"/>
                </a:lnTo>
                <a:lnTo>
                  <a:pt x="188" y="40"/>
                </a:lnTo>
                <a:lnTo>
                  <a:pt x="186" y="51"/>
                </a:lnTo>
                <a:lnTo>
                  <a:pt x="185" y="62"/>
                </a:lnTo>
                <a:lnTo>
                  <a:pt x="186" y="73"/>
                </a:lnTo>
                <a:lnTo>
                  <a:pt x="189" y="85"/>
                </a:lnTo>
                <a:lnTo>
                  <a:pt x="194" y="97"/>
                </a:lnTo>
                <a:lnTo>
                  <a:pt x="194" y="97"/>
                </a:lnTo>
                <a:lnTo>
                  <a:pt x="202" y="109"/>
                </a:lnTo>
                <a:lnTo>
                  <a:pt x="211" y="121"/>
                </a:lnTo>
                <a:lnTo>
                  <a:pt x="222" y="132"/>
                </a:lnTo>
                <a:lnTo>
                  <a:pt x="233" y="142"/>
                </a:lnTo>
                <a:lnTo>
                  <a:pt x="257" y="163"/>
                </a:lnTo>
                <a:lnTo>
                  <a:pt x="281" y="182"/>
                </a:lnTo>
                <a:lnTo>
                  <a:pt x="281" y="182"/>
                </a:lnTo>
                <a:lnTo>
                  <a:pt x="284" y="185"/>
                </a:lnTo>
                <a:lnTo>
                  <a:pt x="284" y="185"/>
                </a:lnTo>
                <a:lnTo>
                  <a:pt x="280" y="186"/>
                </a:lnTo>
                <a:lnTo>
                  <a:pt x="275" y="190"/>
                </a:lnTo>
                <a:lnTo>
                  <a:pt x="275" y="190"/>
                </a:lnTo>
                <a:lnTo>
                  <a:pt x="271" y="192"/>
                </a:lnTo>
                <a:lnTo>
                  <a:pt x="267" y="193"/>
                </a:lnTo>
                <a:lnTo>
                  <a:pt x="262" y="193"/>
                </a:lnTo>
                <a:lnTo>
                  <a:pt x="256" y="191"/>
                </a:lnTo>
                <a:lnTo>
                  <a:pt x="246" y="187"/>
                </a:lnTo>
                <a:lnTo>
                  <a:pt x="237" y="184"/>
                </a:lnTo>
                <a:lnTo>
                  <a:pt x="237" y="184"/>
                </a:lnTo>
                <a:lnTo>
                  <a:pt x="229" y="183"/>
                </a:lnTo>
                <a:lnTo>
                  <a:pt x="221" y="184"/>
                </a:lnTo>
                <a:lnTo>
                  <a:pt x="214" y="187"/>
                </a:lnTo>
                <a:lnTo>
                  <a:pt x="208" y="191"/>
                </a:lnTo>
                <a:lnTo>
                  <a:pt x="196" y="201"/>
                </a:lnTo>
                <a:lnTo>
                  <a:pt x="189" y="206"/>
                </a:lnTo>
                <a:lnTo>
                  <a:pt x="183" y="211"/>
                </a:lnTo>
                <a:lnTo>
                  <a:pt x="183" y="211"/>
                </a:lnTo>
                <a:lnTo>
                  <a:pt x="177" y="213"/>
                </a:lnTo>
                <a:lnTo>
                  <a:pt x="173" y="215"/>
                </a:lnTo>
                <a:lnTo>
                  <a:pt x="168" y="215"/>
                </a:lnTo>
                <a:lnTo>
                  <a:pt x="164" y="215"/>
                </a:lnTo>
                <a:lnTo>
                  <a:pt x="160" y="213"/>
                </a:lnTo>
                <a:lnTo>
                  <a:pt x="157" y="211"/>
                </a:lnTo>
                <a:lnTo>
                  <a:pt x="150" y="206"/>
                </a:lnTo>
                <a:lnTo>
                  <a:pt x="143" y="199"/>
                </a:lnTo>
                <a:lnTo>
                  <a:pt x="137" y="192"/>
                </a:lnTo>
                <a:lnTo>
                  <a:pt x="130" y="185"/>
                </a:lnTo>
                <a:lnTo>
                  <a:pt x="124" y="180"/>
                </a:lnTo>
                <a:lnTo>
                  <a:pt x="124" y="180"/>
                </a:lnTo>
                <a:lnTo>
                  <a:pt x="117" y="176"/>
                </a:lnTo>
                <a:lnTo>
                  <a:pt x="111" y="173"/>
                </a:lnTo>
                <a:lnTo>
                  <a:pt x="104" y="172"/>
                </a:lnTo>
                <a:lnTo>
                  <a:pt x="97" y="172"/>
                </a:lnTo>
                <a:lnTo>
                  <a:pt x="90" y="173"/>
                </a:lnTo>
                <a:lnTo>
                  <a:pt x="84" y="174"/>
                </a:lnTo>
                <a:lnTo>
                  <a:pt x="71" y="179"/>
                </a:lnTo>
                <a:lnTo>
                  <a:pt x="71" y="179"/>
                </a:lnTo>
                <a:lnTo>
                  <a:pt x="92" y="150"/>
                </a:lnTo>
                <a:lnTo>
                  <a:pt x="112" y="122"/>
                </a:lnTo>
                <a:lnTo>
                  <a:pt x="112" y="122"/>
                </a:lnTo>
                <a:close/>
                <a:moveTo>
                  <a:pt x="39" y="223"/>
                </a:moveTo>
                <a:lnTo>
                  <a:pt x="39" y="223"/>
                </a:lnTo>
                <a:lnTo>
                  <a:pt x="68" y="199"/>
                </a:lnTo>
                <a:lnTo>
                  <a:pt x="68" y="199"/>
                </a:lnTo>
                <a:lnTo>
                  <a:pt x="78" y="193"/>
                </a:lnTo>
                <a:lnTo>
                  <a:pt x="87" y="187"/>
                </a:lnTo>
                <a:lnTo>
                  <a:pt x="87" y="187"/>
                </a:lnTo>
                <a:lnTo>
                  <a:pt x="94" y="183"/>
                </a:lnTo>
                <a:lnTo>
                  <a:pt x="103" y="180"/>
                </a:lnTo>
                <a:lnTo>
                  <a:pt x="103" y="180"/>
                </a:lnTo>
                <a:lnTo>
                  <a:pt x="103" y="180"/>
                </a:lnTo>
                <a:lnTo>
                  <a:pt x="103" y="180"/>
                </a:lnTo>
                <a:lnTo>
                  <a:pt x="95" y="188"/>
                </a:lnTo>
                <a:lnTo>
                  <a:pt x="95" y="188"/>
                </a:lnTo>
                <a:lnTo>
                  <a:pt x="83" y="198"/>
                </a:lnTo>
                <a:lnTo>
                  <a:pt x="70" y="208"/>
                </a:lnTo>
                <a:lnTo>
                  <a:pt x="44" y="226"/>
                </a:lnTo>
                <a:lnTo>
                  <a:pt x="44" y="226"/>
                </a:lnTo>
                <a:lnTo>
                  <a:pt x="38" y="231"/>
                </a:lnTo>
                <a:lnTo>
                  <a:pt x="32" y="236"/>
                </a:lnTo>
                <a:lnTo>
                  <a:pt x="22" y="249"/>
                </a:lnTo>
                <a:lnTo>
                  <a:pt x="22" y="249"/>
                </a:lnTo>
                <a:lnTo>
                  <a:pt x="31" y="234"/>
                </a:lnTo>
                <a:lnTo>
                  <a:pt x="39" y="223"/>
                </a:lnTo>
                <a:lnTo>
                  <a:pt x="39" y="223"/>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9" name="PA_库_任意多边形 2543"/>
          <p:cNvSpPr>
            <a:spLocks noEditPoints="1"/>
          </p:cNvSpPr>
          <p:nvPr>
            <p:custDataLst>
              <p:tags r:id="rId19"/>
            </p:custDataLst>
          </p:nvPr>
        </p:nvSpPr>
        <p:spPr bwMode="auto">
          <a:xfrm>
            <a:off x="5475912" y="2034412"/>
            <a:ext cx="1420284" cy="1771651"/>
          </a:xfrm>
          <a:custGeom>
            <a:cxnLst>
              <a:cxn ang="0">
                <a:pos x="185" y="658"/>
              </a:cxn>
              <a:cxn ang="0">
                <a:pos x="405" y="654"/>
              </a:cxn>
              <a:cxn ang="0">
                <a:pos x="516" y="284"/>
              </a:cxn>
              <a:cxn ang="0">
                <a:pos x="554" y="302"/>
              </a:cxn>
              <a:cxn ang="0">
                <a:pos x="552" y="278"/>
              </a:cxn>
              <a:cxn ang="0">
                <a:pos x="359" y="303"/>
              </a:cxn>
              <a:cxn ang="0">
                <a:pos x="324" y="320"/>
              </a:cxn>
              <a:cxn ang="0">
                <a:pos x="358" y="358"/>
              </a:cxn>
              <a:cxn ang="0">
                <a:pos x="323" y="419"/>
              </a:cxn>
              <a:cxn ang="0">
                <a:pos x="455" y="397"/>
              </a:cxn>
              <a:cxn ang="0">
                <a:pos x="356" y="480"/>
              </a:cxn>
              <a:cxn ang="0">
                <a:pos x="364" y="501"/>
              </a:cxn>
              <a:cxn ang="0">
                <a:pos x="448" y="445"/>
              </a:cxn>
              <a:cxn ang="0">
                <a:pos x="291" y="455"/>
              </a:cxn>
              <a:cxn ang="0">
                <a:pos x="305" y="414"/>
              </a:cxn>
              <a:cxn ang="0">
                <a:pos x="490" y="328"/>
              </a:cxn>
              <a:cxn ang="0">
                <a:pos x="319" y="335"/>
              </a:cxn>
              <a:cxn ang="0">
                <a:pos x="443" y="263"/>
              </a:cxn>
              <a:cxn ang="0">
                <a:pos x="594" y="231"/>
              </a:cxn>
              <a:cxn ang="0">
                <a:pos x="597" y="295"/>
              </a:cxn>
              <a:cxn ang="0">
                <a:pos x="598" y="285"/>
              </a:cxn>
              <a:cxn ang="0">
                <a:pos x="593" y="251"/>
              </a:cxn>
              <a:cxn ang="0">
                <a:pos x="311" y="167"/>
              </a:cxn>
              <a:cxn ang="0">
                <a:pos x="330" y="127"/>
              </a:cxn>
              <a:cxn ang="0">
                <a:pos x="402" y="159"/>
              </a:cxn>
              <a:cxn ang="0">
                <a:pos x="513" y="112"/>
              </a:cxn>
              <a:cxn ang="0">
                <a:pos x="497" y="175"/>
              </a:cxn>
              <a:cxn ang="0">
                <a:pos x="510" y="200"/>
              </a:cxn>
              <a:cxn ang="0">
                <a:pos x="453" y="200"/>
              </a:cxn>
              <a:cxn ang="0">
                <a:pos x="322" y="201"/>
              </a:cxn>
              <a:cxn ang="0">
                <a:pos x="227" y="215"/>
              </a:cxn>
              <a:cxn ang="0">
                <a:pos x="302" y="233"/>
              </a:cxn>
              <a:cxn ang="0">
                <a:pos x="523" y="203"/>
              </a:cxn>
              <a:cxn ang="0">
                <a:pos x="555" y="141"/>
              </a:cxn>
              <a:cxn ang="0">
                <a:pos x="487" y="98"/>
              </a:cxn>
              <a:cxn ang="0">
                <a:pos x="453" y="72"/>
              </a:cxn>
              <a:cxn ang="0">
                <a:pos x="394" y="75"/>
              </a:cxn>
              <a:cxn ang="0">
                <a:pos x="349" y="102"/>
              </a:cxn>
              <a:cxn ang="0">
                <a:pos x="422" y="99"/>
              </a:cxn>
              <a:cxn ang="0">
                <a:pos x="20" y="407"/>
              </a:cxn>
              <a:cxn ang="0">
                <a:pos x="37" y="221"/>
              </a:cxn>
              <a:cxn ang="0">
                <a:pos x="35" y="242"/>
              </a:cxn>
              <a:cxn ang="0">
                <a:pos x="10" y="302"/>
              </a:cxn>
              <a:cxn ang="0">
                <a:pos x="52" y="344"/>
              </a:cxn>
              <a:cxn ang="0">
                <a:pos x="30" y="305"/>
              </a:cxn>
              <a:cxn ang="0">
                <a:pos x="56" y="217"/>
              </a:cxn>
              <a:cxn ang="0">
                <a:pos x="37" y="375"/>
              </a:cxn>
              <a:cxn ang="0">
                <a:pos x="424" y="69"/>
              </a:cxn>
              <a:cxn ang="0">
                <a:pos x="510" y="160"/>
              </a:cxn>
              <a:cxn ang="0">
                <a:pos x="307" y="345"/>
              </a:cxn>
              <a:cxn ang="0">
                <a:pos x="500" y="243"/>
              </a:cxn>
              <a:cxn ang="0">
                <a:pos x="140" y="569"/>
              </a:cxn>
              <a:cxn ang="0">
                <a:pos x="272" y="777"/>
              </a:cxn>
              <a:cxn ang="0">
                <a:pos x="402" y="796"/>
              </a:cxn>
              <a:cxn ang="0">
                <a:pos x="462" y="805"/>
              </a:cxn>
              <a:cxn ang="0">
                <a:pos x="339" y="786"/>
              </a:cxn>
              <a:cxn ang="0">
                <a:pos x="332" y="738"/>
              </a:cxn>
              <a:cxn ang="0">
                <a:pos x="311" y="709"/>
              </a:cxn>
              <a:cxn ang="0">
                <a:pos x="206" y="770"/>
              </a:cxn>
              <a:cxn ang="0">
                <a:pos x="210" y="822"/>
              </a:cxn>
              <a:cxn ang="0">
                <a:pos x="319" y="813"/>
              </a:cxn>
              <a:cxn ang="0">
                <a:pos x="297" y="678"/>
              </a:cxn>
              <a:cxn ang="0">
                <a:pos x="452" y="54"/>
              </a:cxn>
            </a:cxnLst>
            <a:rect b="b" l="0" r="r" t="0"/>
            <a:pathLst>
              <a:path h="837" w="671">
                <a:moveTo>
                  <a:pt x="599" y="121"/>
                </a:moveTo>
                <a:lnTo>
                  <a:pt x="599" y="121"/>
                </a:lnTo>
                <a:lnTo>
                  <a:pt x="587" y="105"/>
                </a:lnTo>
                <a:lnTo>
                  <a:pt x="573" y="90"/>
                </a:lnTo>
                <a:lnTo>
                  <a:pt x="558" y="75"/>
                </a:lnTo>
                <a:lnTo>
                  <a:pt x="543" y="63"/>
                </a:lnTo>
                <a:lnTo>
                  <a:pt x="525" y="51"/>
                </a:lnTo>
                <a:lnTo>
                  <a:pt x="508" y="40"/>
                </a:lnTo>
                <a:lnTo>
                  <a:pt x="490" y="30"/>
                </a:lnTo>
                <a:lnTo>
                  <a:pt x="472" y="21"/>
                </a:lnTo>
                <a:lnTo>
                  <a:pt x="472" y="21"/>
                </a:lnTo>
                <a:lnTo>
                  <a:pt x="471" y="21"/>
                </a:lnTo>
                <a:lnTo>
                  <a:pt x="471" y="21"/>
                </a:lnTo>
                <a:lnTo>
                  <a:pt x="471" y="16"/>
                </a:lnTo>
                <a:lnTo>
                  <a:pt x="469" y="11"/>
                </a:lnTo>
                <a:lnTo>
                  <a:pt x="466" y="7"/>
                </a:lnTo>
                <a:lnTo>
                  <a:pt x="462" y="4"/>
                </a:lnTo>
                <a:lnTo>
                  <a:pt x="462" y="4"/>
                </a:lnTo>
                <a:lnTo>
                  <a:pt x="457" y="2"/>
                </a:lnTo>
                <a:lnTo>
                  <a:pt x="453" y="0"/>
                </a:lnTo>
                <a:lnTo>
                  <a:pt x="449" y="0"/>
                </a:lnTo>
                <a:lnTo>
                  <a:pt x="445" y="2"/>
                </a:lnTo>
                <a:lnTo>
                  <a:pt x="442" y="3"/>
                </a:lnTo>
                <a:lnTo>
                  <a:pt x="439" y="6"/>
                </a:lnTo>
                <a:lnTo>
                  <a:pt x="435" y="12"/>
                </a:lnTo>
                <a:lnTo>
                  <a:pt x="431" y="19"/>
                </a:lnTo>
                <a:lnTo>
                  <a:pt x="428" y="27"/>
                </a:lnTo>
                <a:lnTo>
                  <a:pt x="426" y="35"/>
                </a:lnTo>
                <a:lnTo>
                  <a:pt x="423" y="41"/>
                </a:lnTo>
                <a:lnTo>
                  <a:pt x="423" y="41"/>
                </a:lnTo>
                <a:lnTo>
                  <a:pt x="423" y="42"/>
                </a:lnTo>
                <a:lnTo>
                  <a:pt x="423" y="42"/>
                </a:lnTo>
                <a:lnTo>
                  <a:pt x="400" y="35"/>
                </a:lnTo>
                <a:lnTo>
                  <a:pt x="376" y="30"/>
                </a:lnTo>
                <a:lnTo>
                  <a:pt x="352" y="27"/>
                </a:lnTo>
                <a:lnTo>
                  <a:pt x="328" y="25"/>
                </a:lnTo>
                <a:lnTo>
                  <a:pt x="304" y="26"/>
                </a:lnTo>
                <a:lnTo>
                  <a:pt x="279" y="28"/>
                </a:lnTo>
                <a:lnTo>
                  <a:pt x="256" y="31"/>
                </a:lnTo>
                <a:lnTo>
                  <a:pt x="233" y="36"/>
                </a:lnTo>
                <a:lnTo>
                  <a:pt x="210" y="43"/>
                </a:lnTo>
                <a:lnTo>
                  <a:pt x="187" y="52"/>
                </a:lnTo>
                <a:lnTo>
                  <a:pt x="166" y="62"/>
                </a:lnTo>
                <a:lnTo>
                  <a:pt x="145" y="74"/>
                </a:lnTo>
                <a:lnTo>
                  <a:pt x="125" y="88"/>
                </a:lnTo>
                <a:lnTo>
                  <a:pt x="106" y="102"/>
                </a:lnTo>
                <a:lnTo>
                  <a:pt x="88" y="118"/>
                </a:lnTo>
                <a:lnTo>
                  <a:pt x="71" y="136"/>
                </a:lnTo>
                <a:lnTo>
                  <a:pt x="71" y="136"/>
                </a:lnTo>
                <a:lnTo>
                  <a:pt x="57" y="154"/>
                </a:lnTo>
                <a:lnTo>
                  <a:pt x="44" y="175"/>
                </a:lnTo>
                <a:lnTo>
                  <a:pt x="31" y="195"/>
                </a:lnTo>
                <a:lnTo>
                  <a:pt x="22" y="216"/>
                </a:lnTo>
                <a:lnTo>
                  <a:pt x="14" y="238"/>
                </a:lnTo>
                <a:lnTo>
                  <a:pt x="8" y="261"/>
                </a:lnTo>
                <a:lnTo>
                  <a:pt x="4" y="283"/>
                </a:lnTo>
                <a:lnTo>
                  <a:pt x="1" y="306"/>
                </a:lnTo>
                <a:lnTo>
                  <a:pt x="0" y="330"/>
                </a:lnTo>
                <a:lnTo>
                  <a:pt x="1" y="353"/>
                </a:lnTo>
                <a:lnTo>
                  <a:pt x="4" y="376"/>
                </a:lnTo>
                <a:lnTo>
                  <a:pt x="9" y="398"/>
                </a:lnTo>
                <a:lnTo>
                  <a:pt x="15" y="421"/>
                </a:lnTo>
                <a:lnTo>
                  <a:pt x="23" y="443"/>
                </a:lnTo>
                <a:lnTo>
                  <a:pt x="33" y="464"/>
                </a:lnTo>
                <a:lnTo>
                  <a:pt x="46" y="485"/>
                </a:lnTo>
                <a:lnTo>
                  <a:pt x="46" y="485"/>
                </a:lnTo>
                <a:lnTo>
                  <a:pt x="59" y="505"/>
                </a:lnTo>
                <a:lnTo>
                  <a:pt x="73" y="522"/>
                </a:lnTo>
                <a:lnTo>
                  <a:pt x="89" y="539"/>
                </a:lnTo>
                <a:lnTo>
                  <a:pt x="105" y="554"/>
                </a:lnTo>
                <a:lnTo>
                  <a:pt x="124" y="569"/>
                </a:lnTo>
                <a:lnTo>
                  <a:pt x="142" y="581"/>
                </a:lnTo>
                <a:lnTo>
                  <a:pt x="162" y="592"/>
                </a:lnTo>
                <a:lnTo>
                  <a:pt x="182" y="602"/>
                </a:lnTo>
                <a:lnTo>
                  <a:pt x="182" y="602"/>
                </a:lnTo>
                <a:lnTo>
                  <a:pt x="178" y="608"/>
                </a:lnTo>
                <a:lnTo>
                  <a:pt x="174" y="615"/>
                </a:lnTo>
                <a:lnTo>
                  <a:pt x="163" y="631"/>
                </a:lnTo>
                <a:lnTo>
                  <a:pt x="158" y="639"/>
                </a:lnTo>
                <a:lnTo>
                  <a:pt x="157" y="643"/>
                </a:lnTo>
                <a:lnTo>
                  <a:pt x="156" y="647"/>
                </a:lnTo>
                <a:lnTo>
                  <a:pt x="156" y="652"/>
                </a:lnTo>
                <a:lnTo>
                  <a:pt x="157" y="655"/>
                </a:lnTo>
                <a:lnTo>
                  <a:pt x="159" y="658"/>
                </a:lnTo>
                <a:lnTo>
                  <a:pt x="162" y="661"/>
                </a:lnTo>
                <a:lnTo>
                  <a:pt x="162" y="661"/>
                </a:lnTo>
                <a:lnTo>
                  <a:pt x="167" y="664"/>
                </a:lnTo>
                <a:lnTo>
                  <a:pt x="172" y="665"/>
                </a:lnTo>
                <a:lnTo>
                  <a:pt x="177" y="664"/>
                </a:lnTo>
                <a:lnTo>
                  <a:pt x="181" y="662"/>
                </a:lnTo>
                <a:lnTo>
                  <a:pt x="185" y="658"/>
                </a:lnTo>
                <a:lnTo>
                  <a:pt x="189" y="654"/>
                </a:lnTo>
                <a:lnTo>
                  <a:pt x="196" y="642"/>
                </a:lnTo>
                <a:lnTo>
                  <a:pt x="196" y="642"/>
                </a:lnTo>
                <a:lnTo>
                  <a:pt x="208" y="646"/>
                </a:lnTo>
                <a:lnTo>
                  <a:pt x="220" y="651"/>
                </a:lnTo>
                <a:lnTo>
                  <a:pt x="232" y="654"/>
                </a:lnTo>
                <a:lnTo>
                  <a:pt x="244" y="656"/>
                </a:lnTo>
                <a:lnTo>
                  <a:pt x="268" y="660"/>
                </a:lnTo>
                <a:lnTo>
                  <a:pt x="293" y="661"/>
                </a:lnTo>
                <a:lnTo>
                  <a:pt x="293" y="661"/>
                </a:lnTo>
                <a:lnTo>
                  <a:pt x="291" y="669"/>
                </a:lnTo>
                <a:lnTo>
                  <a:pt x="288" y="677"/>
                </a:lnTo>
                <a:lnTo>
                  <a:pt x="281" y="694"/>
                </a:lnTo>
                <a:lnTo>
                  <a:pt x="279" y="702"/>
                </a:lnTo>
                <a:lnTo>
                  <a:pt x="278" y="710"/>
                </a:lnTo>
                <a:lnTo>
                  <a:pt x="278" y="719"/>
                </a:lnTo>
                <a:lnTo>
                  <a:pt x="280" y="727"/>
                </a:lnTo>
                <a:lnTo>
                  <a:pt x="280" y="727"/>
                </a:lnTo>
                <a:lnTo>
                  <a:pt x="280" y="727"/>
                </a:lnTo>
                <a:lnTo>
                  <a:pt x="280" y="727"/>
                </a:lnTo>
                <a:lnTo>
                  <a:pt x="265" y="732"/>
                </a:lnTo>
                <a:lnTo>
                  <a:pt x="251" y="735"/>
                </a:lnTo>
                <a:lnTo>
                  <a:pt x="222" y="741"/>
                </a:lnTo>
                <a:lnTo>
                  <a:pt x="222" y="741"/>
                </a:lnTo>
                <a:lnTo>
                  <a:pt x="200" y="746"/>
                </a:lnTo>
                <a:lnTo>
                  <a:pt x="180" y="753"/>
                </a:lnTo>
                <a:lnTo>
                  <a:pt x="160" y="762"/>
                </a:lnTo>
                <a:lnTo>
                  <a:pt x="151" y="767"/>
                </a:lnTo>
                <a:lnTo>
                  <a:pt x="141" y="773"/>
                </a:lnTo>
                <a:lnTo>
                  <a:pt x="141" y="773"/>
                </a:lnTo>
                <a:lnTo>
                  <a:pt x="132" y="779"/>
                </a:lnTo>
                <a:lnTo>
                  <a:pt x="127" y="784"/>
                </a:lnTo>
                <a:lnTo>
                  <a:pt x="120" y="789"/>
                </a:lnTo>
                <a:lnTo>
                  <a:pt x="115" y="794"/>
                </a:lnTo>
                <a:lnTo>
                  <a:pt x="112" y="799"/>
                </a:lnTo>
                <a:lnTo>
                  <a:pt x="111" y="802"/>
                </a:lnTo>
                <a:lnTo>
                  <a:pt x="111" y="805"/>
                </a:lnTo>
                <a:lnTo>
                  <a:pt x="112" y="808"/>
                </a:lnTo>
                <a:lnTo>
                  <a:pt x="113" y="810"/>
                </a:lnTo>
                <a:lnTo>
                  <a:pt x="113" y="810"/>
                </a:lnTo>
                <a:lnTo>
                  <a:pt x="117" y="815"/>
                </a:lnTo>
                <a:lnTo>
                  <a:pt x="123" y="819"/>
                </a:lnTo>
                <a:lnTo>
                  <a:pt x="129" y="821"/>
                </a:lnTo>
                <a:lnTo>
                  <a:pt x="136" y="823"/>
                </a:lnTo>
                <a:lnTo>
                  <a:pt x="150" y="825"/>
                </a:lnTo>
                <a:lnTo>
                  <a:pt x="161" y="827"/>
                </a:lnTo>
                <a:lnTo>
                  <a:pt x="161" y="827"/>
                </a:lnTo>
                <a:lnTo>
                  <a:pt x="201" y="831"/>
                </a:lnTo>
                <a:lnTo>
                  <a:pt x="241" y="834"/>
                </a:lnTo>
                <a:lnTo>
                  <a:pt x="281" y="836"/>
                </a:lnTo>
                <a:lnTo>
                  <a:pt x="322" y="837"/>
                </a:lnTo>
                <a:lnTo>
                  <a:pt x="322" y="837"/>
                </a:lnTo>
                <a:lnTo>
                  <a:pt x="362" y="837"/>
                </a:lnTo>
                <a:lnTo>
                  <a:pt x="404" y="836"/>
                </a:lnTo>
                <a:lnTo>
                  <a:pt x="445" y="833"/>
                </a:lnTo>
                <a:lnTo>
                  <a:pt x="466" y="831"/>
                </a:lnTo>
                <a:lnTo>
                  <a:pt x="486" y="828"/>
                </a:lnTo>
                <a:lnTo>
                  <a:pt x="486" y="828"/>
                </a:lnTo>
                <a:lnTo>
                  <a:pt x="497" y="826"/>
                </a:lnTo>
                <a:lnTo>
                  <a:pt x="508" y="823"/>
                </a:lnTo>
                <a:lnTo>
                  <a:pt x="518" y="819"/>
                </a:lnTo>
                <a:lnTo>
                  <a:pt x="523" y="817"/>
                </a:lnTo>
                <a:lnTo>
                  <a:pt x="528" y="814"/>
                </a:lnTo>
                <a:lnTo>
                  <a:pt x="528" y="814"/>
                </a:lnTo>
                <a:lnTo>
                  <a:pt x="532" y="809"/>
                </a:lnTo>
                <a:lnTo>
                  <a:pt x="533" y="804"/>
                </a:lnTo>
                <a:lnTo>
                  <a:pt x="533" y="800"/>
                </a:lnTo>
                <a:lnTo>
                  <a:pt x="532" y="796"/>
                </a:lnTo>
                <a:lnTo>
                  <a:pt x="530" y="792"/>
                </a:lnTo>
                <a:lnTo>
                  <a:pt x="526" y="788"/>
                </a:lnTo>
                <a:lnTo>
                  <a:pt x="519" y="782"/>
                </a:lnTo>
                <a:lnTo>
                  <a:pt x="519" y="782"/>
                </a:lnTo>
                <a:lnTo>
                  <a:pt x="510" y="776"/>
                </a:lnTo>
                <a:lnTo>
                  <a:pt x="501" y="770"/>
                </a:lnTo>
                <a:lnTo>
                  <a:pt x="482" y="760"/>
                </a:lnTo>
                <a:lnTo>
                  <a:pt x="461" y="752"/>
                </a:lnTo>
                <a:lnTo>
                  <a:pt x="439" y="746"/>
                </a:lnTo>
                <a:lnTo>
                  <a:pt x="418" y="740"/>
                </a:lnTo>
                <a:lnTo>
                  <a:pt x="396" y="735"/>
                </a:lnTo>
                <a:lnTo>
                  <a:pt x="353" y="727"/>
                </a:lnTo>
                <a:lnTo>
                  <a:pt x="353" y="727"/>
                </a:lnTo>
                <a:lnTo>
                  <a:pt x="354" y="719"/>
                </a:lnTo>
                <a:lnTo>
                  <a:pt x="354" y="710"/>
                </a:lnTo>
                <a:lnTo>
                  <a:pt x="353" y="702"/>
                </a:lnTo>
                <a:lnTo>
                  <a:pt x="352" y="694"/>
                </a:lnTo>
                <a:lnTo>
                  <a:pt x="348" y="678"/>
                </a:lnTo>
                <a:lnTo>
                  <a:pt x="342" y="662"/>
                </a:lnTo>
                <a:lnTo>
                  <a:pt x="342" y="662"/>
                </a:lnTo>
                <a:lnTo>
                  <a:pt x="374" y="659"/>
                </a:lnTo>
                <a:lnTo>
                  <a:pt x="405" y="654"/>
                </a:lnTo>
                <a:lnTo>
                  <a:pt x="405" y="654"/>
                </a:lnTo>
                <a:lnTo>
                  <a:pt x="423" y="650"/>
                </a:lnTo>
                <a:lnTo>
                  <a:pt x="441" y="644"/>
                </a:lnTo>
                <a:lnTo>
                  <a:pt x="460" y="637"/>
                </a:lnTo>
                <a:lnTo>
                  <a:pt x="478" y="630"/>
                </a:lnTo>
                <a:lnTo>
                  <a:pt x="495" y="622"/>
                </a:lnTo>
                <a:lnTo>
                  <a:pt x="511" y="614"/>
                </a:lnTo>
                <a:lnTo>
                  <a:pt x="528" y="604"/>
                </a:lnTo>
                <a:lnTo>
                  <a:pt x="544" y="593"/>
                </a:lnTo>
                <a:lnTo>
                  <a:pt x="544" y="593"/>
                </a:lnTo>
                <a:lnTo>
                  <a:pt x="561" y="580"/>
                </a:lnTo>
                <a:lnTo>
                  <a:pt x="577" y="564"/>
                </a:lnTo>
                <a:lnTo>
                  <a:pt x="592" y="548"/>
                </a:lnTo>
                <a:lnTo>
                  <a:pt x="606" y="530"/>
                </a:lnTo>
                <a:lnTo>
                  <a:pt x="620" y="512"/>
                </a:lnTo>
                <a:lnTo>
                  <a:pt x="631" y="493"/>
                </a:lnTo>
                <a:lnTo>
                  <a:pt x="641" y="472"/>
                </a:lnTo>
                <a:lnTo>
                  <a:pt x="649" y="452"/>
                </a:lnTo>
                <a:lnTo>
                  <a:pt x="657" y="431"/>
                </a:lnTo>
                <a:lnTo>
                  <a:pt x="663" y="409"/>
                </a:lnTo>
                <a:lnTo>
                  <a:pt x="667" y="387"/>
                </a:lnTo>
                <a:lnTo>
                  <a:pt x="670" y="365"/>
                </a:lnTo>
                <a:lnTo>
                  <a:pt x="671" y="343"/>
                </a:lnTo>
                <a:lnTo>
                  <a:pt x="671" y="319"/>
                </a:lnTo>
                <a:lnTo>
                  <a:pt x="670" y="298"/>
                </a:lnTo>
                <a:lnTo>
                  <a:pt x="667" y="276"/>
                </a:lnTo>
                <a:lnTo>
                  <a:pt x="667" y="276"/>
                </a:lnTo>
                <a:lnTo>
                  <a:pt x="662" y="256"/>
                </a:lnTo>
                <a:lnTo>
                  <a:pt x="657" y="234"/>
                </a:lnTo>
                <a:lnTo>
                  <a:pt x="650" y="214"/>
                </a:lnTo>
                <a:lnTo>
                  <a:pt x="642" y="195"/>
                </a:lnTo>
                <a:lnTo>
                  <a:pt x="633" y="176"/>
                </a:lnTo>
                <a:lnTo>
                  <a:pt x="623" y="156"/>
                </a:lnTo>
                <a:lnTo>
                  <a:pt x="612" y="138"/>
                </a:lnTo>
                <a:lnTo>
                  <a:pt x="599" y="121"/>
                </a:lnTo>
                <a:lnTo>
                  <a:pt x="599" y="121"/>
                </a:lnTo>
                <a:close/>
                <a:moveTo>
                  <a:pt x="454" y="10"/>
                </a:moveTo>
                <a:lnTo>
                  <a:pt x="454" y="10"/>
                </a:lnTo>
                <a:lnTo>
                  <a:pt x="457" y="11"/>
                </a:lnTo>
                <a:lnTo>
                  <a:pt x="459" y="13"/>
                </a:lnTo>
                <a:lnTo>
                  <a:pt x="461" y="15"/>
                </a:lnTo>
                <a:lnTo>
                  <a:pt x="462" y="17"/>
                </a:lnTo>
                <a:lnTo>
                  <a:pt x="461" y="22"/>
                </a:lnTo>
                <a:lnTo>
                  <a:pt x="459" y="28"/>
                </a:lnTo>
                <a:lnTo>
                  <a:pt x="456" y="35"/>
                </a:lnTo>
                <a:lnTo>
                  <a:pt x="451" y="41"/>
                </a:lnTo>
                <a:lnTo>
                  <a:pt x="443" y="50"/>
                </a:lnTo>
                <a:lnTo>
                  <a:pt x="443" y="50"/>
                </a:lnTo>
                <a:lnTo>
                  <a:pt x="431" y="45"/>
                </a:lnTo>
                <a:lnTo>
                  <a:pt x="431" y="45"/>
                </a:lnTo>
                <a:lnTo>
                  <a:pt x="434" y="35"/>
                </a:lnTo>
                <a:lnTo>
                  <a:pt x="438" y="23"/>
                </a:lnTo>
                <a:lnTo>
                  <a:pt x="440" y="17"/>
                </a:lnTo>
                <a:lnTo>
                  <a:pt x="444" y="13"/>
                </a:lnTo>
                <a:lnTo>
                  <a:pt x="449" y="11"/>
                </a:lnTo>
                <a:lnTo>
                  <a:pt x="451" y="10"/>
                </a:lnTo>
                <a:lnTo>
                  <a:pt x="454" y="10"/>
                </a:lnTo>
                <a:lnTo>
                  <a:pt x="454" y="10"/>
                </a:lnTo>
                <a:close/>
                <a:moveTo>
                  <a:pt x="511" y="246"/>
                </a:moveTo>
                <a:lnTo>
                  <a:pt x="511" y="246"/>
                </a:lnTo>
                <a:lnTo>
                  <a:pt x="524" y="243"/>
                </a:lnTo>
                <a:lnTo>
                  <a:pt x="531" y="243"/>
                </a:lnTo>
                <a:lnTo>
                  <a:pt x="531" y="243"/>
                </a:lnTo>
                <a:lnTo>
                  <a:pt x="529" y="245"/>
                </a:lnTo>
                <a:lnTo>
                  <a:pt x="529" y="245"/>
                </a:lnTo>
                <a:lnTo>
                  <a:pt x="520" y="248"/>
                </a:lnTo>
                <a:lnTo>
                  <a:pt x="512" y="251"/>
                </a:lnTo>
                <a:lnTo>
                  <a:pt x="512" y="251"/>
                </a:lnTo>
                <a:lnTo>
                  <a:pt x="511" y="246"/>
                </a:lnTo>
                <a:lnTo>
                  <a:pt x="511" y="246"/>
                </a:lnTo>
                <a:close/>
                <a:moveTo>
                  <a:pt x="516" y="292"/>
                </a:moveTo>
                <a:lnTo>
                  <a:pt x="516" y="292"/>
                </a:lnTo>
                <a:lnTo>
                  <a:pt x="524" y="292"/>
                </a:lnTo>
                <a:lnTo>
                  <a:pt x="533" y="291"/>
                </a:lnTo>
                <a:lnTo>
                  <a:pt x="533" y="291"/>
                </a:lnTo>
                <a:lnTo>
                  <a:pt x="546" y="289"/>
                </a:lnTo>
                <a:lnTo>
                  <a:pt x="546" y="289"/>
                </a:lnTo>
                <a:lnTo>
                  <a:pt x="555" y="287"/>
                </a:lnTo>
                <a:lnTo>
                  <a:pt x="556" y="287"/>
                </a:lnTo>
                <a:lnTo>
                  <a:pt x="557" y="288"/>
                </a:lnTo>
                <a:lnTo>
                  <a:pt x="552" y="290"/>
                </a:lnTo>
                <a:lnTo>
                  <a:pt x="552" y="290"/>
                </a:lnTo>
                <a:lnTo>
                  <a:pt x="543" y="292"/>
                </a:lnTo>
                <a:lnTo>
                  <a:pt x="534" y="293"/>
                </a:lnTo>
                <a:lnTo>
                  <a:pt x="524" y="294"/>
                </a:lnTo>
                <a:lnTo>
                  <a:pt x="520" y="295"/>
                </a:lnTo>
                <a:lnTo>
                  <a:pt x="516" y="297"/>
                </a:lnTo>
                <a:lnTo>
                  <a:pt x="516" y="297"/>
                </a:lnTo>
                <a:lnTo>
                  <a:pt x="516" y="292"/>
                </a:lnTo>
                <a:lnTo>
                  <a:pt x="516" y="292"/>
                </a:lnTo>
                <a:close/>
                <a:moveTo>
                  <a:pt x="516" y="284"/>
                </a:moveTo>
                <a:lnTo>
                  <a:pt x="516" y="284"/>
                </a:lnTo>
                <a:lnTo>
                  <a:pt x="529" y="282"/>
                </a:lnTo>
                <a:lnTo>
                  <a:pt x="529" y="282"/>
                </a:lnTo>
                <a:lnTo>
                  <a:pt x="539" y="280"/>
                </a:lnTo>
                <a:lnTo>
                  <a:pt x="544" y="279"/>
                </a:lnTo>
                <a:lnTo>
                  <a:pt x="548" y="278"/>
                </a:lnTo>
                <a:lnTo>
                  <a:pt x="548" y="278"/>
                </a:lnTo>
                <a:lnTo>
                  <a:pt x="541" y="281"/>
                </a:lnTo>
                <a:lnTo>
                  <a:pt x="533" y="284"/>
                </a:lnTo>
                <a:lnTo>
                  <a:pt x="516" y="289"/>
                </a:lnTo>
                <a:lnTo>
                  <a:pt x="516" y="289"/>
                </a:lnTo>
                <a:lnTo>
                  <a:pt x="516" y="286"/>
                </a:lnTo>
                <a:lnTo>
                  <a:pt x="516" y="286"/>
                </a:lnTo>
                <a:lnTo>
                  <a:pt x="516" y="284"/>
                </a:lnTo>
                <a:lnTo>
                  <a:pt x="516" y="284"/>
                </a:lnTo>
                <a:close/>
                <a:moveTo>
                  <a:pt x="516" y="273"/>
                </a:moveTo>
                <a:lnTo>
                  <a:pt x="516" y="273"/>
                </a:lnTo>
                <a:lnTo>
                  <a:pt x="531" y="272"/>
                </a:lnTo>
                <a:lnTo>
                  <a:pt x="544" y="270"/>
                </a:lnTo>
                <a:lnTo>
                  <a:pt x="544" y="270"/>
                </a:lnTo>
                <a:lnTo>
                  <a:pt x="530" y="274"/>
                </a:lnTo>
                <a:lnTo>
                  <a:pt x="516" y="281"/>
                </a:lnTo>
                <a:lnTo>
                  <a:pt x="516" y="281"/>
                </a:lnTo>
                <a:lnTo>
                  <a:pt x="516" y="273"/>
                </a:lnTo>
                <a:lnTo>
                  <a:pt x="516" y="273"/>
                </a:lnTo>
                <a:close/>
                <a:moveTo>
                  <a:pt x="516" y="269"/>
                </a:moveTo>
                <a:lnTo>
                  <a:pt x="516" y="269"/>
                </a:lnTo>
                <a:lnTo>
                  <a:pt x="515" y="263"/>
                </a:lnTo>
                <a:lnTo>
                  <a:pt x="515" y="263"/>
                </a:lnTo>
                <a:lnTo>
                  <a:pt x="524" y="263"/>
                </a:lnTo>
                <a:lnTo>
                  <a:pt x="524" y="263"/>
                </a:lnTo>
                <a:lnTo>
                  <a:pt x="531" y="262"/>
                </a:lnTo>
                <a:lnTo>
                  <a:pt x="534" y="262"/>
                </a:lnTo>
                <a:lnTo>
                  <a:pt x="534" y="263"/>
                </a:lnTo>
                <a:lnTo>
                  <a:pt x="533" y="263"/>
                </a:lnTo>
                <a:lnTo>
                  <a:pt x="533" y="263"/>
                </a:lnTo>
                <a:lnTo>
                  <a:pt x="524" y="266"/>
                </a:lnTo>
                <a:lnTo>
                  <a:pt x="516" y="269"/>
                </a:lnTo>
                <a:lnTo>
                  <a:pt x="516" y="269"/>
                </a:lnTo>
                <a:close/>
                <a:moveTo>
                  <a:pt x="515" y="261"/>
                </a:moveTo>
                <a:lnTo>
                  <a:pt x="515" y="261"/>
                </a:lnTo>
                <a:lnTo>
                  <a:pt x="520" y="260"/>
                </a:lnTo>
                <a:lnTo>
                  <a:pt x="526" y="258"/>
                </a:lnTo>
                <a:lnTo>
                  <a:pt x="538" y="253"/>
                </a:lnTo>
                <a:lnTo>
                  <a:pt x="538" y="253"/>
                </a:lnTo>
                <a:lnTo>
                  <a:pt x="539" y="258"/>
                </a:lnTo>
                <a:lnTo>
                  <a:pt x="539" y="258"/>
                </a:lnTo>
                <a:lnTo>
                  <a:pt x="528" y="260"/>
                </a:lnTo>
                <a:lnTo>
                  <a:pt x="515" y="261"/>
                </a:lnTo>
                <a:lnTo>
                  <a:pt x="515" y="261"/>
                </a:lnTo>
                <a:close/>
                <a:moveTo>
                  <a:pt x="537" y="248"/>
                </a:moveTo>
                <a:lnTo>
                  <a:pt x="537" y="248"/>
                </a:lnTo>
                <a:lnTo>
                  <a:pt x="538" y="251"/>
                </a:lnTo>
                <a:lnTo>
                  <a:pt x="538" y="251"/>
                </a:lnTo>
                <a:lnTo>
                  <a:pt x="533" y="251"/>
                </a:lnTo>
                <a:lnTo>
                  <a:pt x="529" y="251"/>
                </a:lnTo>
                <a:lnTo>
                  <a:pt x="519" y="253"/>
                </a:lnTo>
                <a:lnTo>
                  <a:pt x="519" y="253"/>
                </a:lnTo>
                <a:lnTo>
                  <a:pt x="513" y="254"/>
                </a:lnTo>
                <a:lnTo>
                  <a:pt x="515" y="252"/>
                </a:lnTo>
                <a:lnTo>
                  <a:pt x="525" y="249"/>
                </a:lnTo>
                <a:lnTo>
                  <a:pt x="525" y="249"/>
                </a:lnTo>
                <a:lnTo>
                  <a:pt x="532" y="246"/>
                </a:lnTo>
                <a:lnTo>
                  <a:pt x="538" y="242"/>
                </a:lnTo>
                <a:lnTo>
                  <a:pt x="538" y="242"/>
                </a:lnTo>
                <a:lnTo>
                  <a:pt x="538" y="242"/>
                </a:lnTo>
                <a:lnTo>
                  <a:pt x="538" y="242"/>
                </a:lnTo>
                <a:lnTo>
                  <a:pt x="537" y="248"/>
                </a:lnTo>
                <a:lnTo>
                  <a:pt x="537" y="248"/>
                </a:lnTo>
                <a:close/>
                <a:moveTo>
                  <a:pt x="528" y="253"/>
                </a:moveTo>
                <a:lnTo>
                  <a:pt x="528" y="253"/>
                </a:lnTo>
                <a:lnTo>
                  <a:pt x="530" y="253"/>
                </a:lnTo>
                <a:lnTo>
                  <a:pt x="528" y="254"/>
                </a:lnTo>
                <a:lnTo>
                  <a:pt x="521" y="256"/>
                </a:lnTo>
                <a:lnTo>
                  <a:pt x="521" y="256"/>
                </a:lnTo>
                <a:lnTo>
                  <a:pt x="514" y="259"/>
                </a:lnTo>
                <a:lnTo>
                  <a:pt x="514" y="259"/>
                </a:lnTo>
                <a:lnTo>
                  <a:pt x="513" y="256"/>
                </a:lnTo>
                <a:lnTo>
                  <a:pt x="513" y="256"/>
                </a:lnTo>
                <a:lnTo>
                  <a:pt x="520" y="255"/>
                </a:lnTo>
                <a:lnTo>
                  <a:pt x="528" y="253"/>
                </a:lnTo>
                <a:lnTo>
                  <a:pt x="528" y="253"/>
                </a:lnTo>
                <a:close/>
                <a:moveTo>
                  <a:pt x="516" y="304"/>
                </a:moveTo>
                <a:lnTo>
                  <a:pt x="516" y="304"/>
                </a:lnTo>
                <a:lnTo>
                  <a:pt x="525" y="304"/>
                </a:lnTo>
                <a:lnTo>
                  <a:pt x="535" y="303"/>
                </a:lnTo>
                <a:lnTo>
                  <a:pt x="552" y="299"/>
                </a:lnTo>
                <a:lnTo>
                  <a:pt x="552" y="299"/>
                </a:lnTo>
                <a:lnTo>
                  <a:pt x="559" y="299"/>
                </a:lnTo>
                <a:lnTo>
                  <a:pt x="560" y="299"/>
                </a:lnTo>
                <a:lnTo>
                  <a:pt x="560" y="299"/>
                </a:lnTo>
                <a:lnTo>
                  <a:pt x="554" y="302"/>
                </a:lnTo>
                <a:lnTo>
                  <a:pt x="554" y="302"/>
                </a:lnTo>
                <a:lnTo>
                  <a:pt x="546" y="306"/>
                </a:lnTo>
                <a:lnTo>
                  <a:pt x="539" y="308"/>
                </a:lnTo>
                <a:lnTo>
                  <a:pt x="539" y="308"/>
                </a:lnTo>
                <a:lnTo>
                  <a:pt x="519" y="313"/>
                </a:lnTo>
                <a:lnTo>
                  <a:pt x="519" y="313"/>
                </a:lnTo>
                <a:lnTo>
                  <a:pt x="517" y="309"/>
                </a:lnTo>
                <a:lnTo>
                  <a:pt x="516" y="304"/>
                </a:lnTo>
                <a:lnTo>
                  <a:pt x="516" y="304"/>
                </a:lnTo>
                <a:close/>
                <a:moveTo>
                  <a:pt x="559" y="314"/>
                </a:moveTo>
                <a:lnTo>
                  <a:pt x="559" y="314"/>
                </a:lnTo>
                <a:lnTo>
                  <a:pt x="553" y="317"/>
                </a:lnTo>
                <a:lnTo>
                  <a:pt x="546" y="319"/>
                </a:lnTo>
                <a:lnTo>
                  <a:pt x="546" y="319"/>
                </a:lnTo>
                <a:lnTo>
                  <a:pt x="536" y="320"/>
                </a:lnTo>
                <a:lnTo>
                  <a:pt x="536" y="320"/>
                </a:lnTo>
                <a:lnTo>
                  <a:pt x="528" y="320"/>
                </a:lnTo>
                <a:lnTo>
                  <a:pt x="522" y="317"/>
                </a:lnTo>
                <a:lnTo>
                  <a:pt x="522" y="317"/>
                </a:lnTo>
                <a:lnTo>
                  <a:pt x="532" y="316"/>
                </a:lnTo>
                <a:lnTo>
                  <a:pt x="541" y="315"/>
                </a:lnTo>
                <a:lnTo>
                  <a:pt x="541" y="315"/>
                </a:lnTo>
                <a:lnTo>
                  <a:pt x="550" y="313"/>
                </a:lnTo>
                <a:lnTo>
                  <a:pt x="550" y="313"/>
                </a:lnTo>
                <a:lnTo>
                  <a:pt x="556" y="312"/>
                </a:lnTo>
                <a:lnTo>
                  <a:pt x="560" y="312"/>
                </a:lnTo>
                <a:lnTo>
                  <a:pt x="560" y="313"/>
                </a:lnTo>
                <a:lnTo>
                  <a:pt x="559" y="314"/>
                </a:lnTo>
                <a:lnTo>
                  <a:pt x="559" y="314"/>
                </a:lnTo>
                <a:close/>
                <a:moveTo>
                  <a:pt x="565" y="309"/>
                </a:moveTo>
                <a:lnTo>
                  <a:pt x="565" y="309"/>
                </a:lnTo>
                <a:lnTo>
                  <a:pt x="564" y="309"/>
                </a:lnTo>
                <a:lnTo>
                  <a:pt x="564" y="309"/>
                </a:lnTo>
                <a:lnTo>
                  <a:pt x="551" y="311"/>
                </a:lnTo>
                <a:lnTo>
                  <a:pt x="537" y="313"/>
                </a:lnTo>
                <a:lnTo>
                  <a:pt x="537" y="313"/>
                </a:lnTo>
                <a:lnTo>
                  <a:pt x="530" y="315"/>
                </a:lnTo>
                <a:lnTo>
                  <a:pt x="521" y="315"/>
                </a:lnTo>
                <a:lnTo>
                  <a:pt x="521" y="315"/>
                </a:lnTo>
                <a:lnTo>
                  <a:pt x="520" y="315"/>
                </a:lnTo>
                <a:lnTo>
                  <a:pt x="520" y="315"/>
                </a:lnTo>
                <a:lnTo>
                  <a:pt x="520" y="315"/>
                </a:lnTo>
                <a:lnTo>
                  <a:pt x="520" y="315"/>
                </a:lnTo>
                <a:lnTo>
                  <a:pt x="526" y="313"/>
                </a:lnTo>
                <a:lnTo>
                  <a:pt x="526" y="313"/>
                </a:lnTo>
                <a:lnTo>
                  <a:pt x="537" y="311"/>
                </a:lnTo>
                <a:lnTo>
                  <a:pt x="546" y="308"/>
                </a:lnTo>
                <a:lnTo>
                  <a:pt x="556" y="304"/>
                </a:lnTo>
                <a:lnTo>
                  <a:pt x="564" y="298"/>
                </a:lnTo>
                <a:lnTo>
                  <a:pt x="564" y="298"/>
                </a:lnTo>
                <a:lnTo>
                  <a:pt x="565" y="298"/>
                </a:lnTo>
                <a:lnTo>
                  <a:pt x="565" y="298"/>
                </a:lnTo>
                <a:lnTo>
                  <a:pt x="566" y="300"/>
                </a:lnTo>
                <a:lnTo>
                  <a:pt x="566" y="300"/>
                </a:lnTo>
                <a:lnTo>
                  <a:pt x="567" y="305"/>
                </a:lnTo>
                <a:lnTo>
                  <a:pt x="565" y="309"/>
                </a:lnTo>
                <a:lnTo>
                  <a:pt x="565" y="309"/>
                </a:lnTo>
                <a:close/>
                <a:moveTo>
                  <a:pt x="564" y="296"/>
                </a:moveTo>
                <a:lnTo>
                  <a:pt x="564" y="296"/>
                </a:lnTo>
                <a:lnTo>
                  <a:pt x="551" y="298"/>
                </a:lnTo>
                <a:lnTo>
                  <a:pt x="539" y="300"/>
                </a:lnTo>
                <a:lnTo>
                  <a:pt x="539" y="300"/>
                </a:lnTo>
                <a:lnTo>
                  <a:pt x="531" y="301"/>
                </a:lnTo>
                <a:lnTo>
                  <a:pt x="522" y="302"/>
                </a:lnTo>
                <a:lnTo>
                  <a:pt x="522" y="302"/>
                </a:lnTo>
                <a:lnTo>
                  <a:pt x="516" y="302"/>
                </a:lnTo>
                <a:lnTo>
                  <a:pt x="516" y="302"/>
                </a:lnTo>
                <a:lnTo>
                  <a:pt x="516" y="300"/>
                </a:lnTo>
                <a:lnTo>
                  <a:pt x="516" y="300"/>
                </a:lnTo>
                <a:lnTo>
                  <a:pt x="520" y="298"/>
                </a:lnTo>
                <a:lnTo>
                  <a:pt x="524" y="296"/>
                </a:lnTo>
                <a:lnTo>
                  <a:pt x="524" y="296"/>
                </a:lnTo>
                <a:lnTo>
                  <a:pt x="534" y="295"/>
                </a:lnTo>
                <a:lnTo>
                  <a:pt x="543" y="294"/>
                </a:lnTo>
                <a:lnTo>
                  <a:pt x="552" y="292"/>
                </a:lnTo>
                <a:lnTo>
                  <a:pt x="556" y="291"/>
                </a:lnTo>
                <a:lnTo>
                  <a:pt x="559" y="288"/>
                </a:lnTo>
                <a:lnTo>
                  <a:pt x="559" y="288"/>
                </a:lnTo>
                <a:lnTo>
                  <a:pt x="564" y="297"/>
                </a:lnTo>
                <a:lnTo>
                  <a:pt x="564" y="297"/>
                </a:lnTo>
                <a:lnTo>
                  <a:pt x="564" y="296"/>
                </a:lnTo>
                <a:lnTo>
                  <a:pt x="564" y="296"/>
                </a:lnTo>
                <a:close/>
                <a:moveTo>
                  <a:pt x="520" y="290"/>
                </a:moveTo>
                <a:lnTo>
                  <a:pt x="520" y="290"/>
                </a:lnTo>
                <a:lnTo>
                  <a:pt x="517" y="291"/>
                </a:lnTo>
                <a:lnTo>
                  <a:pt x="521" y="289"/>
                </a:lnTo>
                <a:lnTo>
                  <a:pt x="521" y="289"/>
                </a:lnTo>
                <a:lnTo>
                  <a:pt x="536" y="285"/>
                </a:lnTo>
                <a:lnTo>
                  <a:pt x="536" y="285"/>
                </a:lnTo>
                <a:lnTo>
                  <a:pt x="544" y="282"/>
                </a:lnTo>
                <a:lnTo>
                  <a:pt x="552" y="278"/>
                </a:lnTo>
                <a:lnTo>
                  <a:pt x="552" y="278"/>
                </a:lnTo>
                <a:lnTo>
                  <a:pt x="553" y="280"/>
                </a:lnTo>
                <a:lnTo>
                  <a:pt x="553" y="280"/>
                </a:lnTo>
                <a:lnTo>
                  <a:pt x="557" y="285"/>
                </a:lnTo>
                <a:lnTo>
                  <a:pt x="557" y="285"/>
                </a:lnTo>
                <a:lnTo>
                  <a:pt x="539" y="288"/>
                </a:lnTo>
                <a:lnTo>
                  <a:pt x="530" y="289"/>
                </a:lnTo>
                <a:lnTo>
                  <a:pt x="520" y="290"/>
                </a:lnTo>
                <a:lnTo>
                  <a:pt x="520" y="290"/>
                </a:lnTo>
                <a:close/>
                <a:moveTo>
                  <a:pt x="523" y="281"/>
                </a:moveTo>
                <a:lnTo>
                  <a:pt x="523" y="281"/>
                </a:lnTo>
                <a:lnTo>
                  <a:pt x="518" y="282"/>
                </a:lnTo>
                <a:lnTo>
                  <a:pt x="519" y="281"/>
                </a:lnTo>
                <a:lnTo>
                  <a:pt x="526" y="278"/>
                </a:lnTo>
                <a:lnTo>
                  <a:pt x="526" y="278"/>
                </a:lnTo>
                <a:lnTo>
                  <a:pt x="537" y="274"/>
                </a:lnTo>
                <a:lnTo>
                  <a:pt x="547" y="271"/>
                </a:lnTo>
                <a:lnTo>
                  <a:pt x="547" y="271"/>
                </a:lnTo>
                <a:lnTo>
                  <a:pt x="550" y="275"/>
                </a:lnTo>
                <a:lnTo>
                  <a:pt x="550" y="275"/>
                </a:lnTo>
                <a:lnTo>
                  <a:pt x="537" y="278"/>
                </a:lnTo>
                <a:lnTo>
                  <a:pt x="523" y="281"/>
                </a:lnTo>
                <a:lnTo>
                  <a:pt x="523" y="281"/>
                </a:lnTo>
                <a:close/>
                <a:moveTo>
                  <a:pt x="528" y="270"/>
                </a:moveTo>
                <a:lnTo>
                  <a:pt x="528" y="270"/>
                </a:lnTo>
                <a:lnTo>
                  <a:pt x="519" y="271"/>
                </a:lnTo>
                <a:lnTo>
                  <a:pt x="518" y="270"/>
                </a:lnTo>
                <a:lnTo>
                  <a:pt x="518" y="270"/>
                </a:lnTo>
                <a:lnTo>
                  <a:pt x="522" y="268"/>
                </a:lnTo>
                <a:lnTo>
                  <a:pt x="522" y="268"/>
                </a:lnTo>
                <a:lnTo>
                  <a:pt x="532" y="266"/>
                </a:lnTo>
                <a:lnTo>
                  <a:pt x="537" y="264"/>
                </a:lnTo>
                <a:lnTo>
                  <a:pt x="541" y="261"/>
                </a:lnTo>
                <a:lnTo>
                  <a:pt x="541" y="261"/>
                </a:lnTo>
                <a:lnTo>
                  <a:pt x="545" y="269"/>
                </a:lnTo>
                <a:lnTo>
                  <a:pt x="545" y="269"/>
                </a:lnTo>
                <a:lnTo>
                  <a:pt x="528" y="270"/>
                </a:lnTo>
                <a:lnTo>
                  <a:pt x="528" y="270"/>
                </a:lnTo>
                <a:close/>
                <a:moveTo>
                  <a:pt x="539" y="241"/>
                </a:moveTo>
                <a:lnTo>
                  <a:pt x="539" y="241"/>
                </a:lnTo>
                <a:lnTo>
                  <a:pt x="538" y="241"/>
                </a:lnTo>
                <a:lnTo>
                  <a:pt x="538" y="240"/>
                </a:lnTo>
                <a:lnTo>
                  <a:pt x="538" y="240"/>
                </a:lnTo>
                <a:lnTo>
                  <a:pt x="523" y="242"/>
                </a:lnTo>
                <a:lnTo>
                  <a:pt x="510" y="243"/>
                </a:lnTo>
                <a:lnTo>
                  <a:pt x="510" y="243"/>
                </a:lnTo>
                <a:lnTo>
                  <a:pt x="510" y="245"/>
                </a:lnTo>
                <a:lnTo>
                  <a:pt x="510" y="245"/>
                </a:lnTo>
                <a:lnTo>
                  <a:pt x="509" y="242"/>
                </a:lnTo>
                <a:lnTo>
                  <a:pt x="509" y="242"/>
                </a:lnTo>
                <a:lnTo>
                  <a:pt x="508" y="239"/>
                </a:lnTo>
                <a:lnTo>
                  <a:pt x="508" y="239"/>
                </a:lnTo>
                <a:lnTo>
                  <a:pt x="525" y="237"/>
                </a:lnTo>
                <a:lnTo>
                  <a:pt x="543" y="233"/>
                </a:lnTo>
                <a:lnTo>
                  <a:pt x="559" y="230"/>
                </a:lnTo>
                <a:lnTo>
                  <a:pt x="576" y="227"/>
                </a:lnTo>
                <a:lnTo>
                  <a:pt x="576" y="227"/>
                </a:lnTo>
                <a:lnTo>
                  <a:pt x="587" y="225"/>
                </a:lnTo>
                <a:lnTo>
                  <a:pt x="587" y="225"/>
                </a:lnTo>
                <a:lnTo>
                  <a:pt x="596" y="223"/>
                </a:lnTo>
                <a:lnTo>
                  <a:pt x="594" y="224"/>
                </a:lnTo>
                <a:lnTo>
                  <a:pt x="594" y="224"/>
                </a:lnTo>
                <a:lnTo>
                  <a:pt x="575" y="230"/>
                </a:lnTo>
                <a:lnTo>
                  <a:pt x="556" y="236"/>
                </a:lnTo>
                <a:lnTo>
                  <a:pt x="556" y="236"/>
                </a:lnTo>
                <a:lnTo>
                  <a:pt x="552" y="234"/>
                </a:lnTo>
                <a:lnTo>
                  <a:pt x="552" y="234"/>
                </a:lnTo>
                <a:lnTo>
                  <a:pt x="547" y="234"/>
                </a:lnTo>
                <a:lnTo>
                  <a:pt x="543" y="235"/>
                </a:lnTo>
                <a:lnTo>
                  <a:pt x="541" y="238"/>
                </a:lnTo>
                <a:lnTo>
                  <a:pt x="539" y="241"/>
                </a:lnTo>
                <a:lnTo>
                  <a:pt x="539" y="241"/>
                </a:lnTo>
                <a:close/>
                <a:moveTo>
                  <a:pt x="484" y="260"/>
                </a:moveTo>
                <a:lnTo>
                  <a:pt x="484" y="260"/>
                </a:lnTo>
                <a:lnTo>
                  <a:pt x="484" y="260"/>
                </a:lnTo>
                <a:lnTo>
                  <a:pt x="484" y="260"/>
                </a:lnTo>
                <a:lnTo>
                  <a:pt x="485" y="264"/>
                </a:lnTo>
                <a:lnTo>
                  <a:pt x="485" y="264"/>
                </a:lnTo>
                <a:lnTo>
                  <a:pt x="486" y="268"/>
                </a:lnTo>
                <a:lnTo>
                  <a:pt x="486" y="268"/>
                </a:lnTo>
                <a:lnTo>
                  <a:pt x="477" y="269"/>
                </a:lnTo>
                <a:lnTo>
                  <a:pt x="469" y="273"/>
                </a:lnTo>
                <a:lnTo>
                  <a:pt x="469" y="273"/>
                </a:lnTo>
                <a:lnTo>
                  <a:pt x="443" y="281"/>
                </a:lnTo>
                <a:lnTo>
                  <a:pt x="430" y="285"/>
                </a:lnTo>
                <a:lnTo>
                  <a:pt x="417" y="289"/>
                </a:lnTo>
                <a:lnTo>
                  <a:pt x="417" y="289"/>
                </a:lnTo>
                <a:lnTo>
                  <a:pt x="388" y="295"/>
                </a:lnTo>
                <a:lnTo>
                  <a:pt x="374" y="298"/>
                </a:lnTo>
                <a:lnTo>
                  <a:pt x="359" y="303"/>
                </a:lnTo>
                <a:lnTo>
                  <a:pt x="359" y="303"/>
                </a:lnTo>
                <a:lnTo>
                  <a:pt x="348" y="307"/>
                </a:lnTo>
                <a:lnTo>
                  <a:pt x="336" y="311"/>
                </a:lnTo>
                <a:lnTo>
                  <a:pt x="336" y="311"/>
                </a:lnTo>
                <a:lnTo>
                  <a:pt x="332" y="312"/>
                </a:lnTo>
                <a:lnTo>
                  <a:pt x="326" y="313"/>
                </a:lnTo>
                <a:lnTo>
                  <a:pt x="326" y="313"/>
                </a:lnTo>
                <a:lnTo>
                  <a:pt x="326" y="312"/>
                </a:lnTo>
                <a:lnTo>
                  <a:pt x="326" y="312"/>
                </a:lnTo>
                <a:lnTo>
                  <a:pt x="330" y="310"/>
                </a:lnTo>
                <a:lnTo>
                  <a:pt x="335" y="308"/>
                </a:lnTo>
                <a:lnTo>
                  <a:pt x="345" y="306"/>
                </a:lnTo>
                <a:lnTo>
                  <a:pt x="345" y="306"/>
                </a:lnTo>
                <a:lnTo>
                  <a:pt x="367" y="299"/>
                </a:lnTo>
                <a:lnTo>
                  <a:pt x="387" y="292"/>
                </a:lnTo>
                <a:lnTo>
                  <a:pt x="428" y="277"/>
                </a:lnTo>
                <a:lnTo>
                  <a:pt x="428" y="277"/>
                </a:lnTo>
                <a:lnTo>
                  <a:pt x="457" y="269"/>
                </a:lnTo>
                <a:lnTo>
                  <a:pt x="484" y="260"/>
                </a:lnTo>
                <a:lnTo>
                  <a:pt x="484" y="260"/>
                </a:lnTo>
                <a:close/>
                <a:moveTo>
                  <a:pt x="398" y="287"/>
                </a:moveTo>
                <a:lnTo>
                  <a:pt x="398" y="287"/>
                </a:lnTo>
                <a:lnTo>
                  <a:pt x="375" y="294"/>
                </a:lnTo>
                <a:lnTo>
                  <a:pt x="351" y="301"/>
                </a:lnTo>
                <a:lnTo>
                  <a:pt x="351" y="301"/>
                </a:lnTo>
                <a:lnTo>
                  <a:pt x="339" y="305"/>
                </a:lnTo>
                <a:lnTo>
                  <a:pt x="333" y="307"/>
                </a:lnTo>
                <a:lnTo>
                  <a:pt x="327" y="309"/>
                </a:lnTo>
                <a:lnTo>
                  <a:pt x="327" y="309"/>
                </a:lnTo>
                <a:lnTo>
                  <a:pt x="327" y="301"/>
                </a:lnTo>
                <a:lnTo>
                  <a:pt x="327" y="301"/>
                </a:lnTo>
                <a:lnTo>
                  <a:pt x="336" y="300"/>
                </a:lnTo>
                <a:lnTo>
                  <a:pt x="344" y="299"/>
                </a:lnTo>
                <a:lnTo>
                  <a:pt x="362" y="295"/>
                </a:lnTo>
                <a:lnTo>
                  <a:pt x="398" y="285"/>
                </a:lnTo>
                <a:lnTo>
                  <a:pt x="398" y="285"/>
                </a:lnTo>
                <a:lnTo>
                  <a:pt x="414" y="281"/>
                </a:lnTo>
                <a:lnTo>
                  <a:pt x="414" y="281"/>
                </a:lnTo>
                <a:lnTo>
                  <a:pt x="398" y="287"/>
                </a:lnTo>
                <a:lnTo>
                  <a:pt x="398" y="287"/>
                </a:lnTo>
                <a:close/>
                <a:moveTo>
                  <a:pt x="324" y="290"/>
                </a:moveTo>
                <a:lnTo>
                  <a:pt x="324" y="290"/>
                </a:lnTo>
                <a:lnTo>
                  <a:pt x="332" y="286"/>
                </a:lnTo>
                <a:lnTo>
                  <a:pt x="342" y="283"/>
                </a:lnTo>
                <a:lnTo>
                  <a:pt x="361" y="278"/>
                </a:lnTo>
                <a:lnTo>
                  <a:pt x="400" y="269"/>
                </a:lnTo>
                <a:lnTo>
                  <a:pt x="400" y="269"/>
                </a:lnTo>
                <a:lnTo>
                  <a:pt x="419" y="265"/>
                </a:lnTo>
                <a:lnTo>
                  <a:pt x="439" y="261"/>
                </a:lnTo>
                <a:lnTo>
                  <a:pt x="450" y="258"/>
                </a:lnTo>
                <a:lnTo>
                  <a:pt x="459" y="254"/>
                </a:lnTo>
                <a:lnTo>
                  <a:pt x="468" y="251"/>
                </a:lnTo>
                <a:lnTo>
                  <a:pt x="476" y="246"/>
                </a:lnTo>
                <a:lnTo>
                  <a:pt x="476" y="246"/>
                </a:lnTo>
                <a:lnTo>
                  <a:pt x="467" y="252"/>
                </a:lnTo>
                <a:lnTo>
                  <a:pt x="457" y="256"/>
                </a:lnTo>
                <a:lnTo>
                  <a:pt x="434" y="264"/>
                </a:lnTo>
                <a:lnTo>
                  <a:pt x="413" y="271"/>
                </a:lnTo>
                <a:lnTo>
                  <a:pt x="392" y="278"/>
                </a:lnTo>
                <a:lnTo>
                  <a:pt x="392" y="278"/>
                </a:lnTo>
                <a:lnTo>
                  <a:pt x="371" y="285"/>
                </a:lnTo>
                <a:lnTo>
                  <a:pt x="349" y="292"/>
                </a:lnTo>
                <a:lnTo>
                  <a:pt x="349" y="292"/>
                </a:lnTo>
                <a:lnTo>
                  <a:pt x="338" y="294"/>
                </a:lnTo>
                <a:lnTo>
                  <a:pt x="332" y="295"/>
                </a:lnTo>
                <a:lnTo>
                  <a:pt x="326" y="297"/>
                </a:lnTo>
                <a:lnTo>
                  <a:pt x="326" y="297"/>
                </a:lnTo>
                <a:lnTo>
                  <a:pt x="324" y="290"/>
                </a:lnTo>
                <a:lnTo>
                  <a:pt x="324" y="290"/>
                </a:lnTo>
                <a:close/>
                <a:moveTo>
                  <a:pt x="326" y="314"/>
                </a:moveTo>
                <a:lnTo>
                  <a:pt x="326" y="314"/>
                </a:lnTo>
                <a:lnTo>
                  <a:pt x="333" y="314"/>
                </a:lnTo>
                <a:lnTo>
                  <a:pt x="339" y="312"/>
                </a:lnTo>
                <a:lnTo>
                  <a:pt x="352" y="308"/>
                </a:lnTo>
                <a:lnTo>
                  <a:pt x="352" y="308"/>
                </a:lnTo>
                <a:lnTo>
                  <a:pt x="362" y="304"/>
                </a:lnTo>
                <a:lnTo>
                  <a:pt x="372" y="302"/>
                </a:lnTo>
                <a:lnTo>
                  <a:pt x="392" y="297"/>
                </a:lnTo>
                <a:lnTo>
                  <a:pt x="392" y="297"/>
                </a:lnTo>
                <a:lnTo>
                  <a:pt x="408" y="293"/>
                </a:lnTo>
                <a:lnTo>
                  <a:pt x="424" y="289"/>
                </a:lnTo>
                <a:lnTo>
                  <a:pt x="457" y="279"/>
                </a:lnTo>
                <a:lnTo>
                  <a:pt x="457" y="279"/>
                </a:lnTo>
                <a:lnTo>
                  <a:pt x="444" y="284"/>
                </a:lnTo>
                <a:lnTo>
                  <a:pt x="431" y="288"/>
                </a:lnTo>
                <a:lnTo>
                  <a:pt x="406" y="295"/>
                </a:lnTo>
                <a:lnTo>
                  <a:pt x="406" y="295"/>
                </a:lnTo>
                <a:lnTo>
                  <a:pt x="359" y="309"/>
                </a:lnTo>
                <a:lnTo>
                  <a:pt x="359" y="309"/>
                </a:lnTo>
                <a:lnTo>
                  <a:pt x="342" y="315"/>
                </a:lnTo>
                <a:lnTo>
                  <a:pt x="324" y="320"/>
                </a:lnTo>
                <a:lnTo>
                  <a:pt x="324" y="320"/>
                </a:lnTo>
                <a:lnTo>
                  <a:pt x="326" y="314"/>
                </a:lnTo>
                <a:lnTo>
                  <a:pt x="326" y="314"/>
                </a:lnTo>
                <a:close/>
                <a:moveTo>
                  <a:pt x="322" y="326"/>
                </a:moveTo>
                <a:lnTo>
                  <a:pt x="322" y="326"/>
                </a:lnTo>
                <a:lnTo>
                  <a:pt x="331" y="324"/>
                </a:lnTo>
                <a:lnTo>
                  <a:pt x="339" y="323"/>
                </a:lnTo>
                <a:lnTo>
                  <a:pt x="355" y="318"/>
                </a:lnTo>
                <a:lnTo>
                  <a:pt x="355" y="318"/>
                </a:lnTo>
                <a:lnTo>
                  <a:pt x="373" y="312"/>
                </a:lnTo>
                <a:lnTo>
                  <a:pt x="390" y="307"/>
                </a:lnTo>
                <a:lnTo>
                  <a:pt x="390" y="307"/>
                </a:lnTo>
                <a:lnTo>
                  <a:pt x="374" y="314"/>
                </a:lnTo>
                <a:lnTo>
                  <a:pt x="356" y="321"/>
                </a:lnTo>
                <a:lnTo>
                  <a:pt x="356" y="321"/>
                </a:lnTo>
                <a:lnTo>
                  <a:pt x="347" y="324"/>
                </a:lnTo>
                <a:lnTo>
                  <a:pt x="338" y="327"/>
                </a:lnTo>
                <a:lnTo>
                  <a:pt x="329" y="330"/>
                </a:lnTo>
                <a:lnTo>
                  <a:pt x="320" y="333"/>
                </a:lnTo>
                <a:lnTo>
                  <a:pt x="320" y="333"/>
                </a:lnTo>
                <a:lnTo>
                  <a:pt x="322" y="326"/>
                </a:lnTo>
                <a:lnTo>
                  <a:pt x="322" y="326"/>
                </a:lnTo>
                <a:close/>
                <a:moveTo>
                  <a:pt x="318" y="338"/>
                </a:moveTo>
                <a:lnTo>
                  <a:pt x="318" y="338"/>
                </a:lnTo>
                <a:lnTo>
                  <a:pt x="326" y="337"/>
                </a:lnTo>
                <a:lnTo>
                  <a:pt x="334" y="335"/>
                </a:lnTo>
                <a:lnTo>
                  <a:pt x="350" y="330"/>
                </a:lnTo>
                <a:lnTo>
                  <a:pt x="350" y="330"/>
                </a:lnTo>
                <a:lnTo>
                  <a:pt x="374" y="323"/>
                </a:lnTo>
                <a:lnTo>
                  <a:pt x="396" y="317"/>
                </a:lnTo>
                <a:lnTo>
                  <a:pt x="396" y="317"/>
                </a:lnTo>
                <a:lnTo>
                  <a:pt x="445" y="302"/>
                </a:lnTo>
                <a:lnTo>
                  <a:pt x="495" y="287"/>
                </a:lnTo>
                <a:lnTo>
                  <a:pt x="495" y="287"/>
                </a:lnTo>
                <a:lnTo>
                  <a:pt x="496" y="291"/>
                </a:lnTo>
                <a:lnTo>
                  <a:pt x="496" y="291"/>
                </a:lnTo>
                <a:lnTo>
                  <a:pt x="496" y="291"/>
                </a:lnTo>
                <a:lnTo>
                  <a:pt x="496" y="291"/>
                </a:lnTo>
                <a:lnTo>
                  <a:pt x="472" y="298"/>
                </a:lnTo>
                <a:lnTo>
                  <a:pt x="448" y="304"/>
                </a:lnTo>
                <a:lnTo>
                  <a:pt x="399" y="317"/>
                </a:lnTo>
                <a:lnTo>
                  <a:pt x="399" y="317"/>
                </a:lnTo>
                <a:lnTo>
                  <a:pt x="356" y="329"/>
                </a:lnTo>
                <a:lnTo>
                  <a:pt x="336" y="336"/>
                </a:lnTo>
                <a:lnTo>
                  <a:pt x="316" y="344"/>
                </a:lnTo>
                <a:lnTo>
                  <a:pt x="316" y="344"/>
                </a:lnTo>
                <a:lnTo>
                  <a:pt x="318" y="338"/>
                </a:lnTo>
                <a:lnTo>
                  <a:pt x="318" y="338"/>
                </a:lnTo>
                <a:close/>
                <a:moveTo>
                  <a:pt x="315" y="347"/>
                </a:moveTo>
                <a:lnTo>
                  <a:pt x="315" y="347"/>
                </a:lnTo>
                <a:lnTo>
                  <a:pt x="325" y="342"/>
                </a:lnTo>
                <a:lnTo>
                  <a:pt x="336" y="338"/>
                </a:lnTo>
                <a:lnTo>
                  <a:pt x="358" y="331"/>
                </a:lnTo>
                <a:lnTo>
                  <a:pt x="404" y="318"/>
                </a:lnTo>
                <a:lnTo>
                  <a:pt x="404" y="318"/>
                </a:lnTo>
                <a:lnTo>
                  <a:pt x="427" y="311"/>
                </a:lnTo>
                <a:lnTo>
                  <a:pt x="450" y="305"/>
                </a:lnTo>
                <a:lnTo>
                  <a:pt x="450" y="305"/>
                </a:lnTo>
                <a:lnTo>
                  <a:pt x="457" y="303"/>
                </a:lnTo>
                <a:lnTo>
                  <a:pt x="457" y="303"/>
                </a:lnTo>
                <a:lnTo>
                  <a:pt x="392" y="324"/>
                </a:lnTo>
                <a:lnTo>
                  <a:pt x="392" y="324"/>
                </a:lnTo>
                <a:lnTo>
                  <a:pt x="372" y="332"/>
                </a:lnTo>
                <a:lnTo>
                  <a:pt x="351" y="339"/>
                </a:lnTo>
                <a:lnTo>
                  <a:pt x="332" y="347"/>
                </a:lnTo>
                <a:lnTo>
                  <a:pt x="313" y="356"/>
                </a:lnTo>
                <a:lnTo>
                  <a:pt x="313" y="356"/>
                </a:lnTo>
                <a:lnTo>
                  <a:pt x="315" y="347"/>
                </a:lnTo>
                <a:lnTo>
                  <a:pt x="315" y="347"/>
                </a:lnTo>
                <a:close/>
                <a:moveTo>
                  <a:pt x="498" y="318"/>
                </a:moveTo>
                <a:lnTo>
                  <a:pt x="498" y="318"/>
                </a:lnTo>
                <a:lnTo>
                  <a:pt x="499" y="321"/>
                </a:lnTo>
                <a:lnTo>
                  <a:pt x="499" y="321"/>
                </a:lnTo>
                <a:lnTo>
                  <a:pt x="488" y="327"/>
                </a:lnTo>
                <a:lnTo>
                  <a:pt x="478" y="330"/>
                </a:lnTo>
                <a:lnTo>
                  <a:pt x="456" y="336"/>
                </a:lnTo>
                <a:lnTo>
                  <a:pt x="456" y="336"/>
                </a:lnTo>
                <a:lnTo>
                  <a:pt x="429" y="344"/>
                </a:lnTo>
                <a:lnTo>
                  <a:pt x="403" y="352"/>
                </a:lnTo>
                <a:lnTo>
                  <a:pt x="403" y="352"/>
                </a:lnTo>
                <a:lnTo>
                  <a:pt x="381" y="359"/>
                </a:lnTo>
                <a:lnTo>
                  <a:pt x="358" y="366"/>
                </a:lnTo>
                <a:lnTo>
                  <a:pt x="336" y="374"/>
                </a:lnTo>
                <a:lnTo>
                  <a:pt x="315" y="383"/>
                </a:lnTo>
                <a:lnTo>
                  <a:pt x="315" y="383"/>
                </a:lnTo>
                <a:lnTo>
                  <a:pt x="314" y="373"/>
                </a:lnTo>
                <a:lnTo>
                  <a:pt x="314" y="373"/>
                </a:lnTo>
                <a:lnTo>
                  <a:pt x="321" y="370"/>
                </a:lnTo>
                <a:lnTo>
                  <a:pt x="329" y="367"/>
                </a:lnTo>
                <a:lnTo>
                  <a:pt x="329" y="367"/>
                </a:lnTo>
                <a:lnTo>
                  <a:pt x="358" y="358"/>
                </a:lnTo>
                <a:lnTo>
                  <a:pt x="358" y="358"/>
                </a:lnTo>
                <a:lnTo>
                  <a:pt x="414" y="341"/>
                </a:lnTo>
                <a:lnTo>
                  <a:pt x="414" y="341"/>
                </a:lnTo>
                <a:lnTo>
                  <a:pt x="473" y="326"/>
                </a:lnTo>
                <a:lnTo>
                  <a:pt x="473" y="326"/>
                </a:lnTo>
                <a:lnTo>
                  <a:pt x="486" y="322"/>
                </a:lnTo>
                <a:lnTo>
                  <a:pt x="492" y="320"/>
                </a:lnTo>
                <a:lnTo>
                  <a:pt x="498" y="318"/>
                </a:lnTo>
                <a:lnTo>
                  <a:pt x="498" y="318"/>
                </a:lnTo>
                <a:close/>
                <a:moveTo>
                  <a:pt x="313" y="360"/>
                </a:moveTo>
                <a:lnTo>
                  <a:pt x="313" y="360"/>
                </a:lnTo>
                <a:lnTo>
                  <a:pt x="335" y="354"/>
                </a:lnTo>
                <a:lnTo>
                  <a:pt x="358" y="347"/>
                </a:lnTo>
                <a:lnTo>
                  <a:pt x="381" y="339"/>
                </a:lnTo>
                <a:lnTo>
                  <a:pt x="404" y="332"/>
                </a:lnTo>
                <a:lnTo>
                  <a:pt x="404" y="332"/>
                </a:lnTo>
                <a:lnTo>
                  <a:pt x="428" y="326"/>
                </a:lnTo>
                <a:lnTo>
                  <a:pt x="452" y="319"/>
                </a:lnTo>
                <a:lnTo>
                  <a:pt x="452" y="319"/>
                </a:lnTo>
                <a:lnTo>
                  <a:pt x="454" y="318"/>
                </a:lnTo>
                <a:lnTo>
                  <a:pt x="454" y="318"/>
                </a:lnTo>
                <a:lnTo>
                  <a:pt x="447" y="321"/>
                </a:lnTo>
                <a:lnTo>
                  <a:pt x="447" y="321"/>
                </a:lnTo>
                <a:lnTo>
                  <a:pt x="421" y="330"/>
                </a:lnTo>
                <a:lnTo>
                  <a:pt x="397" y="337"/>
                </a:lnTo>
                <a:lnTo>
                  <a:pt x="397" y="337"/>
                </a:lnTo>
                <a:lnTo>
                  <a:pt x="351" y="354"/>
                </a:lnTo>
                <a:lnTo>
                  <a:pt x="351" y="354"/>
                </a:lnTo>
                <a:lnTo>
                  <a:pt x="332" y="361"/>
                </a:lnTo>
                <a:lnTo>
                  <a:pt x="322" y="365"/>
                </a:lnTo>
                <a:lnTo>
                  <a:pt x="313" y="369"/>
                </a:lnTo>
                <a:lnTo>
                  <a:pt x="313" y="369"/>
                </a:lnTo>
                <a:lnTo>
                  <a:pt x="313" y="360"/>
                </a:lnTo>
                <a:lnTo>
                  <a:pt x="313" y="360"/>
                </a:lnTo>
                <a:close/>
                <a:moveTo>
                  <a:pt x="315" y="389"/>
                </a:moveTo>
                <a:lnTo>
                  <a:pt x="315" y="389"/>
                </a:lnTo>
                <a:lnTo>
                  <a:pt x="315" y="387"/>
                </a:lnTo>
                <a:lnTo>
                  <a:pt x="315" y="387"/>
                </a:lnTo>
                <a:lnTo>
                  <a:pt x="327" y="384"/>
                </a:lnTo>
                <a:lnTo>
                  <a:pt x="339" y="381"/>
                </a:lnTo>
                <a:lnTo>
                  <a:pt x="339" y="381"/>
                </a:lnTo>
                <a:lnTo>
                  <a:pt x="326" y="387"/>
                </a:lnTo>
                <a:lnTo>
                  <a:pt x="314" y="394"/>
                </a:lnTo>
                <a:lnTo>
                  <a:pt x="314" y="394"/>
                </a:lnTo>
                <a:lnTo>
                  <a:pt x="315" y="389"/>
                </a:lnTo>
                <a:lnTo>
                  <a:pt x="315" y="389"/>
                </a:lnTo>
                <a:close/>
                <a:moveTo>
                  <a:pt x="308" y="409"/>
                </a:moveTo>
                <a:lnTo>
                  <a:pt x="308" y="409"/>
                </a:lnTo>
                <a:lnTo>
                  <a:pt x="311" y="402"/>
                </a:lnTo>
                <a:lnTo>
                  <a:pt x="311" y="402"/>
                </a:lnTo>
                <a:lnTo>
                  <a:pt x="320" y="399"/>
                </a:lnTo>
                <a:lnTo>
                  <a:pt x="329" y="395"/>
                </a:lnTo>
                <a:lnTo>
                  <a:pt x="347" y="388"/>
                </a:lnTo>
                <a:lnTo>
                  <a:pt x="347" y="388"/>
                </a:lnTo>
                <a:lnTo>
                  <a:pt x="366" y="382"/>
                </a:lnTo>
                <a:lnTo>
                  <a:pt x="384" y="376"/>
                </a:lnTo>
                <a:lnTo>
                  <a:pt x="384" y="376"/>
                </a:lnTo>
                <a:lnTo>
                  <a:pt x="364" y="383"/>
                </a:lnTo>
                <a:lnTo>
                  <a:pt x="345" y="391"/>
                </a:lnTo>
                <a:lnTo>
                  <a:pt x="326" y="400"/>
                </a:lnTo>
                <a:lnTo>
                  <a:pt x="307" y="410"/>
                </a:lnTo>
                <a:lnTo>
                  <a:pt x="307" y="410"/>
                </a:lnTo>
                <a:lnTo>
                  <a:pt x="308" y="409"/>
                </a:lnTo>
                <a:lnTo>
                  <a:pt x="308" y="409"/>
                </a:lnTo>
                <a:close/>
                <a:moveTo>
                  <a:pt x="304" y="416"/>
                </a:moveTo>
                <a:lnTo>
                  <a:pt x="304" y="416"/>
                </a:lnTo>
                <a:lnTo>
                  <a:pt x="314" y="414"/>
                </a:lnTo>
                <a:lnTo>
                  <a:pt x="322" y="410"/>
                </a:lnTo>
                <a:lnTo>
                  <a:pt x="339" y="401"/>
                </a:lnTo>
                <a:lnTo>
                  <a:pt x="339" y="401"/>
                </a:lnTo>
                <a:lnTo>
                  <a:pt x="355" y="394"/>
                </a:lnTo>
                <a:lnTo>
                  <a:pt x="372" y="389"/>
                </a:lnTo>
                <a:lnTo>
                  <a:pt x="405" y="379"/>
                </a:lnTo>
                <a:lnTo>
                  <a:pt x="405" y="379"/>
                </a:lnTo>
                <a:lnTo>
                  <a:pt x="422" y="374"/>
                </a:lnTo>
                <a:lnTo>
                  <a:pt x="422" y="374"/>
                </a:lnTo>
                <a:lnTo>
                  <a:pt x="394" y="384"/>
                </a:lnTo>
                <a:lnTo>
                  <a:pt x="394" y="384"/>
                </a:lnTo>
                <a:lnTo>
                  <a:pt x="368" y="394"/>
                </a:lnTo>
                <a:lnTo>
                  <a:pt x="341" y="405"/>
                </a:lnTo>
                <a:lnTo>
                  <a:pt x="341" y="405"/>
                </a:lnTo>
                <a:lnTo>
                  <a:pt x="332" y="409"/>
                </a:lnTo>
                <a:lnTo>
                  <a:pt x="322" y="412"/>
                </a:lnTo>
                <a:lnTo>
                  <a:pt x="313" y="415"/>
                </a:lnTo>
                <a:lnTo>
                  <a:pt x="303" y="418"/>
                </a:lnTo>
                <a:lnTo>
                  <a:pt x="303" y="418"/>
                </a:lnTo>
                <a:lnTo>
                  <a:pt x="304" y="416"/>
                </a:lnTo>
                <a:lnTo>
                  <a:pt x="304" y="416"/>
                </a:lnTo>
                <a:close/>
                <a:moveTo>
                  <a:pt x="301" y="424"/>
                </a:moveTo>
                <a:lnTo>
                  <a:pt x="301" y="424"/>
                </a:lnTo>
                <a:lnTo>
                  <a:pt x="312" y="422"/>
                </a:lnTo>
                <a:lnTo>
                  <a:pt x="323" y="419"/>
                </a:lnTo>
                <a:lnTo>
                  <a:pt x="345" y="412"/>
                </a:lnTo>
                <a:lnTo>
                  <a:pt x="345" y="412"/>
                </a:lnTo>
                <a:lnTo>
                  <a:pt x="373" y="402"/>
                </a:lnTo>
                <a:lnTo>
                  <a:pt x="401" y="394"/>
                </a:lnTo>
                <a:lnTo>
                  <a:pt x="401" y="394"/>
                </a:lnTo>
                <a:lnTo>
                  <a:pt x="396" y="395"/>
                </a:lnTo>
                <a:lnTo>
                  <a:pt x="396" y="395"/>
                </a:lnTo>
                <a:lnTo>
                  <a:pt x="367" y="408"/>
                </a:lnTo>
                <a:lnTo>
                  <a:pt x="336" y="419"/>
                </a:lnTo>
                <a:lnTo>
                  <a:pt x="336" y="419"/>
                </a:lnTo>
                <a:lnTo>
                  <a:pt x="316" y="427"/>
                </a:lnTo>
                <a:lnTo>
                  <a:pt x="306" y="431"/>
                </a:lnTo>
                <a:lnTo>
                  <a:pt x="297" y="435"/>
                </a:lnTo>
                <a:lnTo>
                  <a:pt x="297" y="435"/>
                </a:lnTo>
                <a:lnTo>
                  <a:pt x="301" y="424"/>
                </a:lnTo>
                <a:lnTo>
                  <a:pt x="301" y="424"/>
                </a:lnTo>
                <a:close/>
                <a:moveTo>
                  <a:pt x="468" y="373"/>
                </a:moveTo>
                <a:lnTo>
                  <a:pt x="468" y="373"/>
                </a:lnTo>
                <a:lnTo>
                  <a:pt x="497" y="362"/>
                </a:lnTo>
                <a:lnTo>
                  <a:pt x="497" y="362"/>
                </a:lnTo>
                <a:lnTo>
                  <a:pt x="501" y="361"/>
                </a:lnTo>
                <a:lnTo>
                  <a:pt x="501" y="361"/>
                </a:lnTo>
                <a:lnTo>
                  <a:pt x="518" y="356"/>
                </a:lnTo>
                <a:lnTo>
                  <a:pt x="518" y="356"/>
                </a:lnTo>
                <a:lnTo>
                  <a:pt x="519" y="361"/>
                </a:lnTo>
                <a:lnTo>
                  <a:pt x="519" y="361"/>
                </a:lnTo>
                <a:lnTo>
                  <a:pt x="506" y="365"/>
                </a:lnTo>
                <a:lnTo>
                  <a:pt x="493" y="369"/>
                </a:lnTo>
                <a:lnTo>
                  <a:pt x="468" y="378"/>
                </a:lnTo>
                <a:lnTo>
                  <a:pt x="468" y="378"/>
                </a:lnTo>
                <a:lnTo>
                  <a:pt x="436" y="389"/>
                </a:lnTo>
                <a:lnTo>
                  <a:pt x="406" y="398"/>
                </a:lnTo>
                <a:lnTo>
                  <a:pt x="406" y="398"/>
                </a:lnTo>
                <a:lnTo>
                  <a:pt x="348" y="418"/>
                </a:lnTo>
                <a:lnTo>
                  <a:pt x="348" y="418"/>
                </a:lnTo>
                <a:lnTo>
                  <a:pt x="321" y="427"/>
                </a:lnTo>
                <a:lnTo>
                  <a:pt x="308" y="432"/>
                </a:lnTo>
                <a:lnTo>
                  <a:pt x="296" y="438"/>
                </a:lnTo>
                <a:lnTo>
                  <a:pt x="296" y="438"/>
                </a:lnTo>
                <a:lnTo>
                  <a:pt x="296" y="438"/>
                </a:lnTo>
                <a:lnTo>
                  <a:pt x="308" y="432"/>
                </a:lnTo>
                <a:lnTo>
                  <a:pt x="321" y="427"/>
                </a:lnTo>
                <a:lnTo>
                  <a:pt x="346" y="418"/>
                </a:lnTo>
                <a:lnTo>
                  <a:pt x="346" y="418"/>
                </a:lnTo>
                <a:lnTo>
                  <a:pt x="377" y="405"/>
                </a:lnTo>
                <a:lnTo>
                  <a:pt x="407" y="394"/>
                </a:lnTo>
                <a:lnTo>
                  <a:pt x="407" y="394"/>
                </a:lnTo>
                <a:lnTo>
                  <a:pt x="443" y="381"/>
                </a:lnTo>
                <a:lnTo>
                  <a:pt x="443" y="381"/>
                </a:lnTo>
                <a:lnTo>
                  <a:pt x="468" y="373"/>
                </a:lnTo>
                <a:lnTo>
                  <a:pt x="468" y="373"/>
                </a:lnTo>
                <a:close/>
                <a:moveTo>
                  <a:pt x="491" y="372"/>
                </a:moveTo>
                <a:lnTo>
                  <a:pt x="491" y="372"/>
                </a:lnTo>
                <a:lnTo>
                  <a:pt x="476" y="378"/>
                </a:lnTo>
                <a:lnTo>
                  <a:pt x="460" y="383"/>
                </a:lnTo>
                <a:lnTo>
                  <a:pt x="460" y="383"/>
                </a:lnTo>
                <a:lnTo>
                  <a:pt x="458" y="384"/>
                </a:lnTo>
                <a:lnTo>
                  <a:pt x="458" y="384"/>
                </a:lnTo>
                <a:lnTo>
                  <a:pt x="463" y="382"/>
                </a:lnTo>
                <a:lnTo>
                  <a:pt x="463" y="382"/>
                </a:lnTo>
                <a:lnTo>
                  <a:pt x="491" y="372"/>
                </a:lnTo>
                <a:lnTo>
                  <a:pt x="491" y="372"/>
                </a:lnTo>
                <a:close/>
                <a:moveTo>
                  <a:pt x="295" y="440"/>
                </a:moveTo>
                <a:lnTo>
                  <a:pt x="295" y="440"/>
                </a:lnTo>
                <a:lnTo>
                  <a:pt x="301" y="438"/>
                </a:lnTo>
                <a:lnTo>
                  <a:pt x="308" y="435"/>
                </a:lnTo>
                <a:lnTo>
                  <a:pt x="308" y="435"/>
                </a:lnTo>
                <a:lnTo>
                  <a:pt x="315" y="432"/>
                </a:lnTo>
                <a:lnTo>
                  <a:pt x="323" y="429"/>
                </a:lnTo>
                <a:lnTo>
                  <a:pt x="339" y="423"/>
                </a:lnTo>
                <a:lnTo>
                  <a:pt x="339" y="423"/>
                </a:lnTo>
                <a:lnTo>
                  <a:pt x="401" y="402"/>
                </a:lnTo>
                <a:lnTo>
                  <a:pt x="401" y="402"/>
                </a:lnTo>
                <a:lnTo>
                  <a:pt x="439" y="390"/>
                </a:lnTo>
                <a:lnTo>
                  <a:pt x="439" y="390"/>
                </a:lnTo>
                <a:lnTo>
                  <a:pt x="419" y="398"/>
                </a:lnTo>
                <a:lnTo>
                  <a:pt x="399" y="407"/>
                </a:lnTo>
                <a:lnTo>
                  <a:pt x="399" y="407"/>
                </a:lnTo>
                <a:lnTo>
                  <a:pt x="344" y="428"/>
                </a:lnTo>
                <a:lnTo>
                  <a:pt x="317" y="439"/>
                </a:lnTo>
                <a:lnTo>
                  <a:pt x="304" y="445"/>
                </a:lnTo>
                <a:lnTo>
                  <a:pt x="292" y="452"/>
                </a:lnTo>
                <a:lnTo>
                  <a:pt x="292" y="452"/>
                </a:lnTo>
                <a:lnTo>
                  <a:pt x="295" y="440"/>
                </a:lnTo>
                <a:lnTo>
                  <a:pt x="295" y="440"/>
                </a:lnTo>
                <a:close/>
                <a:moveTo>
                  <a:pt x="512" y="375"/>
                </a:moveTo>
                <a:lnTo>
                  <a:pt x="512" y="375"/>
                </a:lnTo>
                <a:lnTo>
                  <a:pt x="505" y="378"/>
                </a:lnTo>
                <a:lnTo>
                  <a:pt x="499" y="382"/>
                </a:lnTo>
                <a:lnTo>
                  <a:pt x="484" y="387"/>
                </a:lnTo>
                <a:lnTo>
                  <a:pt x="455" y="397"/>
                </a:lnTo>
                <a:lnTo>
                  <a:pt x="455" y="397"/>
                </a:lnTo>
                <a:lnTo>
                  <a:pt x="425" y="410"/>
                </a:lnTo>
                <a:lnTo>
                  <a:pt x="395" y="422"/>
                </a:lnTo>
                <a:lnTo>
                  <a:pt x="395" y="422"/>
                </a:lnTo>
                <a:lnTo>
                  <a:pt x="341" y="444"/>
                </a:lnTo>
                <a:lnTo>
                  <a:pt x="314" y="456"/>
                </a:lnTo>
                <a:lnTo>
                  <a:pt x="288" y="469"/>
                </a:lnTo>
                <a:lnTo>
                  <a:pt x="288" y="469"/>
                </a:lnTo>
                <a:lnTo>
                  <a:pt x="290" y="459"/>
                </a:lnTo>
                <a:lnTo>
                  <a:pt x="290" y="459"/>
                </a:lnTo>
                <a:lnTo>
                  <a:pt x="303" y="454"/>
                </a:lnTo>
                <a:lnTo>
                  <a:pt x="317" y="449"/>
                </a:lnTo>
                <a:lnTo>
                  <a:pt x="344" y="439"/>
                </a:lnTo>
                <a:lnTo>
                  <a:pt x="344" y="439"/>
                </a:lnTo>
                <a:lnTo>
                  <a:pt x="406" y="415"/>
                </a:lnTo>
                <a:lnTo>
                  <a:pt x="406" y="415"/>
                </a:lnTo>
                <a:lnTo>
                  <a:pt x="435" y="402"/>
                </a:lnTo>
                <a:lnTo>
                  <a:pt x="451" y="396"/>
                </a:lnTo>
                <a:lnTo>
                  <a:pt x="467" y="391"/>
                </a:lnTo>
                <a:lnTo>
                  <a:pt x="467" y="391"/>
                </a:lnTo>
                <a:lnTo>
                  <a:pt x="482" y="386"/>
                </a:lnTo>
                <a:lnTo>
                  <a:pt x="497" y="381"/>
                </a:lnTo>
                <a:lnTo>
                  <a:pt x="497" y="381"/>
                </a:lnTo>
                <a:lnTo>
                  <a:pt x="510" y="374"/>
                </a:lnTo>
                <a:lnTo>
                  <a:pt x="515" y="372"/>
                </a:lnTo>
                <a:lnTo>
                  <a:pt x="512" y="375"/>
                </a:lnTo>
                <a:lnTo>
                  <a:pt x="512" y="375"/>
                </a:lnTo>
                <a:close/>
                <a:moveTo>
                  <a:pt x="288" y="473"/>
                </a:moveTo>
                <a:lnTo>
                  <a:pt x="288" y="473"/>
                </a:lnTo>
                <a:lnTo>
                  <a:pt x="300" y="469"/>
                </a:lnTo>
                <a:lnTo>
                  <a:pt x="311" y="465"/>
                </a:lnTo>
                <a:lnTo>
                  <a:pt x="334" y="456"/>
                </a:lnTo>
                <a:lnTo>
                  <a:pt x="334" y="456"/>
                </a:lnTo>
                <a:lnTo>
                  <a:pt x="366" y="445"/>
                </a:lnTo>
                <a:lnTo>
                  <a:pt x="398" y="434"/>
                </a:lnTo>
                <a:lnTo>
                  <a:pt x="398" y="434"/>
                </a:lnTo>
                <a:lnTo>
                  <a:pt x="414" y="429"/>
                </a:lnTo>
                <a:lnTo>
                  <a:pt x="414" y="429"/>
                </a:lnTo>
                <a:lnTo>
                  <a:pt x="395" y="439"/>
                </a:lnTo>
                <a:lnTo>
                  <a:pt x="395" y="439"/>
                </a:lnTo>
                <a:lnTo>
                  <a:pt x="366" y="453"/>
                </a:lnTo>
                <a:lnTo>
                  <a:pt x="335" y="466"/>
                </a:lnTo>
                <a:lnTo>
                  <a:pt x="335" y="466"/>
                </a:lnTo>
                <a:lnTo>
                  <a:pt x="323" y="470"/>
                </a:lnTo>
                <a:lnTo>
                  <a:pt x="311" y="475"/>
                </a:lnTo>
                <a:lnTo>
                  <a:pt x="299" y="480"/>
                </a:lnTo>
                <a:lnTo>
                  <a:pt x="287" y="485"/>
                </a:lnTo>
                <a:lnTo>
                  <a:pt x="287" y="485"/>
                </a:lnTo>
                <a:lnTo>
                  <a:pt x="288" y="473"/>
                </a:lnTo>
                <a:lnTo>
                  <a:pt x="288" y="473"/>
                </a:lnTo>
                <a:close/>
                <a:moveTo>
                  <a:pt x="298" y="482"/>
                </a:moveTo>
                <a:lnTo>
                  <a:pt x="298" y="482"/>
                </a:lnTo>
                <a:lnTo>
                  <a:pt x="297" y="482"/>
                </a:lnTo>
                <a:lnTo>
                  <a:pt x="297" y="482"/>
                </a:lnTo>
                <a:lnTo>
                  <a:pt x="298" y="482"/>
                </a:lnTo>
                <a:lnTo>
                  <a:pt x="298" y="482"/>
                </a:lnTo>
                <a:close/>
                <a:moveTo>
                  <a:pt x="294" y="484"/>
                </a:moveTo>
                <a:lnTo>
                  <a:pt x="294" y="484"/>
                </a:lnTo>
                <a:lnTo>
                  <a:pt x="292" y="485"/>
                </a:lnTo>
                <a:lnTo>
                  <a:pt x="292" y="485"/>
                </a:lnTo>
                <a:lnTo>
                  <a:pt x="294" y="484"/>
                </a:lnTo>
                <a:lnTo>
                  <a:pt x="294" y="484"/>
                </a:lnTo>
                <a:close/>
                <a:moveTo>
                  <a:pt x="372" y="458"/>
                </a:moveTo>
                <a:lnTo>
                  <a:pt x="372" y="458"/>
                </a:lnTo>
                <a:lnTo>
                  <a:pt x="394" y="450"/>
                </a:lnTo>
                <a:lnTo>
                  <a:pt x="394" y="450"/>
                </a:lnTo>
                <a:lnTo>
                  <a:pt x="357" y="465"/>
                </a:lnTo>
                <a:lnTo>
                  <a:pt x="357" y="465"/>
                </a:lnTo>
                <a:lnTo>
                  <a:pt x="306" y="486"/>
                </a:lnTo>
                <a:lnTo>
                  <a:pt x="306" y="486"/>
                </a:lnTo>
                <a:lnTo>
                  <a:pt x="296" y="492"/>
                </a:lnTo>
                <a:lnTo>
                  <a:pt x="291" y="494"/>
                </a:lnTo>
                <a:lnTo>
                  <a:pt x="287" y="498"/>
                </a:lnTo>
                <a:lnTo>
                  <a:pt x="287" y="498"/>
                </a:lnTo>
                <a:lnTo>
                  <a:pt x="287" y="490"/>
                </a:lnTo>
                <a:lnTo>
                  <a:pt x="287" y="490"/>
                </a:lnTo>
                <a:lnTo>
                  <a:pt x="329" y="473"/>
                </a:lnTo>
                <a:lnTo>
                  <a:pt x="372" y="458"/>
                </a:lnTo>
                <a:lnTo>
                  <a:pt x="372" y="458"/>
                </a:lnTo>
                <a:close/>
                <a:moveTo>
                  <a:pt x="321" y="488"/>
                </a:moveTo>
                <a:lnTo>
                  <a:pt x="321" y="488"/>
                </a:lnTo>
                <a:lnTo>
                  <a:pt x="332" y="483"/>
                </a:lnTo>
                <a:lnTo>
                  <a:pt x="344" y="480"/>
                </a:lnTo>
                <a:lnTo>
                  <a:pt x="368" y="473"/>
                </a:lnTo>
                <a:lnTo>
                  <a:pt x="368" y="473"/>
                </a:lnTo>
                <a:lnTo>
                  <a:pt x="407" y="461"/>
                </a:lnTo>
                <a:lnTo>
                  <a:pt x="407" y="461"/>
                </a:lnTo>
                <a:lnTo>
                  <a:pt x="399" y="463"/>
                </a:lnTo>
                <a:lnTo>
                  <a:pt x="399" y="463"/>
                </a:lnTo>
                <a:lnTo>
                  <a:pt x="378" y="471"/>
                </a:lnTo>
                <a:lnTo>
                  <a:pt x="356" y="480"/>
                </a:lnTo>
                <a:lnTo>
                  <a:pt x="356" y="480"/>
                </a:lnTo>
                <a:lnTo>
                  <a:pt x="334" y="491"/>
                </a:lnTo>
                <a:lnTo>
                  <a:pt x="312" y="501"/>
                </a:lnTo>
                <a:lnTo>
                  <a:pt x="312" y="501"/>
                </a:lnTo>
                <a:lnTo>
                  <a:pt x="301" y="505"/>
                </a:lnTo>
                <a:lnTo>
                  <a:pt x="295" y="508"/>
                </a:lnTo>
                <a:lnTo>
                  <a:pt x="290" y="511"/>
                </a:lnTo>
                <a:lnTo>
                  <a:pt x="290" y="511"/>
                </a:lnTo>
                <a:lnTo>
                  <a:pt x="288" y="503"/>
                </a:lnTo>
                <a:lnTo>
                  <a:pt x="288" y="503"/>
                </a:lnTo>
                <a:lnTo>
                  <a:pt x="305" y="496"/>
                </a:lnTo>
                <a:lnTo>
                  <a:pt x="321" y="488"/>
                </a:lnTo>
                <a:lnTo>
                  <a:pt x="321" y="488"/>
                </a:lnTo>
                <a:close/>
                <a:moveTo>
                  <a:pt x="410" y="475"/>
                </a:moveTo>
                <a:lnTo>
                  <a:pt x="410" y="475"/>
                </a:lnTo>
                <a:lnTo>
                  <a:pt x="391" y="481"/>
                </a:lnTo>
                <a:lnTo>
                  <a:pt x="391" y="481"/>
                </a:lnTo>
                <a:lnTo>
                  <a:pt x="371" y="488"/>
                </a:lnTo>
                <a:lnTo>
                  <a:pt x="351" y="496"/>
                </a:lnTo>
                <a:lnTo>
                  <a:pt x="351" y="496"/>
                </a:lnTo>
                <a:lnTo>
                  <a:pt x="324" y="509"/>
                </a:lnTo>
                <a:lnTo>
                  <a:pt x="324" y="509"/>
                </a:lnTo>
                <a:lnTo>
                  <a:pt x="312" y="513"/>
                </a:lnTo>
                <a:lnTo>
                  <a:pt x="306" y="516"/>
                </a:lnTo>
                <a:lnTo>
                  <a:pt x="302" y="519"/>
                </a:lnTo>
                <a:lnTo>
                  <a:pt x="302" y="519"/>
                </a:lnTo>
                <a:lnTo>
                  <a:pt x="301" y="521"/>
                </a:lnTo>
                <a:lnTo>
                  <a:pt x="302" y="521"/>
                </a:lnTo>
                <a:lnTo>
                  <a:pt x="302" y="521"/>
                </a:lnTo>
                <a:lnTo>
                  <a:pt x="306" y="522"/>
                </a:lnTo>
                <a:lnTo>
                  <a:pt x="310" y="521"/>
                </a:lnTo>
                <a:lnTo>
                  <a:pt x="318" y="519"/>
                </a:lnTo>
                <a:lnTo>
                  <a:pt x="318" y="519"/>
                </a:lnTo>
                <a:lnTo>
                  <a:pt x="349" y="506"/>
                </a:lnTo>
                <a:lnTo>
                  <a:pt x="349" y="506"/>
                </a:lnTo>
                <a:lnTo>
                  <a:pt x="355" y="504"/>
                </a:lnTo>
                <a:lnTo>
                  <a:pt x="358" y="503"/>
                </a:lnTo>
                <a:lnTo>
                  <a:pt x="359" y="503"/>
                </a:lnTo>
                <a:lnTo>
                  <a:pt x="357" y="504"/>
                </a:lnTo>
                <a:lnTo>
                  <a:pt x="357" y="504"/>
                </a:lnTo>
                <a:lnTo>
                  <a:pt x="349" y="508"/>
                </a:lnTo>
                <a:lnTo>
                  <a:pt x="341" y="511"/>
                </a:lnTo>
                <a:lnTo>
                  <a:pt x="341" y="511"/>
                </a:lnTo>
                <a:lnTo>
                  <a:pt x="332" y="514"/>
                </a:lnTo>
                <a:lnTo>
                  <a:pt x="327" y="517"/>
                </a:lnTo>
                <a:lnTo>
                  <a:pt x="324" y="520"/>
                </a:lnTo>
                <a:lnTo>
                  <a:pt x="324" y="520"/>
                </a:lnTo>
                <a:lnTo>
                  <a:pt x="324" y="522"/>
                </a:lnTo>
                <a:lnTo>
                  <a:pt x="325" y="522"/>
                </a:lnTo>
                <a:lnTo>
                  <a:pt x="325" y="522"/>
                </a:lnTo>
                <a:lnTo>
                  <a:pt x="326" y="522"/>
                </a:lnTo>
                <a:lnTo>
                  <a:pt x="326" y="522"/>
                </a:lnTo>
                <a:lnTo>
                  <a:pt x="327" y="522"/>
                </a:lnTo>
                <a:lnTo>
                  <a:pt x="328" y="521"/>
                </a:lnTo>
                <a:lnTo>
                  <a:pt x="327" y="520"/>
                </a:lnTo>
                <a:lnTo>
                  <a:pt x="326" y="520"/>
                </a:lnTo>
                <a:lnTo>
                  <a:pt x="326" y="520"/>
                </a:lnTo>
                <a:lnTo>
                  <a:pt x="338" y="514"/>
                </a:lnTo>
                <a:lnTo>
                  <a:pt x="338" y="514"/>
                </a:lnTo>
                <a:lnTo>
                  <a:pt x="348" y="510"/>
                </a:lnTo>
                <a:lnTo>
                  <a:pt x="348" y="510"/>
                </a:lnTo>
                <a:lnTo>
                  <a:pt x="355" y="507"/>
                </a:lnTo>
                <a:lnTo>
                  <a:pt x="355" y="507"/>
                </a:lnTo>
                <a:lnTo>
                  <a:pt x="344" y="515"/>
                </a:lnTo>
                <a:lnTo>
                  <a:pt x="332" y="520"/>
                </a:lnTo>
                <a:lnTo>
                  <a:pt x="326" y="523"/>
                </a:lnTo>
                <a:lnTo>
                  <a:pt x="320" y="524"/>
                </a:lnTo>
                <a:lnTo>
                  <a:pt x="313" y="525"/>
                </a:lnTo>
                <a:lnTo>
                  <a:pt x="307" y="524"/>
                </a:lnTo>
                <a:lnTo>
                  <a:pt x="307" y="524"/>
                </a:lnTo>
                <a:lnTo>
                  <a:pt x="302" y="523"/>
                </a:lnTo>
                <a:lnTo>
                  <a:pt x="298" y="521"/>
                </a:lnTo>
                <a:lnTo>
                  <a:pt x="295" y="518"/>
                </a:lnTo>
                <a:lnTo>
                  <a:pt x="292" y="514"/>
                </a:lnTo>
                <a:lnTo>
                  <a:pt x="292" y="514"/>
                </a:lnTo>
                <a:lnTo>
                  <a:pt x="300" y="513"/>
                </a:lnTo>
                <a:lnTo>
                  <a:pt x="308" y="511"/>
                </a:lnTo>
                <a:lnTo>
                  <a:pt x="323" y="507"/>
                </a:lnTo>
                <a:lnTo>
                  <a:pt x="338" y="500"/>
                </a:lnTo>
                <a:lnTo>
                  <a:pt x="352" y="494"/>
                </a:lnTo>
                <a:lnTo>
                  <a:pt x="352" y="494"/>
                </a:lnTo>
                <a:lnTo>
                  <a:pt x="372" y="485"/>
                </a:lnTo>
                <a:lnTo>
                  <a:pt x="391" y="479"/>
                </a:lnTo>
                <a:lnTo>
                  <a:pt x="391" y="479"/>
                </a:lnTo>
                <a:lnTo>
                  <a:pt x="402" y="476"/>
                </a:lnTo>
                <a:lnTo>
                  <a:pt x="415" y="473"/>
                </a:lnTo>
                <a:lnTo>
                  <a:pt x="415" y="473"/>
                </a:lnTo>
                <a:lnTo>
                  <a:pt x="410" y="475"/>
                </a:lnTo>
                <a:lnTo>
                  <a:pt x="410" y="475"/>
                </a:lnTo>
                <a:close/>
                <a:moveTo>
                  <a:pt x="364" y="501"/>
                </a:moveTo>
                <a:lnTo>
                  <a:pt x="364" y="501"/>
                </a:lnTo>
                <a:lnTo>
                  <a:pt x="364" y="500"/>
                </a:lnTo>
                <a:lnTo>
                  <a:pt x="363" y="500"/>
                </a:lnTo>
                <a:lnTo>
                  <a:pt x="363" y="500"/>
                </a:lnTo>
                <a:lnTo>
                  <a:pt x="353" y="502"/>
                </a:lnTo>
                <a:lnTo>
                  <a:pt x="343" y="506"/>
                </a:lnTo>
                <a:lnTo>
                  <a:pt x="324" y="514"/>
                </a:lnTo>
                <a:lnTo>
                  <a:pt x="324" y="514"/>
                </a:lnTo>
                <a:lnTo>
                  <a:pt x="314" y="518"/>
                </a:lnTo>
                <a:lnTo>
                  <a:pt x="314" y="518"/>
                </a:lnTo>
                <a:lnTo>
                  <a:pt x="311" y="519"/>
                </a:lnTo>
                <a:lnTo>
                  <a:pt x="308" y="519"/>
                </a:lnTo>
                <a:lnTo>
                  <a:pt x="308" y="518"/>
                </a:lnTo>
                <a:lnTo>
                  <a:pt x="308" y="518"/>
                </a:lnTo>
                <a:lnTo>
                  <a:pt x="314" y="515"/>
                </a:lnTo>
                <a:lnTo>
                  <a:pt x="314" y="515"/>
                </a:lnTo>
                <a:lnTo>
                  <a:pt x="334" y="506"/>
                </a:lnTo>
                <a:lnTo>
                  <a:pt x="334" y="506"/>
                </a:lnTo>
                <a:lnTo>
                  <a:pt x="360" y="495"/>
                </a:lnTo>
                <a:lnTo>
                  <a:pt x="387" y="484"/>
                </a:lnTo>
                <a:lnTo>
                  <a:pt x="387" y="484"/>
                </a:lnTo>
                <a:lnTo>
                  <a:pt x="397" y="481"/>
                </a:lnTo>
                <a:lnTo>
                  <a:pt x="397" y="481"/>
                </a:lnTo>
                <a:lnTo>
                  <a:pt x="381" y="491"/>
                </a:lnTo>
                <a:lnTo>
                  <a:pt x="364" y="501"/>
                </a:lnTo>
                <a:lnTo>
                  <a:pt x="364" y="501"/>
                </a:lnTo>
                <a:close/>
                <a:moveTo>
                  <a:pt x="427" y="467"/>
                </a:moveTo>
                <a:lnTo>
                  <a:pt x="427" y="467"/>
                </a:lnTo>
                <a:lnTo>
                  <a:pt x="409" y="471"/>
                </a:lnTo>
                <a:lnTo>
                  <a:pt x="392" y="476"/>
                </a:lnTo>
                <a:lnTo>
                  <a:pt x="374" y="482"/>
                </a:lnTo>
                <a:lnTo>
                  <a:pt x="356" y="490"/>
                </a:lnTo>
                <a:lnTo>
                  <a:pt x="356" y="490"/>
                </a:lnTo>
                <a:lnTo>
                  <a:pt x="323" y="504"/>
                </a:lnTo>
                <a:lnTo>
                  <a:pt x="323" y="504"/>
                </a:lnTo>
                <a:lnTo>
                  <a:pt x="314" y="508"/>
                </a:lnTo>
                <a:lnTo>
                  <a:pt x="304" y="510"/>
                </a:lnTo>
                <a:lnTo>
                  <a:pt x="304" y="510"/>
                </a:lnTo>
                <a:lnTo>
                  <a:pt x="299" y="511"/>
                </a:lnTo>
                <a:lnTo>
                  <a:pt x="294" y="511"/>
                </a:lnTo>
                <a:lnTo>
                  <a:pt x="294" y="511"/>
                </a:lnTo>
                <a:lnTo>
                  <a:pt x="303" y="507"/>
                </a:lnTo>
                <a:lnTo>
                  <a:pt x="303" y="507"/>
                </a:lnTo>
                <a:lnTo>
                  <a:pt x="321" y="500"/>
                </a:lnTo>
                <a:lnTo>
                  <a:pt x="338" y="492"/>
                </a:lnTo>
                <a:lnTo>
                  <a:pt x="355" y="483"/>
                </a:lnTo>
                <a:lnTo>
                  <a:pt x="373" y="475"/>
                </a:lnTo>
                <a:lnTo>
                  <a:pt x="373" y="475"/>
                </a:lnTo>
                <a:lnTo>
                  <a:pt x="411" y="462"/>
                </a:lnTo>
                <a:lnTo>
                  <a:pt x="429" y="455"/>
                </a:lnTo>
                <a:lnTo>
                  <a:pt x="448" y="447"/>
                </a:lnTo>
                <a:lnTo>
                  <a:pt x="448" y="447"/>
                </a:lnTo>
                <a:lnTo>
                  <a:pt x="443" y="453"/>
                </a:lnTo>
                <a:lnTo>
                  <a:pt x="439" y="458"/>
                </a:lnTo>
                <a:lnTo>
                  <a:pt x="433" y="463"/>
                </a:lnTo>
                <a:lnTo>
                  <a:pt x="427" y="467"/>
                </a:lnTo>
                <a:lnTo>
                  <a:pt x="427" y="467"/>
                </a:lnTo>
                <a:close/>
                <a:moveTo>
                  <a:pt x="448" y="445"/>
                </a:moveTo>
                <a:lnTo>
                  <a:pt x="448" y="445"/>
                </a:lnTo>
                <a:lnTo>
                  <a:pt x="448" y="445"/>
                </a:lnTo>
                <a:lnTo>
                  <a:pt x="447" y="445"/>
                </a:lnTo>
                <a:lnTo>
                  <a:pt x="447" y="445"/>
                </a:lnTo>
                <a:lnTo>
                  <a:pt x="426" y="453"/>
                </a:lnTo>
                <a:lnTo>
                  <a:pt x="405" y="460"/>
                </a:lnTo>
                <a:lnTo>
                  <a:pt x="361" y="472"/>
                </a:lnTo>
                <a:lnTo>
                  <a:pt x="361" y="472"/>
                </a:lnTo>
                <a:lnTo>
                  <a:pt x="338" y="479"/>
                </a:lnTo>
                <a:lnTo>
                  <a:pt x="327" y="483"/>
                </a:lnTo>
                <a:lnTo>
                  <a:pt x="316" y="488"/>
                </a:lnTo>
                <a:lnTo>
                  <a:pt x="316" y="488"/>
                </a:lnTo>
                <a:lnTo>
                  <a:pt x="302" y="494"/>
                </a:lnTo>
                <a:lnTo>
                  <a:pt x="302" y="494"/>
                </a:lnTo>
                <a:lnTo>
                  <a:pt x="289" y="500"/>
                </a:lnTo>
                <a:lnTo>
                  <a:pt x="289" y="500"/>
                </a:lnTo>
                <a:lnTo>
                  <a:pt x="293" y="497"/>
                </a:lnTo>
                <a:lnTo>
                  <a:pt x="298" y="493"/>
                </a:lnTo>
                <a:lnTo>
                  <a:pt x="298" y="493"/>
                </a:lnTo>
                <a:lnTo>
                  <a:pt x="320" y="482"/>
                </a:lnTo>
                <a:lnTo>
                  <a:pt x="342" y="473"/>
                </a:lnTo>
                <a:lnTo>
                  <a:pt x="388" y="455"/>
                </a:lnTo>
                <a:lnTo>
                  <a:pt x="388" y="455"/>
                </a:lnTo>
                <a:lnTo>
                  <a:pt x="428" y="439"/>
                </a:lnTo>
                <a:lnTo>
                  <a:pt x="428" y="439"/>
                </a:lnTo>
                <a:lnTo>
                  <a:pt x="435" y="436"/>
                </a:lnTo>
                <a:lnTo>
                  <a:pt x="435" y="436"/>
                </a:lnTo>
                <a:lnTo>
                  <a:pt x="451" y="429"/>
                </a:lnTo>
                <a:lnTo>
                  <a:pt x="451" y="429"/>
                </a:lnTo>
                <a:lnTo>
                  <a:pt x="450" y="433"/>
                </a:lnTo>
                <a:lnTo>
                  <a:pt x="450" y="433"/>
                </a:lnTo>
                <a:lnTo>
                  <a:pt x="450" y="439"/>
                </a:lnTo>
                <a:lnTo>
                  <a:pt x="448" y="445"/>
                </a:lnTo>
                <a:lnTo>
                  <a:pt x="448" y="445"/>
                </a:lnTo>
                <a:close/>
                <a:moveTo>
                  <a:pt x="451" y="426"/>
                </a:moveTo>
                <a:lnTo>
                  <a:pt x="451" y="426"/>
                </a:lnTo>
                <a:lnTo>
                  <a:pt x="447" y="428"/>
                </a:lnTo>
                <a:lnTo>
                  <a:pt x="447" y="428"/>
                </a:lnTo>
                <a:lnTo>
                  <a:pt x="444" y="428"/>
                </a:lnTo>
                <a:lnTo>
                  <a:pt x="442" y="430"/>
                </a:lnTo>
                <a:lnTo>
                  <a:pt x="442" y="430"/>
                </a:lnTo>
                <a:lnTo>
                  <a:pt x="422" y="439"/>
                </a:lnTo>
                <a:lnTo>
                  <a:pt x="422" y="439"/>
                </a:lnTo>
                <a:lnTo>
                  <a:pt x="400" y="447"/>
                </a:lnTo>
                <a:lnTo>
                  <a:pt x="378" y="454"/>
                </a:lnTo>
                <a:lnTo>
                  <a:pt x="355" y="461"/>
                </a:lnTo>
                <a:lnTo>
                  <a:pt x="333" y="469"/>
                </a:lnTo>
                <a:lnTo>
                  <a:pt x="333" y="469"/>
                </a:lnTo>
                <a:lnTo>
                  <a:pt x="375" y="451"/>
                </a:lnTo>
                <a:lnTo>
                  <a:pt x="415" y="431"/>
                </a:lnTo>
                <a:lnTo>
                  <a:pt x="415" y="431"/>
                </a:lnTo>
                <a:lnTo>
                  <a:pt x="428" y="425"/>
                </a:lnTo>
                <a:lnTo>
                  <a:pt x="428" y="425"/>
                </a:lnTo>
                <a:lnTo>
                  <a:pt x="452" y="418"/>
                </a:lnTo>
                <a:lnTo>
                  <a:pt x="452" y="418"/>
                </a:lnTo>
                <a:lnTo>
                  <a:pt x="453" y="418"/>
                </a:lnTo>
                <a:lnTo>
                  <a:pt x="453" y="418"/>
                </a:lnTo>
                <a:lnTo>
                  <a:pt x="451" y="426"/>
                </a:lnTo>
                <a:lnTo>
                  <a:pt x="451" y="426"/>
                </a:lnTo>
                <a:close/>
                <a:moveTo>
                  <a:pt x="454" y="415"/>
                </a:moveTo>
                <a:lnTo>
                  <a:pt x="454" y="415"/>
                </a:lnTo>
                <a:lnTo>
                  <a:pt x="436" y="421"/>
                </a:lnTo>
                <a:lnTo>
                  <a:pt x="436" y="421"/>
                </a:lnTo>
                <a:lnTo>
                  <a:pt x="456" y="411"/>
                </a:lnTo>
                <a:lnTo>
                  <a:pt x="456" y="411"/>
                </a:lnTo>
                <a:lnTo>
                  <a:pt x="454" y="415"/>
                </a:lnTo>
                <a:lnTo>
                  <a:pt x="454" y="415"/>
                </a:lnTo>
                <a:close/>
                <a:moveTo>
                  <a:pt x="463" y="404"/>
                </a:moveTo>
                <a:lnTo>
                  <a:pt x="463" y="404"/>
                </a:lnTo>
                <a:lnTo>
                  <a:pt x="461" y="405"/>
                </a:lnTo>
                <a:lnTo>
                  <a:pt x="461" y="405"/>
                </a:lnTo>
                <a:lnTo>
                  <a:pt x="454" y="410"/>
                </a:lnTo>
                <a:lnTo>
                  <a:pt x="454" y="410"/>
                </a:lnTo>
                <a:lnTo>
                  <a:pt x="437" y="417"/>
                </a:lnTo>
                <a:lnTo>
                  <a:pt x="422" y="425"/>
                </a:lnTo>
                <a:lnTo>
                  <a:pt x="422" y="425"/>
                </a:lnTo>
                <a:lnTo>
                  <a:pt x="397" y="432"/>
                </a:lnTo>
                <a:lnTo>
                  <a:pt x="397" y="432"/>
                </a:lnTo>
                <a:lnTo>
                  <a:pt x="334" y="453"/>
                </a:lnTo>
                <a:lnTo>
                  <a:pt x="334" y="453"/>
                </a:lnTo>
                <a:lnTo>
                  <a:pt x="320" y="459"/>
                </a:lnTo>
                <a:lnTo>
                  <a:pt x="306" y="465"/>
                </a:lnTo>
                <a:lnTo>
                  <a:pt x="306" y="465"/>
                </a:lnTo>
                <a:lnTo>
                  <a:pt x="293" y="469"/>
                </a:lnTo>
                <a:lnTo>
                  <a:pt x="293" y="469"/>
                </a:lnTo>
                <a:lnTo>
                  <a:pt x="289" y="471"/>
                </a:lnTo>
                <a:lnTo>
                  <a:pt x="289" y="471"/>
                </a:lnTo>
                <a:lnTo>
                  <a:pt x="294" y="469"/>
                </a:lnTo>
                <a:lnTo>
                  <a:pt x="294" y="469"/>
                </a:lnTo>
                <a:lnTo>
                  <a:pt x="308" y="461"/>
                </a:lnTo>
                <a:lnTo>
                  <a:pt x="323" y="454"/>
                </a:lnTo>
                <a:lnTo>
                  <a:pt x="353" y="441"/>
                </a:lnTo>
                <a:lnTo>
                  <a:pt x="415" y="416"/>
                </a:lnTo>
                <a:lnTo>
                  <a:pt x="415" y="416"/>
                </a:lnTo>
                <a:lnTo>
                  <a:pt x="444" y="403"/>
                </a:lnTo>
                <a:lnTo>
                  <a:pt x="475" y="392"/>
                </a:lnTo>
                <a:lnTo>
                  <a:pt x="475" y="392"/>
                </a:lnTo>
                <a:lnTo>
                  <a:pt x="495" y="385"/>
                </a:lnTo>
                <a:lnTo>
                  <a:pt x="504" y="381"/>
                </a:lnTo>
                <a:lnTo>
                  <a:pt x="513" y="376"/>
                </a:lnTo>
                <a:lnTo>
                  <a:pt x="513" y="376"/>
                </a:lnTo>
                <a:lnTo>
                  <a:pt x="508" y="381"/>
                </a:lnTo>
                <a:lnTo>
                  <a:pt x="502" y="385"/>
                </a:lnTo>
                <a:lnTo>
                  <a:pt x="488" y="391"/>
                </a:lnTo>
                <a:lnTo>
                  <a:pt x="474" y="397"/>
                </a:lnTo>
                <a:lnTo>
                  <a:pt x="468" y="400"/>
                </a:lnTo>
                <a:lnTo>
                  <a:pt x="463" y="404"/>
                </a:lnTo>
                <a:lnTo>
                  <a:pt x="463" y="404"/>
                </a:lnTo>
                <a:close/>
                <a:moveTo>
                  <a:pt x="517" y="370"/>
                </a:moveTo>
                <a:lnTo>
                  <a:pt x="517" y="370"/>
                </a:lnTo>
                <a:lnTo>
                  <a:pt x="489" y="380"/>
                </a:lnTo>
                <a:lnTo>
                  <a:pt x="475" y="385"/>
                </a:lnTo>
                <a:lnTo>
                  <a:pt x="461" y="390"/>
                </a:lnTo>
                <a:lnTo>
                  <a:pt x="461" y="390"/>
                </a:lnTo>
                <a:lnTo>
                  <a:pt x="445" y="395"/>
                </a:lnTo>
                <a:lnTo>
                  <a:pt x="430" y="401"/>
                </a:lnTo>
                <a:lnTo>
                  <a:pt x="400" y="415"/>
                </a:lnTo>
                <a:lnTo>
                  <a:pt x="400" y="415"/>
                </a:lnTo>
                <a:lnTo>
                  <a:pt x="339" y="438"/>
                </a:lnTo>
                <a:lnTo>
                  <a:pt x="339" y="438"/>
                </a:lnTo>
                <a:lnTo>
                  <a:pt x="314" y="447"/>
                </a:lnTo>
                <a:lnTo>
                  <a:pt x="302" y="452"/>
                </a:lnTo>
                <a:lnTo>
                  <a:pt x="291" y="457"/>
                </a:lnTo>
                <a:lnTo>
                  <a:pt x="291" y="457"/>
                </a:lnTo>
                <a:lnTo>
                  <a:pt x="291" y="455"/>
                </a:lnTo>
                <a:lnTo>
                  <a:pt x="291" y="455"/>
                </a:lnTo>
                <a:lnTo>
                  <a:pt x="304" y="448"/>
                </a:lnTo>
                <a:lnTo>
                  <a:pt x="318" y="441"/>
                </a:lnTo>
                <a:lnTo>
                  <a:pt x="347" y="429"/>
                </a:lnTo>
                <a:lnTo>
                  <a:pt x="405" y="407"/>
                </a:lnTo>
                <a:lnTo>
                  <a:pt x="405" y="407"/>
                </a:lnTo>
                <a:lnTo>
                  <a:pt x="435" y="394"/>
                </a:lnTo>
                <a:lnTo>
                  <a:pt x="451" y="389"/>
                </a:lnTo>
                <a:lnTo>
                  <a:pt x="466" y="384"/>
                </a:lnTo>
                <a:lnTo>
                  <a:pt x="466" y="384"/>
                </a:lnTo>
                <a:lnTo>
                  <a:pt x="478" y="380"/>
                </a:lnTo>
                <a:lnTo>
                  <a:pt x="491" y="375"/>
                </a:lnTo>
                <a:lnTo>
                  <a:pt x="515" y="365"/>
                </a:lnTo>
                <a:lnTo>
                  <a:pt x="515" y="365"/>
                </a:lnTo>
                <a:lnTo>
                  <a:pt x="517" y="364"/>
                </a:lnTo>
                <a:lnTo>
                  <a:pt x="517" y="364"/>
                </a:lnTo>
                <a:lnTo>
                  <a:pt x="519" y="364"/>
                </a:lnTo>
                <a:lnTo>
                  <a:pt x="519" y="364"/>
                </a:lnTo>
                <a:lnTo>
                  <a:pt x="517" y="370"/>
                </a:lnTo>
                <a:lnTo>
                  <a:pt x="517" y="370"/>
                </a:lnTo>
                <a:close/>
                <a:moveTo>
                  <a:pt x="512" y="355"/>
                </a:moveTo>
                <a:lnTo>
                  <a:pt x="512" y="355"/>
                </a:lnTo>
                <a:lnTo>
                  <a:pt x="511" y="355"/>
                </a:lnTo>
                <a:lnTo>
                  <a:pt x="511" y="355"/>
                </a:lnTo>
                <a:lnTo>
                  <a:pt x="491" y="361"/>
                </a:lnTo>
                <a:lnTo>
                  <a:pt x="471" y="368"/>
                </a:lnTo>
                <a:lnTo>
                  <a:pt x="430" y="383"/>
                </a:lnTo>
                <a:lnTo>
                  <a:pt x="430" y="383"/>
                </a:lnTo>
                <a:lnTo>
                  <a:pt x="394" y="394"/>
                </a:lnTo>
                <a:lnTo>
                  <a:pt x="394" y="394"/>
                </a:lnTo>
                <a:lnTo>
                  <a:pt x="361" y="403"/>
                </a:lnTo>
                <a:lnTo>
                  <a:pt x="329" y="415"/>
                </a:lnTo>
                <a:lnTo>
                  <a:pt x="329" y="415"/>
                </a:lnTo>
                <a:lnTo>
                  <a:pt x="315" y="419"/>
                </a:lnTo>
                <a:lnTo>
                  <a:pt x="315" y="419"/>
                </a:lnTo>
                <a:lnTo>
                  <a:pt x="311" y="421"/>
                </a:lnTo>
                <a:lnTo>
                  <a:pt x="311" y="421"/>
                </a:lnTo>
                <a:lnTo>
                  <a:pt x="307" y="422"/>
                </a:lnTo>
                <a:lnTo>
                  <a:pt x="303" y="421"/>
                </a:lnTo>
                <a:lnTo>
                  <a:pt x="303" y="421"/>
                </a:lnTo>
                <a:lnTo>
                  <a:pt x="310" y="417"/>
                </a:lnTo>
                <a:lnTo>
                  <a:pt x="318" y="415"/>
                </a:lnTo>
                <a:lnTo>
                  <a:pt x="334" y="411"/>
                </a:lnTo>
                <a:lnTo>
                  <a:pt x="334" y="411"/>
                </a:lnTo>
                <a:lnTo>
                  <a:pt x="348" y="405"/>
                </a:lnTo>
                <a:lnTo>
                  <a:pt x="361" y="399"/>
                </a:lnTo>
                <a:lnTo>
                  <a:pt x="376" y="393"/>
                </a:lnTo>
                <a:lnTo>
                  <a:pt x="390" y="388"/>
                </a:lnTo>
                <a:lnTo>
                  <a:pt x="390" y="388"/>
                </a:lnTo>
                <a:lnTo>
                  <a:pt x="457" y="365"/>
                </a:lnTo>
                <a:lnTo>
                  <a:pt x="457" y="365"/>
                </a:lnTo>
                <a:lnTo>
                  <a:pt x="461" y="364"/>
                </a:lnTo>
                <a:lnTo>
                  <a:pt x="461" y="364"/>
                </a:lnTo>
                <a:lnTo>
                  <a:pt x="465" y="363"/>
                </a:lnTo>
                <a:lnTo>
                  <a:pt x="465" y="363"/>
                </a:lnTo>
                <a:lnTo>
                  <a:pt x="490" y="357"/>
                </a:lnTo>
                <a:lnTo>
                  <a:pt x="503" y="353"/>
                </a:lnTo>
                <a:lnTo>
                  <a:pt x="515" y="348"/>
                </a:lnTo>
                <a:lnTo>
                  <a:pt x="515" y="348"/>
                </a:lnTo>
                <a:lnTo>
                  <a:pt x="517" y="354"/>
                </a:lnTo>
                <a:lnTo>
                  <a:pt x="517" y="354"/>
                </a:lnTo>
                <a:lnTo>
                  <a:pt x="512" y="355"/>
                </a:lnTo>
                <a:lnTo>
                  <a:pt x="512" y="355"/>
                </a:lnTo>
                <a:close/>
                <a:moveTo>
                  <a:pt x="478" y="358"/>
                </a:moveTo>
                <a:lnTo>
                  <a:pt x="478" y="358"/>
                </a:lnTo>
                <a:lnTo>
                  <a:pt x="486" y="355"/>
                </a:lnTo>
                <a:lnTo>
                  <a:pt x="486" y="355"/>
                </a:lnTo>
                <a:lnTo>
                  <a:pt x="500" y="351"/>
                </a:lnTo>
                <a:lnTo>
                  <a:pt x="500" y="351"/>
                </a:lnTo>
                <a:lnTo>
                  <a:pt x="507" y="348"/>
                </a:lnTo>
                <a:lnTo>
                  <a:pt x="509" y="348"/>
                </a:lnTo>
                <a:lnTo>
                  <a:pt x="506" y="350"/>
                </a:lnTo>
                <a:lnTo>
                  <a:pt x="506" y="350"/>
                </a:lnTo>
                <a:lnTo>
                  <a:pt x="492" y="354"/>
                </a:lnTo>
                <a:lnTo>
                  <a:pt x="478" y="358"/>
                </a:lnTo>
                <a:lnTo>
                  <a:pt x="478" y="358"/>
                </a:lnTo>
                <a:close/>
                <a:moveTo>
                  <a:pt x="449" y="364"/>
                </a:moveTo>
                <a:lnTo>
                  <a:pt x="449" y="364"/>
                </a:lnTo>
                <a:lnTo>
                  <a:pt x="447" y="365"/>
                </a:lnTo>
                <a:lnTo>
                  <a:pt x="447" y="365"/>
                </a:lnTo>
                <a:lnTo>
                  <a:pt x="415" y="373"/>
                </a:lnTo>
                <a:lnTo>
                  <a:pt x="385" y="382"/>
                </a:lnTo>
                <a:lnTo>
                  <a:pt x="354" y="393"/>
                </a:lnTo>
                <a:lnTo>
                  <a:pt x="340" y="399"/>
                </a:lnTo>
                <a:lnTo>
                  <a:pt x="325" y="407"/>
                </a:lnTo>
                <a:lnTo>
                  <a:pt x="325" y="407"/>
                </a:lnTo>
                <a:lnTo>
                  <a:pt x="317" y="410"/>
                </a:lnTo>
                <a:lnTo>
                  <a:pt x="308" y="413"/>
                </a:lnTo>
                <a:lnTo>
                  <a:pt x="308" y="413"/>
                </a:lnTo>
                <a:lnTo>
                  <a:pt x="305" y="414"/>
                </a:lnTo>
                <a:lnTo>
                  <a:pt x="305" y="414"/>
                </a:lnTo>
                <a:lnTo>
                  <a:pt x="306" y="413"/>
                </a:lnTo>
                <a:lnTo>
                  <a:pt x="306" y="413"/>
                </a:lnTo>
                <a:lnTo>
                  <a:pt x="314" y="409"/>
                </a:lnTo>
                <a:lnTo>
                  <a:pt x="314" y="409"/>
                </a:lnTo>
                <a:lnTo>
                  <a:pt x="330" y="400"/>
                </a:lnTo>
                <a:lnTo>
                  <a:pt x="346" y="393"/>
                </a:lnTo>
                <a:lnTo>
                  <a:pt x="346" y="393"/>
                </a:lnTo>
                <a:lnTo>
                  <a:pt x="379" y="380"/>
                </a:lnTo>
                <a:lnTo>
                  <a:pt x="412" y="369"/>
                </a:lnTo>
                <a:lnTo>
                  <a:pt x="412" y="369"/>
                </a:lnTo>
                <a:lnTo>
                  <a:pt x="434" y="362"/>
                </a:lnTo>
                <a:lnTo>
                  <a:pt x="434" y="362"/>
                </a:lnTo>
                <a:lnTo>
                  <a:pt x="473" y="353"/>
                </a:lnTo>
                <a:lnTo>
                  <a:pt x="492" y="347"/>
                </a:lnTo>
                <a:lnTo>
                  <a:pt x="510" y="340"/>
                </a:lnTo>
                <a:lnTo>
                  <a:pt x="510" y="340"/>
                </a:lnTo>
                <a:lnTo>
                  <a:pt x="513" y="346"/>
                </a:lnTo>
                <a:lnTo>
                  <a:pt x="513" y="346"/>
                </a:lnTo>
                <a:lnTo>
                  <a:pt x="497" y="349"/>
                </a:lnTo>
                <a:lnTo>
                  <a:pt x="481" y="353"/>
                </a:lnTo>
                <a:lnTo>
                  <a:pt x="465" y="359"/>
                </a:lnTo>
                <a:lnTo>
                  <a:pt x="449" y="364"/>
                </a:lnTo>
                <a:lnTo>
                  <a:pt x="449" y="364"/>
                </a:lnTo>
                <a:close/>
                <a:moveTo>
                  <a:pt x="488" y="346"/>
                </a:moveTo>
                <a:lnTo>
                  <a:pt x="488" y="346"/>
                </a:lnTo>
                <a:lnTo>
                  <a:pt x="505" y="341"/>
                </a:lnTo>
                <a:lnTo>
                  <a:pt x="505" y="341"/>
                </a:lnTo>
                <a:lnTo>
                  <a:pt x="488" y="346"/>
                </a:lnTo>
                <a:lnTo>
                  <a:pt x="488" y="346"/>
                </a:lnTo>
                <a:close/>
                <a:moveTo>
                  <a:pt x="459" y="353"/>
                </a:moveTo>
                <a:lnTo>
                  <a:pt x="459" y="353"/>
                </a:lnTo>
                <a:lnTo>
                  <a:pt x="456" y="354"/>
                </a:lnTo>
                <a:lnTo>
                  <a:pt x="456" y="354"/>
                </a:lnTo>
                <a:lnTo>
                  <a:pt x="426" y="361"/>
                </a:lnTo>
                <a:lnTo>
                  <a:pt x="398" y="369"/>
                </a:lnTo>
                <a:lnTo>
                  <a:pt x="371" y="378"/>
                </a:lnTo>
                <a:lnTo>
                  <a:pt x="342" y="387"/>
                </a:lnTo>
                <a:lnTo>
                  <a:pt x="342" y="387"/>
                </a:lnTo>
                <a:lnTo>
                  <a:pt x="329" y="393"/>
                </a:lnTo>
                <a:lnTo>
                  <a:pt x="316" y="398"/>
                </a:lnTo>
                <a:lnTo>
                  <a:pt x="316" y="398"/>
                </a:lnTo>
                <a:lnTo>
                  <a:pt x="312" y="400"/>
                </a:lnTo>
                <a:lnTo>
                  <a:pt x="312" y="400"/>
                </a:lnTo>
                <a:lnTo>
                  <a:pt x="313" y="398"/>
                </a:lnTo>
                <a:lnTo>
                  <a:pt x="313" y="398"/>
                </a:lnTo>
                <a:lnTo>
                  <a:pt x="324" y="391"/>
                </a:lnTo>
                <a:lnTo>
                  <a:pt x="324" y="391"/>
                </a:lnTo>
                <a:lnTo>
                  <a:pt x="338" y="384"/>
                </a:lnTo>
                <a:lnTo>
                  <a:pt x="353" y="378"/>
                </a:lnTo>
                <a:lnTo>
                  <a:pt x="385" y="368"/>
                </a:lnTo>
                <a:lnTo>
                  <a:pt x="385" y="368"/>
                </a:lnTo>
                <a:lnTo>
                  <a:pt x="414" y="359"/>
                </a:lnTo>
                <a:lnTo>
                  <a:pt x="444" y="351"/>
                </a:lnTo>
                <a:lnTo>
                  <a:pt x="474" y="342"/>
                </a:lnTo>
                <a:lnTo>
                  <a:pt x="489" y="337"/>
                </a:lnTo>
                <a:lnTo>
                  <a:pt x="503" y="331"/>
                </a:lnTo>
                <a:lnTo>
                  <a:pt x="503" y="331"/>
                </a:lnTo>
                <a:lnTo>
                  <a:pt x="508" y="338"/>
                </a:lnTo>
                <a:lnTo>
                  <a:pt x="508" y="338"/>
                </a:lnTo>
                <a:lnTo>
                  <a:pt x="496" y="341"/>
                </a:lnTo>
                <a:lnTo>
                  <a:pt x="483" y="345"/>
                </a:lnTo>
                <a:lnTo>
                  <a:pt x="459" y="353"/>
                </a:lnTo>
                <a:lnTo>
                  <a:pt x="459" y="353"/>
                </a:lnTo>
                <a:close/>
                <a:moveTo>
                  <a:pt x="424" y="354"/>
                </a:moveTo>
                <a:lnTo>
                  <a:pt x="424" y="354"/>
                </a:lnTo>
                <a:lnTo>
                  <a:pt x="458" y="345"/>
                </a:lnTo>
                <a:lnTo>
                  <a:pt x="458" y="345"/>
                </a:lnTo>
                <a:lnTo>
                  <a:pt x="466" y="342"/>
                </a:lnTo>
                <a:lnTo>
                  <a:pt x="466" y="342"/>
                </a:lnTo>
                <a:lnTo>
                  <a:pt x="445" y="348"/>
                </a:lnTo>
                <a:lnTo>
                  <a:pt x="424" y="354"/>
                </a:lnTo>
                <a:lnTo>
                  <a:pt x="424" y="354"/>
                </a:lnTo>
                <a:close/>
                <a:moveTo>
                  <a:pt x="409" y="356"/>
                </a:moveTo>
                <a:lnTo>
                  <a:pt x="409" y="356"/>
                </a:lnTo>
                <a:lnTo>
                  <a:pt x="386" y="362"/>
                </a:lnTo>
                <a:lnTo>
                  <a:pt x="361" y="370"/>
                </a:lnTo>
                <a:lnTo>
                  <a:pt x="361" y="370"/>
                </a:lnTo>
                <a:lnTo>
                  <a:pt x="339" y="379"/>
                </a:lnTo>
                <a:lnTo>
                  <a:pt x="339" y="379"/>
                </a:lnTo>
                <a:lnTo>
                  <a:pt x="328" y="381"/>
                </a:lnTo>
                <a:lnTo>
                  <a:pt x="322" y="383"/>
                </a:lnTo>
                <a:lnTo>
                  <a:pt x="317" y="384"/>
                </a:lnTo>
                <a:lnTo>
                  <a:pt x="317" y="384"/>
                </a:lnTo>
                <a:lnTo>
                  <a:pt x="341" y="375"/>
                </a:lnTo>
                <a:lnTo>
                  <a:pt x="366" y="366"/>
                </a:lnTo>
                <a:lnTo>
                  <a:pt x="414" y="351"/>
                </a:lnTo>
                <a:lnTo>
                  <a:pt x="414" y="351"/>
                </a:lnTo>
                <a:lnTo>
                  <a:pt x="461" y="337"/>
                </a:lnTo>
                <a:lnTo>
                  <a:pt x="461" y="337"/>
                </a:lnTo>
                <a:lnTo>
                  <a:pt x="481" y="331"/>
                </a:lnTo>
                <a:lnTo>
                  <a:pt x="490" y="328"/>
                </a:lnTo>
                <a:lnTo>
                  <a:pt x="500" y="323"/>
                </a:lnTo>
                <a:lnTo>
                  <a:pt x="500" y="323"/>
                </a:lnTo>
                <a:lnTo>
                  <a:pt x="502" y="329"/>
                </a:lnTo>
                <a:lnTo>
                  <a:pt x="502" y="329"/>
                </a:lnTo>
                <a:lnTo>
                  <a:pt x="479" y="336"/>
                </a:lnTo>
                <a:lnTo>
                  <a:pt x="456" y="343"/>
                </a:lnTo>
                <a:lnTo>
                  <a:pt x="409" y="356"/>
                </a:lnTo>
                <a:lnTo>
                  <a:pt x="409" y="356"/>
                </a:lnTo>
                <a:close/>
                <a:moveTo>
                  <a:pt x="495" y="315"/>
                </a:moveTo>
                <a:lnTo>
                  <a:pt x="495" y="315"/>
                </a:lnTo>
                <a:lnTo>
                  <a:pt x="494" y="316"/>
                </a:lnTo>
                <a:lnTo>
                  <a:pt x="494" y="317"/>
                </a:lnTo>
                <a:lnTo>
                  <a:pt x="494" y="317"/>
                </a:lnTo>
                <a:lnTo>
                  <a:pt x="486" y="320"/>
                </a:lnTo>
                <a:lnTo>
                  <a:pt x="486" y="320"/>
                </a:lnTo>
                <a:lnTo>
                  <a:pt x="467" y="324"/>
                </a:lnTo>
                <a:lnTo>
                  <a:pt x="467" y="324"/>
                </a:lnTo>
                <a:lnTo>
                  <a:pt x="414" y="339"/>
                </a:lnTo>
                <a:lnTo>
                  <a:pt x="414" y="339"/>
                </a:lnTo>
                <a:lnTo>
                  <a:pt x="367" y="352"/>
                </a:lnTo>
                <a:lnTo>
                  <a:pt x="343" y="359"/>
                </a:lnTo>
                <a:lnTo>
                  <a:pt x="331" y="363"/>
                </a:lnTo>
                <a:lnTo>
                  <a:pt x="320" y="368"/>
                </a:lnTo>
                <a:lnTo>
                  <a:pt x="320" y="368"/>
                </a:lnTo>
                <a:lnTo>
                  <a:pt x="313" y="371"/>
                </a:lnTo>
                <a:lnTo>
                  <a:pt x="313" y="371"/>
                </a:lnTo>
                <a:lnTo>
                  <a:pt x="313" y="371"/>
                </a:lnTo>
                <a:lnTo>
                  <a:pt x="313" y="371"/>
                </a:lnTo>
                <a:lnTo>
                  <a:pt x="323" y="367"/>
                </a:lnTo>
                <a:lnTo>
                  <a:pt x="323" y="367"/>
                </a:lnTo>
                <a:lnTo>
                  <a:pt x="337" y="361"/>
                </a:lnTo>
                <a:lnTo>
                  <a:pt x="351" y="356"/>
                </a:lnTo>
                <a:lnTo>
                  <a:pt x="351" y="356"/>
                </a:lnTo>
                <a:lnTo>
                  <a:pt x="402" y="338"/>
                </a:lnTo>
                <a:lnTo>
                  <a:pt x="402" y="338"/>
                </a:lnTo>
                <a:lnTo>
                  <a:pt x="427" y="330"/>
                </a:lnTo>
                <a:lnTo>
                  <a:pt x="452" y="322"/>
                </a:lnTo>
                <a:lnTo>
                  <a:pt x="452" y="322"/>
                </a:lnTo>
                <a:lnTo>
                  <a:pt x="463" y="317"/>
                </a:lnTo>
                <a:lnTo>
                  <a:pt x="475" y="312"/>
                </a:lnTo>
                <a:lnTo>
                  <a:pt x="497" y="303"/>
                </a:lnTo>
                <a:lnTo>
                  <a:pt x="497" y="303"/>
                </a:lnTo>
                <a:lnTo>
                  <a:pt x="498" y="302"/>
                </a:lnTo>
                <a:lnTo>
                  <a:pt x="498" y="302"/>
                </a:lnTo>
                <a:lnTo>
                  <a:pt x="498" y="314"/>
                </a:lnTo>
                <a:lnTo>
                  <a:pt x="498" y="314"/>
                </a:lnTo>
                <a:lnTo>
                  <a:pt x="495" y="315"/>
                </a:lnTo>
                <a:lnTo>
                  <a:pt x="495" y="315"/>
                </a:lnTo>
                <a:close/>
                <a:moveTo>
                  <a:pt x="497" y="300"/>
                </a:moveTo>
                <a:lnTo>
                  <a:pt x="497" y="300"/>
                </a:lnTo>
                <a:lnTo>
                  <a:pt x="477" y="308"/>
                </a:lnTo>
                <a:lnTo>
                  <a:pt x="457" y="315"/>
                </a:lnTo>
                <a:lnTo>
                  <a:pt x="457" y="315"/>
                </a:lnTo>
                <a:lnTo>
                  <a:pt x="444" y="319"/>
                </a:lnTo>
                <a:lnTo>
                  <a:pt x="432" y="322"/>
                </a:lnTo>
                <a:lnTo>
                  <a:pt x="409" y="329"/>
                </a:lnTo>
                <a:lnTo>
                  <a:pt x="409" y="329"/>
                </a:lnTo>
                <a:lnTo>
                  <a:pt x="386" y="335"/>
                </a:lnTo>
                <a:lnTo>
                  <a:pt x="363" y="343"/>
                </a:lnTo>
                <a:lnTo>
                  <a:pt x="341" y="350"/>
                </a:lnTo>
                <a:lnTo>
                  <a:pt x="318" y="357"/>
                </a:lnTo>
                <a:lnTo>
                  <a:pt x="318" y="357"/>
                </a:lnTo>
                <a:lnTo>
                  <a:pt x="314" y="358"/>
                </a:lnTo>
                <a:lnTo>
                  <a:pt x="315" y="357"/>
                </a:lnTo>
                <a:lnTo>
                  <a:pt x="323" y="353"/>
                </a:lnTo>
                <a:lnTo>
                  <a:pt x="323" y="353"/>
                </a:lnTo>
                <a:lnTo>
                  <a:pt x="337" y="347"/>
                </a:lnTo>
                <a:lnTo>
                  <a:pt x="351" y="341"/>
                </a:lnTo>
                <a:lnTo>
                  <a:pt x="351" y="341"/>
                </a:lnTo>
                <a:lnTo>
                  <a:pt x="375" y="333"/>
                </a:lnTo>
                <a:lnTo>
                  <a:pt x="398" y="324"/>
                </a:lnTo>
                <a:lnTo>
                  <a:pt x="398" y="324"/>
                </a:lnTo>
                <a:lnTo>
                  <a:pt x="487" y="296"/>
                </a:lnTo>
                <a:lnTo>
                  <a:pt x="487" y="296"/>
                </a:lnTo>
                <a:lnTo>
                  <a:pt x="490" y="296"/>
                </a:lnTo>
                <a:lnTo>
                  <a:pt x="491" y="294"/>
                </a:lnTo>
                <a:lnTo>
                  <a:pt x="491" y="294"/>
                </a:lnTo>
                <a:lnTo>
                  <a:pt x="496" y="293"/>
                </a:lnTo>
                <a:lnTo>
                  <a:pt x="496" y="293"/>
                </a:lnTo>
                <a:lnTo>
                  <a:pt x="497" y="293"/>
                </a:lnTo>
                <a:lnTo>
                  <a:pt x="497" y="293"/>
                </a:lnTo>
                <a:lnTo>
                  <a:pt x="497" y="301"/>
                </a:lnTo>
                <a:lnTo>
                  <a:pt x="497" y="301"/>
                </a:lnTo>
                <a:lnTo>
                  <a:pt x="497" y="300"/>
                </a:lnTo>
                <a:lnTo>
                  <a:pt x="497" y="300"/>
                </a:lnTo>
                <a:close/>
                <a:moveTo>
                  <a:pt x="363" y="324"/>
                </a:moveTo>
                <a:lnTo>
                  <a:pt x="363" y="324"/>
                </a:lnTo>
                <a:lnTo>
                  <a:pt x="336" y="332"/>
                </a:lnTo>
                <a:lnTo>
                  <a:pt x="336" y="332"/>
                </a:lnTo>
                <a:lnTo>
                  <a:pt x="326" y="335"/>
                </a:lnTo>
                <a:lnTo>
                  <a:pt x="319" y="335"/>
                </a:lnTo>
                <a:lnTo>
                  <a:pt x="319" y="335"/>
                </a:lnTo>
                <a:lnTo>
                  <a:pt x="319" y="335"/>
                </a:lnTo>
                <a:lnTo>
                  <a:pt x="319" y="335"/>
                </a:lnTo>
                <a:lnTo>
                  <a:pt x="329" y="332"/>
                </a:lnTo>
                <a:lnTo>
                  <a:pt x="329" y="332"/>
                </a:lnTo>
                <a:lnTo>
                  <a:pt x="358" y="322"/>
                </a:lnTo>
                <a:lnTo>
                  <a:pt x="373" y="317"/>
                </a:lnTo>
                <a:lnTo>
                  <a:pt x="387" y="311"/>
                </a:lnTo>
                <a:lnTo>
                  <a:pt x="387" y="311"/>
                </a:lnTo>
                <a:lnTo>
                  <a:pt x="403" y="305"/>
                </a:lnTo>
                <a:lnTo>
                  <a:pt x="419" y="300"/>
                </a:lnTo>
                <a:lnTo>
                  <a:pt x="419" y="300"/>
                </a:lnTo>
                <a:lnTo>
                  <a:pt x="456" y="290"/>
                </a:lnTo>
                <a:lnTo>
                  <a:pt x="491" y="278"/>
                </a:lnTo>
                <a:lnTo>
                  <a:pt x="491" y="278"/>
                </a:lnTo>
                <a:lnTo>
                  <a:pt x="494" y="285"/>
                </a:lnTo>
                <a:lnTo>
                  <a:pt x="494" y="285"/>
                </a:lnTo>
                <a:lnTo>
                  <a:pt x="462" y="295"/>
                </a:lnTo>
                <a:lnTo>
                  <a:pt x="429" y="305"/>
                </a:lnTo>
                <a:lnTo>
                  <a:pt x="396" y="315"/>
                </a:lnTo>
                <a:lnTo>
                  <a:pt x="363" y="324"/>
                </a:lnTo>
                <a:lnTo>
                  <a:pt x="363" y="324"/>
                </a:lnTo>
                <a:close/>
                <a:moveTo>
                  <a:pt x="471" y="283"/>
                </a:moveTo>
                <a:lnTo>
                  <a:pt x="471" y="283"/>
                </a:lnTo>
                <a:lnTo>
                  <a:pt x="476" y="281"/>
                </a:lnTo>
                <a:lnTo>
                  <a:pt x="476" y="281"/>
                </a:lnTo>
                <a:lnTo>
                  <a:pt x="486" y="278"/>
                </a:lnTo>
                <a:lnTo>
                  <a:pt x="486" y="278"/>
                </a:lnTo>
                <a:lnTo>
                  <a:pt x="471" y="283"/>
                </a:lnTo>
                <a:lnTo>
                  <a:pt x="471" y="283"/>
                </a:lnTo>
                <a:close/>
                <a:moveTo>
                  <a:pt x="456" y="287"/>
                </a:moveTo>
                <a:lnTo>
                  <a:pt x="456" y="287"/>
                </a:lnTo>
                <a:lnTo>
                  <a:pt x="444" y="290"/>
                </a:lnTo>
                <a:lnTo>
                  <a:pt x="433" y="294"/>
                </a:lnTo>
                <a:lnTo>
                  <a:pt x="410" y="300"/>
                </a:lnTo>
                <a:lnTo>
                  <a:pt x="410" y="300"/>
                </a:lnTo>
                <a:lnTo>
                  <a:pt x="405" y="301"/>
                </a:lnTo>
                <a:lnTo>
                  <a:pt x="405" y="301"/>
                </a:lnTo>
                <a:lnTo>
                  <a:pt x="373" y="310"/>
                </a:lnTo>
                <a:lnTo>
                  <a:pt x="340" y="320"/>
                </a:lnTo>
                <a:lnTo>
                  <a:pt x="340" y="320"/>
                </a:lnTo>
                <a:lnTo>
                  <a:pt x="332" y="322"/>
                </a:lnTo>
                <a:lnTo>
                  <a:pt x="323" y="323"/>
                </a:lnTo>
                <a:lnTo>
                  <a:pt x="323" y="323"/>
                </a:lnTo>
                <a:lnTo>
                  <a:pt x="323" y="323"/>
                </a:lnTo>
                <a:lnTo>
                  <a:pt x="323" y="323"/>
                </a:lnTo>
                <a:lnTo>
                  <a:pt x="330" y="321"/>
                </a:lnTo>
                <a:lnTo>
                  <a:pt x="336" y="319"/>
                </a:lnTo>
                <a:lnTo>
                  <a:pt x="336" y="319"/>
                </a:lnTo>
                <a:lnTo>
                  <a:pt x="351" y="314"/>
                </a:lnTo>
                <a:lnTo>
                  <a:pt x="366" y="310"/>
                </a:lnTo>
                <a:lnTo>
                  <a:pt x="366" y="310"/>
                </a:lnTo>
                <a:lnTo>
                  <a:pt x="399" y="299"/>
                </a:lnTo>
                <a:lnTo>
                  <a:pt x="432" y="290"/>
                </a:lnTo>
                <a:lnTo>
                  <a:pt x="432" y="290"/>
                </a:lnTo>
                <a:lnTo>
                  <a:pt x="444" y="286"/>
                </a:lnTo>
                <a:lnTo>
                  <a:pt x="451" y="284"/>
                </a:lnTo>
                <a:lnTo>
                  <a:pt x="457" y="281"/>
                </a:lnTo>
                <a:lnTo>
                  <a:pt x="457" y="281"/>
                </a:lnTo>
                <a:lnTo>
                  <a:pt x="468" y="275"/>
                </a:lnTo>
                <a:lnTo>
                  <a:pt x="468" y="275"/>
                </a:lnTo>
                <a:lnTo>
                  <a:pt x="487" y="270"/>
                </a:lnTo>
                <a:lnTo>
                  <a:pt x="487" y="270"/>
                </a:lnTo>
                <a:lnTo>
                  <a:pt x="490" y="276"/>
                </a:lnTo>
                <a:lnTo>
                  <a:pt x="490" y="276"/>
                </a:lnTo>
                <a:lnTo>
                  <a:pt x="481" y="277"/>
                </a:lnTo>
                <a:lnTo>
                  <a:pt x="473" y="280"/>
                </a:lnTo>
                <a:lnTo>
                  <a:pt x="456" y="287"/>
                </a:lnTo>
                <a:lnTo>
                  <a:pt x="456" y="287"/>
                </a:lnTo>
                <a:close/>
                <a:moveTo>
                  <a:pt x="483" y="258"/>
                </a:moveTo>
                <a:lnTo>
                  <a:pt x="483" y="258"/>
                </a:lnTo>
                <a:lnTo>
                  <a:pt x="483" y="258"/>
                </a:lnTo>
                <a:lnTo>
                  <a:pt x="483" y="258"/>
                </a:lnTo>
                <a:lnTo>
                  <a:pt x="462" y="263"/>
                </a:lnTo>
                <a:lnTo>
                  <a:pt x="441" y="271"/>
                </a:lnTo>
                <a:lnTo>
                  <a:pt x="441" y="271"/>
                </a:lnTo>
                <a:lnTo>
                  <a:pt x="413" y="279"/>
                </a:lnTo>
                <a:lnTo>
                  <a:pt x="413" y="279"/>
                </a:lnTo>
                <a:lnTo>
                  <a:pt x="371" y="291"/>
                </a:lnTo>
                <a:lnTo>
                  <a:pt x="349" y="296"/>
                </a:lnTo>
                <a:lnTo>
                  <a:pt x="338" y="298"/>
                </a:lnTo>
                <a:lnTo>
                  <a:pt x="328" y="299"/>
                </a:lnTo>
                <a:lnTo>
                  <a:pt x="328" y="299"/>
                </a:lnTo>
                <a:lnTo>
                  <a:pt x="337" y="297"/>
                </a:lnTo>
                <a:lnTo>
                  <a:pt x="347" y="296"/>
                </a:lnTo>
                <a:lnTo>
                  <a:pt x="367" y="290"/>
                </a:lnTo>
                <a:lnTo>
                  <a:pt x="385" y="283"/>
                </a:lnTo>
                <a:lnTo>
                  <a:pt x="403" y="276"/>
                </a:lnTo>
                <a:lnTo>
                  <a:pt x="403" y="276"/>
                </a:lnTo>
                <a:lnTo>
                  <a:pt x="423" y="270"/>
                </a:lnTo>
                <a:lnTo>
                  <a:pt x="443" y="263"/>
                </a:lnTo>
                <a:lnTo>
                  <a:pt x="463" y="255"/>
                </a:lnTo>
                <a:lnTo>
                  <a:pt x="472" y="251"/>
                </a:lnTo>
                <a:lnTo>
                  <a:pt x="481" y="245"/>
                </a:lnTo>
                <a:lnTo>
                  <a:pt x="481" y="245"/>
                </a:lnTo>
                <a:lnTo>
                  <a:pt x="481" y="243"/>
                </a:lnTo>
                <a:lnTo>
                  <a:pt x="481" y="242"/>
                </a:lnTo>
                <a:lnTo>
                  <a:pt x="480" y="242"/>
                </a:lnTo>
                <a:lnTo>
                  <a:pt x="480" y="242"/>
                </a:lnTo>
                <a:lnTo>
                  <a:pt x="459" y="251"/>
                </a:lnTo>
                <a:lnTo>
                  <a:pt x="437" y="257"/>
                </a:lnTo>
                <a:lnTo>
                  <a:pt x="416" y="263"/>
                </a:lnTo>
                <a:lnTo>
                  <a:pt x="394" y="268"/>
                </a:lnTo>
                <a:lnTo>
                  <a:pt x="394" y="268"/>
                </a:lnTo>
                <a:lnTo>
                  <a:pt x="357" y="277"/>
                </a:lnTo>
                <a:lnTo>
                  <a:pt x="339" y="282"/>
                </a:lnTo>
                <a:lnTo>
                  <a:pt x="322" y="288"/>
                </a:lnTo>
                <a:lnTo>
                  <a:pt x="322" y="288"/>
                </a:lnTo>
                <a:lnTo>
                  <a:pt x="318" y="283"/>
                </a:lnTo>
                <a:lnTo>
                  <a:pt x="318" y="283"/>
                </a:lnTo>
                <a:lnTo>
                  <a:pt x="354" y="272"/>
                </a:lnTo>
                <a:lnTo>
                  <a:pt x="390" y="261"/>
                </a:lnTo>
                <a:lnTo>
                  <a:pt x="426" y="250"/>
                </a:lnTo>
                <a:lnTo>
                  <a:pt x="463" y="239"/>
                </a:lnTo>
                <a:lnTo>
                  <a:pt x="463" y="239"/>
                </a:lnTo>
                <a:lnTo>
                  <a:pt x="487" y="232"/>
                </a:lnTo>
                <a:lnTo>
                  <a:pt x="487" y="232"/>
                </a:lnTo>
                <a:lnTo>
                  <a:pt x="485" y="234"/>
                </a:lnTo>
                <a:lnTo>
                  <a:pt x="483" y="237"/>
                </a:lnTo>
                <a:lnTo>
                  <a:pt x="482" y="243"/>
                </a:lnTo>
                <a:lnTo>
                  <a:pt x="482" y="251"/>
                </a:lnTo>
                <a:lnTo>
                  <a:pt x="483" y="258"/>
                </a:lnTo>
                <a:lnTo>
                  <a:pt x="483" y="258"/>
                </a:lnTo>
                <a:close/>
                <a:moveTo>
                  <a:pt x="463" y="236"/>
                </a:moveTo>
                <a:lnTo>
                  <a:pt x="463" y="236"/>
                </a:lnTo>
                <a:lnTo>
                  <a:pt x="426" y="248"/>
                </a:lnTo>
                <a:lnTo>
                  <a:pt x="391" y="259"/>
                </a:lnTo>
                <a:lnTo>
                  <a:pt x="354" y="270"/>
                </a:lnTo>
                <a:lnTo>
                  <a:pt x="319" y="280"/>
                </a:lnTo>
                <a:lnTo>
                  <a:pt x="319" y="280"/>
                </a:lnTo>
                <a:lnTo>
                  <a:pt x="324" y="277"/>
                </a:lnTo>
                <a:lnTo>
                  <a:pt x="329" y="274"/>
                </a:lnTo>
                <a:lnTo>
                  <a:pt x="340" y="271"/>
                </a:lnTo>
                <a:lnTo>
                  <a:pt x="363" y="265"/>
                </a:lnTo>
                <a:lnTo>
                  <a:pt x="363" y="265"/>
                </a:lnTo>
                <a:lnTo>
                  <a:pt x="382" y="261"/>
                </a:lnTo>
                <a:lnTo>
                  <a:pt x="400" y="255"/>
                </a:lnTo>
                <a:lnTo>
                  <a:pt x="436" y="242"/>
                </a:lnTo>
                <a:lnTo>
                  <a:pt x="436" y="242"/>
                </a:lnTo>
                <a:lnTo>
                  <a:pt x="472" y="230"/>
                </a:lnTo>
                <a:lnTo>
                  <a:pt x="509" y="217"/>
                </a:lnTo>
                <a:lnTo>
                  <a:pt x="528" y="212"/>
                </a:lnTo>
                <a:lnTo>
                  <a:pt x="547" y="208"/>
                </a:lnTo>
                <a:lnTo>
                  <a:pt x="566" y="204"/>
                </a:lnTo>
                <a:lnTo>
                  <a:pt x="584" y="202"/>
                </a:lnTo>
                <a:lnTo>
                  <a:pt x="584" y="202"/>
                </a:lnTo>
                <a:lnTo>
                  <a:pt x="588" y="202"/>
                </a:lnTo>
                <a:lnTo>
                  <a:pt x="589" y="202"/>
                </a:lnTo>
                <a:lnTo>
                  <a:pt x="583" y="204"/>
                </a:lnTo>
                <a:lnTo>
                  <a:pt x="569" y="208"/>
                </a:lnTo>
                <a:lnTo>
                  <a:pt x="569" y="208"/>
                </a:lnTo>
                <a:lnTo>
                  <a:pt x="552" y="213"/>
                </a:lnTo>
                <a:lnTo>
                  <a:pt x="536" y="217"/>
                </a:lnTo>
                <a:lnTo>
                  <a:pt x="536" y="217"/>
                </a:lnTo>
                <a:lnTo>
                  <a:pt x="463" y="236"/>
                </a:lnTo>
                <a:lnTo>
                  <a:pt x="463" y="236"/>
                </a:lnTo>
                <a:close/>
                <a:moveTo>
                  <a:pt x="506" y="237"/>
                </a:moveTo>
                <a:lnTo>
                  <a:pt x="506" y="237"/>
                </a:lnTo>
                <a:lnTo>
                  <a:pt x="502" y="233"/>
                </a:lnTo>
                <a:lnTo>
                  <a:pt x="502" y="233"/>
                </a:lnTo>
                <a:lnTo>
                  <a:pt x="522" y="228"/>
                </a:lnTo>
                <a:lnTo>
                  <a:pt x="544" y="224"/>
                </a:lnTo>
                <a:lnTo>
                  <a:pt x="544" y="224"/>
                </a:lnTo>
                <a:lnTo>
                  <a:pt x="555" y="221"/>
                </a:lnTo>
                <a:lnTo>
                  <a:pt x="566" y="218"/>
                </a:lnTo>
                <a:lnTo>
                  <a:pt x="588" y="212"/>
                </a:lnTo>
                <a:lnTo>
                  <a:pt x="588" y="212"/>
                </a:lnTo>
                <a:lnTo>
                  <a:pt x="593" y="211"/>
                </a:lnTo>
                <a:lnTo>
                  <a:pt x="588" y="213"/>
                </a:lnTo>
                <a:lnTo>
                  <a:pt x="588" y="213"/>
                </a:lnTo>
                <a:lnTo>
                  <a:pt x="575" y="218"/>
                </a:lnTo>
                <a:lnTo>
                  <a:pt x="575" y="218"/>
                </a:lnTo>
                <a:lnTo>
                  <a:pt x="563" y="222"/>
                </a:lnTo>
                <a:lnTo>
                  <a:pt x="551" y="226"/>
                </a:lnTo>
                <a:lnTo>
                  <a:pt x="551" y="226"/>
                </a:lnTo>
                <a:lnTo>
                  <a:pt x="529" y="232"/>
                </a:lnTo>
                <a:lnTo>
                  <a:pt x="506" y="237"/>
                </a:lnTo>
                <a:lnTo>
                  <a:pt x="506" y="237"/>
                </a:lnTo>
                <a:close/>
                <a:moveTo>
                  <a:pt x="560" y="238"/>
                </a:moveTo>
                <a:lnTo>
                  <a:pt x="560" y="238"/>
                </a:lnTo>
                <a:lnTo>
                  <a:pt x="577" y="235"/>
                </a:lnTo>
                <a:lnTo>
                  <a:pt x="594" y="231"/>
                </a:lnTo>
                <a:lnTo>
                  <a:pt x="594" y="231"/>
                </a:lnTo>
                <a:lnTo>
                  <a:pt x="599" y="230"/>
                </a:lnTo>
                <a:lnTo>
                  <a:pt x="594" y="232"/>
                </a:lnTo>
                <a:lnTo>
                  <a:pt x="581" y="236"/>
                </a:lnTo>
                <a:lnTo>
                  <a:pt x="581" y="236"/>
                </a:lnTo>
                <a:lnTo>
                  <a:pt x="573" y="239"/>
                </a:lnTo>
                <a:lnTo>
                  <a:pt x="565" y="243"/>
                </a:lnTo>
                <a:lnTo>
                  <a:pt x="565" y="243"/>
                </a:lnTo>
                <a:lnTo>
                  <a:pt x="560" y="238"/>
                </a:lnTo>
                <a:lnTo>
                  <a:pt x="560" y="238"/>
                </a:lnTo>
                <a:close/>
                <a:moveTo>
                  <a:pt x="566" y="246"/>
                </a:moveTo>
                <a:lnTo>
                  <a:pt x="566" y="246"/>
                </a:lnTo>
                <a:lnTo>
                  <a:pt x="575" y="245"/>
                </a:lnTo>
                <a:lnTo>
                  <a:pt x="583" y="242"/>
                </a:lnTo>
                <a:lnTo>
                  <a:pt x="599" y="237"/>
                </a:lnTo>
                <a:lnTo>
                  <a:pt x="599" y="237"/>
                </a:lnTo>
                <a:lnTo>
                  <a:pt x="601" y="236"/>
                </a:lnTo>
                <a:lnTo>
                  <a:pt x="602" y="237"/>
                </a:lnTo>
                <a:lnTo>
                  <a:pt x="599" y="239"/>
                </a:lnTo>
                <a:lnTo>
                  <a:pt x="590" y="245"/>
                </a:lnTo>
                <a:lnTo>
                  <a:pt x="590" y="245"/>
                </a:lnTo>
                <a:lnTo>
                  <a:pt x="572" y="254"/>
                </a:lnTo>
                <a:lnTo>
                  <a:pt x="572" y="254"/>
                </a:lnTo>
                <a:lnTo>
                  <a:pt x="566" y="246"/>
                </a:lnTo>
                <a:lnTo>
                  <a:pt x="566" y="246"/>
                </a:lnTo>
                <a:close/>
                <a:moveTo>
                  <a:pt x="575" y="260"/>
                </a:moveTo>
                <a:lnTo>
                  <a:pt x="575" y="260"/>
                </a:lnTo>
                <a:lnTo>
                  <a:pt x="574" y="258"/>
                </a:lnTo>
                <a:lnTo>
                  <a:pt x="574" y="258"/>
                </a:lnTo>
                <a:lnTo>
                  <a:pt x="589" y="255"/>
                </a:lnTo>
                <a:lnTo>
                  <a:pt x="603" y="251"/>
                </a:lnTo>
                <a:lnTo>
                  <a:pt x="603" y="251"/>
                </a:lnTo>
                <a:lnTo>
                  <a:pt x="609" y="250"/>
                </a:lnTo>
                <a:lnTo>
                  <a:pt x="606" y="250"/>
                </a:lnTo>
                <a:lnTo>
                  <a:pt x="598" y="254"/>
                </a:lnTo>
                <a:lnTo>
                  <a:pt x="598" y="254"/>
                </a:lnTo>
                <a:lnTo>
                  <a:pt x="577" y="264"/>
                </a:lnTo>
                <a:lnTo>
                  <a:pt x="577" y="264"/>
                </a:lnTo>
                <a:lnTo>
                  <a:pt x="575" y="260"/>
                </a:lnTo>
                <a:lnTo>
                  <a:pt x="575" y="260"/>
                </a:lnTo>
                <a:close/>
                <a:moveTo>
                  <a:pt x="579" y="268"/>
                </a:moveTo>
                <a:lnTo>
                  <a:pt x="579" y="268"/>
                </a:lnTo>
                <a:lnTo>
                  <a:pt x="589" y="266"/>
                </a:lnTo>
                <a:lnTo>
                  <a:pt x="589" y="266"/>
                </a:lnTo>
                <a:lnTo>
                  <a:pt x="601" y="264"/>
                </a:lnTo>
                <a:lnTo>
                  <a:pt x="609" y="263"/>
                </a:lnTo>
                <a:lnTo>
                  <a:pt x="613" y="261"/>
                </a:lnTo>
                <a:lnTo>
                  <a:pt x="613" y="261"/>
                </a:lnTo>
                <a:lnTo>
                  <a:pt x="605" y="265"/>
                </a:lnTo>
                <a:lnTo>
                  <a:pt x="598" y="269"/>
                </a:lnTo>
                <a:lnTo>
                  <a:pt x="591" y="272"/>
                </a:lnTo>
                <a:lnTo>
                  <a:pt x="584" y="277"/>
                </a:lnTo>
                <a:lnTo>
                  <a:pt x="584" y="277"/>
                </a:lnTo>
                <a:lnTo>
                  <a:pt x="579" y="268"/>
                </a:lnTo>
                <a:lnTo>
                  <a:pt x="579" y="268"/>
                </a:lnTo>
                <a:close/>
                <a:moveTo>
                  <a:pt x="586" y="279"/>
                </a:moveTo>
                <a:lnTo>
                  <a:pt x="586" y="279"/>
                </a:lnTo>
                <a:lnTo>
                  <a:pt x="592" y="279"/>
                </a:lnTo>
                <a:lnTo>
                  <a:pt x="599" y="277"/>
                </a:lnTo>
                <a:lnTo>
                  <a:pt x="612" y="273"/>
                </a:lnTo>
                <a:lnTo>
                  <a:pt x="612" y="273"/>
                </a:lnTo>
                <a:lnTo>
                  <a:pt x="616" y="272"/>
                </a:lnTo>
                <a:lnTo>
                  <a:pt x="613" y="274"/>
                </a:lnTo>
                <a:lnTo>
                  <a:pt x="604" y="279"/>
                </a:lnTo>
                <a:lnTo>
                  <a:pt x="604" y="279"/>
                </a:lnTo>
                <a:lnTo>
                  <a:pt x="590" y="286"/>
                </a:lnTo>
                <a:lnTo>
                  <a:pt x="590" y="286"/>
                </a:lnTo>
                <a:lnTo>
                  <a:pt x="586" y="279"/>
                </a:lnTo>
                <a:lnTo>
                  <a:pt x="586" y="279"/>
                </a:lnTo>
                <a:close/>
                <a:moveTo>
                  <a:pt x="596" y="293"/>
                </a:moveTo>
                <a:lnTo>
                  <a:pt x="596" y="293"/>
                </a:lnTo>
                <a:lnTo>
                  <a:pt x="592" y="289"/>
                </a:lnTo>
                <a:lnTo>
                  <a:pt x="592" y="289"/>
                </a:lnTo>
                <a:lnTo>
                  <a:pt x="592" y="289"/>
                </a:lnTo>
                <a:lnTo>
                  <a:pt x="592" y="289"/>
                </a:lnTo>
                <a:lnTo>
                  <a:pt x="601" y="288"/>
                </a:lnTo>
                <a:lnTo>
                  <a:pt x="610" y="286"/>
                </a:lnTo>
                <a:lnTo>
                  <a:pt x="610" y="286"/>
                </a:lnTo>
                <a:lnTo>
                  <a:pt x="614" y="285"/>
                </a:lnTo>
                <a:lnTo>
                  <a:pt x="613" y="285"/>
                </a:lnTo>
                <a:lnTo>
                  <a:pt x="606" y="287"/>
                </a:lnTo>
                <a:lnTo>
                  <a:pt x="606" y="287"/>
                </a:lnTo>
                <a:lnTo>
                  <a:pt x="601" y="290"/>
                </a:lnTo>
                <a:lnTo>
                  <a:pt x="596" y="293"/>
                </a:lnTo>
                <a:lnTo>
                  <a:pt x="596" y="293"/>
                </a:lnTo>
                <a:lnTo>
                  <a:pt x="596" y="293"/>
                </a:lnTo>
                <a:lnTo>
                  <a:pt x="596" y="293"/>
                </a:lnTo>
                <a:close/>
                <a:moveTo>
                  <a:pt x="602" y="300"/>
                </a:moveTo>
                <a:lnTo>
                  <a:pt x="602" y="300"/>
                </a:lnTo>
                <a:lnTo>
                  <a:pt x="597" y="295"/>
                </a:lnTo>
                <a:lnTo>
                  <a:pt x="597" y="295"/>
                </a:lnTo>
                <a:lnTo>
                  <a:pt x="611" y="292"/>
                </a:lnTo>
                <a:lnTo>
                  <a:pt x="611" y="292"/>
                </a:lnTo>
                <a:lnTo>
                  <a:pt x="613" y="293"/>
                </a:lnTo>
                <a:lnTo>
                  <a:pt x="614" y="294"/>
                </a:lnTo>
                <a:lnTo>
                  <a:pt x="613" y="295"/>
                </a:lnTo>
                <a:lnTo>
                  <a:pt x="611" y="296"/>
                </a:lnTo>
                <a:lnTo>
                  <a:pt x="611" y="296"/>
                </a:lnTo>
                <a:lnTo>
                  <a:pt x="602" y="300"/>
                </a:lnTo>
                <a:lnTo>
                  <a:pt x="602" y="300"/>
                </a:lnTo>
                <a:close/>
                <a:moveTo>
                  <a:pt x="617" y="301"/>
                </a:moveTo>
                <a:lnTo>
                  <a:pt x="617" y="301"/>
                </a:lnTo>
                <a:lnTo>
                  <a:pt x="611" y="307"/>
                </a:lnTo>
                <a:lnTo>
                  <a:pt x="611" y="307"/>
                </a:lnTo>
                <a:lnTo>
                  <a:pt x="605" y="302"/>
                </a:lnTo>
                <a:lnTo>
                  <a:pt x="605" y="302"/>
                </a:lnTo>
                <a:lnTo>
                  <a:pt x="613" y="301"/>
                </a:lnTo>
                <a:lnTo>
                  <a:pt x="617" y="301"/>
                </a:lnTo>
                <a:lnTo>
                  <a:pt x="617" y="301"/>
                </a:lnTo>
                <a:close/>
                <a:moveTo>
                  <a:pt x="614" y="311"/>
                </a:moveTo>
                <a:lnTo>
                  <a:pt x="614" y="311"/>
                </a:lnTo>
                <a:lnTo>
                  <a:pt x="613" y="310"/>
                </a:lnTo>
                <a:lnTo>
                  <a:pt x="613" y="310"/>
                </a:lnTo>
                <a:lnTo>
                  <a:pt x="617" y="309"/>
                </a:lnTo>
                <a:lnTo>
                  <a:pt x="619" y="310"/>
                </a:lnTo>
                <a:lnTo>
                  <a:pt x="619" y="311"/>
                </a:lnTo>
                <a:lnTo>
                  <a:pt x="618" y="315"/>
                </a:lnTo>
                <a:lnTo>
                  <a:pt x="618" y="315"/>
                </a:lnTo>
                <a:lnTo>
                  <a:pt x="614" y="311"/>
                </a:lnTo>
                <a:lnTo>
                  <a:pt x="614" y="311"/>
                </a:lnTo>
                <a:close/>
                <a:moveTo>
                  <a:pt x="624" y="317"/>
                </a:moveTo>
                <a:lnTo>
                  <a:pt x="624" y="317"/>
                </a:lnTo>
                <a:lnTo>
                  <a:pt x="624" y="319"/>
                </a:lnTo>
                <a:lnTo>
                  <a:pt x="623" y="324"/>
                </a:lnTo>
                <a:lnTo>
                  <a:pt x="623" y="324"/>
                </a:lnTo>
                <a:lnTo>
                  <a:pt x="619" y="318"/>
                </a:lnTo>
                <a:lnTo>
                  <a:pt x="619" y="318"/>
                </a:lnTo>
                <a:lnTo>
                  <a:pt x="624" y="317"/>
                </a:lnTo>
                <a:lnTo>
                  <a:pt x="624" y="317"/>
                </a:lnTo>
                <a:close/>
                <a:moveTo>
                  <a:pt x="626" y="322"/>
                </a:moveTo>
                <a:lnTo>
                  <a:pt x="626" y="322"/>
                </a:lnTo>
                <a:lnTo>
                  <a:pt x="626" y="329"/>
                </a:lnTo>
                <a:lnTo>
                  <a:pt x="626" y="329"/>
                </a:lnTo>
                <a:lnTo>
                  <a:pt x="626" y="332"/>
                </a:lnTo>
                <a:lnTo>
                  <a:pt x="626" y="332"/>
                </a:lnTo>
                <a:lnTo>
                  <a:pt x="624" y="328"/>
                </a:lnTo>
                <a:lnTo>
                  <a:pt x="624" y="328"/>
                </a:lnTo>
                <a:lnTo>
                  <a:pt x="626" y="322"/>
                </a:lnTo>
                <a:lnTo>
                  <a:pt x="626" y="322"/>
                </a:lnTo>
                <a:close/>
                <a:moveTo>
                  <a:pt x="624" y="307"/>
                </a:moveTo>
                <a:lnTo>
                  <a:pt x="624" y="307"/>
                </a:lnTo>
                <a:lnTo>
                  <a:pt x="623" y="306"/>
                </a:lnTo>
                <a:lnTo>
                  <a:pt x="622" y="305"/>
                </a:lnTo>
                <a:lnTo>
                  <a:pt x="622" y="305"/>
                </a:lnTo>
                <a:lnTo>
                  <a:pt x="617" y="307"/>
                </a:lnTo>
                <a:lnTo>
                  <a:pt x="615" y="307"/>
                </a:lnTo>
                <a:lnTo>
                  <a:pt x="616" y="306"/>
                </a:lnTo>
                <a:lnTo>
                  <a:pt x="616" y="306"/>
                </a:lnTo>
                <a:lnTo>
                  <a:pt x="620" y="302"/>
                </a:lnTo>
                <a:lnTo>
                  <a:pt x="622" y="298"/>
                </a:lnTo>
                <a:lnTo>
                  <a:pt x="622" y="298"/>
                </a:lnTo>
                <a:lnTo>
                  <a:pt x="622" y="297"/>
                </a:lnTo>
                <a:lnTo>
                  <a:pt x="621" y="296"/>
                </a:lnTo>
                <a:lnTo>
                  <a:pt x="621" y="296"/>
                </a:lnTo>
                <a:lnTo>
                  <a:pt x="611" y="298"/>
                </a:lnTo>
                <a:lnTo>
                  <a:pt x="611" y="298"/>
                </a:lnTo>
                <a:lnTo>
                  <a:pt x="610" y="298"/>
                </a:lnTo>
                <a:lnTo>
                  <a:pt x="610" y="298"/>
                </a:lnTo>
                <a:lnTo>
                  <a:pt x="615" y="296"/>
                </a:lnTo>
                <a:lnTo>
                  <a:pt x="620" y="291"/>
                </a:lnTo>
                <a:lnTo>
                  <a:pt x="620" y="291"/>
                </a:lnTo>
                <a:lnTo>
                  <a:pt x="620" y="290"/>
                </a:lnTo>
                <a:lnTo>
                  <a:pt x="619" y="290"/>
                </a:lnTo>
                <a:lnTo>
                  <a:pt x="619" y="290"/>
                </a:lnTo>
                <a:lnTo>
                  <a:pt x="610" y="290"/>
                </a:lnTo>
                <a:lnTo>
                  <a:pt x="604" y="291"/>
                </a:lnTo>
                <a:lnTo>
                  <a:pt x="600" y="293"/>
                </a:lnTo>
                <a:lnTo>
                  <a:pt x="600" y="293"/>
                </a:lnTo>
                <a:lnTo>
                  <a:pt x="604" y="290"/>
                </a:lnTo>
                <a:lnTo>
                  <a:pt x="609" y="288"/>
                </a:lnTo>
                <a:lnTo>
                  <a:pt x="614" y="286"/>
                </a:lnTo>
                <a:lnTo>
                  <a:pt x="618" y="284"/>
                </a:lnTo>
                <a:lnTo>
                  <a:pt x="618" y="284"/>
                </a:lnTo>
                <a:lnTo>
                  <a:pt x="618" y="283"/>
                </a:lnTo>
                <a:lnTo>
                  <a:pt x="618" y="283"/>
                </a:lnTo>
                <a:lnTo>
                  <a:pt x="617" y="282"/>
                </a:lnTo>
                <a:lnTo>
                  <a:pt x="617" y="282"/>
                </a:lnTo>
                <a:lnTo>
                  <a:pt x="604" y="285"/>
                </a:lnTo>
                <a:lnTo>
                  <a:pt x="604" y="285"/>
                </a:lnTo>
                <a:lnTo>
                  <a:pt x="596" y="287"/>
                </a:lnTo>
                <a:lnTo>
                  <a:pt x="594" y="287"/>
                </a:lnTo>
                <a:lnTo>
                  <a:pt x="598" y="285"/>
                </a:lnTo>
                <a:lnTo>
                  <a:pt x="598" y="285"/>
                </a:lnTo>
                <a:lnTo>
                  <a:pt x="610" y="278"/>
                </a:lnTo>
                <a:lnTo>
                  <a:pt x="615" y="275"/>
                </a:lnTo>
                <a:lnTo>
                  <a:pt x="620" y="270"/>
                </a:lnTo>
                <a:lnTo>
                  <a:pt x="620" y="270"/>
                </a:lnTo>
                <a:lnTo>
                  <a:pt x="620" y="270"/>
                </a:lnTo>
                <a:lnTo>
                  <a:pt x="620" y="270"/>
                </a:lnTo>
                <a:lnTo>
                  <a:pt x="624" y="292"/>
                </a:lnTo>
                <a:lnTo>
                  <a:pt x="626" y="314"/>
                </a:lnTo>
                <a:lnTo>
                  <a:pt x="626" y="314"/>
                </a:lnTo>
                <a:lnTo>
                  <a:pt x="622" y="314"/>
                </a:lnTo>
                <a:lnTo>
                  <a:pt x="622" y="314"/>
                </a:lnTo>
                <a:lnTo>
                  <a:pt x="622" y="313"/>
                </a:lnTo>
                <a:lnTo>
                  <a:pt x="624" y="307"/>
                </a:lnTo>
                <a:lnTo>
                  <a:pt x="624" y="307"/>
                </a:lnTo>
                <a:close/>
                <a:moveTo>
                  <a:pt x="619" y="268"/>
                </a:moveTo>
                <a:lnTo>
                  <a:pt x="619" y="268"/>
                </a:lnTo>
                <a:lnTo>
                  <a:pt x="603" y="274"/>
                </a:lnTo>
                <a:lnTo>
                  <a:pt x="595" y="276"/>
                </a:lnTo>
                <a:lnTo>
                  <a:pt x="587" y="277"/>
                </a:lnTo>
                <a:lnTo>
                  <a:pt x="587" y="277"/>
                </a:lnTo>
                <a:lnTo>
                  <a:pt x="590" y="276"/>
                </a:lnTo>
                <a:lnTo>
                  <a:pt x="595" y="274"/>
                </a:lnTo>
                <a:lnTo>
                  <a:pt x="602" y="269"/>
                </a:lnTo>
                <a:lnTo>
                  <a:pt x="602" y="269"/>
                </a:lnTo>
                <a:lnTo>
                  <a:pt x="617" y="261"/>
                </a:lnTo>
                <a:lnTo>
                  <a:pt x="617" y="261"/>
                </a:lnTo>
                <a:lnTo>
                  <a:pt x="618" y="261"/>
                </a:lnTo>
                <a:lnTo>
                  <a:pt x="618" y="261"/>
                </a:lnTo>
                <a:lnTo>
                  <a:pt x="620" y="269"/>
                </a:lnTo>
                <a:lnTo>
                  <a:pt x="620" y="269"/>
                </a:lnTo>
                <a:lnTo>
                  <a:pt x="619" y="268"/>
                </a:lnTo>
                <a:lnTo>
                  <a:pt x="619" y="268"/>
                </a:lnTo>
                <a:close/>
                <a:moveTo>
                  <a:pt x="617" y="259"/>
                </a:moveTo>
                <a:lnTo>
                  <a:pt x="617" y="259"/>
                </a:lnTo>
                <a:lnTo>
                  <a:pt x="607" y="260"/>
                </a:lnTo>
                <a:lnTo>
                  <a:pt x="598" y="262"/>
                </a:lnTo>
                <a:lnTo>
                  <a:pt x="589" y="264"/>
                </a:lnTo>
                <a:lnTo>
                  <a:pt x="580" y="266"/>
                </a:lnTo>
                <a:lnTo>
                  <a:pt x="580" y="266"/>
                </a:lnTo>
                <a:lnTo>
                  <a:pt x="583" y="264"/>
                </a:lnTo>
                <a:lnTo>
                  <a:pt x="587" y="262"/>
                </a:lnTo>
                <a:lnTo>
                  <a:pt x="594" y="258"/>
                </a:lnTo>
                <a:lnTo>
                  <a:pt x="594" y="258"/>
                </a:lnTo>
                <a:lnTo>
                  <a:pt x="614" y="248"/>
                </a:lnTo>
                <a:lnTo>
                  <a:pt x="614" y="248"/>
                </a:lnTo>
                <a:lnTo>
                  <a:pt x="617" y="259"/>
                </a:lnTo>
                <a:lnTo>
                  <a:pt x="617" y="259"/>
                </a:lnTo>
                <a:lnTo>
                  <a:pt x="617" y="259"/>
                </a:lnTo>
                <a:lnTo>
                  <a:pt x="617" y="259"/>
                </a:lnTo>
                <a:close/>
                <a:moveTo>
                  <a:pt x="593" y="251"/>
                </a:moveTo>
                <a:lnTo>
                  <a:pt x="593" y="251"/>
                </a:lnTo>
                <a:lnTo>
                  <a:pt x="583" y="253"/>
                </a:lnTo>
                <a:lnTo>
                  <a:pt x="577" y="254"/>
                </a:lnTo>
                <a:lnTo>
                  <a:pt x="573" y="256"/>
                </a:lnTo>
                <a:lnTo>
                  <a:pt x="573" y="256"/>
                </a:lnTo>
                <a:lnTo>
                  <a:pt x="591" y="247"/>
                </a:lnTo>
                <a:lnTo>
                  <a:pt x="599" y="241"/>
                </a:lnTo>
                <a:lnTo>
                  <a:pt x="609" y="236"/>
                </a:lnTo>
                <a:lnTo>
                  <a:pt x="609" y="236"/>
                </a:lnTo>
                <a:lnTo>
                  <a:pt x="609" y="234"/>
                </a:lnTo>
                <a:lnTo>
                  <a:pt x="607" y="234"/>
                </a:lnTo>
                <a:lnTo>
                  <a:pt x="607" y="234"/>
                </a:lnTo>
                <a:lnTo>
                  <a:pt x="598" y="235"/>
                </a:lnTo>
                <a:lnTo>
                  <a:pt x="590" y="237"/>
                </a:lnTo>
                <a:lnTo>
                  <a:pt x="573" y="242"/>
                </a:lnTo>
                <a:lnTo>
                  <a:pt x="573" y="242"/>
                </a:lnTo>
                <a:lnTo>
                  <a:pt x="570" y="243"/>
                </a:lnTo>
                <a:lnTo>
                  <a:pt x="575" y="241"/>
                </a:lnTo>
                <a:lnTo>
                  <a:pt x="586" y="237"/>
                </a:lnTo>
                <a:lnTo>
                  <a:pt x="586" y="237"/>
                </a:lnTo>
                <a:lnTo>
                  <a:pt x="595" y="233"/>
                </a:lnTo>
                <a:lnTo>
                  <a:pt x="604" y="229"/>
                </a:lnTo>
                <a:lnTo>
                  <a:pt x="604" y="229"/>
                </a:lnTo>
                <a:lnTo>
                  <a:pt x="604" y="228"/>
                </a:lnTo>
                <a:lnTo>
                  <a:pt x="604" y="228"/>
                </a:lnTo>
                <a:lnTo>
                  <a:pt x="603" y="227"/>
                </a:lnTo>
                <a:lnTo>
                  <a:pt x="603" y="227"/>
                </a:lnTo>
                <a:lnTo>
                  <a:pt x="581" y="231"/>
                </a:lnTo>
                <a:lnTo>
                  <a:pt x="570" y="234"/>
                </a:lnTo>
                <a:lnTo>
                  <a:pt x="560" y="237"/>
                </a:lnTo>
                <a:lnTo>
                  <a:pt x="560" y="237"/>
                </a:lnTo>
                <a:lnTo>
                  <a:pt x="582" y="230"/>
                </a:lnTo>
                <a:lnTo>
                  <a:pt x="593" y="226"/>
                </a:lnTo>
                <a:lnTo>
                  <a:pt x="604" y="222"/>
                </a:lnTo>
                <a:lnTo>
                  <a:pt x="604" y="222"/>
                </a:lnTo>
                <a:lnTo>
                  <a:pt x="604" y="222"/>
                </a:lnTo>
                <a:lnTo>
                  <a:pt x="604" y="222"/>
                </a:lnTo>
                <a:lnTo>
                  <a:pt x="614" y="246"/>
                </a:lnTo>
                <a:lnTo>
                  <a:pt x="614" y="246"/>
                </a:lnTo>
                <a:lnTo>
                  <a:pt x="593" y="251"/>
                </a:lnTo>
                <a:lnTo>
                  <a:pt x="593" y="251"/>
                </a:lnTo>
                <a:close/>
                <a:moveTo>
                  <a:pt x="603" y="220"/>
                </a:moveTo>
                <a:lnTo>
                  <a:pt x="603" y="220"/>
                </a:lnTo>
                <a:lnTo>
                  <a:pt x="579" y="224"/>
                </a:lnTo>
                <a:lnTo>
                  <a:pt x="567" y="226"/>
                </a:lnTo>
                <a:lnTo>
                  <a:pt x="555" y="228"/>
                </a:lnTo>
                <a:lnTo>
                  <a:pt x="555" y="228"/>
                </a:lnTo>
                <a:lnTo>
                  <a:pt x="529" y="234"/>
                </a:lnTo>
                <a:lnTo>
                  <a:pt x="529" y="234"/>
                </a:lnTo>
                <a:lnTo>
                  <a:pt x="519" y="236"/>
                </a:lnTo>
                <a:lnTo>
                  <a:pt x="519" y="236"/>
                </a:lnTo>
                <a:lnTo>
                  <a:pt x="540" y="231"/>
                </a:lnTo>
                <a:lnTo>
                  <a:pt x="560" y="225"/>
                </a:lnTo>
                <a:lnTo>
                  <a:pt x="579" y="219"/>
                </a:lnTo>
                <a:lnTo>
                  <a:pt x="598" y="210"/>
                </a:lnTo>
                <a:lnTo>
                  <a:pt x="598" y="210"/>
                </a:lnTo>
                <a:lnTo>
                  <a:pt x="599" y="209"/>
                </a:lnTo>
                <a:lnTo>
                  <a:pt x="597" y="208"/>
                </a:lnTo>
                <a:lnTo>
                  <a:pt x="597" y="208"/>
                </a:lnTo>
                <a:lnTo>
                  <a:pt x="586" y="210"/>
                </a:lnTo>
                <a:lnTo>
                  <a:pt x="575" y="213"/>
                </a:lnTo>
                <a:lnTo>
                  <a:pt x="554" y="220"/>
                </a:lnTo>
                <a:lnTo>
                  <a:pt x="554" y="220"/>
                </a:lnTo>
                <a:lnTo>
                  <a:pt x="540" y="223"/>
                </a:lnTo>
                <a:lnTo>
                  <a:pt x="526" y="225"/>
                </a:lnTo>
                <a:lnTo>
                  <a:pt x="499" y="231"/>
                </a:lnTo>
                <a:lnTo>
                  <a:pt x="499" y="231"/>
                </a:lnTo>
                <a:lnTo>
                  <a:pt x="496" y="230"/>
                </a:lnTo>
                <a:lnTo>
                  <a:pt x="496" y="230"/>
                </a:lnTo>
                <a:lnTo>
                  <a:pt x="537" y="219"/>
                </a:lnTo>
                <a:lnTo>
                  <a:pt x="537" y="219"/>
                </a:lnTo>
                <a:lnTo>
                  <a:pt x="566" y="212"/>
                </a:lnTo>
                <a:lnTo>
                  <a:pt x="581" y="208"/>
                </a:lnTo>
                <a:lnTo>
                  <a:pt x="588" y="205"/>
                </a:lnTo>
                <a:lnTo>
                  <a:pt x="594" y="202"/>
                </a:lnTo>
                <a:lnTo>
                  <a:pt x="594" y="202"/>
                </a:lnTo>
                <a:lnTo>
                  <a:pt x="595" y="201"/>
                </a:lnTo>
                <a:lnTo>
                  <a:pt x="594" y="200"/>
                </a:lnTo>
                <a:lnTo>
                  <a:pt x="594" y="200"/>
                </a:lnTo>
                <a:lnTo>
                  <a:pt x="576" y="201"/>
                </a:lnTo>
                <a:lnTo>
                  <a:pt x="560" y="203"/>
                </a:lnTo>
                <a:lnTo>
                  <a:pt x="543" y="207"/>
                </a:lnTo>
                <a:lnTo>
                  <a:pt x="525" y="212"/>
                </a:lnTo>
                <a:lnTo>
                  <a:pt x="525" y="212"/>
                </a:lnTo>
                <a:lnTo>
                  <a:pt x="483" y="224"/>
                </a:lnTo>
                <a:lnTo>
                  <a:pt x="440" y="238"/>
                </a:lnTo>
                <a:lnTo>
                  <a:pt x="440" y="238"/>
                </a:lnTo>
                <a:lnTo>
                  <a:pt x="400" y="253"/>
                </a:lnTo>
                <a:lnTo>
                  <a:pt x="380" y="259"/>
                </a:lnTo>
                <a:lnTo>
                  <a:pt x="359" y="264"/>
                </a:lnTo>
                <a:lnTo>
                  <a:pt x="359" y="264"/>
                </a:lnTo>
                <a:lnTo>
                  <a:pt x="347" y="267"/>
                </a:lnTo>
                <a:lnTo>
                  <a:pt x="336" y="270"/>
                </a:lnTo>
                <a:lnTo>
                  <a:pt x="325" y="274"/>
                </a:lnTo>
                <a:lnTo>
                  <a:pt x="320" y="277"/>
                </a:lnTo>
                <a:lnTo>
                  <a:pt x="315" y="281"/>
                </a:lnTo>
                <a:lnTo>
                  <a:pt x="315" y="281"/>
                </a:lnTo>
                <a:lnTo>
                  <a:pt x="306" y="275"/>
                </a:lnTo>
                <a:lnTo>
                  <a:pt x="306" y="275"/>
                </a:lnTo>
                <a:lnTo>
                  <a:pt x="315" y="273"/>
                </a:lnTo>
                <a:lnTo>
                  <a:pt x="325" y="270"/>
                </a:lnTo>
                <a:lnTo>
                  <a:pt x="325" y="270"/>
                </a:lnTo>
                <a:lnTo>
                  <a:pt x="345" y="264"/>
                </a:lnTo>
                <a:lnTo>
                  <a:pt x="367" y="259"/>
                </a:lnTo>
                <a:lnTo>
                  <a:pt x="367" y="259"/>
                </a:lnTo>
                <a:lnTo>
                  <a:pt x="386" y="254"/>
                </a:lnTo>
                <a:lnTo>
                  <a:pt x="406" y="248"/>
                </a:lnTo>
                <a:lnTo>
                  <a:pt x="444" y="234"/>
                </a:lnTo>
                <a:lnTo>
                  <a:pt x="444" y="234"/>
                </a:lnTo>
                <a:lnTo>
                  <a:pt x="482" y="222"/>
                </a:lnTo>
                <a:lnTo>
                  <a:pt x="500" y="216"/>
                </a:lnTo>
                <a:lnTo>
                  <a:pt x="519" y="210"/>
                </a:lnTo>
                <a:lnTo>
                  <a:pt x="519" y="210"/>
                </a:lnTo>
                <a:lnTo>
                  <a:pt x="555" y="200"/>
                </a:lnTo>
                <a:lnTo>
                  <a:pt x="572" y="195"/>
                </a:lnTo>
                <a:lnTo>
                  <a:pt x="588" y="188"/>
                </a:lnTo>
                <a:lnTo>
                  <a:pt x="588" y="188"/>
                </a:lnTo>
                <a:lnTo>
                  <a:pt x="596" y="204"/>
                </a:lnTo>
                <a:lnTo>
                  <a:pt x="604" y="220"/>
                </a:lnTo>
                <a:lnTo>
                  <a:pt x="604" y="220"/>
                </a:lnTo>
                <a:lnTo>
                  <a:pt x="603" y="220"/>
                </a:lnTo>
                <a:lnTo>
                  <a:pt x="603" y="220"/>
                </a:lnTo>
                <a:close/>
                <a:moveTo>
                  <a:pt x="241" y="186"/>
                </a:moveTo>
                <a:lnTo>
                  <a:pt x="241" y="186"/>
                </a:lnTo>
                <a:lnTo>
                  <a:pt x="249" y="183"/>
                </a:lnTo>
                <a:lnTo>
                  <a:pt x="249" y="183"/>
                </a:lnTo>
                <a:lnTo>
                  <a:pt x="258" y="180"/>
                </a:lnTo>
                <a:lnTo>
                  <a:pt x="267" y="177"/>
                </a:lnTo>
                <a:lnTo>
                  <a:pt x="267" y="177"/>
                </a:lnTo>
                <a:lnTo>
                  <a:pt x="290" y="172"/>
                </a:lnTo>
                <a:lnTo>
                  <a:pt x="311" y="167"/>
                </a:lnTo>
                <a:lnTo>
                  <a:pt x="311" y="167"/>
                </a:lnTo>
                <a:lnTo>
                  <a:pt x="330" y="162"/>
                </a:lnTo>
                <a:lnTo>
                  <a:pt x="349" y="158"/>
                </a:lnTo>
                <a:lnTo>
                  <a:pt x="368" y="152"/>
                </a:lnTo>
                <a:lnTo>
                  <a:pt x="386" y="145"/>
                </a:lnTo>
                <a:lnTo>
                  <a:pt x="386" y="145"/>
                </a:lnTo>
                <a:lnTo>
                  <a:pt x="387" y="144"/>
                </a:lnTo>
                <a:lnTo>
                  <a:pt x="387" y="143"/>
                </a:lnTo>
                <a:lnTo>
                  <a:pt x="385" y="143"/>
                </a:lnTo>
                <a:lnTo>
                  <a:pt x="385" y="143"/>
                </a:lnTo>
                <a:lnTo>
                  <a:pt x="368" y="146"/>
                </a:lnTo>
                <a:lnTo>
                  <a:pt x="350" y="149"/>
                </a:lnTo>
                <a:lnTo>
                  <a:pt x="317" y="158"/>
                </a:lnTo>
                <a:lnTo>
                  <a:pt x="317" y="158"/>
                </a:lnTo>
                <a:lnTo>
                  <a:pt x="278" y="168"/>
                </a:lnTo>
                <a:lnTo>
                  <a:pt x="278" y="168"/>
                </a:lnTo>
                <a:lnTo>
                  <a:pt x="264" y="172"/>
                </a:lnTo>
                <a:lnTo>
                  <a:pt x="257" y="174"/>
                </a:lnTo>
                <a:lnTo>
                  <a:pt x="249" y="176"/>
                </a:lnTo>
                <a:lnTo>
                  <a:pt x="249" y="176"/>
                </a:lnTo>
                <a:lnTo>
                  <a:pt x="251" y="174"/>
                </a:lnTo>
                <a:lnTo>
                  <a:pt x="251" y="174"/>
                </a:lnTo>
                <a:lnTo>
                  <a:pt x="255" y="173"/>
                </a:lnTo>
                <a:lnTo>
                  <a:pt x="255" y="173"/>
                </a:lnTo>
                <a:lnTo>
                  <a:pt x="275" y="166"/>
                </a:lnTo>
                <a:lnTo>
                  <a:pt x="275" y="166"/>
                </a:lnTo>
                <a:lnTo>
                  <a:pt x="294" y="159"/>
                </a:lnTo>
                <a:lnTo>
                  <a:pt x="311" y="154"/>
                </a:lnTo>
                <a:lnTo>
                  <a:pt x="311" y="154"/>
                </a:lnTo>
                <a:lnTo>
                  <a:pt x="328" y="150"/>
                </a:lnTo>
                <a:lnTo>
                  <a:pt x="345" y="146"/>
                </a:lnTo>
                <a:lnTo>
                  <a:pt x="362" y="142"/>
                </a:lnTo>
                <a:lnTo>
                  <a:pt x="379" y="136"/>
                </a:lnTo>
                <a:lnTo>
                  <a:pt x="379" y="136"/>
                </a:lnTo>
                <a:lnTo>
                  <a:pt x="387" y="144"/>
                </a:lnTo>
                <a:lnTo>
                  <a:pt x="395" y="152"/>
                </a:lnTo>
                <a:lnTo>
                  <a:pt x="395" y="152"/>
                </a:lnTo>
                <a:lnTo>
                  <a:pt x="376" y="155"/>
                </a:lnTo>
                <a:lnTo>
                  <a:pt x="356" y="159"/>
                </a:lnTo>
                <a:lnTo>
                  <a:pt x="318" y="170"/>
                </a:lnTo>
                <a:lnTo>
                  <a:pt x="318" y="170"/>
                </a:lnTo>
                <a:lnTo>
                  <a:pt x="275" y="178"/>
                </a:lnTo>
                <a:lnTo>
                  <a:pt x="275" y="178"/>
                </a:lnTo>
                <a:lnTo>
                  <a:pt x="266" y="181"/>
                </a:lnTo>
                <a:lnTo>
                  <a:pt x="258" y="183"/>
                </a:lnTo>
                <a:lnTo>
                  <a:pt x="250" y="186"/>
                </a:lnTo>
                <a:lnTo>
                  <a:pt x="241" y="189"/>
                </a:lnTo>
                <a:lnTo>
                  <a:pt x="241" y="189"/>
                </a:lnTo>
                <a:lnTo>
                  <a:pt x="239" y="189"/>
                </a:lnTo>
                <a:lnTo>
                  <a:pt x="239" y="189"/>
                </a:lnTo>
                <a:lnTo>
                  <a:pt x="241" y="186"/>
                </a:lnTo>
                <a:lnTo>
                  <a:pt x="241" y="186"/>
                </a:lnTo>
                <a:close/>
                <a:moveTo>
                  <a:pt x="325" y="145"/>
                </a:moveTo>
                <a:lnTo>
                  <a:pt x="325" y="145"/>
                </a:lnTo>
                <a:lnTo>
                  <a:pt x="311" y="149"/>
                </a:lnTo>
                <a:lnTo>
                  <a:pt x="297" y="153"/>
                </a:lnTo>
                <a:lnTo>
                  <a:pt x="282" y="157"/>
                </a:lnTo>
                <a:lnTo>
                  <a:pt x="268" y="160"/>
                </a:lnTo>
                <a:lnTo>
                  <a:pt x="268" y="160"/>
                </a:lnTo>
                <a:lnTo>
                  <a:pt x="265" y="161"/>
                </a:lnTo>
                <a:lnTo>
                  <a:pt x="264" y="161"/>
                </a:lnTo>
                <a:lnTo>
                  <a:pt x="264" y="161"/>
                </a:lnTo>
                <a:lnTo>
                  <a:pt x="270" y="158"/>
                </a:lnTo>
                <a:lnTo>
                  <a:pt x="283" y="153"/>
                </a:lnTo>
                <a:lnTo>
                  <a:pt x="283" y="153"/>
                </a:lnTo>
                <a:lnTo>
                  <a:pt x="296" y="149"/>
                </a:lnTo>
                <a:lnTo>
                  <a:pt x="308" y="145"/>
                </a:lnTo>
                <a:lnTo>
                  <a:pt x="308" y="145"/>
                </a:lnTo>
                <a:lnTo>
                  <a:pt x="322" y="141"/>
                </a:lnTo>
                <a:lnTo>
                  <a:pt x="336" y="138"/>
                </a:lnTo>
                <a:lnTo>
                  <a:pt x="350" y="135"/>
                </a:lnTo>
                <a:lnTo>
                  <a:pt x="364" y="130"/>
                </a:lnTo>
                <a:lnTo>
                  <a:pt x="364" y="130"/>
                </a:lnTo>
                <a:lnTo>
                  <a:pt x="364" y="129"/>
                </a:lnTo>
                <a:lnTo>
                  <a:pt x="364" y="128"/>
                </a:lnTo>
                <a:lnTo>
                  <a:pt x="364" y="128"/>
                </a:lnTo>
                <a:lnTo>
                  <a:pt x="371" y="131"/>
                </a:lnTo>
                <a:lnTo>
                  <a:pt x="376" y="135"/>
                </a:lnTo>
                <a:lnTo>
                  <a:pt x="376" y="135"/>
                </a:lnTo>
                <a:lnTo>
                  <a:pt x="350" y="140"/>
                </a:lnTo>
                <a:lnTo>
                  <a:pt x="325" y="145"/>
                </a:lnTo>
                <a:lnTo>
                  <a:pt x="325" y="145"/>
                </a:lnTo>
                <a:close/>
                <a:moveTo>
                  <a:pt x="363" y="128"/>
                </a:moveTo>
                <a:lnTo>
                  <a:pt x="363" y="128"/>
                </a:lnTo>
                <a:lnTo>
                  <a:pt x="347" y="130"/>
                </a:lnTo>
                <a:lnTo>
                  <a:pt x="330" y="132"/>
                </a:lnTo>
                <a:lnTo>
                  <a:pt x="297" y="139"/>
                </a:lnTo>
                <a:lnTo>
                  <a:pt x="297" y="139"/>
                </a:lnTo>
                <a:lnTo>
                  <a:pt x="308" y="134"/>
                </a:lnTo>
                <a:lnTo>
                  <a:pt x="319" y="130"/>
                </a:lnTo>
                <a:lnTo>
                  <a:pt x="330" y="127"/>
                </a:lnTo>
                <a:lnTo>
                  <a:pt x="342" y="126"/>
                </a:lnTo>
                <a:lnTo>
                  <a:pt x="342" y="126"/>
                </a:lnTo>
                <a:lnTo>
                  <a:pt x="348" y="125"/>
                </a:lnTo>
                <a:lnTo>
                  <a:pt x="353" y="126"/>
                </a:lnTo>
                <a:lnTo>
                  <a:pt x="358" y="127"/>
                </a:lnTo>
                <a:lnTo>
                  <a:pt x="363" y="128"/>
                </a:lnTo>
                <a:lnTo>
                  <a:pt x="363" y="128"/>
                </a:lnTo>
                <a:lnTo>
                  <a:pt x="363" y="128"/>
                </a:lnTo>
                <a:lnTo>
                  <a:pt x="363" y="128"/>
                </a:lnTo>
                <a:close/>
                <a:moveTo>
                  <a:pt x="290" y="143"/>
                </a:moveTo>
                <a:lnTo>
                  <a:pt x="290" y="143"/>
                </a:lnTo>
                <a:lnTo>
                  <a:pt x="329" y="136"/>
                </a:lnTo>
                <a:lnTo>
                  <a:pt x="329" y="136"/>
                </a:lnTo>
                <a:lnTo>
                  <a:pt x="349" y="132"/>
                </a:lnTo>
                <a:lnTo>
                  <a:pt x="349" y="132"/>
                </a:lnTo>
                <a:lnTo>
                  <a:pt x="358" y="130"/>
                </a:lnTo>
                <a:lnTo>
                  <a:pt x="358" y="130"/>
                </a:lnTo>
                <a:lnTo>
                  <a:pt x="351" y="133"/>
                </a:lnTo>
                <a:lnTo>
                  <a:pt x="343" y="135"/>
                </a:lnTo>
                <a:lnTo>
                  <a:pt x="343" y="135"/>
                </a:lnTo>
                <a:lnTo>
                  <a:pt x="321" y="140"/>
                </a:lnTo>
                <a:lnTo>
                  <a:pt x="309" y="143"/>
                </a:lnTo>
                <a:lnTo>
                  <a:pt x="298" y="146"/>
                </a:lnTo>
                <a:lnTo>
                  <a:pt x="298" y="146"/>
                </a:lnTo>
                <a:lnTo>
                  <a:pt x="282" y="151"/>
                </a:lnTo>
                <a:lnTo>
                  <a:pt x="268" y="157"/>
                </a:lnTo>
                <a:lnTo>
                  <a:pt x="268" y="157"/>
                </a:lnTo>
                <a:lnTo>
                  <a:pt x="278" y="150"/>
                </a:lnTo>
                <a:lnTo>
                  <a:pt x="290" y="143"/>
                </a:lnTo>
                <a:lnTo>
                  <a:pt x="290" y="143"/>
                </a:lnTo>
                <a:close/>
                <a:moveTo>
                  <a:pt x="260" y="165"/>
                </a:moveTo>
                <a:lnTo>
                  <a:pt x="260" y="165"/>
                </a:lnTo>
                <a:lnTo>
                  <a:pt x="275" y="161"/>
                </a:lnTo>
                <a:lnTo>
                  <a:pt x="291" y="157"/>
                </a:lnTo>
                <a:lnTo>
                  <a:pt x="320" y="148"/>
                </a:lnTo>
                <a:lnTo>
                  <a:pt x="320" y="148"/>
                </a:lnTo>
                <a:lnTo>
                  <a:pt x="336" y="145"/>
                </a:lnTo>
                <a:lnTo>
                  <a:pt x="352" y="142"/>
                </a:lnTo>
                <a:lnTo>
                  <a:pt x="352" y="142"/>
                </a:lnTo>
                <a:lnTo>
                  <a:pt x="359" y="140"/>
                </a:lnTo>
                <a:lnTo>
                  <a:pt x="359" y="140"/>
                </a:lnTo>
                <a:lnTo>
                  <a:pt x="332" y="147"/>
                </a:lnTo>
                <a:lnTo>
                  <a:pt x="306" y="153"/>
                </a:lnTo>
                <a:lnTo>
                  <a:pt x="306" y="153"/>
                </a:lnTo>
                <a:lnTo>
                  <a:pt x="279" y="161"/>
                </a:lnTo>
                <a:lnTo>
                  <a:pt x="254" y="171"/>
                </a:lnTo>
                <a:lnTo>
                  <a:pt x="254" y="171"/>
                </a:lnTo>
                <a:lnTo>
                  <a:pt x="260" y="165"/>
                </a:lnTo>
                <a:lnTo>
                  <a:pt x="260" y="165"/>
                </a:lnTo>
                <a:close/>
                <a:moveTo>
                  <a:pt x="245" y="181"/>
                </a:moveTo>
                <a:lnTo>
                  <a:pt x="245" y="181"/>
                </a:lnTo>
                <a:lnTo>
                  <a:pt x="247" y="178"/>
                </a:lnTo>
                <a:lnTo>
                  <a:pt x="247" y="178"/>
                </a:lnTo>
                <a:lnTo>
                  <a:pt x="255" y="177"/>
                </a:lnTo>
                <a:lnTo>
                  <a:pt x="263" y="175"/>
                </a:lnTo>
                <a:lnTo>
                  <a:pt x="263" y="175"/>
                </a:lnTo>
                <a:lnTo>
                  <a:pt x="282" y="169"/>
                </a:lnTo>
                <a:lnTo>
                  <a:pt x="301" y="165"/>
                </a:lnTo>
                <a:lnTo>
                  <a:pt x="301" y="165"/>
                </a:lnTo>
                <a:lnTo>
                  <a:pt x="343" y="153"/>
                </a:lnTo>
                <a:lnTo>
                  <a:pt x="343" y="153"/>
                </a:lnTo>
                <a:lnTo>
                  <a:pt x="362" y="150"/>
                </a:lnTo>
                <a:lnTo>
                  <a:pt x="372" y="148"/>
                </a:lnTo>
                <a:lnTo>
                  <a:pt x="381" y="145"/>
                </a:lnTo>
                <a:lnTo>
                  <a:pt x="381" y="145"/>
                </a:lnTo>
                <a:lnTo>
                  <a:pt x="363" y="152"/>
                </a:lnTo>
                <a:lnTo>
                  <a:pt x="347" y="157"/>
                </a:lnTo>
                <a:lnTo>
                  <a:pt x="329" y="161"/>
                </a:lnTo>
                <a:lnTo>
                  <a:pt x="312" y="166"/>
                </a:lnTo>
                <a:lnTo>
                  <a:pt x="277" y="173"/>
                </a:lnTo>
                <a:lnTo>
                  <a:pt x="260" y="177"/>
                </a:lnTo>
                <a:lnTo>
                  <a:pt x="243" y="183"/>
                </a:lnTo>
                <a:lnTo>
                  <a:pt x="243" y="183"/>
                </a:lnTo>
                <a:lnTo>
                  <a:pt x="245" y="181"/>
                </a:lnTo>
                <a:lnTo>
                  <a:pt x="245" y="181"/>
                </a:lnTo>
                <a:close/>
                <a:moveTo>
                  <a:pt x="238" y="191"/>
                </a:moveTo>
                <a:lnTo>
                  <a:pt x="238" y="191"/>
                </a:lnTo>
                <a:lnTo>
                  <a:pt x="248" y="189"/>
                </a:lnTo>
                <a:lnTo>
                  <a:pt x="258" y="186"/>
                </a:lnTo>
                <a:lnTo>
                  <a:pt x="258" y="186"/>
                </a:lnTo>
                <a:lnTo>
                  <a:pt x="277" y="181"/>
                </a:lnTo>
                <a:lnTo>
                  <a:pt x="298" y="176"/>
                </a:lnTo>
                <a:lnTo>
                  <a:pt x="298" y="176"/>
                </a:lnTo>
                <a:lnTo>
                  <a:pt x="322" y="171"/>
                </a:lnTo>
                <a:lnTo>
                  <a:pt x="347" y="165"/>
                </a:lnTo>
                <a:lnTo>
                  <a:pt x="372" y="158"/>
                </a:lnTo>
                <a:lnTo>
                  <a:pt x="397" y="154"/>
                </a:lnTo>
                <a:lnTo>
                  <a:pt x="397" y="154"/>
                </a:lnTo>
                <a:lnTo>
                  <a:pt x="402" y="159"/>
                </a:lnTo>
                <a:lnTo>
                  <a:pt x="402" y="159"/>
                </a:lnTo>
                <a:lnTo>
                  <a:pt x="402" y="159"/>
                </a:lnTo>
                <a:lnTo>
                  <a:pt x="402" y="159"/>
                </a:lnTo>
                <a:lnTo>
                  <a:pt x="358" y="169"/>
                </a:lnTo>
                <a:lnTo>
                  <a:pt x="316" y="179"/>
                </a:lnTo>
                <a:lnTo>
                  <a:pt x="316" y="179"/>
                </a:lnTo>
                <a:lnTo>
                  <a:pt x="274" y="190"/>
                </a:lnTo>
                <a:lnTo>
                  <a:pt x="254" y="195"/>
                </a:lnTo>
                <a:lnTo>
                  <a:pt x="233" y="199"/>
                </a:lnTo>
                <a:lnTo>
                  <a:pt x="233" y="199"/>
                </a:lnTo>
                <a:lnTo>
                  <a:pt x="238" y="191"/>
                </a:lnTo>
                <a:lnTo>
                  <a:pt x="238" y="191"/>
                </a:lnTo>
                <a:close/>
                <a:moveTo>
                  <a:pt x="441" y="115"/>
                </a:moveTo>
                <a:lnTo>
                  <a:pt x="441" y="115"/>
                </a:lnTo>
                <a:lnTo>
                  <a:pt x="439" y="112"/>
                </a:lnTo>
                <a:lnTo>
                  <a:pt x="439" y="112"/>
                </a:lnTo>
                <a:lnTo>
                  <a:pt x="439" y="112"/>
                </a:lnTo>
                <a:lnTo>
                  <a:pt x="439" y="112"/>
                </a:lnTo>
                <a:lnTo>
                  <a:pt x="454" y="103"/>
                </a:lnTo>
                <a:lnTo>
                  <a:pt x="467" y="95"/>
                </a:lnTo>
                <a:lnTo>
                  <a:pt x="467" y="95"/>
                </a:lnTo>
                <a:lnTo>
                  <a:pt x="463" y="98"/>
                </a:lnTo>
                <a:lnTo>
                  <a:pt x="463" y="98"/>
                </a:lnTo>
                <a:lnTo>
                  <a:pt x="441" y="115"/>
                </a:lnTo>
                <a:lnTo>
                  <a:pt x="441" y="115"/>
                </a:lnTo>
                <a:lnTo>
                  <a:pt x="441" y="115"/>
                </a:lnTo>
                <a:lnTo>
                  <a:pt x="441" y="115"/>
                </a:lnTo>
                <a:close/>
                <a:moveTo>
                  <a:pt x="442" y="117"/>
                </a:moveTo>
                <a:lnTo>
                  <a:pt x="442" y="117"/>
                </a:lnTo>
                <a:lnTo>
                  <a:pt x="456" y="110"/>
                </a:lnTo>
                <a:lnTo>
                  <a:pt x="469" y="104"/>
                </a:lnTo>
                <a:lnTo>
                  <a:pt x="469" y="104"/>
                </a:lnTo>
                <a:lnTo>
                  <a:pt x="456" y="112"/>
                </a:lnTo>
                <a:lnTo>
                  <a:pt x="451" y="116"/>
                </a:lnTo>
                <a:lnTo>
                  <a:pt x="444" y="121"/>
                </a:lnTo>
                <a:lnTo>
                  <a:pt x="444" y="121"/>
                </a:lnTo>
                <a:lnTo>
                  <a:pt x="442" y="117"/>
                </a:lnTo>
                <a:lnTo>
                  <a:pt x="442" y="117"/>
                </a:lnTo>
                <a:lnTo>
                  <a:pt x="442" y="117"/>
                </a:lnTo>
                <a:lnTo>
                  <a:pt x="442" y="117"/>
                </a:lnTo>
                <a:close/>
                <a:moveTo>
                  <a:pt x="471" y="109"/>
                </a:moveTo>
                <a:lnTo>
                  <a:pt x="471" y="109"/>
                </a:lnTo>
                <a:lnTo>
                  <a:pt x="484" y="102"/>
                </a:lnTo>
                <a:lnTo>
                  <a:pt x="484" y="102"/>
                </a:lnTo>
                <a:lnTo>
                  <a:pt x="492" y="97"/>
                </a:lnTo>
                <a:lnTo>
                  <a:pt x="496" y="96"/>
                </a:lnTo>
                <a:lnTo>
                  <a:pt x="497" y="96"/>
                </a:lnTo>
                <a:lnTo>
                  <a:pt x="496" y="98"/>
                </a:lnTo>
                <a:lnTo>
                  <a:pt x="496" y="98"/>
                </a:lnTo>
                <a:lnTo>
                  <a:pt x="490" y="102"/>
                </a:lnTo>
                <a:lnTo>
                  <a:pt x="485" y="106"/>
                </a:lnTo>
                <a:lnTo>
                  <a:pt x="473" y="113"/>
                </a:lnTo>
                <a:lnTo>
                  <a:pt x="473" y="113"/>
                </a:lnTo>
                <a:lnTo>
                  <a:pt x="461" y="122"/>
                </a:lnTo>
                <a:lnTo>
                  <a:pt x="450" y="131"/>
                </a:lnTo>
                <a:lnTo>
                  <a:pt x="450" y="131"/>
                </a:lnTo>
                <a:lnTo>
                  <a:pt x="445" y="123"/>
                </a:lnTo>
                <a:lnTo>
                  <a:pt x="445" y="123"/>
                </a:lnTo>
                <a:lnTo>
                  <a:pt x="471" y="109"/>
                </a:lnTo>
                <a:lnTo>
                  <a:pt x="471" y="109"/>
                </a:lnTo>
                <a:close/>
                <a:moveTo>
                  <a:pt x="451" y="133"/>
                </a:moveTo>
                <a:lnTo>
                  <a:pt x="451" y="133"/>
                </a:lnTo>
                <a:lnTo>
                  <a:pt x="488" y="113"/>
                </a:lnTo>
                <a:lnTo>
                  <a:pt x="488" y="113"/>
                </a:lnTo>
                <a:lnTo>
                  <a:pt x="507" y="104"/>
                </a:lnTo>
                <a:lnTo>
                  <a:pt x="507" y="104"/>
                </a:lnTo>
                <a:lnTo>
                  <a:pt x="503" y="106"/>
                </a:lnTo>
                <a:lnTo>
                  <a:pt x="499" y="109"/>
                </a:lnTo>
                <a:lnTo>
                  <a:pt x="491" y="116"/>
                </a:lnTo>
                <a:lnTo>
                  <a:pt x="491" y="116"/>
                </a:lnTo>
                <a:lnTo>
                  <a:pt x="480" y="124"/>
                </a:lnTo>
                <a:lnTo>
                  <a:pt x="468" y="131"/>
                </a:lnTo>
                <a:lnTo>
                  <a:pt x="468" y="131"/>
                </a:lnTo>
                <a:lnTo>
                  <a:pt x="454" y="139"/>
                </a:lnTo>
                <a:lnTo>
                  <a:pt x="454" y="139"/>
                </a:lnTo>
                <a:lnTo>
                  <a:pt x="453" y="137"/>
                </a:lnTo>
                <a:lnTo>
                  <a:pt x="453" y="137"/>
                </a:lnTo>
                <a:lnTo>
                  <a:pt x="451" y="133"/>
                </a:lnTo>
                <a:lnTo>
                  <a:pt x="451" y="133"/>
                </a:lnTo>
                <a:lnTo>
                  <a:pt x="451" y="133"/>
                </a:lnTo>
                <a:lnTo>
                  <a:pt x="451" y="133"/>
                </a:lnTo>
                <a:close/>
                <a:moveTo>
                  <a:pt x="457" y="140"/>
                </a:moveTo>
                <a:lnTo>
                  <a:pt x="457" y="140"/>
                </a:lnTo>
                <a:lnTo>
                  <a:pt x="458" y="140"/>
                </a:lnTo>
                <a:lnTo>
                  <a:pt x="460" y="138"/>
                </a:lnTo>
                <a:lnTo>
                  <a:pt x="460" y="138"/>
                </a:lnTo>
                <a:lnTo>
                  <a:pt x="470" y="133"/>
                </a:lnTo>
                <a:lnTo>
                  <a:pt x="470" y="133"/>
                </a:lnTo>
                <a:lnTo>
                  <a:pt x="491" y="121"/>
                </a:lnTo>
                <a:lnTo>
                  <a:pt x="491" y="121"/>
                </a:lnTo>
                <a:lnTo>
                  <a:pt x="509" y="113"/>
                </a:lnTo>
                <a:lnTo>
                  <a:pt x="509" y="113"/>
                </a:lnTo>
                <a:lnTo>
                  <a:pt x="513" y="112"/>
                </a:lnTo>
                <a:lnTo>
                  <a:pt x="509" y="115"/>
                </a:lnTo>
                <a:lnTo>
                  <a:pt x="509" y="115"/>
                </a:lnTo>
                <a:lnTo>
                  <a:pt x="497" y="124"/>
                </a:lnTo>
                <a:lnTo>
                  <a:pt x="497" y="124"/>
                </a:lnTo>
                <a:lnTo>
                  <a:pt x="486" y="132"/>
                </a:lnTo>
                <a:lnTo>
                  <a:pt x="486" y="132"/>
                </a:lnTo>
                <a:lnTo>
                  <a:pt x="479" y="136"/>
                </a:lnTo>
                <a:lnTo>
                  <a:pt x="479" y="136"/>
                </a:lnTo>
                <a:lnTo>
                  <a:pt x="476" y="136"/>
                </a:lnTo>
                <a:lnTo>
                  <a:pt x="474" y="137"/>
                </a:lnTo>
                <a:lnTo>
                  <a:pt x="474" y="137"/>
                </a:lnTo>
                <a:lnTo>
                  <a:pt x="469" y="140"/>
                </a:lnTo>
                <a:lnTo>
                  <a:pt x="464" y="143"/>
                </a:lnTo>
                <a:lnTo>
                  <a:pt x="462" y="144"/>
                </a:lnTo>
                <a:lnTo>
                  <a:pt x="460" y="144"/>
                </a:lnTo>
                <a:lnTo>
                  <a:pt x="458" y="143"/>
                </a:lnTo>
                <a:lnTo>
                  <a:pt x="456" y="141"/>
                </a:lnTo>
                <a:lnTo>
                  <a:pt x="456" y="141"/>
                </a:lnTo>
                <a:lnTo>
                  <a:pt x="457" y="140"/>
                </a:lnTo>
                <a:lnTo>
                  <a:pt x="457" y="140"/>
                </a:lnTo>
                <a:close/>
                <a:moveTo>
                  <a:pt x="484" y="135"/>
                </a:moveTo>
                <a:lnTo>
                  <a:pt x="484" y="135"/>
                </a:lnTo>
                <a:lnTo>
                  <a:pt x="485" y="135"/>
                </a:lnTo>
                <a:lnTo>
                  <a:pt x="485" y="135"/>
                </a:lnTo>
                <a:lnTo>
                  <a:pt x="493" y="131"/>
                </a:lnTo>
                <a:lnTo>
                  <a:pt x="493" y="131"/>
                </a:lnTo>
                <a:lnTo>
                  <a:pt x="509" y="123"/>
                </a:lnTo>
                <a:lnTo>
                  <a:pt x="509" y="123"/>
                </a:lnTo>
                <a:lnTo>
                  <a:pt x="521" y="118"/>
                </a:lnTo>
                <a:lnTo>
                  <a:pt x="524" y="117"/>
                </a:lnTo>
                <a:lnTo>
                  <a:pt x="525" y="117"/>
                </a:lnTo>
                <a:lnTo>
                  <a:pt x="525" y="118"/>
                </a:lnTo>
                <a:lnTo>
                  <a:pt x="522" y="121"/>
                </a:lnTo>
                <a:lnTo>
                  <a:pt x="522" y="121"/>
                </a:lnTo>
                <a:lnTo>
                  <a:pt x="517" y="127"/>
                </a:lnTo>
                <a:lnTo>
                  <a:pt x="510" y="131"/>
                </a:lnTo>
                <a:lnTo>
                  <a:pt x="497" y="140"/>
                </a:lnTo>
                <a:lnTo>
                  <a:pt x="497" y="140"/>
                </a:lnTo>
                <a:lnTo>
                  <a:pt x="489" y="138"/>
                </a:lnTo>
                <a:lnTo>
                  <a:pt x="483" y="136"/>
                </a:lnTo>
                <a:lnTo>
                  <a:pt x="483" y="136"/>
                </a:lnTo>
                <a:lnTo>
                  <a:pt x="484" y="135"/>
                </a:lnTo>
                <a:lnTo>
                  <a:pt x="484" y="135"/>
                </a:lnTo>
                <a:close/>
                <a:moveTo>
                  <a:pt x="525" y="130"/>
                </a:moveTo>
                <a:lnTo>
                  <a:pt x="525" y="130"/>
                </a:lnTo>
                <a:lnTo>
                  <a:pt x="532" y="128"/>
                </a:lnTo>
                <a:lnTo>
                  <a:pt x="532" y="128"/>
                </a:lnTo>
                <a:lnTo>
                  <a:pt x="532" y="129"/>
                </a:lnTo>
                <a:lnTo>
                  <a:pt x="523" y="136"/>
                </a:lnTo>
                <a:lnTo>
                  <a:pt x="523" y="136"/>
                </a:lnTo>
                <a:lnTo>
                  <a:pt x="507" y="146"/>
                </a:lnTo>
                <a:lnTo>
                  <a:pt x="507" y="146"/>
                </a:lnTo>
                <a:lnTo>
                  <a:pt x="501" y="142"/>
                </a:lnTo>
                <a:lnTo>
                  <a:pt x="501" y="142"/>
                </a:lnTo>
                <a:lnTo>
                  <a:pt x="525" y="130"/>
                </a:lnTo>
                <a:lnTo>
                  <a:pt x="525" y="130"/>
                </a:lnTo>
                <a:close/>
                <a:moveTo>
                  <a:pt x="510" y="148"/>
                </a:moveTo>
                <a:lnTo>
                  <a:pt x="510" y="148"/>
                </a:lnTo>
                <a:lnTo>
                  <a:pt x="528" y="143"/>
                </a:lnTo>
                <a:lnTo>
                  <a:pt x="536" y="139"/>
                </a:lnTo>
                <a:lnTo>
                  <a:pt x="541" y="135"/>
                </a:lnTo>
                <a:lnTo>
                  <a:pt x="541" y="135"/>
                </a:lnTo>
                <a:lnTo>
                  <a:pt x="536" y="140"/>
                </a:lnTo>
                <a:lnTo>
                  <a:pt x="530" y="144"/>
                </a:lnTo>
                <a:lnTo>
                  <a:pt x="517" y="153"/>
                </a:lnTo>
                <a:lnTo>
                  <a:pt x="517" y="153"/>
                </a:lnTo>
                <a:lnTo>
                  <a:pt x="510" y="148"/>
                </a:lnTo>
                <a:lnTo>
                  <a:pt x="510" y="148"/>
                </a:lnTo>
                <a:close/>
                <a:moveTo>
                  <a:pt x="523" y="166"/>
                </a:moveTo>
                <a:lnTo>
                  <a:pt x="523" y="166"/>
                </a:lnTo>
                <a:lnTo>
                  <a:pt x="523" y="162"/>
                </a:lnTo>
                <a:lnTo>
                  <a:pt x="523" y="162"/>
                </a:lnTo>
                <a:lnTo>
                  <a:pt x="542" y="156"/>
                </a:lnTo>
                <a:lnTo>
                  <a:pt x="542" y="156"/>
                </a:lnTo>
                <a:lnTo>
                  <a:pt x="523" y="166"/>
                </a:lnTo>
                <a:lnTo>
                  <a:pt x="523" y="166"/>
                </a:lnTo>
                <a:close/>
                <a:moveTo>
                  <a:pt x="503" y="180"/>
                </a:moveTo>
                <a:lnTo>
                  <a:pt x="503" y="180"/>
                </a:lnTo>
                <a:lnTo>
                  <a:pt x="506" y="181"/>
                </a:lnTo>
                <a:lnTo>
                  <a:pt x="506" y="181"/>
                </a:lnTo>
                <a:lnTo>
                  <a:pt x="501" y="181"/>
                </a:lnTo>
                <a:lnTo>
                  <a:pt x="501" y="181"/>
                </a:lnTo>
                <a:lnTo>
                  <a:pt x="503" y="180"/>
                </a:lnTo>
                <a:lnTo>
                  <a:pt x="503" y="180"/>
                </a:lnTo>
                <a:close/>
                <a:moveTo>
                  <a:pt x="497" y="175"/>
                </a:moveTo>
                <a:lnTo>
                  <a:pt x="497" y="175"/>
                </a:lnTo>
                <a:lnTo>
                  <a:pt x="499" y="177"/>
                </a:lnTo>
                <a:lnTo>
                  <a:pt x="499" y="177"/>
                </a:lnTo>
                <a:lnTo>
                  <a:pt x="497" y="177"/>
                </a:lnTo>
                <a:lnTo>
                  <a:pt x="496" y="176"/>
                </a:lnTo>
                <a:lnTo>
                  <a:pt x="497" y="175"/>
                </a:lnTo>
                <a:lnTo>
                  <a:pt x="497" y="175"/>
                </a:lnTo>
                <a:close/>
                <a:moveTo>
                  <a:pt x="490" y="169"/>
                </a:moveTo>
                <a:lnTo>
                  <a:pt x="490" y="169"/>
                </a:lnTo>
                <a:lnTo>
                  <a:pt x="494" y="172"/>
                </a:lnTo>
                <a:lnTo>
                  <a:pt x="494" y="172"/>
                </a:lnTo>
                <a:lnTo>
                  <a:pt x="488" y="174"/>
                </a:lnTo>
                <a:lnTo>
                  <a:pt x="488" y="174"/>
                </a:lnTo>
                <a:lnTo>
                  <a:pt x="488" y="173"/>
                </a:lnTo>
                <a:lnTo>
                  <a:pt x="490" y="171"/>
                </a:lnTo>
                <a:lnTo>
                  <a:pt x="490" y="171"/>
                </a:lnTo>
                <a:lnTo>
                  <a:pt x="490" y="170"/>
                </a:lnTo>
                <a:lnTo>
                  <a:pt x="490" y="169"/>
                </a:lnTo>
                <a:lnTo>
                  <a:pt x="490" y="169"/>
                </a:lnTo>
                <a:close/>
                <a:moveTo>
                  <a:pt x="489" y="169"/>
                </a:moveTo>
                <a:lnTo>
                  <a:pt x="489" y="169"/>
                </a:lnTo>
                <a:lnTo>
                  <a:pt x="482" y="171"/>
                </a:lnTo>
                <a:lnTo>
                  <a:pt x="482" y="171"/>
                </a:lnTo>
                <a:lnTo>
                  <a:pt x="483" y="165"/>
                </a:lnTo>
                <a:lnTo>
                  <a:pt x="483" y="165"/>
                </a:lnTo>
                <a:lnTo>
                  <a:pt x="489" y="168"/>
                </a:lnTo>
                <a:lnTo>
                  <a:pt x="489" y="168"/>
                </a:lnTo>
                <a:lnTo>
                  <a:pt x="489" y="169"/>
                </a:lnTo>
                <a:lnTo>
                  <a:pt x="489" y="169"/>
                </a:lnTo>
                <a:lnTo>
                  <a:pt x="489" y="169"/>
                </a:lnTo>
                <a:lnTo>
                  <a:pt x="489" y="169"/>
                </a:lnTo>
                <a:close/>
                <a:moveTo>
                  <a:pt x="481" y="172"/>
                </a:moveTo>
                <a:lnTo>
                  <a:pt x="481" y="172"/>
                </a:lnTo>
                <a:lnTo>
                  <a:pt x="485" y="171"/>
                </a:lnTo>
                <a:lnTo>
                  <a:pt x="485" y="172"/>
                </a:lnTo>
                <a:lnTo>
                  <a:pt x="483" y="174"/>
                </a:lnTo>
                <a:lnTo>
                  <a:pt x="483" y="174"/>
                </a:lnTo>
                <a:lnTo>
                  <a:pt x="483" y="174"/>
                </a:lnTo>
                <a:lnTo>
                  <a:pt x="483" y="174"/>
                </a:lnTo>
                <a:lnTo>
                  <a:pt x="481" y="173"/>
                </a:lnTo>
                <a:lnTo>
                  <a:pt x="481" y="173"/>
                </a:lnTo>
                <a:lnTo>
                  <a:pt x="481" y="172"/>
                </a:lnTo>
                <a:lnTo>
                  <a:pt x="481" y="172"/>
                </a:lnTo>
                <a:close/>
                <a:moveTo>
                  <a:pt x="491" y="178"/>
                </a:moveTo>
                <a:lnTo>
                  <a:pt x="491" y="178"/>
                </a:lnTo>
                <a:lnTo>
                  <a:pt x="491" y="178"/>
                </a:lnTo>
                <a:lnTo>
                  <a:pt x="491" y="178"/>
                </a:lnTo>
                <a:lnTo>
                  <a:pt x="490" y="178"/>
                </a:lnTo>
                <a:lnTo>
                  <a:pt x="490" y="178"/>
                </a:lnTo>
                <a:lnTo>
                  <a:pt x="485" y="175"/>
                </a:lnTo>
                <a:lnTo>
                  <a:pt x="485" y="175"/>
                </a:lnTo>
                <a:lnTo>
                  <a:pt x="491" y="175"/>
                </a:lnTo>
                <a:lnTo>
                  <a:pt x="492" y="176"/>
                </a:lnTo>
                <a:lnTo>
                  <a:pt x="491" y="178"/>
                </a:lnTo>
                <a:lnTo>
                  <a:pt x="491" y="178"/>
                </a:lnTo>
                <a:close/>
                <a:moveTo>
                  <a:pt x="498" y="182"/>
                </a:moveTo>
                <a:lnTo>
                  <a:pt x="498" y="182"/>
                </a:lnTo>
                <a:lnTo>
                  <a:pt x="494" y="179"/>
                </a:lnTo>
                <a:lnTo>
                  <a:pt x="494" y="179"/>
                </a:lnTo>
                <a:lnTo>
                  <a:pt x="499" y="178"/>
                </a:lnTo>
                <a:lnTo>
                  <a:pt x="500" y="178"/>
                </a:lnTo>
                <a:lnTo>
                  <a:pt x="500" y="179"/>
                </a:lnTo>
                <a:lnTo>
                  <a:pt x="498" y="182"/>
                </a:lnTo>
                <a:lnTo>
                  <a:pt x="498" y="182"/>
                </a:lnTo>
                <a:close/>
                <a:moveTo>
                  <a:pt x="566" y="162"/>
                </a:moveTo>
                <a:lnTo>
                  <a:pt x="566" y="162"/>
                </a:lnTo>
                <a:lnTo>
                  <a:pt x="560" y="166"/>
                </a:lnTo>
                <a:lnTo>
                  <a:pt x="552" y="170"/>
                </a:lnTo>
                <a:lnTo>
                  <a:pt x="538" y="177"/>
                </a:lnTo>
                <a:lnTo>
                  <a:pt x="538" y="177"/>
                </a:lnTo>
                <a:lnTo>
                  <a:pt x="522" y="184"/>
                </a:lnTo>
                <a:lnTo>
                  <a:pt x="508" y="192"/>
                </a:lnTo>
                <a:lnTo>
                  <a:pt x="508" y="192"/>
                </a:lnTo>
                <a:lnTo>
                  <a:pt x="505" y="188"/>
                </a:lnTo>
                <a:lnTo>
                  <a:pt x="502" y="184"/>
                </a:lnTo>
                <a:lnTo>
                  <a:pt x="502" y="184"/>
                </a:lnTo>
                <a:lnTo>
                  <a:pt x="510" y="183"/>
                </a:lnTo>
                <a:lnTo>
                  <a:pt x="518" y="180"/>
                </a:lnTo>
                <a:lnTo>
                  <a:pt x="535" y="175"/>
                </a:lnTo>
                <a:lnTo>
                  <a:pt x="551" y="169"/>
                </a:lnTo>
                <a:lnTo>
                  <a:pt x="566" y="162"/>
                </a:lnTo>
                <a:lnTo>
                  <a:pt x="566" y="162"/>
                </a:lnTo>
                <a:close/>
                <a:moveTo>
                  <a:pt x="509" y="195"/>
                </a:moveTo>
                <a:lnTo>
                  <a:pt x="509" y="195"/>
                </a:lnTo>
                <a:lnTo>
                  <a:pt x="548" y="179"/>
                </a:lnTo>
                <a:lnTo>
                  <a:pt x="548" y="179"/>
                </a:lnTo>
                <a:lnTo>
                  <a:pt x="568" y="172"/>
                </a:lnTo>
                <a:lnTo>
                  <a:pt x="568" y="172"/>
                </a:lnTo>
                <a:lnTo>
                  <a:pt x="564" y="174"/>
                </a:lnTo>
                <a:lnTo>
                  <a:pt x="560" y="177"/>
                </a:lnTo>
                <a:lnTo>
                  <a:pt x="552" y="182"/>
                </a:lnTo>
                <a:lnTo>
                  <a:pt x="552" y="182"/>
                </a:lnTo>
                <a:lnTo>
                  <a:pt x="533" y="190"/>
                </a:lnTo>
                <a:lnTo>
                  <a:pt x="514" y="198"/>
                </a:lnTo>
                <a:lnTo>
                  <a:pt x="514" y="198"/>
                </a:lnTo>
                <a:lnTo>
                  <a:pt x="510" y="200"/>
                </a:lnTo>
                <a:lnTo>
                  <a:pt x="510" y="200"/>
                </a:lnTo>
                <a:lnTo>
                  <a:pt x="510" y="199"/>
                </a:lnTo>
                <a:lnTo>
                  <a:pt x="510" y="199"/>
                </a:lnTo>
                <a:lnTo>
                  <a:pt x="509" y="195"/>
                </a:lnTo>
                <a:lnTo>
                  <a:pt x="509" y="195"/>
                </a:lnTo>
                <a:close/>
                <a:moveTo>
                  <a:pt x="484" y="209"/>
                </a:moveTo>
                <a:lnTo>
                  <a:pt x="484" y="209"/>
                </a:lnTo>
                <a:lnTo>
                  <a:pt x="485" y="210"/>
                </a:lnTo>
                <a:lnTo>
                  <a:pt x="485" y="210"/>
                </a:lnTo>
                <a:lnTo>
                  <a:pt x="468" y="217"/>
                </a:lnTo>
                <a:lnTo>
                  <a:pt x="450" y="223"/>
                </a:lnTo>
                <a:lnTo>
                  <a:pt x="413" y="234"/>
                </a:lnTo>
                <a:lnTo>
                  <a:pt x="413" y="234"/>
                </a:lnTo>
                <a:lnTo>
                  <a:pt x="447" y="223"/>
                </a:lnTo>
                <a:lnTo>
                  <a:pt x="447" y="223"/>
                </a:lnTo>
                <a:lnTo>
                  <a:pt x="469" y="214"/>
                </a:lnTo>
                <a:lnTo>
                  <a:pt x="469" y="214"/>
                </a:lnTo>
                <a:lnTo>
                  <a:pt x="482" y="210"/>
                </a:lnTo>
                <a:lnTo>
                  <a:pt x="482" y="210"/>
                </a:lnTo>
                <a:lnTo>
                  <a:pt x="484" y="209"/>
                </a:lnTo>
                <a:lnTo>
                  <a:pt x="484" y="209"/>
                </a:lnTo>
                <a:close/>
                <a:moveTo>
                  <a:pt x="447" y="220"/>
                </a:moveTo>
                <a:lnTo>
                  <a:pt x="447" y="220"/>
                </a:lnTo>
                <a:lnTo>
                  <a:pt x="415" y="231"/>
                </a:lnTo>
                <a:lnTo>
                  <a:pt x="383" y="241"/>
                </a:lnTo>
                <a:lnTo>
                  <a:pt x="383" y="241"/>
                </a:lnTo>
                <a:lnTo>
                  <a:pt x="318" y="261"/>
                </a:lnTo>
                <a:lnTo>
                  <a:pt x="318" y="261"/>
                </a:lnTo>
                <a:lnTo>
                  <a:pt x="305" y="264"/>
                </a:lnTo>
                <a:lnTo>
                  <a:pt x="298" y="266"/>
                </a:lnTo>
                <a:lnTo>
                  <a:pt x="292" y="268"/>
                </a:lnTo>
                <a:lnTo>
                  <a:pt x="292" y="268"/>
                </a:lnTo>
                <a:lnTo>
                  <a:pt x="299" y="264"/>
                </a:lnTo>
                <a:lnTo>
                  <a:pt x="307" y="262"/>
                </a:lnTo>
                <a:lnTo>
                  <a:pt x="323" y="257"/>
                </a:lnTo>
                <a:lnTo>
                  <a:pt x="323" y="257"/>
                </a:lnTo>
                <a:lnTo>
                  <a:pt x="370" y="238"/>
                </a:lnTo>
                <a:lnTo>
                  <a:pt x="370" y="238"/>
                </a:lnTo>
                <a:lnTo>
                  <a:pt x="396" y="231"/>
                </a:lnTo>
                <a:lnTo>
                  <a:pt x="422" y="223"/>
                </a:lnTo>
                <a:lnTo>
                  <a:pt x="448" y="214"/>
                </a:lnTo>
                <a:lnTo>
                  <a:pt x="474" y="205"/>
                </a:lnTo>
                <a:lnTo>
                  <a:pt x="474" y="205"/>
                </a:lnTo>
                <a:lnTo>
                  <a:pt x="474" y="205"/>
                </a:lnTo>
                <a:lnTo>
                  <a:pt x="474" y="205"/>
                </a:lnTo>
                <a:lnTo>
                  <a:pt x="481" y="208"/>
                </a:lnTo>
                <a:lnTo>
                  <a:pt x="481" y="208"/>
                </a:lnTo>
                <a:lnTo>
                  <a:pt x="464" y="214"/>
                </a:lnTo>
                <a:lnTo>
                  <a:pt x="447" y="220"/>
                </a:lnTo>
                <a:lnTo>
                  <a:pt x="447" y="220"/>
                </a:lnTo>
                <a:close/>
                <a:moveTo>
                  <a:pt x="403" y="227"/>
                </a:moveTo>
                <a:lnTo>
                  <a:pt x="403" y="227"/>
                </a:lnTo>
                <a:lnTo>
                  <a:pt x="421" y="221"/>
                </a:lnTo>
                <a:lnTo>
                  <a:pt x="439" y="214"/>
                </a:lnTo>
                <a:lnTo>
                  <a:pt x="439" y="214"/>
                </a:lnTo>
                <a:lnTo>
                  <a:pt x="454" y="209"/>
                </a:lnTo>
                <a:lnTo>
                  <a:pt x="468" y="205"/>
                </a:lnTo>
                <a:lnTo>
                  <a:pt x="468" y="205"/>
                </a:lnTo>
                <a:lnTo>
                  <a:pt x="438" y="216"/>
                </a:lnTo>
                <a:lnTo>
                  <a:pt x="438" y="216"/>
                </a:lnTo>
                <a:lnTo>
                  <a:pt x="421" y="222"/>
                </a:lnTo>
                <a:lnTo>
                  <a:pt x="403" y="227"/>
                </a:lnTo>
                <a:lnTo>
                  <a:pt x="403" y="227"/>
                </a:lnTo>
                <a:close/>
                <a:moveTo>
                  <a:pt x="425" y="217"/>
                </a:moveTo>
                <a:lnTo>
                  <a:pt x="425" y="217"/>
                </a:lnTo>
                <a:lnTo>
                  <a:pt x="398" y="227"/>
                </a:lnTo>
                <a:lnTo>
                  <a:pt x="371" y="235"/>
                </a:lnTo>
                <a:lnTo>
                  <a:pt x="371" y="235"/>
                </a:lnTo>
                <a:lnTo>
                  <a:pt x="366" y="237"/>
                </a:lnTo>
                <a:lnTo>
                  <a:pt x="366" y="237"/>
                </a:lnTo>
                <a:lnTo>
                  <a:pt x="336" y="246"/>
                </a:lnTo>
                <a:lnTo>
                  <a:pt x="307" y="255"/>
                </a:lnTo>
                <a:lnTo>
                  <a:pt x="307" y="255"/>
                </a:lnTo>
                <a:lnTo>
                  <a:pt x="275" y="265"/>
                </a:lnTo>
                <a:lnTo>
                  <a:pt x="275" y="265"/>
                </a:lnTo>
                <a:lnTo>
                  <a:pt x="274" y="265"/>
                </a:lnTo>
                <a:lnTo>
                  <a:pt x="277" y="264"/>
                </a:lnTo>
                <a:lnTo>
                  <a:pt x="282" y="262"/>
                </a:lnTo>
                <a:lnTo>
                  <a:pt x="282" y="262"/>
                </a:lnTo>
                <a:lnTo>
                  <a:pt x="296" y="258"/>
                </a:lnTo>
                <a:lnTo>
                  <a:pt x="296" y="258"/>
                </a:lnTo>
                <a:lnTo>
                  <a:pt x="357" y="234"/>
                </a:lnTo>
                <a:lnTo>
                  <a:pt x="420" y="211"/>
                </a:lnTo>
                <a:lnTo>
                  <a:pt x="420" y="211"/>
                </a:lnTo>
                <a:lnTo>
                  <a:pt x="432" y="206"/>
                </a:lnTo>
                <a:lnTo>
                  <a:pt x="445" y="202"/>
                </a:lnTo>
                <a:lnTo>
                  <a:pt x="445" y="202"/>
                </a:lnTo>
                <a:lnTo>
                  <a:pt x="449" y="201"/>
                </a:lnTo>
                <a:lnTo>
                  <a:pt x="449" y="201"/>
                </a:lnTo>
                <a:lnTo>
                  <a:pt x="451" y="201"/>
                </a:lnTo>
                <a:lnTo>
                  <a:pt x="451" y="201"/>
                </a:lnTo>
                <a:lnTo>
                  <a:pt x="453" y="200"/>
                </a:lnTo>
                <a:lnTo>
                  <a:pt x="453" y="200"/>
                </a:lnTo>
                <a:lnTo>
                  <a:pt x="461" y="199"/>
                </a:lnTo>
                <a:lnTo>
                  <a:pt x="461" y="199"/>
                </a:lnTo>
                <a:lnTo>
                  <a:pt x="470" y="203"/>
                </a:lnTo>
                <a:lnTo>
                  <a:pt x="470" y="203"/>
                </a:lnTo>
                <a:lnTo>
                  <a:pt x="459" y="205"/>
                </a:lnTo>
                <a:lnTo>
                  <a:pt x="448" y="209"/>
                </a:lnTo>
                <a:lnTo>
                  <a:pt x="425" y="217"/>
                </a:lnTo>
                <a:lnTo>
                  <a:pt x="425" y="217"/>
                </a:lnTo>
                <a:close/>
                <a:moveTo>
                  <a:pt x="454" y="198"/>
                </a:moveTo>
                <a:lnTo>
                  <a:pt x="454" y="198"/>
                </a:lnTo>
                <a:lnTo>
                  <a:pt x="445" y="199"/>
                </a:lnTo>
                <a:lnTo>
                  <a:pt x="445" y="199"/>
                </a:lnTo>
                <a:lnTo>
                  <a:pt x="429" y="203"/>
                </a:lnTo>
                <a:lnTo>
                  <a:pt x="414" y="207"/>
                </a:lnTo>
                <a:lnTo>
                  <a:pt x="383" y="218"/>
                </a:lnTo>
                <a:lnTo>
                  <a:pt x="383" y="218"/>
                </a:lnTo>
                <a:lnTo>
                  <a:pt x="331" y="234"/>
                </a:lnTo>
                <a:lnTo>
                  <a:pt x="331" y="234"/>
                </a:lnTo>
                <a:lnTo>
                  <a:pt x="354" y="226"/>
                </a:lnTo>
                <a:lnTo>
                  <a:pt x="354" y="226"/>
                </a:lnTo>
                <a:lnTo>
                  <a:pt x="378" y="219"/>
                </a:lnTo>
                <a:lnTo>
                  <a:pt x="400" y="211"/>
                </a:lnTo>
                <a:lnTo>
                  <a:pt x="422" y="201"/>
                </a:lnTo>
                <a:lnTo>
                  <a:pt x="443" y="191"/>
                </a:lnTo>
                <a:lnTo>
                  <a:pt x="443" y="191"/>
                </a:lnTo>
                <a:lnTo>
                  <a:pt x="457" y="197"/>
                </a:lnTo>
                <a:lnTo>
                  <a:pt x="457" y="197"/>
                </a:lnTo>
                <a:lnTo>
                  <a:pt x="454" y="198"/>
                </a:lnTo>
                <a:lnTo>
                  <a:pt x="454" y="198"/>
                </a:lnTo>
                <a:close/>
                <a:moveTo>
                  <a:pt x="348" y="218"/>
                </a:moveTo>
                <a:lnTo>
                  <a:pt x="348" y="218"/>
                </a:lnTo>
                <a:lnTo>
                  <a:pt x="296" y="233"/>
                </a:lnTo>
                <a:lnTo>
                  <a:pt x="296" y="233"/>
                </a:lnTo>
                <a:lnTo>
                  <a:pt x="283" y="236"/>
                </a:lnTo>
                <a:lnTo>
                  <a:pt x="272" y="240"/>
                </a:lnTo>
                <a:lnTo>
                  <a:pt x="249" y="250"/>
                </a:lnTo>
                <a:lnTo>
                  <a:pt x="249" y="250"/>
                </a:lnTo>
                <a:lnTo>
                  <a:pt x="240" y="253"/>
                </a:lnTo>
                <a:lnTo>
                  <a:pt x="250" y="249"/>
                </a:lnTo>
                <a:lnTo>
                  <a:pt x="250" y="249"/>
                </a:lnTo>
                <a:lnTo>
                  <a:pt x="274" y="239"/>
                </a:lnTo>
                <a:lnTo>
                  <a:pt x="274" y="239"/>
                </a:lnTo>
                <a:lnTo>
                  <a:pt x="300" y="231"/>
                </a:lnTo>
                <a:lnTo>
                  <a:pt x="325" y="222"/>
                </a:lnTo>
                <a:lnTo>
                  <a:pt x="325" y="222"/>
                </a:lnTo>
                <a:lnTo>
                  <a:pt x="377" y="202"/>
                </a:lnTo>
                <a:lnTo>
                  <a:pt x="427" y="183"/>
                </a:lnTo>
                <a:lnTo>
                  <a:pt x="427" y="183"/>
                </a:lnTo>
                <a:lnTo>
                  <a:pt x="441" y="190"/>
                </a:lnTo>
                <a:lnTo>
                  <a:pt x="441" y="190"/>
                </a:lnTo>
                <a:lnTo>
                  <a:pt x="418" y="198"/>
                </a:lnTo>
                <a:lnTo>
                  <a:pt x="395" y="205"/>
                </a:lnTo>
                <a:lnTo>
                  <a:pt x="348" y="218"/>
                </a:lnTo>
                <a:lnTo>
                  <a:pt x="348" y="218"/>
                </a:lnTo>
                <a:close/>
                <a:moveTo>
                  <a:pt x="331" y="209"/>
                </a:moveTo>
                <a:lnTo>
                  <a:pt x="331" y="209"/>
                </a:lnTo>
                <a:lnTo>
                  <a:pt x="308" y="216"/>
                </a:lnTo>
                <a:lnTo>
                  <a:pt x="285" y="224"/>
                </a:lnTo>
                <a:lnTo>
                  <a:pt x="262" y="232"/>
                </a:lnTo>
                <a:lnTo>
                  <a:pt x="239" y="238"/>
                </a:lnTo>
                <a:lnTo>
                  <a:pt x="239" y="238"/>
                </a:lnTo>
                <a:lnTo>
                  <a:pt x="232" y="240"/>
                </a:lnTo>
                <a:lnTo>
                  <a:pt x="236" y="238"/>
                </a:lnTo>
                <a:lnTo>
                  <a:pt x="251" y="233"/>
                </a:lnTo>
                <a:lnTo>
                  <a:pt x="251" y="233"/>
                </a:lnTo>
                <a:lnTo>
                  <a:pt x="274" y="227"/>
                </a:lnTo>
                <a:lnTo>
                  <a:pt x="274" y="227"/>
                </a:lnTo>
                <a:lnTo>
                  <a:pt x="299" y="219"/>
                </a:lnTo>
                <a:lnTo>
                  <a:pt x="323" y="210"/>
                </a:lnTo>
                <a:lnTo>
                  <a:pt x="323" y="210"/>
                </a:lnTo>
                <a:lnTo>
                  <a:pt x="371" y="195"/>
                </a:lnTo>
                <a:lnTo>
                  <a:pt x="394" y="186"/>
                </a:lnTo>
                <a:lnTo>
                  <a:pt x="417" y="177"/>
                </a:lnTo>
                <a:lnTo>
                  <a:pt x="417" y="177"/>
                </a:lnTo>
                <a:lnTo>
                  <a:pt x="418" y="176"/>
                </a:lnTo>
                <a:lnTo>
                  <a:pt x="418" y="176"/>
                </a:lnTo>
                <a:lnTo>
                  <a:pt x="423" y="180"/>
                </a:lnTo>
                <a:lnTo>
                  <a:pt x="423" y="180"/>
                </a:lnTo>
                <a:lnTo>
                  <a:pt x="425" y="181"/>
                </a:lnTo>
                <a:lnTo>
                  <a:pt x="425" y="181"/>
                </a:lnTo>
                <a:lnTo>
                  <a:pt x="379" y="195"/>
                </a:lnTo>
                <a:lnTo>
                  <a:pt x="331" y="209"/>
                </a:lnTo>
                <a:lnTo>
                  <a:pt x="331" y="209"/>
                </a:lnTo>
                <a:close/>
                <a:moveTo>
                  <a:pt x="416" y="175"/>
                </a:moveTo>
                <a:lnTo>
                  <a:pt x="416" y="175"/>
                </a:lnTo>
                <a:lnTo>
                  <a:pt x="393" y="180"/>
                </a:lnTo>
                <a:lnTo>
                  <a:pt x="369" y="187"/>
                </a:lnTo>
                <a:lnTo>
                  <a:pt x="345" y="194"/>
                </a:lnTo>
                <a:lnTo>
                  <a:pt x="322" y="201"/>
                </a:lnTo>
                <a:lnTo>
                  <a:pt x="322" y="201"/>
                </a:lnTo>
                <a:lnTo>
                  <a:pt x="308" y="205"/>
                </a:lnTo>
                <a:lnTo>
                  <a:pt x="308" y="205"/>
                </a:lnTo>
                <a:lnTo>
                  <a:pt x="319" y="201"/>
                </a:lnTo>
                <a:lnTo>
                  <a:pt x="319" y="201"/>
                </a:lnTo>
                <a:lnTo>
                  <a:pt x="364" y="187"/>
                </a:lnTo>
                <a:lnTo>
                  <a:pt x="387" y="179"/>
                </a:lnTo>
                <a:lnTo>
                  <a:pt x="409" y="170"/>
                </a:lnTo>
                <a:lnTo>
                  <a:pt x="409" y="170"/>
                </a:lnTo>
                <a:lnTo>
                  <a:pt x="410" y="169"/>
                </a:lnTo>
                <a:lnTo>
                  <a:pt x="410" y="169"/>
                </a:lnTo>
                <a:lnTo>
                  <a:pt x="408" y="168"/>
                </a:lnTo>
                <a:lnTo>
                  <a:pt x="408" y="168"/>
                </a:lnTo>
                <a:lnTo>
                  <a:pt x="386" y="172"/>
                </a:lnTo>
                <a:lnTo>
                  <a:pt x="364" y="178"/>
                </a:lnTo>
                <a:lnTo>
                  <a:pt x="321" y="191"/>
                </a:lnTo>
                <a:lnTo>
                  <a:pt x="321" y="191"/>
                </a:lnTo>
                <a:lnTo>
                  <a:pt x="270" y="205"/>
                </a:lnTo>
                <a:lnTo>
                  <a:pt x="270" y="205"/>
                </a:lnTo>
                <a:lnTo>
                  <a:pt x="248" y="210"/>
                </a:lnTo>
                <a:lnTo>
                  <a:pt x="237" y="213"/>
                </a:lnTo>
                <a:lnTo>
                  <a:pt x="227" y="217"/>
                </a:lnTo>
                <a:lnTo>
                  <a:pt x="227" y="217"/>
                </a:lnTo>
                <a:lnTo>
                  <a:pt x="227" y="217"/>
                </a:lnTo>
                <a:lnTo>
                  <a:pt x="227" y="217"/>
                </a:lnTo>
                <a:lnTo>
                  <a:pt x="236" y="212"/>
                </a:lnTo>
                <a:lnTo>
                  <a:pt x="247" y="208"/>
                </a:lnTo>
                <a:lnTo>
                  <a:pt x="269" y="201"/>
                </a:lnTo>
                <a:lnTo>
                  <a:pt x="292" y="196"/>
                </a:lnTo>
                <a:lnTo>
                  <a:pt x="313" y="189"/>
                </a:lnTo>
                <a:lnTo>
                  <a:pt x="313" y="189"/>
                </a:lnTo>
                <a:lnTo>
                  <a:pt x="336" y="181"/>
                </a:lnTo>
                <a:lnTo>
                  <a:pt x="360" y="174"/>
                </a:lnTo>
                <a:lnTo>
                  <a:pt x="360" y="174"/>
                </a:lnTo>
                <a:lnTo>
                  <a:pt x="382" y="168"/>
                </a:lnTo>
                <a:lnTo>
                  <a:pt x="392" y="166"/>
                </a:lnTo>
                <a:lnTo>
                  <a:pt x="402" y="161"/>
                </a:lnTo>
                <a:lnTo>
                  <a:pt x="402" y="161"/>
                </a:lnTo>
                <a:lnTo>
                  <a:pt x="403" y="160"/>
                </a:lnTo>
                <a:lnTo>
                  <a:pt x="403" y="160"/>
                </a:lnTo>
                <a:lnTo>
                  <a:pt x="410" y="168"/>
                </a:lnTo>
                <a:lnTo>
                  <a:pt x="416" y="175"/>
                </a:lnTo>
                <a:lnTo>
                  <a:pt x="416" y="175"/>
                </a:lnTo>
                <a:lnTo>
                  <a:pt x="416" y="175"/>
                </a:lnTo>
                <a:lnTo>
                  <a:pt x="416" y="175"/>
                </a:lnTo>
                <a:close/>
                <a:moveTo>
                  <a:pt x="226" y="219"/>
                </a:moveTo>
                <a:lnTo>
                  <a:pt x="226" y="219"/>
                </a:lnTo>
                <a:lnTo>
                  <a:pt x="271" y="207"/>
                </a:lnTo>
                <a:lnTo>
                  <a:pt x="316" y="195"/>
                </a:lnTo>
                <a:lnTo>
                  <a:pt x="316" y="195"/>
                </a:lnTo>
                <a:lnTo>
                  <a:pt x="363" y="180"/>
                </a:lnTo>
                <a:lnTo>
                  <a:pt x="363" y="180"/>
                </a:lnTo>
                <a:lnTo>
                  <a:pt x="385" y="175"/>
                </a:lnTo>
                <a:lnTo>
                  <a:pt x="395" y="173"/>
                </a:lnTo>
                <a:lnTo>
                  <a:pt x="403" y="170"/>
                </a:lnTo>
                <a:lnTo>
                  <a:pt x="403" y="170"/>
                </a:lnTo>
                <a:lnTo>
                  <a:pt x="382" y="179"/>
                </a:lnTo>
                <a:lnTo>
                  <a:pt x="358" y="187"/>
                </a:lnTo>
                <a:lnTo>
                  <a:pt x="313" y="201"/>
                </a:lnTo>
                <a:lnTo>
                  <a:pt x="313" y="201"/>
                </a:lnTo>
                <a:lnTo>
                  <a:pt x="271" y="214"/>
                </a:lnTo>
                <a:lnTo>
                  <a:pt x="230" y="227"/>
                </a:lnTo>
                <a:lnTo>
                  <a:pt x="230" y="227"/>
                </a:lnTo>
                <a:lnTo>
                  <a:pt x="227" y="227"/>
                </a:lnTo>
                <a:lnTo>
                  <a:pt x="226" y="228"/>
                </a:lnTo>
                <a:lnTo>
                  <a:pt x="226" y="228"/>
                </a:lnTo>
                <a:lnTo>
                  <a:pt x="226" y="228"/>
                </a:lnTo>
                <a:lnTo>
                  <a:pt x="226" y="228"/>
                </a:lnTo>
                <a:lnTo>
                  <a:pt x="226" y="219"/>
                </a:lnTo>
                <a:lnTo>
                  <a:pt x="226" y="219"/>
                </a:lnTo>
                <a:close/>
                <a:moveTo>
                  <a:pt x="232" y="201"/>
                </a:moveTo>
                <a:lnTo>
                  <a:pt x="232" y="201"/>
                </a:lnTo>
                <a:lnTo>
                  <a:pt x="253" y="197"/>
                </a:lnTo>
                <a:lnTo>
                  <a:pt x="274" y="193"/>
                </a:lnTo>
                <a:lnTo>
                  <a:pt x="317" y="181"/>
                </a:lnTo>
                <a:lnTo>
                  <a:pt x="317" y="181"/>
                </a:lnTo>
                <a:lnTo>
                  <a:pt x="340" y="175"/>
                </a:lnTo>
                <a:lnTo>
                  <a:pt x="364" y="170"/>
                </a:lnTo>
                <a:lnTo>
                  <a:pt x="364" y="170"/>
                </a:lnTo>
                <a:lnTo>
                  <a:pt x="381" y="167"/>
                </a:lnTo>
                <a:lnTo>
                  <a:pt x="381" y="167"/>
                </a:lnTo>
                <a:lnTo>
                  <a:pt x="362" y="171"/>
                </a:lnTo>
                <a:lnTo>
                  <a:pt x="344" y="176"/>
                </a:lnTo>
                <a:lnTo>
                  <a:pt x="344" y="176"/>
                </a:lnTo>
                <a:lnTo>
                  <a:pt x="320" y="184"/>
                </a:lnTo>
                <a:lnTo>
                  <a:pt x="296" y="193"/>
                </a:lnTo>
                <a:lnTo>
                  <a:pt x="296" y="193"/>
                </a:lnTo>
                <a:lnTo>
                  <a:pt x="278" y="198"/>
                </a:lnTo>
                <a:lnTo>
                  <a:pt x="261" y="202"/>
                </a:lnTo>
                <a:lnTo>
                  <a:pt x="244" y="208"/>
                </a:lnTo>
                <a:lnTo>
                  <a:pt x="235" y="211"/>
                </a:lnTo>
                <a:lnTo>
                  <a:pt x="227" y="215"/>
                </a:lnTo>
                <a:lnTo>
                  <a:pt x="227" y="215"/>
                </a:lnTo>
                <a:lnTo>
                  <a:pt x="229" y="208"/>
                </a:lnTo>
                <a:lnTo>
                  <a:pt x="232" y="201"/>
                </a:lnTo>
                <a:lnTo>
                  <a:pt x="232" y="201"/>
                </a:lnTo>
                <a:close/>
                <a:moveTo>
                  <a:pt x="317" y="204"/>
                </a:moveTo>
                <a:lnTo>
                  <a:pt x="317" y="204"/>
                </a:lnTo>
                <a:lnTo>
                  <a:pt x="364" y="190"/>
                </a:lnTo>
                <a:lnTo>
                  <a:pt x="364" y="190"/>
                </a:lnTo>
                <a:lnTo>
                  <a:pt x="377" y="187"/>
                </a:lnTo>
                <a:lnTo>
                  <a:pt x="389" y="184"/>
                </a:lnTo>
                <a:lnTo>
                  <a:pt x="401" y="181"/>
                </a:lnTo>
                <a:lnTo>
                  <a:pt x="411" y="177"/>
                </a:lnTo>
                <a:lnTo>
                  <a:pt x="411" y="177"/>
                </a:lnTo>
                <a:lnTo>
                  <a:pt x="388" y="187"/>
                </a:lnTo>
                <a:lnTo>
                  <a:pt x="362" y="196"/>
                </a:lnTo>
                <a:lnTo>
                  <a:pt x="313" y="211"/>
                </a:lnTo>
                <a:lnTo>
                  <a:pt x="313" y="211"/>
                </a:lnTo>
                <a:lnTo>
                  <a:pt x="291" y="219"/>
                </a:lnTo>
                <a:lnTo>
                  <a:pt x="269" y="226"/>
                </a:lnTo>
                <a:lnTo>
                  <a:pt x="269" y="226"/>
                </a:lnTo>
                <a:lnTo>
                  <a:pt x="249" y="232"/>
                </a:lnTo>
                <a:lnTo>
                  <a:pt x="239" y="235"/>
                </a:lnTo>
                <a:lnTo>
                  <a:pt x="229" y="239"/>
                </a:lnTo>
                <a:lnTo>
                  <a:pt x="229" y="239"/>
                </a:lnTo>
                <a:lnTo>
                  <a:pt x="228" y="237"/>
                </a:lnTo>
                <a:lnTo>
                  <a:pt x="228" y="237"/>
                </a:lnTo>
                <a:lnTo>
                  <a:pt x="226" y="231"/>
                </a:lnTo>
                <a:lnTo>
                  <a:pt x="226" y="231"/>
                </a:lnTo>
                <a:lnTo>
                  <a:pt x="249" y="225"/>
                </a:lnTo>
                <a:lnTo>
                  <a:pt x="272" y="218"/>
                </a:lnTo>
                <a:lnTo>
                  <a:pt x="317" y="204"/>
                </a:lnTo>
                <a:lnTo>
                  <a:pt x="317" y="204"/>
                </a:lnTo>
                <a:close/>
                <a:moveTo>
                  <a:pt x="263" y="233"/>
                </a:moveTo>
                <a:lnTo>
                  <a:pt x="263" y="233"/>
                </a:lnTo>
                <a:lnTo>
                  <a:pt x="287" y="225"/>
                </a:lnTo>
                <a:lnTo>
                  <a:pt x="311" y="217"/>
                </a:lnTo>
                <a:lnTo>
                  <a:pt x="311" y="217"/>
                </a:lnTo>
                <a:lnTo>
                  <a:pt x="352" y="205"/>
                </a:lnTo>
                <a:lnTo>
                  <a:pt x="393" y="193"/>
                </a:lnTo>
                <a:lnTo>
                  <a:pt x="393" y="193"/>
                </a:lnTo>
                <a:lnTo>
                  <a:pt x="388" y="195"/>
                </a:lnTo>
                <a:lnTo>
                  <a:pt x="388" y="195"/>
                </a:lnTo>
                <a:lnTo>
                  <a:pt x="335" y="216"/>
                </a:lnTo>
                <a:lnTo>
                  <a:pt x="335" y="216"/>
                </a:lnTo>
                <a:lnTo>
                  <a:pt x="311" y="225"/>
                </a:lnTo>
                <a:lnTo>
                  <a:pt x="286" y="233"/>
                </a:lnTo>
                <a:lnTo>
                  <a:pt x="261" y="242"/>
                </a:lnTo>
                <a:lnTo>
                  <a:pt x="237" y="252"/>
                </a:lnTo>
                <a:lnTo>
                  <a:pt x="237" y="252"/>
                </a:lnTo>
                <a:lnTo>
                  <a:pt x="233" y="248"/>
                </a:lnTo>
                <a:lnTo>
                  <a:pt x="230" y="241"/>
                </a:lnTo>
                <a:lnTo>
                  <a:pt x="230" y="241"/>
                </a:lnTo>
                <a:lnTo>
                  <a:pt x="238" y="240"/>
                </a:lnTo>
                <a:lnTo>
                  <a:pt x="247" y="238"/>
                </a:lnTo>
                <a:lnTo>
                  <a:pt x="263" y="233"/>
                </a:lnTo>
                <a:lnTo>
                  <a:pt x="263" y="233"/>
                </a:lnTo>
                <a:close/>
                <a:moveTo>
                  <a:pt x="302" y="233"/>
                </a:moveTo>
                <a:lnTo>
                  <a:pt x="302" y="233"/>
                </a:lnTo>
                <a:lnTo>
                  <a:pt x="341" y="222"/>
                </a:lnTo>
                <a:lnTo>
                  <a:pt x="380" y="210"/>
                </a:lnTo>
                <a:lnTo>
                  <a:pt x="380" y="210"/>
                </a:lnTo>
                <a:lnTo>
                  <a:pt x="397" y="205"/>
                </a:lnTo>
                <a:lnTo>
                  <a:pt x="415" y="201"/>
                </a:lnTo>
                <a:lnTo>
                  <a:pt x="415" y="201"/>
                </a:lnTo>
                <a:lnTo>
                  <a:pt x="425" y="198"/>
                </a:lnTo>
                <a:lnTo>
                  <a:pt x="425" y="198"/>
                </a:lnTo>
                <a:lnTo>
                  <a:pt x="392" y="211"/>
                </a:lnTo>
                <a:lnTo>
                  <a:pt x="359" y="223"/>
                </a:lnTo>
                <a:lnTo>
                  <a:pt x="359" y="223"/>
                </a:lnTo>
                <a:lnTo>
                  <a:pt x="323" y="234"/>
                </a:lnTo>
                <a:lnTo>
                  <a:pt x="288" y="248"/>
                </a:lnTo>
                <a:lnTo>
                  <a:pt x="288" y="248"/>
                </a:lnTo>
                <a:lnTo>
                  <a:pt x="272" y="253"/>
                </a:lnTo>
                <a:lnTo>
                  <a:pt x="272" y="253"/>
                </a:lnTo>
                <a:lnTo>
                  <a:pt x="265" y="256"/>
                </a:lnTo>
                <a:lnTo>
                  <a:pt x="265" y="256"/>
                </a:lnTo>
                <a:lnTo>
                  <a:pt x="262" y="257"/>
                </a:lnTo>
                <a:lnTo>
                  <a:pt x="262" y="257"/>
                </a:lnTo>
                <a:lnTo>
                  <a:pt x="258" y="257"/>
                </a:lnTo>
                <a:lnTo>
                  <a:pt x="257" y="259"/>
                </a:lnTo>
                <a:lnTo>
                  <a:pt x="257" y="259"/>
                </a:lnTo>
                <a:lnTo>
                  <a:pt x="252" y="260"/>
                </a:lnTo>
                <a:lnTo>
                  <a:pt x="252" y="260"/>
                </a:lnTo>
                <a:lnTo>
                  <a:pt x="246" y="258"/>
                </a:lnTo>
                <a:lnTo>
                  <a:pt x="240" y="254"/>
                </a:lnTo>
                <a:lnTo>
                  <a:pt x="240" y="254"/>
                </a:lnTo>
                <a:lnTo>
                  <a:pt x="256" y="250"/>
                </a:lnTo>
                <a:lnTo>
                  <a:pt x="271" y="245"/>
                </a:lnTo>
                <a:lnTo>
                  <a:pt x="287" y="238"/>
                </a:lnTo>
                <a:lnTo>
                  <a:pt x="302" y="233"/>
                </a:lnTo>
                <a:lnTo>
                  <a:pt x="302" y="233"/>
                </a:lnTo>
                <a:close/>
                <a:moveTo>
                  <a:pt x="277" y="254"/>
                </a:moveTo>
                <a:lnTo>
                  <a:pt x="277" y="254"/>
                </a:lnTo>
                <a:lnTo>
                  <a:pt x="299" y="247"/>
                </a:lnTo>
                <a:lnTo>
                  <a:pt x="299" y="247"/>
                </a:lnTo>
                <a:lnTo>
                  <a:pt x="339" y="234"/>
                </a:lnTo>
                <a:lnTo>
                  <a:pt x="379" y="222"/>
                </a:lnTo>
                <a:lnTo>
                  <a:pt x="379" y="222"/>
                </a:lnTo>
                <a:lnTo>
                  <a:pt x="403" y="213"/>
                </a:lnTo>
                <a:lnTo>
                  <a:pt x="427" y="206"/>
                </a:lnTo>
                <a:lnTo>
                  <a:pt x="427" y="206"/>
                </a:lnTo>
                <a:lnTo>
                  <a:pt x="419" y="209"/>
                </a:lnTo>
                <a:lnTo>
                  <a:pt x="419" y="209"/>
                </a:lnTo>
                <a:lnTo>
                  <a:pt x="392" y="220"/>
                </a:lnTo>
                <a:lnTo>
                  <a:pt x="364" y="230"/>
                </a:lnTo>
                <a:lnTo>
                  <a:pt x="364" y="230"/>
                </a:lnTo>
                <a:lnTo>
                  <a:pt x="337" y="239"/>
                </a:lnTo>
                <a:lnTo>
                  <a:pt x="309" y="250"/>
                </a:lnTo>
                <a:lnTo>
                  <a:pt x="309" y="250"/>
                </a:lnTo>
                <a:lnTo>
                  <a:pt x="289" y="257"/>
                </a:lnTo>
                <a:lnTo>
                  <a:pt x="278" y="261"/>
                </a:lnTo>
                <a:lnTo>
                  <a:pt x="268" y="265"/>
                </a:lnTo>
                <a:lnTo>
                  <a:pt x="268" y="265"/>
                </a:lnTo>
                <a:lnTo>
                  <a:pt x="256" y="262"/>
                </a:lnTo>
                <a:lnTo>
                  <a:pt x="256" y="262"/>
                </a:lnTo>
                <a:lnTo>
                  <a:pt x="277" y="254"/>
                </a:lnTo>
                <a:lnTo>
                  <a:pt x="277" y="254"/>
                </a:lnTo>
                <a:close/>
                <a:moveTo>
                  <a:pt x="312" y="256"/>
                </a:moveTo>
                <a:lnTo>
                  <a:pt x="312" y="256"/>
                </a:lnTo>
                <a:lnTo>
                  <a:pt x="342" y="247"/>
                </a:lnTo>
                <a:lnTo>
                  <a:pt x="342" y="247"/>
                </a:lnTo>
                <a:lnTo>
                  <a:pt x="317" y="256"/>
                </a:lnTo>
                <a:lnTo>
                  <a:pt x="317" y="256"/>
                </a:lnTo>
                <a:lnTo>
                  <a:pt x="302" y="261"/>
                </a:lnTo>
                <a:lnTo>
                  <a:pt x="294" y="264"/>
                </a:lnTo>
                <a:lnTo>
                  <a:pt x="288" y="269"/>
                </a:lnTo>
                <a:lnTo>
                  <a:pt x="288" y="269"/>
                </a:lnTo>
                <a:lnTo>
                  <a:pt x="278" y="267"/>
                </a:lnTo>
                <a:lnTo>
                  <a:pt x="278" y="267"/>
                </a:lnTo>
                <a:lnTo>
                  <a:pt x="287" y="264"/>
                </a:lnTo>
                <a:lnTo>
                  <a:pt x="296" y="262"/>
                </a:lnTo>
                <a:lnTo>
                  <a:pt x="312" y="256"/>
                </a:lnTo>
                <a:lnTo>
                  <a:pt x="312" y="256"/>
                </a:lnTo>
                <a:close/>
                <a:moveTo>
                  <a:pt x="364" y="250"/>
                </a:moveTo>
                <a:lnTo>
                  <a:pt x="364" y="250"/>
                </a:lnTo>
                <a:lnTo>
                  <a:pt x="323" y="263"/>
                </a:lnTo>
                <a:lnTo>
                  <a:pt x="323" y="263"/>
                </a:lnTo>
                <a:lnTo>
                  <a:pt x="311" y="266"/>
                </a:lnTo>
                <a:lnTo>
                  <a:pt x="304" y="269"/>
                </a:lnTo>
                <a:lnTo>
                  <a:pt x="299" y="272"/>
                </a:lnTo>
                <a:lnTo>
                  <a:pt x="299" y="272"/>
                </a:lnTo>
                <a:lnTo>
                  <a:pt x="293" y="270"/>
                </a:lnTo>
                <a:lnTo>
                  <a:pt x="293" y="270"/>
                </a:lnTo>
                <a:lnTo>
                  <a:pt x="364" y="250"/>
                </a:lnTo>
                <a:lnTo>
                  <a:pt x="364" y="250"/>
                </a:lnTo>
                <a:close/>
                <a:moveTo>
                  <a:pt x="464" y="225"/>
                </a:moveTo>
                <a:lnTo>
                  <a:pt x="464" y="225"/>
                </a:lnTo>
                <a:lnTo>
                  <a:pt x="433" y="236"/>
                </a:lnTo>
                <a:lnTo>
                  <a:pt x="402" y="247"/>
                </a:lnTo>
                <a:lnTo>
                  <a:pt x="370" y="256"/>
                </a:lnTo>
                <a:lnTo>
                  <a:pt x="338" y="264"/>
                </a:lnTo>
                <a:lnTo>
                  <a:pt x="338" y="264"/>
                </a:lnTo>
                <a:lnTo>
                  <a:pt x="324" y="268"/>
                </a:lnTo>
                <a:lnTo>
                  <a:pt x="310" y="272"/>
                </a:lnTo>
                <a:lnTo>
                  <a:pt x="310" y="272"/>
                </a:lnTo>
                <a:lnTo>
                  <a:pt x="303" y="274"/>
                </a:lnTo>
                <a:lnTo>
                  <a:pt x="303" y="274"/>
                </a:lnTo>
                <a:lnTo>
                  <a:pt x="302" y="273"/>
                </a:lnTo>
                <a:lnTo>
                  <a:pt x="302" y="273"/>
                </a:lnTo>
                <a:lnTo>
                  <a:pt x="309" y="270"/>
                </a:lnTo>
                <a:lnTo>
                  <a:pt x="318" y="266"/>
                </a:lnTo>
                <a:lnTo>
                  <a:pt x="318" y="266"/>
                </a:lnTo>
                <a:lnTo>
                  <a:pt x="347" y="258"/>
                </a:lnTo>
                <a:lnTo>
                  <a:pt x="377" y="248"/>
                </a:lnTo>
                <a:lnTo>
                  <a:pt x="377" y="248"/>
                </a:lnTo>
                <a:lnTo>
                  <a:pt x="406" y="238"/>
                </a:lnTo>
                <a:lnTo>
                  <a:pt x="436" y="230"/>
                </a:lnTo>
                <a:lnTo>
                  <a:pt x="436" y="230"/>
                </a:lnTo>
                <a:lnTo>
                  <a:pt x="450" y="226"/>
                </a:lnTo>
                <a:lnTo>
                  <a:pt x="463" y="222"/>
                </a:lnTo>
                <a:lnTo>
                  <a:pt x="488" y="211"/>
                </a:lnTo>
                <a:lnTo>
                  <a:pt x="488" y="211"/>
                </a:lnTo>
                <a:lnTo>
                  <a:pt x="490" y="212"/>
                </a:lnTo>
                <a:lnTo>
                  <a:pt x="490" y="212"/>
                </a:lnTo>
                <a:lnTo>
                  <a:pt x="493" y="213"/>
                </a:lnTo>
                <a:lnTo>
                  <a:pt x="495" y="212"/>
                </a:lnTo>
                <a:lnTo>
                  <a:pt x="495" y="212"/>
                </a:lnTo>
                <a:lnTo>
                  <a:pt x="499" y="211"/>
                </a:lnTo>
                <a:lnTo>
                  <a:pt x="503" y="209"/>
                </a:lnTo>
                <a:lnTo>
                  <a:pt x="503" y="209"/>
                </a:lnTo>
                <a:lnTo>
                  <a:pt x="513" y="207"/>
                </a:lnTo>
                <a:lnTo>
                  <a:pt x="523" y="203"/>
                </a:lnTo>
                <a:lnTo>
                  <a:pt x="544" y="195"/>
                </a:lnTo>
                <a:lnTo>
                  <a:pt x="564" y="187"/>
                </a:lnTo>
                <a:lnTo>
                  <a:pt x="583" y="179"/>
                </a:lnTo>
                <a:lnTo>
                  <a:pt x="583" y="179"/>
                </a:lnTo>
                <a:lnTo>
                  <a:pt x="587" y="186"/>
                </a:lnTo>
                <a:lnTo>
                  <a:pt x="587" y="186"/>
                </a:lnTo>
                <a:lnTo>
                  <a:pt x="572" y="192"/>
                </a:lnTo>
                <a:lnTo>
                  <a:pt x="557" y="198"/>
                </a:lnTo>
                <a:lnTo>
                  <a:pt x="526" y="207"/>
                </a:lnTo>
                <a:lnTo>
                  <a:pt x="495" y="216"/>
                </a:lnTo>
                <a:lnTo>
                  <a:pt x="464" y="225"/>
                </a:lnTo>
                <a:lnTo>
                  <a:pt x="464" y="225"/>
                </a:lnTo>
                <a:close/>
                <a:moveTo>
                  <a:pt x="537" y="195"/>
                </a:moveTo>
                <a:lnTo>
                  <a:pt x="537" y="195"/>
                </a:lnTo>
                <a:lnTo>
                  <a:pt x="513" y="204"/>
                </a:lnTo>
                <a:lnTo>
                  <a:pt x="513" y="204"/>
                </a:lnTo>
                <a:lnTo>
                  <a:pt x="508" y="205"/>
                </a:lnTo>
                <a:lnTo>
                  <a:pt x="508" y="205"/>
                </a:lnTo>
                <a:lnTo>
                  <a:pt x="509" y="201"/>
                </a:lnTo>
                <a:lnTo>
                  <a:pt x="509" y="201"/>
                </a:lnTo>
                <a:lnTo>
                  <a:pt x="543" y="188"/>
                </a:lnTo>
                <a:lnTo>
                  <a:pt x="551" y="185"/>
                </a:lnTo>
                <a:lnTo>
                  <a:pt x="559" y="181"/>
                </a:lnTo>
                <a:lnTo>
                  <a:pt x="566" y="176"/>
                </a:lnTo>
                <a:lnTo>
                  <a:pt x="573" y="171"/>
                </a:lnTo>
                <a:lnTo>
                  <a:pt x="573" y="171"/>
                </a:lnTo>
                <a:lnTo>
                  <a:pt x="573" y="169"/>
                </a:lnTo>
                <a:lnTo>
                  <a:pt x="572" y="169"/>
                </a:lnTo>
                <a:lnTo>
                  <a:pt x="572" y="169"/>
                </a:lnTo>
                <a:lnTo>
                  <a:pt x="557" y="173"/>
                </a:lnTo>
                <a:lnTo>
                  <a:pt x="542" y="178"/>
                </a:lnTo>
                <a:lnTo>
                  <a:pt x="526" y="185"/>
                </a:lnTo>
                <a:lnTo>
                  <a:pt x="512" y="191"/>
                </a:lnTo>
                <a:lnTo>
                  <a:pt x="512" y="191"/>
                </a:lnTo>
                <a:lnTo>
                  <a:pt x="528" y="184"/>
                </a:lnTo>
                <a:lnTo>
                  <a:pt x="542" y="177"/>
                </a:lnTo>
                <a:lnTo>
                  <a:pt x="557" y="170"/>
                </a:lnTo>
                <a:lnTo>
                  <a:pt x="564" y="167"/>
                </a:lnTo>
                <a:lnTo>
                  <a:pt x="571" y="161"/>
                </a:lnTo>
                <a:lnTo>
                  <a:pt x="571" y="161"/>
                </a:lnTo>
                <a:lnTo>
                  <a:pt x="571" y="161"/>
                </a:lnTo>
                <a:lnTo>
                  <a:pt x="571" y="161"/>
                </a:lnTo>
                <a:lnTo>
                  <a:pt x="582" y="177"/>
                </a:lnTo>
                <a:lnTo>
                  <a:pt x="582" y="177"/>
                </a:lnTo>
                <a:lnTo>
                  <a:pt x="559" y="186"/>
                </a:lnTo>
                <a:lnTo>
                  <a:pt x="537" y="195"/>
                </a:lnTo>
                <a:lnTo>
                  <a:pt x="537" y="195"/>
                </a:lnTo>
                <a:close/>
                <a:moveTo>
                  <a:pt x="529" y="173"/>
                </a:moveTo>
                <a:lnTo>
                  <a:pt x="529" y="173"/>
                </a:lnTo>
                <a:lnTo>
                  <a:pt x="519" y="177"/>
                </a:lnTo>
                <a:lnTo>
                  <a:pt x="519" y="177"/>
                </a:lnTo>
                <a:lnTo>
                  <a:pt x="522" y="172"/>
                </a:lnTo>
                <a:lnTo>
                  <a:pt x="522" y="172"/>
                </a:lnTo>
                <a:lnTo>
                  <a:pt x="522" y="171"/>
                </a:lnTo>
                <a:lnTo>
                  <a:pt x="522" y="171"/>
                </a:lnTo>
                <a:lnTo>
                  <a:pt x="534" y="168"/>
                </a:lnTo>
                <a:lnTo>
                  <a:pt x="544" y="164"/>
                </a:lnTo>
                <a:lnTo>
                  <a:pt x="555" y="158"/>
                </a:lnTo>
                <a:lnTo>
                  <a:pt x="565" y="154"/>
                </a:lnTo>
                <a:lnTo>
                  <a:pt x="565" y="154"/>
                </a:lnTo>
                <a:lnTo>
                  <a:pt x="566" y="154"/>
                </a:lnTo>
                <a:lnTo>
                  <a:pt x="566" y="153"/>
                </a:lnTo>
                <a:lnTo>
                  <a:pt x="566" y="153"/>
                </a:lnTo>
                <a:lnTo>
                  <a:pt x="570" y="159"/>
                </a:lnTo>
                <a:lnTo>
                  <a:pt x="570" y="159"/>
                </a:lnTo>
                <a:lnTo>
                  <a:pt x="549" y="166"/>
                </a:lnTo>
                <a:lnTo>
                  <a:pt x="529" y="173"/>
                </a:lnTo>
                <a:lnTo>
                  <a:pt x="529" y="173"/>
                </a:lnTo>
                <a:close/>
                <a:moveTo>
                  <a:pt x="564" y="152"/>
                </a:moveTo>
                <a:lnTo>
                  <a:pt x="564" y="152"/>
                </a:lnTo>
                <a:lnTo>
                  <a:pt x="554" y="156"/>
                </a:lnTo>
                <a:lnTo>
                  <a:pt x="544" y="161"/>
                </a:lnTo>
                <a:lnTo>
                  <a:pt x="534" y="166"/>
                </a:lnTo>
                <a:lnTo>
                  <a:pt x="523" y="169"/>
                </a:lnTo>
                <a:lnTo>
                  <a:pt x="523" y="169"/>
                </a:lnTo>
                <a:lnTo>
                  <a:pt x="523" y="169"/>
                </a:lnTo>
                <a:lnTo>
                  <a:pt x="523" y="169"/>
                </a:lnTo>
                <a:lnTo>
                  <a:pt x="562" y="149"/>
                </a:lnTo>
                <a:lnTo>
                  <a:pt x="562" y="149"/>
                </a:lnTo>
                <a:lnTo>
                  <a:pt x="565" y="152"/>
                </a:lnTo>
                <a:lnTo>
                  <a:pt x="565" y="152"/>
                </a:lnTo>
                <a:lnTo>
                  <a:pt x="564" y="152"/>
                </a:lnTo>
                <a:lnTo>
                  <a:pt x="564" y="152"/>
                </a:lnTo>
                <a:close/>
                <a:moveTo>
                  <a:pt x="522" y="160"/>
                </a:moveTo>
                <a:lnTo>
                  <a:pt x="522" y="160"/>
                </a:lnTo>
                <a:lnTo>
                  <a:pt x="519" y="156"/>
                </a:lnTo>
                <a:lnTo>
                  <a:pt x="519" y="156"/>
                </a:lnTo>
                <a:lnTo>
                  <a:pt x="529" y="152"/>
                </a:lnTo>
                <a:lnTo>
                  <a:pt x="538" y="149"/>
                </a:lnTo>
                <a:lnTo>
                  <a:pt x="555" y="141"/>
                </a:lnTo>
                <a:lnTo>
                  <a:pt x="555" y="141"/>
                </a:lnTo>
                <a:lnTo>
                  <a:pt x="555" y="141"/>
                </a:lnTo>
                <a:lnTo>
                  <a:pt x="555" y="141"/>
                </a:lnTo>
                <a:lnTo>
                  <a:pt x="561" y="147"/>
                </a:lnTo>
                <a:lnTo>
                  <a:pt x="561" y="147"/>
                </a:lnTo>
                <a:lnTo>
                  <a:pt x="542" y="154"/>
                </a:lnTo>
                <a:lnTo>
                  <a:pt x="522" y="160"/>
                </a:lnTo>
                <a:lnTo>
                  <a:pt x="522" y="160"/>
                </a:lnTo>
                <a:close/>
                <a:moveTo>
                  <a:pt x="518" y="154"/>
                </a:moveTo>
                <a:lnTo>
                  <a:pt x="518" y="154"/>
                </a:lnTo>
                <a:lnTo>
                  <a:pt x="525" y="151"/>
                </a:lnTo>
                <a:lnTo>
                  <a:pt x="533" y="145"/>
                </a:lnTo>
                <a:lnTo>
                  <a:pt x="546" y="134"/>
                </a:lnTo>
                <a:lnTo>
                  <a:pt x="546" y="134"/>
                </a:lnTo>
                <a:lnTo>
                  <a:pt x="546" y="132"/>
                </a:lnTo>
                <a:lnTo>
                  <a:pt x="545" y="132"/>
                </a:lnTo>
                <a:lnTo>
                  <a:pt x="545" y="132"/>
                </a:lnTo>
                <a:lnTo>
                  <a:pt x="531" y="138"/>
                </a:lnTo>
                <a:lnTo>
                  <a:pt x="531" y="138"/>
                </a:lnTo>
                <a:lnTo>
                  <a:pt x="516" y="144"/>
                </a:lnTo>
                <a:lnTo>
                  <a:pt x="516" y="144"/>
                </a:lnTo>
                <a:lnTo>
                  <a:pt x="511" y="146"/>
                </a:lnTo>
                <a:lnTo>
                  <a:pt x="513" y="144"/>
                </a:lnTo>
                <a:lnTo>
                  <a:pt x="513" y="144"/>
                </a:lnTo>
                <a:lnTo>
                  <a:pt x="528" y="135"/>
                </a:lnTo>
                <a:lnTo>
                  <a:pt x="535" y="130"/>
                </a:lnTo>
                <a:lnTo>
                  <a:pt x="540" y="124"/>
                </a:lnTo>
                <a:lnTo>
                  <a:pt x="540" y="124"/>
                </a:lnTo>
                <a:lnTo>
                  <a:pt x="554" y="139"/>
                </a:lnTo>
                <a:lnTo>
                  <a:pt x="554" y="139"/>
                </a:lnTo>
                <a:lnTo>
                  <a:pt x="537" y="147"/>
                </a:lnTo>
                <a:lnTo>
                  <a:pt x="518" y="154"/>
                </a:lnTo>
                <a:lnTo>
                  <a:pt x="518" y="154"/>
                </a:lnTo>
                <a:close/>
                <a:moveTo>
                  <a:pt x="516" y="133"/>
                </a:moveTo>
                <a:lnTo>
                  <a:pt x="516" y="133"/>
                </a:lnTo>
                <a:lnTo>
                  <a:pt x="503" y="139"/>
                </a:lnTo>
                <a:lnTo>
                  <a:pt x="503" y="139"/>
                </a:lnTo>
                <a:lnTo>
                  <a:pt x="518" y="128"/>
                </a:lnTo>
                <a:lnTo>
                  <a:pt x="524" y="122"/>
                </a:lnTo>
                <a:lnTo>
                  <a:pt x="531" y="115"/>
                </a:lnTo>
                <a:lnTo>
                  <a:pt x="531" y="115"/>
                </a:lnTo>
                <a:lnTo>
                  <a:pt x="538" y="123"/>
                </a:lnTo>
                <a:lnTo>
                  <a:pt x="538" y="123"/>
                </a:lnTo>
                <a:lnTo>
                  <a:pt x="516" y="133"/>
                </a:lnTo>
                <a:lnTo>
                  <a:pt x="516" y="133"/>
                </a:lnTo>
                <a:close/>
                <a:moveTo>
                  <a:pt x="499" y="125"/>
                </a:moveTo>
                <a:lnTo>
                  <a:pt x="499" y="125"/>
                </a:lnTo>
                <a:lnTo>
                  <a:pt x="518" y="110"/>
                </a:lnTo>
                <a:lnTo>
                  <a:pt x="518" y="110"/>
                </a:lnTo>
                <a:lnTo>
                  <a:pt x="518" y="108"/>
                </a:lnTo>
                <a:lnTo>
                  <a:pt x="517" y="108"/>
                </a:lnTo>
                <a:lnTo>
                  <a:pt x="517" y="108"/>
                </a:lnTo>
                <a:lnTo>
                  <a:pt x="487" y="121"/>
                </a:lnTo>
                <a:lnTo>
                  <a:pt x="487" y="121"/>
                </a:lnTo>
                <a:lnTo>
                  <a:pt x="500" y="112"/>
                </a:lnTo>
                <a:lnTo>
                  <a:pt x="512" y="102"/>
                </a:lnTo>
                <a:lnTo>
                  <a:pt x="512" y="102"/>
                </a:lnTo>
                <a:lnTo>
                  <a:pt x="512" y="101"/>
                </a:lnTo>
                <a:lnTo>
                  <a:pt x="512" y="101"/>
                </a:lnTo>
                <a:lnTo>
                  <a:pt x="518" y="105"/>
                </a:lnTo>
                <a:lnTo>
                  <a:pt x="518" y="105"/>
                </a:lnTo>
                <a:lnTo>
                  <a:pt x="529" y="114"/>
                </a:lnTo>
                <a:lnTo>
                  <a:pt x="529" y="114"/>
                </a:lnTo>
                <a:lnTo>
                  <a:pt x="514" y="119"/>
                </a:lnTo>
                <a:lnTo>
                  <a:pt x="499" y="125"/>
                </a:lnTo>
                <a:lnTo>
                  <a:pt x="499" y="125"/>
                </a:lnTo>
                <a:close/>
                <a:moveTo>
                  <a:pt x="511" y="100"/>
                </a:moveTo>
                <a:lnTo>
                  <a:pt x="511" y="100"/>
                </a:lnTo>
                <a:lnTo>
                  <a:pt x="494" y="108"/>
                </a:lnTo>
                <a:lnTo>
                  <a:pt x="478" y="116"/>
                </a:lnTo>
                <a:lnTo>
                  <a:pt x="478" y="116"/>
                </a:lnTo>
                <a:lnTo>
                  <a:pt x="464" y="124"/>
                </a:lnTo>
                <a:lnTo>
                  <a:pt x="464" y="124"/>
                </a:lnTo>
                <a:lnTo>
                  <a:pt x="457" y="129"/>
                </a:lnTo>
                <a:lnTo>
                  <a:pt x="455" y="129"/>
                </a:lnTo>
                <a:lnTo>
                  <a:pt x="458" y="126"/>
                </a:lnTo>
                <a:lnTo>
                  <a:pt x="458" y="126"/>
                </a:lnTo>
                <a:lnTo>
                  <a:pt x="469" y="119"/>
                </a:lnTo>
                <a:lnTo>
                  <a:pt x="481" y="111"/>
                </a:lnTo>
                <a:lnTo>
                  <a:pt x="493" y="103"/>
                </a:lnTo>
                <a:lnTo>
                  <a:pt x="497" y="99"/>
                </a:lnTo>
                <a:lnTo>
                  <a:pt x="502" y="94"/>
                </a:lnTo>
                <a:lnTo>
                  <a:pt x="502" y="94"/>
                </a:lnTo>
                <a:lnTo>
                  <a:pt x="502" y="93"/>
                </a:lnTo>
                <a:lnTo>
                  <a:pt x="502" y="93"/>
                </a:lnTo>
                <a:lnTo>
                  <a:pt x="511" y="100"/>
                </a:lnTo>
                <a:lnTo>
                  <a:pt x="511" y="100"/>
                </a:lnTo>
                <a:lnTo>
                  <a:pt x="511" y="100"/>
                </a:lnTo>
                <a:lnTo>
                  <a:pt x="511" y="100"/>
                </a:lnTo>
                <a:close/>
                <a:moveTo>
                  <a:pt x="500" y="92"/>
                </a:moveTo>
                <a:lnTo>
                  <a:pt x="500" y="92"/>
                </a:lnTo>
                <a:lnTo>
                  <a:pt x="487" y="98"/>
                </a:lnTo>
                <a:lnTo>
                  <a:pt x="474" y="104"/>
                </a:lnTo>
                <a:lnTo>
                  <a:pt x="474" y="104"/>
                </a:lnTo>
                <a:lnTo>
                  <a:pt x="484" y="97"/>
                </a:lnTo>
                <a:lnTo>
                  <a:pt x="494" y="89"/>
                </a:lnTo>
                <a:lnTo>
                  <a:pt x="494" y="89"/>
                </a:lnTo>
                <a:lnTo>
                  <a:pt x="495" y="88"/>
                </a:lnTo>
                <a:lnTo>
                  <a:pt x="495" y="88"/>
                </a:lnTo>
                <a:lnTo>
                  <a:pt x="501" y="92"/>
                </a:lnTo>
                <a:lnTo>
                  <a:pt x="501" y="92"/>
                </a:lnTo>
                <a:lnTo>
                  <a:pt x="500" y="92"/>
                </a:lnTo>
                <a:lnTo>
                  <a:pt x="500" y="92"/>
                </a:lnTo>
                <a:close/>
                <a:moveTo>
                  <a:pt x="493" y="88"/>
                </a:moveTo>
                <a:lnTo>
                  <a:pt x="493" y="88"/>
                </a:lnTo>
                <a:lnTo>
                  <a:pt x="470" y="100"/>
                </a:lnTo>
                <a:lnTo>
                  <a:pt x="447" y="112"/>
                </a:lnTo>
                <a:lnTo>
                  <a:pt x="447" y="112"/>
                </a:lnTo>
                <a:lnTo>
                  <a:pt x="456" y="107"/>
                </a:lnTo>
                <a:lnTo>
                  <a:pt x="466" y="100"/>
                </a:lnTo>
                <a:lnTo>
                  <a:pt x="476" y="92"/>
                </a:lnTo>
                <a:lnTo>
                  <a:pt x="486" y="85"/>
                </a:lnTo>
                <a:lnTo>
                  <a:pt x="486" y="85"/>
                </a:lnTo>
                <a:lnTo>
                  <a:pt x="486" y="84"/>
                </a:lnTo>
                <a:lnTo>
                  <a:pt x="486" y="83"/>
                </a:lnTo>
                <a:lnTo>
                  <a:pt x="486" y="83"/>
                </a:lnTo>
                <a:lnTo>
                  <a:pt x="485" y="83"/>
                </a:lnTo>
                <a:lnTo>
                  <a:pt x="485" y="83"/>
                </a:lnTo>
                <a:lnTo>
                  <a:pt x="479" y="86"/>
                </a:lnTo>
                <a:lnTo>
                  <a:pt x="479" y="86"/>
                </a:lnTo>
                <a:lnTo>
                  <a:pt x="477" y="87"/>
                </a:lnTo>
                <a:lnTo>
                  <a:pt x="477" y="87"/>
                </a:lnTo>
                <a:lnTo>
                  <a:pt x="465" y="95"/>
                </a:lnTo>
                <a:lnTo>
                  <a:pt x="465" y="95"/>
                </a:lnTo>
                <a:lnTo>
                  <a:pt x="452" y="102"/>
                </a:lnTo>
                <a:lnTo>
                  <a:pt x="438" y="110"/>
                </a:lnTo>
                <a:lnTo>
                  <a:pt x="438" y="110"/>
                </a:lnTo>
                <a:lnTo>
                  <a:pt x="438" y="110"/>
                </a:lnTo>
                <a:lnTo>
                  <a:pt x="438" y="110"/>
                </a:lnTo>
                <a:lnTo>
                  <a:pt x="435" y="107"/>
                </a:lnTo>
                <a:lnTo>
                  <a:pt x="435" y="107"/>
                </a:lnTo>
                <a:lnTo>
                  <a:pt x="441" y="104"/>
                </a:lnTo>
                <a:lnTo>
                  <a:pt x="447" y="102"/>
                </a:lnTo>
                <a:lnTo>
                  <a:pt x="458" y="95"/>
                </a:lnTo>
                <a:lnTo>
                  <a:pt x="469" y="88"/>
                </a:lnTo>
                <a:lnTo>
                  <a:pt x="481" y="81"/>
                </a:lnTo>
                <a:lnTo>
                  <a:pt x="481" y="81"/>
                </a:lnTo>
                <a:lnTo>
                  <a:pt x="481" y="80"/>
                </a:lnTo>
                <a:lnTo>
                  <a:pt x="481" y="79"/>
                </a:lnTo>
                <a:lnTo>
                  <a:pt x="481" y="79"/>
                </a:lnTo>
                <a:lnTo>
                  <a:pt x="480" y="79"/>
                </a:lnTo>
                <a:lnTo>
                  <a:pt x="480" y="79"/>
                </a:lnTo>
                <a:lnTo>
                  <a:pt x="471" y="84"/>
                </a:lnTo>
                <a:lnTo>
                  <a:pt x="463" y="89"/>
                </a:lnTo>
                <a:lnTo>
                  <a:pt x="447" y="100"/>
                </a:lnTo>
                <a:lnTo>
                  <a:pt x="447" y="100"/>
                </a:lnTo>
                <a:lnTo>
                  <a:pt x="436" y="104"/>
                </a:lnTo>
                <a:lnTo>
                  <a:pt x="436" y="104"/>
                </a:lnTo>
                <a:lnTo>
                  <a:pt x="433" y="105"/>
                </a:lnTo>
                <a:lnTo>
                  <a:pt x="433" y="105"/>
                </a:lnTo>
                <a:lnTo>
                  <a:pt x="433" y="105"/>
                </a:lnTo>
                <a:lnTo>
                  <a:pt x="433" y="105"/>
                </a:lnTo>
                <a:lnTo>
                  <a:pt x="436" y="103"/>
                </a:lnTo>
                <a:lnTo>
                  <a:pt x="436" y="103"/>
                </a:lnTo>
                <a:lnTo>
                  <a:pt x="441" y="99"/>
                </a:lnTo>
                <a:lnTo>
                  <a:pt x="447" y="94"/>
                </a:lnTo>
                <a:lnTo>
                  <a:pt x="447" y="94"/>
                </a:lnTo>
                <a:lnTo>
                  <a:pt x="451" y="94"/>
                </a:lnTo>
                <a:lnTo>
                  <a:pt x="451" y="94"/>
                </a:lnTo>
                <a:lnTo>
                  <a:pt x="455" y="93"/>
                </a:lnTo>
                <a:lnTo>
                  <a:pt x="459" y="90"/>
                </a:lnTo>
                <a:lnTo>
                  <a:pt x="460" y="87"/>
                </a:lnTo>
                <a:lnTo>
                  <a:pt x="460" y="83"/>
                </a:lnTo>
                <a:lnTo>
                  <a:pt x="460" y="83"/>
                </a:lnTo>
                <a:lnTo>
                  <a:pt x="472" y="77"/>
                </a:lnTo>
                <a:lnTo>
                  <a:pt x="472" y="77"/>
                </a:lnTo>
                <a:lnTo>
                  <a:pt x="473" y="76"/>
                </a:lnTo>
                <a:lnTo>
                  <a:pt x="473" y="76"/>
                </a:lnTo>
                <a:lnTo>
                  <a:pt x="472" y="75"/>
                </a:lnTo>
                <a:lnTo>
                  <a:pt x="471" y="75"/>
                </a:lnTo>
                <a:lnTo>
                  <a:pt x="471" y="75"/>
                </a:lnTo>
                <a:lnTo>
                  <a:pt x="460" y="78"/>
                </a:lnTo>
                <a:lnTo>
                  <a:pt x="460" y="78"/>
                </a:lnTo>
                <a:lnTo>
                  <a:pt x="468" y="73"/>
                </a:lnTo>
                <a:lnTo>
                  <a:pt x="468" y="73"/>
                </a:lnTo>
                <a:lnTo>
                  <a:pt x="468" y="72"/>
                </a:lnTo>
                <a:lnTo>
                  <a:pt x="467" y="71"/>
                </a:lnTo>
                <a:lnTo>
                  <a:pt x="467" y="71"/>
                </a:lnTo>
                <a:lnTo>
                  <a:pt x="460" y="71"/>
                </a:lnTo>
                <a:lnTo>
                  <a:pt x="454" y="72"/>
                </a:lnTo>
                <a:lnTo>
                  <a:pt x="454" y="72"/>
                </a:lnTo>
                <a:lnTo>
                  <a:pt x="453" y="72"/>
                </a:lnTo>
                <a:lnTo>
                  <a:pt x="453" y="72"/>
                </a:lnTo>
                <a:lnTo>
                  <a:pt x="456" y="69"/>
                </a:lnTo>
                <a:lnTo>
                  <a:pt x="456" y="69"/>
                </a:lnTo>
                <a:lnTo>
                  <a:pt x="456" y="68"/>
                </a:lnTo>
                <a:lnTo>
                  <a:pt x="455" y="67"/>
                </a:lnTo>
                <a:lnTo>
                  <a:pt x="455" y="67"/>
                </a:lnTo>
                <a:lnTo>
                  <a:pt x="450" y="68"/>
                </a:lnTo>
                <a:lnTo>
                  <a:pt x="445" y="70"/>
                </a:lnTo>
                <a:lnTo>
                  <a:pt x="445" y="70"/>
                </a:lnTo>
                <a:lnTo>
                  <a:pt x="454" y="66"/>
                </a:lnTo>
                <a:lnTo>
                  <a:pt x="454" y="66"/>
                </a:lnTo>
                <a:lnTo>
                  <a:pt x="454" y="65"/>
                </a:lnTo>
                <a:lnTo>
                  <a:pt x="454" y="64"/>
                </a:lnTo>
                <a:lnTo>
                  <a:pt x="454" y="64"/>
                </a:lnTo>
                <a:lnTo>
                  <a:pt x="454" y="64"/>
                </a:lnTo>
                <a:lnTo>
                  <a:pt x="454" y="64"/>
                </a:lnTo>
                <a:lnTo>
                  <a:pt x="474" y="75"/>
                </a:lnTo>
                <a:lnTo>
                  <a:pt x="494" y="87"/>
                </a:lnTo>
                <a:lnTo>
                  <a:pt x="494" y="87"/>
                </a:lnTo>
                <a:lnTo>
                  <a:pt x="493" y="88"/>
                </a:lnTo>
                <a:lnTo>
                  <a:pt x="493" y="88"/>
                </a:lnTo>
                <a:close/>
                <a:moveTo>
                  <a:pt x="393" y="105"/>
                </a:moveTo>
                <a:lnTo>
                  <a:pt x="393" y="105"/>
                </a:lnTo>
                <a:lnTo>
                  <a:pt x="392" y="105"/>
                </a:lnTo>
                <a:lnTo>
                  <a:pt x="392" y="105"/>
                </a:lnTo>
                <a:lnTo>
                  <a:pt x="392" y="105"/>
                </a:lnTo>
                <a:lnTo>
                  <a:pt x="392" y="105"/>
                </a:lnTo>
                <a:lnTo>
                  <a:pt x="400" y="100"/>
                </a:lnTo>
                <a:lnTo>
                  <a:pt x="403" y="97"/>
                </a:lnTo>
                <a:lnTo>
                  <a:pt x="407" y="94"/>
                </a:lnTo>
                <a:lnTo>
                  <a:pt x="407" y="94"/>
                </a:lnTo>
                <a:lnTo>
                  <a:pt x="408" y="93"/>
                </a:lnTo>
                <a:lnTo>
                  <a:pt x="408" y="93"/>
                </a:lnTo>
                <a:lnTo>
                  <a:pt x="412" y="91"/>
                </a:lnTo>
                <a:lnTo>
                  <a:pt x="417" y="89"/>
                </a:lnTo>
                <a:lnTo>
                  <a:pt x="419" y="89"/>
                </a:lnTo>
                <a:lnTo>
                  <a:pt x="419" y="89"/>
                </a:lnTo>
                <a:lnTo>
                  <a:pt x="414" y="94"/>
                </a:lnTo>
                <a:lnTo>
                  <a:pt x="414" y="94"/>
                </a:lnTo>
                <a:lnTo>
                  <a:pt x="405" y="99"/>
                </a:lnTo>
                <a:lnTo>
                  <a:pt x="405" y="99"/>
                </a:lnTo>
                <a:lnTo>
                  <a:pt x="399" y="102"/>
                </a:lnTo>
                <a:lnTo>
                  <a:pt x="393" y="105"/>
                </a:lnTo>
                <a:lnTo>
                  <a:pt x="393" y="105"/>
                </a:lnTo>
                <a:close/>
                <a:moveTo>
                  <a:pt x="405" y="92"/>
                </a:moveTo>
                <a:lnTo>
                  <a:pt x="405" y="92"/>
                </a:lnTo>
                <a:lnTo>
                  <a:pt x="404" y="92"/>
                </a:lnTo>
                <a:lnTo>
                  <a:pt x="404" y="92"/>
                </a:lnTo>
                <a:lnTo>
                  <a:pt x="405" y="92"/>
                </a:lnTo>
                <a:lnTo>
                  <a:pt x="405" y="92"/>
                </a:lnTo>
                <a:close/>
                <a:moveTo>
                  <a:pt x="412" y="88"/>
                </a:moveTo>
                <a:lnTo>
                  <a:pt x="412" y="88"/>
                </a:lnTo>
                <a:lnTo>
                  <a:pt x="410" y="89"/>
                </a:lnTo>
                <a:lnTo>
                  <a:pt x="410" y="89"/>
                </a:lnTo>
                <a:lnTo>
                  <a:pt x="410" y="89"/>
                </a:lnTo>
                <a:lnTo>
                  <a:pt x="410" y="89"/>
                </a:lnTo>
                <a:lnTo>
                  <a:pt x="409" y="88"/>
                </a:lnTo>
                <a:lnTo>
                  <a:pt x="408" y="88"/>
                </a:lnTo>
                <a:lnTo>
                  <a:pt x="408" y="88"/>
                </a:lnTo>
                <a:lnTo>
                  <a:pt x="402" y="91"/>
                </a:lnTo>
                <a:lnTo>
                  <a:pt x="402" y="91"/>
                </a:lnTo>
                <a:lnTo>
                  <a:pt x="401" y="90"/>
                </a:lnTo>
                <a:lnTo>
                  <a:pt x="401" y="90"/>
                </a:lnTo>
                <a:lnTo>
                  <a:pt x="405" y="86"/>
                </a:lnTo>
                <a:lnTo>
                  <a:pt x="409" y="80"/>
                </a:lnTo>
                <a:lnTo>
                  <a:pt x="409" y="80"/>
                </a:lnTo>
                <a:lnTo>
                  <a:pt x="409" y="79"/>
                </a:lnTo>
                <a:lnTo>
                  <a:pt x="409" y="79"/>
                </a:lnTo>
                <a:lnTo>
                  <a:pt x="418" y="86"/>
                </a:lnTo>
                <a:lnTo>
                  <a:pt x="418" y="86"/>
                </a:lnTo>
                <a:lnTo>
                  <a:pt x="412" y="88"/>
                </a:lnTo>
                <a:lnTo>
                  <a:pt x="412" y="88"/>
                </a:lnTo>
                <a:close/>
                <a:moveTo>
                  <a:pt x="407" y="79"/>
                </a:moveTo>
                <a:lnTo>
                  <a:pt x="407" y="79"/>
                </a:lnTo>
                <a:lnTo>
                  <a:pt x="399" y="83"/>
                </a:lnTo>
                <a:lnTo>
                  <a:pt x="398" y="83"/>
                </a:lnTo>
                <a:lnTo>
                  <a:pt x="397" y="83"/>
                </a:lnTo>
                <a:lnTo>
                  <a:pt x="403" y="76"/>
                </a:lnTo>
                <a:lnTo>
                  <a:pt x="403" y="76"/>
                </a:lnTo>
                <a:lnTo>
                  <a:pt x="403" y="74"/>
                </a:lnTo>
                <a:lnTo>
                  <a:pt x="403" y="74"/>
                </a:lnTo>
                <a:lnTo>
                  <a:pt x="408" y="78"/>
                </a:lnTo>
                <a:lnTo>
                  <a:pt x="408" y="78"/>
                </a:lnTo>
                <a:lnTo>
                  <a:pt x="408" y="79"/>
                </a:lnTo>
                <a:lnTo>
                  <a:pt x="408" y="79"/>
                </a:lnTo>
                <a:lnTo>
                  <a:pt x="407" y="79"/>
                </a:lnTo>
                <a:lnTo>
                  <a:pt x="407" y="79"/>
                </a:lnTo>
                <a:close/>
                <a:moveTo>
                  <a:pt x="402" y="74"/>
                </a:moveTo>
                <a:lnTo>
                  <a:pt x="402" y="74"/>
                </a:lnTo>
                <a:lnTo>
                  <a:pt x="398" y="74"/>
                </a:lnTo>
                <a:lnTo>
                  <a:pt x="394" y="75"/>
                </a:lnTo>
                <a:lnTo>
                  <a:pt x="394" y="75"/>
                </a:lnTo>
                <a:lnTo>
                  <a:pt x="394" y="73"/>
                </a:lnTo>
                <a:lnTo>
                  <a:pt x="395" y="72"/>
                </a:lnTo>
                <a:lnTo>
                  <a:pt x="396" y="71"/>
                </a:lnTo>
                <a:lnTo>
                  <a:pt x="398" y="72"/>
                </a:lnTo>
                <a:lnTo>
                  <a:pt x="398" y="72"/>
                </a:lnTo>
                <a:lnTo>
                  <a:pt x="402" y="74"/>
                </a:lnTo>
                <a:lnTo>
                  <a:pt x="402" y="74"/>
                </a:lnTo>
                <a:lnTo>
                  <a:pt x="402" y="74"/>
                </a:lnTo>
                <a:lnTo>
                  <a:pt x="402" y="74"/>
                </a:lnTo>
                <a:close/>
                <a:moveTo>
                  <a:pt x="394" y="80"/>
                </a:moveTo>
                <a:lnTo>
                  <a:pt x="394" y="80"/>
                </a:lnTo>
                <a:lnTo>
                  <a:pt x="394" y="77"/>
                </a:lnTo>
                <a:lnTo>
                  <a:pt x="394" y="77"/>
                </a:lnTo>
                <a:lnTo>
                  <a:pt x="396" y="77"/>
                </a:lnTo>
                <a:lnTo>
                  <a:pt x="396" y="77"/>
                </a:lnTo>
                <a:lnTo>
                  <a:pt x="394" y="80"/>
                </a:lnTo>
                <a:lnTo>
                  <a:pt x="394" y="80"/>
                </a:lnTo>
                <a:close/>
                <a:moveTo>
                  <a:pt x="395" y="92"/>
                </a:moveTo>
                <a:lnTo>
                  <a:pt x="395" y="92"/>
                </a:lnTo>
                <a:lnTo>
                  <a:pt x="395" y="89"/>
                </a:lnTo>
                <a:lnTo>
                  <a:pt x="395" y="86"/>
                </a:lnTo>
                <a:lnTo>
                  <a:pt x="395" y="86"/>
                </a:lnTo>
                <a:lnTo>
                  <a:pt x="402" y="84"/>
                </a:lnTo>
                <a:lnTo>
                  <a:pt x="403" y="84"/>
                </a:lnTo>
                <a:lnTo>
                  <a:pt x="403" y="86"/>
                </a:lnTo>
                <a:lnTo>
                  <a:pt x="403" y="86"/>
                </a:lnTo>
                <a:lnTo>
                  <a:pt x="398" y="90"/>
                </a:lnTo>
                <a:lnTo>
                  <a:pt x="394" y="95"/>
                </a:lnTo>
                <a:lnTo>
                  <a:pt x="394" y="95"/>
                </a:lnTo>
                <a:lnTo>
                  <a:pt x="394" y="96"/>
                </a:lnTo>
                <a:lnTo>
                  <a:pt x="394" y="96"/>
                </a:lnTo>
                <a:lnTo>
                  <a:pt x="383" y="103"/>
                </a:lnTo>
                <a:lnTo>
                  <a:pt x="377" y="106"/>
                </a:lnTo>
                <a:lnTo>
                  <a:pt x="371" y="108"/>
                </a:lnTo>
                <a:lnTo>
                  <a:pt x="371" y="108"/>
                </a:lnTo>
                <a:lnTo>
                  <a:pt x="371" y="108"/>
                </a:lnTo>
                <a:lnTo>
                  <a:pt x="371" y="108"/>
                </a:lnTo>
                <a:lnTo>
                  <a:pt x="370" y="108"/>
                </a:lnTo>
                <a:lnTo>
                  <a:pt x="370" y="108"/>
                </a:lnTo>
                <a:lnTo>
                  <a:pt x="373" y="105"/>
                </a:lnTo>
                <a:lnTo>
                  <a:pt x="377" y="103"/>
                </a:lnTo>
                <a:lnTo>
                  <a:pt x="377" y="103"/>
                </a:lnTo>
                <a:lnTo>
                  <a:pt x="378" y="101"/>
                </a:lnTo>
                <a:lnTo>
                  <a:pt x="379" y="99"/>
                </a:lnTo>
                <a:lnTo>
                  <a:pt x="379" y="99"/>
                </a:lnTo>
                <a:lnTo>
                  <a:pt x="384" y="99"/>
                </a:lnTo>
                <a:lnTo>
                  <a:pt x="388" y="98"/>
                </a:lnTo>
                <a:lnTo>
                  <a:pt x="392" y="95"/>
                </a:lnTo>
                <a:lnTo>
                  <a:pt x="395" y="92"/>
                </a:lnTo>
                <a:lnTo>
                  <a:pt x="395" y="92"/>
                </a:lnTo>
                <a:close/>
                <a:moveTo>
                  <a:pt x="367" y="97"/>
                </a:moveTo>
                <a:lnTo>
                  <a:pt x="367" y="97"/>
                </a:lnTo>
                <a:lnTo>
                  <a:pt x="374" y="98"/>
                </a:lnTo>
                <a:lnTo>
                  <a:pt x="374" y="98"/>
                </a:lnTo>
                <a:lnTo>
                  <a:pt x="360" y="104"/>
                </a:lnTo>
                <a:lnTo>
                  <a:pt x="360" y="104"/>
                </a:lnTo>
                <a:lnTo>
                  <a:pt x="364" y="101"/>
                </a:lnTo>
                <a:lnTo>
                  <a:pt x="367" y="98"/>
                </a:lnTo>
                <a:lnTo>
                  <a:pt x="367" y="98"/>
                </a:lnTo>
                <a:lnTo>
                  <a:pt x="367" y="97"/>
                </a:lnTo>
                <a:lnTo>
                  <a:pt x="367" y="97"/>
                </a:lnTo>
                <a:close/>
                <a:moveTo>
                  <a:pt x="356" y="100"/>
                </a:moveTo>
                <a:lnTo>
                  <a:pt x="356" y="100"/>
                </a:lnTo>
                <a:lnTo>
                  <a:pt x="353" y="102"/>
                </a:lnTo>
                <a:lnTo>
                  <a:pt x="353" y="101"/>
                </a:lnTo>
                <a:lnTo>
                  <a:pt x="353" y="101"/>
                </a:lnTo>
                <a:lnTo>
                  <a:pt x="356" y="96"/>
                </a:lnTo>
                <a:lnTo>
                  <a:pt x="356" y="96"/>
                </a:lnTo>
                <a:lnTo>
                  <a:pt x="357" y="95"/>
                </a:lnTo>
                <a:lnTo>
                  <a:pt x="357" y="95"/>
                </a:lnTo>
                <a:lnTo>
                  <a:pt x="364" y="96"/>
                </a:lnTo>
                <a:lnTo>
                  <a:pt x="364" y="96"/>
                </a:lnTo>
                <a:lnTo>
                  <a:pt x="356" y="100"/>
                </a:lnTo>
                <a:lnTo>
                  <a:pt x="356" y="100"/>
                </a:lnTo>
                <a:close/>
                <a:moveTo>
                  <a:pt x="347" y="99"/>
                </a:moveTo>
                <a:lnTo>
                  <a:pt x="347" y="99"/>
                </a:lnTo>
                <a:lnTo>
                  <a:pt x="346" y="98"/>
                </a:lnTo>
                <a:lnTo>
                  <a:pt x="346" y="98"/>
                </a:lnTo>
                <a:lnTo>
                  <a:pt x="346" y="96"/>
                </a:lnTo>
                <a:lnTo>
                  <a:pt x="348" y="95"/>
                </a:lnTo>
                <a:lnTo>
                  <a:pt x="354" y="95"/>
                </a:lnTo>
                <a:lnTo>
                  <a:pt x="354" y="95"/>
                </a:lnTo>
                <a:lnTo>
                  <a:pt x="347" y="99"/>
                </a:lnTo>
                <a:lnTo>
                  <a:pt x="347" y="99"/>
                </a:lnTo>
                <a:close/>
                <a:moveTo>
                  <a:pt x="349" y="102"/>
                </a:moveTo>
                <a:lnTo>
                  <a:pt x="349" y="102"/>
                </a:lnTo>
                <a:lnTo>
                  <a:pt x="348" y="101"/>
                </a:lnTo>
                <a:lnTo>
                  <a:pt x="348" y="101"/>
                </a:lnTo>
                <a:lnTo>
                  <a:pt x="352" y="99"/>
                </a:lnTo>
                <a:lnTo>
                  <a:pt x="349" y="102"/>
                </a:lnTo>
                <a:lnTo>
                  <a:pt x="349" y="102"/>
                </a:lnTo>
                <a:close/>
                <a:moveTo>
                  <a:pt x="356" y="105"/>
                </a:moveTo>
                <a:lnTo>
                  <a:pt x="356" y="105"/>
                </a:lnTo>
                <a:lnTo>
                  <a:pt x="353" y="104"/>
                </a:lnTo>
                <a:lnTo>
                  <a:pt x="353" y="104"/>
                </a:lnTo>
                <a:lnTo>
                  <a:pt x="358" y="102"/>
                </a:lnTo>
                <a:lnTo>
                  <a:pt x="358" y="102"/>
                </a:lnTo>
                <a:lnTo>
                  <a:pt x="358" y="103"/>
                </a:lnTo>
                <a:lnTo>
                  <a:pt x="356" y="105"/>
                </a:lnTo>
                <a:lnTo>
                  <a:pt x="356" y="105"/>
                </a:lnTo>
                <a:close/>
                <a:moveTo>
                  <a:pt x="375" y="100"/>
                </a:moveTo>
                <a:lnTo>
                  <a:pt x="375" y="100"/>
                </a:lnTo>
                <a:lnTo>
                  <a:pt x="368" y="107"/>
                </a:lnTo>
                <a:lnTo>
                  <a:pt x="368" y="107"/>
                </a:lnTo>
                <a:lnTo>
                  <a:pt x="360" y="106"/>
                </a:lnTo>
                <a:lnTo>
                  <a:pt x="360" y="106"/>
                </a:lnTo>
                <a:lnTo>
                  <a:pt x="368" y="103"/>
                </a:lnTo>
                <a:lnTo>
                  <a:pt x="375" y="100"/>
                </a:lnTo>
                <a:lnTo>
                  <a:pt x="375" y="100"/>
                </a:lnTo>
                <a:close/>
                <a:moveTo>
                  <a:pt x="397" y="97"/>
                </a:moveTo>
                <a:lnTo>
                  <a:pt x="397" y="97"/>
                </a:lnTo>
                <a:lnTo>
                  <a:pt x="400" y="96"/>
                </a:lnTo>
                <a:lnTo>
                  <a:pt x="400" y="96"/>
                </a:lnTo>
                <a:lnTo>
                  <a:pt x="393" y="102"/>
                </a:lnTo>
                <a:lnTo>
                  <a:pt x="393" y="102"/>
                </a:lnTo>
                <a:lnTo>
                  <a:pt x="382" y="109"/>
                </a:lnTo>
                <a:lnTo>
                  <a:pt x="382" y="109"/>
                </a:lnTo>
                <a:lnTo>
                  <a:pt x="378" y="109"/>
                </a:lnTo>
                <a:lnTo>
                  <a:pt x="374" y="109"/>
                </a:lnTo>
                <a:lnTo>
                  <a:pt x="374" y="109"/>
                </a:lnTo>
                <a:lnTo>
                  <a:pt x="380" y="106"/>
                </a:lnTo>
                <a:lnTo>
                  <a:pt x="386" y="104"/>
                </a:lnTo>
                <a:lnTo>
                  <a:pt x="397" y="97"/>
                </a:lnTo>
                <a:lnTo>
                  <a:pt x="397" y="97"/>
                </a:lnTo>
                <a:close/>
                <a:moveTo>
                  <a:pt x="423" y="88"/>
                </a:moveTo>
                <a:lnTo>
                  <a:pt x="423" y="88"/>
                </a:lnTo>
                <a:lnTo>
                  <a:pt x="429" y="90"/>
                </a:lnTo>
                <a:lnTo>
                  <a:pt x="429" y="90"/>
                </a:lnTo>
                <a:lnTo>
                  <a:pt x="415" y="97"/>
                </a:lnTo>
                <a:lnTo>
                  <a:pt x="415" y="97"/>
                </a:lnTo>
                <a:lnTo>
                  <a:pt x="414" y="98"/>
                </a:lnTo>
                <a:lnTo>
                  <a:pt x="414" y="98"/>
                </a:lnTo>
                <a:lnTo>
                  <a:pt x="412" y="98"/>
                </a:lnTo>
                <a:lnTo>
                  <a:pt x="412" y="98"/>
                </a:lnTo>
                <a:lnTo>
                  <a:pt x="418" y="94"/>
                </a:lnTo>
                <a:lnTo>
                  <a:pt x="423" y="88"/>
                </a:lnTo>
                <a:lnTo>
                  <a:pt x="423" y="88"/>
                </a:lnTo>
                <a:close/>
                <a:moveTo>
                  <a:pt x="434" y="69"/>
                </a:moveTo>
                <a:lnTo>
                  <a:pt x="434" y="69"/>
                </a:lnTo>
                <a:lnTo>
                  <a:pt x="438" y="68"/>
                </a:lnTo>
                <a:lnTo>
                  <a:pt x="441" y="67"/>
                </a:lnTo>
                <a:lnTo>
                  <a:pt x="450" y="65"/>
                </a:lnTo>
                <a:lnTo>
                  <a:pt x="450" y="65"/>
                </a:lnTo>
                <a:lnTo>
                  <a:pt x="445" y="67"/>
                </a:lnTo>
                <a:lnTo>
                  <a:pt x="440" y="70"/>
                </a:lnTo>
                <a:lnTo>
                  <a:pt x="440" y="70"/>
                </a:lnTo>
                <a:lnTo>
                  <a:pt x="436" y="70"/>
                </a:lnTo>
                <a:lnTo>
                  <a:pt x="434" y="69"/>
                </a:lnTo>
                <a:lnTo>
                  <a:pt x="434" y="69"/>
                </a:lnTo>
                <a:close/>
                <a:moveTo>
                  <a:pt x="456" y="74"/>
                </a:moveTo>
                <a:lnTo>
                  <a:pt x="456" y="74"/>
                </a:lnTo>
                <a:lnTo>
                  <a:pt x="464" y="73"/>
                </a:lnTo>
                <a:lnTo>
                  <a:pt x="464" y="73"/>
                </a:lnTo>
                <a:lnTo>
                  <a:pt x="458" y="76"/>
                </a:lnTo>
                <a:lnTo>
                  <a:pt x="458" y="76"/>
                </a:lnTo>
                <a:lnTo>
                  <a:pt x="456" y="74"/>
                </a:lnTo>
                <a:lnTo>
                  <a:pt x="456" y="74"/>
                </a:lnTo>
                <a:close/>
                <a:moveTo>
                  <a:pt x="451" y="71"/>
                </a:moveTo>
                <a:lnTo>
                  <a:pt x="451" y="71"/>
                </a:lnTo>
                <a:lnTo>
                  <a:pt x="449" y="71"/>
                </a:lnTo>
                <a:lnTo>
                  <a:pt x="449" y="71"/>
                </a:lnTo>
                <a:lnTo>
                  <a:pt x="452" y="70"/>
                </a:lnTo>
                <a:lnTo>
                  <a:pt x="452" y="70"/>
                </a:lnTo>
                <a:lnTo>
                  <a:pt x="451" y="71"/>
                </a:lnTo>
                <a:lnTo>
                  <a:pt x="451" y="71"/>
                </a:lnTo>
                <a:close/>
                <a:moveTo>
                  <a:pt x="425" y="100"/>
                </a:moveTo>
                <a:lnTo>
                  <a:pt x="425" y="100"/>
                </a:lnTo>
                <a:lnTo>
                  <a:pt x="424" y="100"/>
                </a:lnTo>
                <a:lnTo>
                  <a:pt x="424" y="100"/>
                </a:lnTo>
                <a:lnTo>
                  <a:pt x="425" y="98"/>
                </a:lnTo>
                <a:lnTo>
                  <a:pt x="425" y="98"/>
                </a:lnTo>
                <a:lnTo>
                  <a:pt x="432" y="91"/>
                </a:lnTo>
                <a:lnTo>
                  <a:pt x="432" y="91"/>
                </a:lnTo>
                <a:lnTo>
                  <a:pt x="438" y="93"/>
                </a:lnTo>
                <a:lnTo>
                  <a:pt x="438" y="93"/>
                </a:lnTo>
                <a:lnTo>
                  <a:pt x="434" y="95"/>
                </a:lnTo>
                <a:lnTo>
                  <a:pt x="434" y="95"/>
                </a:lnTo>
                <a:lnTo>
                  <a:pt x="425" y="100"/>
                </a:lnTo>
                <a:lnTo>
                  <a:pt x="425" y="100"/>
                </a:lnTo>
                <a:close/>
                <a:moveTo>
                  <a:pt x="428" y="92"/>
                </a:moveTo>
                <a:lnTo>
                  <a:pt x="428" y="92"/>
                </a:lnTo>
                <a:lnTo>
                  <a:pt x="422" y="99"/>
                </a:lnTo>
                <a:lnTo>
                  <a:pt x="422" y="99"/>
                </a:lnTo>
                <a:lnTo>
                  <a:pt x="418" y="98"/>
                </a:lnTo>
                <a:lnTo>
                  <a:pt x="418" y="98"/>
                </a:lnTo>
                <a:lnTo>
                  <a:pt x="424" y="95"/>
                </a:lnTo>
                <a:lnTo>
                  <a:pt x="428" y="92"/>
                </a:lnTo>
                <a:lnTo>
                  <a:pt x="428" y="92"/>
                </a:lnTo>
                <a:close/>
                <a:moveTo>
                  <a:pt x="438" y="95"/>
                </a:moveTo>
                <a:lnTo>
                  <a:pt x="438" y="95"/>
                </a:lnTo>
                <a:lnTo>
                  <a:pt x="442" y="93"/>
                </a:lnTo>
                <a:lnTo>
                  <a:pt x="442" y="93"/>
                </a:lnTo>
                <a:lnTo>
                  <a:pt x="444" y="93"/>
                </a:lnTo>
                <a:lnTo>
                  <a:pt x="444" y="93"/>
                </a:lnTo>
                <a:lnTo>
                  <a:pt x="443" y="94"/>
                </a:lnTo>
                <a:lnTo>
                  <a:pt x="443" y="94"/>
                </a:lnTo>
                <a:lnTo>
                  <a:pt x="437" y="99"/>
                </a:lnTo>
                <a:lnTo>
                  <a:pt x="431" y="104"/>
                </a:lnTo>
                <a:lnTo>
                  <a:pt x="431" y="104"/>
                </a:lnTo>
                <a:lnTo>
                  <a:pt x="427" y="101"/>
                </a:lnTo>
                <a:lnTo>
                  <a:pt x="427" y="101"/>
                </a:lnTo>
                <a:lnTo>
                  <a:pt x="438" y="95"/>
                </a:lnTo>
                <a:lnTo>
                  <a:pt x="438" y="95"/>
                </a:lnTo>
                <a:close/>
                <a:moveTo>
                  <a:pt x="14" y="385"/>
                </a:moveTo>
                <a:lnTo>
                  <a:pt x="14" y="385"/>
                </a:lnTo>
                <a:lnTo>
                  <a:pt x="15" y="386"/>
                </a:lnTo>
                <a:lnTo>
                  <a:pt x="15" y="386"/>
                </a:lnTo>
                <a:lnTo>
                  <a:pt x="23" y="384"/>
                </a:lnTo>
                <a:lnTo>
                  <a:pt x="24" y="383"/>
                </a:lnTo>
                <a:lnTo>
                  <a:pt x="25" y="384"/>
                </a:lnTo>
                <a:lnTo>
                  <a:pt x="25" y="385"/>
                </a:lnTo>
                <a:lnTo>
                  <a:pt x="23" y="387"/>
                </a:lnTo>
                <a:lnTo>
                  <a:pt x="23" y="387"/>
                </a:lnTo>
                <a:lnTo>
                  <a:pt x="20" y="391"/>
                </a:lnTo>
                <a:lnTo>
                  <a:pt x="16" y="395"/>
                </a:lnTo>
                <a:lnTo>
                  <a:pt x="16" y="395"/>
                </a:lnTo>
                <a:lnTo>
                  <a:pt x="14" y="385"/>
                </a:lnTo>
                <a:lnTo>
                  <a:pt x="14" y="385"/>
                </a:lnTo>
                <a:close/>
                <a:moveTo>
                  <a:pt x="11" y="366"/>
                </a:moveTo>
                <a:lnTo>
                  <a:pt x="11" y="366"/>
                </a:lnTo>
                <a:lnTo>
                  <a:pt x="17" y="362"/>
                </a:lnTo>
                <a:lnTo>
                  <a:pt x="24" y="360"/>
                </a:lnTo>
                <a:lnTo>
                  <a:pt x="24" y="360"/>
                </a:lnTo>
                <a:lnTo>
                  <a:pt x="29" y="359"/>
                </a:lnTo>
                <a:lnTo>
                  <a:pt x="29" y="359"/>
                </a:lnTo>
                <a:lnTo>
                  <a:pt x="28" y="360"/>
                </a:lnTo>
                <a:lnTo>
                  <a:pt x="28" y="360"/>
                </a:lnTo>
                <a:lnTo>
                  <a:pt x="24" y="364"/>
                </a:lnTo>
                <a:lnTo>
                  <a:pt x="24" y="364"/>
                </a:lnTo>
                <a:lnTo>
                  <a:pt x="18" y="369"/>
                </a:lnTo>
                <a:lnTo>
                  <a:pt x="12" y="374"/>
                </a:lnTo>
                <a:lnTo>
                  <a:pt x="12" y="374"/>
                </a:lnTo>
                <a:lnTo>
                  <a:pt x="11" y="366"/>
                </a:lnTo>
                <a:lnTo>
                  <a:pt x="11" y="366"/>
                </a:lnTo>
                <a:close/>
                <a:moveTo>
                  <a:pt x="12" y="377"/>
                </a:moveTo>
                <a:lnTo>
                  <a:pt x="12" y="377"/>
                </a:lnTo>
                <a:lnTo>
                  <a:pt x="18" y="374"/>
                </a:lnTo>
                <a:lnTo>
                  <a:pt x="18" y="374"/>
                </a:lnTo>
                <a:lnTo>
                  <a:pt x="22" y="372"/>
                </a:lnTo>
                <a:lnTo>
                  <a:pt x="25" y="373"/>
                </a:lnTo>
                <a:lnTo>
                  <a:pt x="25" y="373"/>
                </a:lnTo>
                <a:lnTo>
                  <a:pt x="20" y="378"/>
                </a:lnTo>
                <a:lnTo>
                  <a:pt x="14" y="384"/>
                </a:lnTo>
                <a:lnTo>
                  <a:pt x="14" y="384"/>
                </a:lnTo>
                <a:lnTo>
                  <a:pt x="14" y="384"/>
                </a:lnTo>
                <a:lnTo>
                  <a:pt x="14" y="384"/>
                </a:lnTo>
                <a:lnTo>
                  <a:pt x="12" y="377"/>
                </a:lnTo>
                <a:lnTo>
                  <a:pt x="12" y="377"/>
                </a:lnTo>
                <a:lnTo>
                  <a:pt x="12" y="377"/>
                </a:lnTo>
                <a:lnTo>
                  <a:pt x="12" y="377"/>
                </a:lnTo>
                <a:close/>
                <a:moveTo>
                  <a:pt x="28" y="391"/>
                </a:moveTo>
                <a:lnTo>
                  <a:pt x="28" y="391"/>
                </a:lnTo>
                <a:lnTo>
                  <a:pt x="28" y="391"/>
                </a:lnTo>
                <a:lnTo>
                  <a:pt x="28" y="391"/>
                </a:lnTo>
                <a:lnTo>
                  <a:pt x="23" y="393"/>
                </a:lnTo>
                <a:lnTo>
                  <a:pt x="21" y="393"/>
                </a:lnTo>
                <a:lnTo>
                  <a:pt x="23" y="390"/>
                </a:lnTo>
                <a:lnTo>
                  <a:pt x="23" y="390"/>
                </a:lnTo>
                <a:lnTo>
                  <a:pt x="26" y="387"/>
                </a:lnTo>
                <a:lnTo>
                  <a:pt x="28" y="383"/>
                </a:lnTo>
                <a:lnTo>
                  <a:pt x="28" y="383"/>
                </a:lnTo>
                <a:lnTo>
                  <a:pt x="28" y="391"/>
                </a:lnTo>
                <a:lnTo>
                  <a:pt x="28" y="391"/>
                </a:lnTo>
                <a:close/>
                <a:moveTo>
                  <a:pt x="17" y="397"/>
                </a:moveTo>
                <a:lnTo>
                  <a:pt x="17" y="397"/>
                </a:lnTo>
                <a:lnTo>
                  <a:pt x="24" y="395"/>
                </a:lnTo>
                <a:lnTo>
                  <a:pt x="26" y="394"/>
                </a:lnTo>
                <a:lnTo>
                  <a:pt x="27" y="395"/>
                </a:lnTo>
                <a:lnTo>
                  <a:pt x="26" y="397"/>
                </a:lnTo>
                <a:lnTo>
                  <a:pt x="26" y="397"/>
                </a:lnTo>
                <a:lnTo>
                  <a:pt x="21" y="403"/>
                </a:lnTo>
                <a:lnTo>
                  <a:pt x="21" y="403"/>
                </a:lnTo>
                <a:lnTo>
                  <a:pt x="20" y="407"/>
                </a:lnTo>
                <a:lnTo>
                  <a:pt x="20" y="409"/>
                </a:lnTo>
                <a:lnTo>
                  <a:pt x="20" y="409"/>
                </a:lnTo>
                <a:lnTo>
                  <a:pt x="17" y="397"/>
                </a:lnTo>
                <a:lnTo>
                  <a:pt x="17" y="397"/>
                </a:lnTo>
                <a:lnTo>
                  <a:pt x="17" y="397"/>
                </a:lnTo>
                <a:lnTo>
                  <a:pt x="17" y="397"/>
                </a:lnTo>
                <a:close/>
                <a:moveTo>
                  <a:pt x="22" y="414"/>
                </a:moveTo>
                <a:lnTo>
                  <a:pt x="22" y="414"/>
                </a:lnTo>
                <a:lnTo>
                  <a:pt x="22" y="414"/>
                </a:lnTo>
                <a:lnTo>
                  <a:pt x="22" y="414"/>
                </a:lnTo>
                <a:lnTo>
                  <a:pt x="21" y="415"/>
                </a:lnTo>
                <a:lnTo>
                  <a:pt x="21" y="415"/>
                </a:lnTo>
                <a:lnTo>
                  <a:pt x="21" y="413"/>
                </a:lnTo>
                <a:lnTo>
                  <a:pt x="21" y="413"/>
                </a:lnTo>
                <a:lnTo>
                  <a:pt x="22" y="414"/>
                </a:lnTo>
                <a:lnTo>
                  <a:pt x="22" y="414"/>
                </a:lnTo>
                <a:close/>
                <a:moveTo>
                  <a:pt x="23" y="411"/>
                </a:moveTo>
                <a:lnTo>
                  <a:pt x="23" y="411"/>
                </a:lnTo>
                <a:lnTo>
                  <a:pt x="22" y="408"/>
                </a:lnTo>
                <a:lnTo>
                  <a:pt x="23" y="404"/>
                </a:lnTo>
                <a:lnTo>
                  <a:pt x="27" y="399"/>
                </a:lnTo>
                <a:lnTo>
                  <a:pt x="27" y="399"/>
                </a:lnTo>
                <a:lnTo>
                  <a:pt x="25" y="403"/>
                </a:lnTo>
                <a:lnTo>
                  <a:pt x="25" y="403"/>
                </a:lnTo>
                <a:lnTo>
                  <a:pt x="23" y="411"/>
                </a:lnTo>
                <a:lnTo>
                  <a:pt x="23" y="411"/>
                </a:lnTo>
                <a:close/>
                <a:moveTo>
                  <a:pt x="28" y="375"/>
                </a:moveTo>
                <a:lnTo>
                  <a:pt x="28" y="375"/>
                </a:lnTo>
                <a:lnTo>
                  <a:pt x="28" y="380"/>
                </a:lnTo>
                <a:lnTo>
                  <a:pt x="28" y="380"/>
                </a:lnTo>
                <a:lnTo>
                  <a:pt x="28" y="380"/>
                </a:lnTo>
                <a:lnTo>
                  <a:pt x="28" y="380"/>
                </a:lnTo>
                <a:lnTo>
                  <a:pt x="22" y="382"/>
                </a:lnTo>
                <a:lnTo>
                  <a:pt x="22" y="382"/>
                </a:lnTo>
                <a:lnTo>
                  <a:pt x="18" y="383"/>
                </a:lnTo>
                <a:lnTo>
                  <a:pt x="17" y="383"/>
                </a:lnTo>
                <a:lnTo>
                  <a:pt x="18" y="382"/>
                </a:lnTo>
                <a:lnTo>
                  <a:pt x="22" y="379"/>
                </a:lnTo>
                <a:lnTo>
                  <a:pt x="22" y="379"/>
                </a:lnTo>
                <a:lnTo>
                  <a:pt x="28" y="373"/>
                </a:lnTo>
                <a:lnTo>
                  <a:pt x="28" y="373"/>
                </a:lnTo>
                <a:lnTo>
                  <a:pt x="28" y="375"/>
                </a:lnTo>
                <a:lnTo>
                  <a:pt x="28" y="375"/>
                </a:lnTo>
                <a:close/>
                <a:moveTo>
                  <a:pt x="28" y="368"/>
                </a:moveTo>
                <a:lnTo>
                  <a:pt x="28" y="368"/>
                </a:lnTo>
                <a:lnTo>
                  <a:pt x="23" y="369"/>
                </a:lnTo>
                <a:lnTo>
                  <a:pt x="23" y="369"/>
                </a:lnTo>
                <a:lnTo>
                  <a:pt x="17" y="372"/>
                </a:lnTo>
                <a:lnTo>
                  <a:pt x="17" y="372"/>
                </a:lnTo>
                <a:lnTo>
                  <a:pt x="14" y="374"/>
                </a:lnTo>
                <a:lnTo>
                  <a:pt x="16" y="373"/>
                </a:lnTo>
                <a:lnTo>
                  <a:pt x="16" y="373"/>
                </a:lnTo>
                <a:lnTo>
                  <a:pt x="22" y="368"/>
                </a:lnTo>
                <a:lnTo>
                  <a:pt x="28" y="363"/>
                </a:lnTo>
                <a:lnTo>
                  <a:pt x="28" y="363"/>
                </a:lnTo>
                <a:lnTo>
                  <a:pt x="28" y="368"/>
                </a:lnTo>
                <a:lnTo>
                  <a:pt x="28" y="368"/>
                </a:lnTo>
                <a:close/>
                <a:moveTo>
                  <a:pt x="30" y="356"/>
                </a:moveTo>
                <a:lnTo>
                  <a:pt x="30" y="356"/>
                </a:lnTo>
                <a:lnTo>
                  <a:pt x="20" y="359"/>
                </a:lnTo>
                <a:lnTo>
                  <a:pt x="10" y="363"/>
                </a:lnTo>
                <a:lnTo>
                  <a:pt x="10" y="363"/>
                </a:lnTo>
                <a:lnTo>
                  <a:pt x="10" y="357"/>
                </a:lnTo>
                <a:lnTo>
                  <a:pt x="10" y="357"/>
                </a:lnTo>
                <a:lnTo>
                  <a:pt x="18" y="354"/>
                </a:lnTo>
                <a:lnTo>
                  <a:pt x="27" y="351"/>
                </a:lnTo>
                <a:lnTo>
                  <a:pt x="44" y="342"/>
                </a:lnTo>
                <a:lnTo>
                  <a:pt x="44" y="342"/>
                </a:lnTo>
                <a:lnTo>
                  <a:pt x="57" y="336"/>
                </a:lnTo>
                <a:lnTo>
                  <a:pt x="57" y="336"/>
                </a:lnTo>
                <a:lnTo>
                  <a:pt x="62" y="335"/>
                </a:lnTo>
                <a:lnTo>
                  <a:pt x="58" y="337"/>
                </a:lnTo>
                <a:lnTo>
                  <a:pt x="58" y="337"/>
                </a:lnTo>
                <a:lnTo>
                  <a:pt x="45" y="347"/>
                </a:lnTo>
                <a:lnTo>
                  <a:pt x="45" y="347"/>
                </a:lnTo>
                <a:lnTo>
                  <a:pt x="42" y="346"/>
                </a:lnTo>
                <a:lnTo>
                  <a:pt x="37" y="347"/>
                </a:lnTo>
                <a:lnTo>
                  <a:pt x="37" y="347"/>
                </a:lnTo>
                <a:lnTo>
                  <a:pt x="33" y="351"/>
                </a:lnTo>
                <a:lnTo>
                  <a:pt x="30" y="356"/>
                </a:lnTo>
                <a:lnTo>
                  <a:pt x="30" y="356"/>
                </a:lnTo>
                <a:close/>
                <a:moveTo>
                  <a:pt x="30" y="222"/>
                </a:moveTo>
                <a:lnTo>
                  <a:pt x="30" y="222"/>
                </a:lnTo>
                <a:lnTo>
                  <a:pt x="35" y="220"/>
                </a:lnTo>
                <a:lnTo>
                  <a:pt x="40" y="218"/>
                </a:lnTo>
                <a:lnTo>
                  <a:pt x="40" y="218"/>
                </a:lnTo>
                <a:lnTo>
                  <a:pt x="48" y="214"/>
                </a:lnTo>
                <a:lnTo>
                  <a:pt x="50" y="213"/>
                </a:lnTo>
                <a:lnTo>
                  <a:pt x="46" y="216"/>
                </a:lnTo>
                <a:lnTo>
                  <a:pt x="46" y="216"/>
                </a:lnTo>
                <a:lnTo>
                  <a:pt x="37" y="221"/>
                </a:lnTo>
                <a:lnTo>
                  <a:pt x="28" y="226"/>
                </a:lnTo>
                <a:lnTo>
                  <a:pt x="28" y="226"/>
                </a:lnTo>
                <a:lnTo>
                  <a:pt x="30" y="222"/>
                </a:lnTo>
                <a:lnTo>
                  <a:pt x="30" y="222"/>
                </a:lnTo>
                <a:close/>
                <a:moveTo>
                  <a:pt x="56" y="173"/>
                </a:moveTo>
                <a:lnTo>
                  <a:pt x="56" y="173"/>
                </a:lnTo>
                <a:lnTo>
                  <a:pt x="60" y="172"/>
                </a:lnTo>
                <a:lnTo>
                  <a:pt x="55" y="175"/>
                </a:lnTo>
                <a:lnTo>
                  <a:pt x="55" y="175"/>
                </a:lnTo>
                <a:lnTo>
                  <a:pt x="56" y="173"/>
                </a:lnTo>
                <a:lnTo>
                  <a:pt x="56" y="173"/>
                </a:lnTo>
                <a:close/>
                <a:moveTo>
                  <a:pt x="52" y="180"/>
                </a:moveTo>
                <a:lnTo>
                  <a:pt x="52" y="180"/>
                </a:lnTo>
                <a:lnTo>
                  <a:pt x="63" y="176"/>
                </a:lnTo>
                <a:lnTo>
                  <a:pt x="63" y="176"/>
                </a:lnTo>
                <a:lnTo>
                  <a:pt x="58" y="179"/>
                </a:lnTo>
                <a:lnTo>
                  <a:pt x="54" y="182"/>
                </a:lnTo>
                <a:lnTo>
                  <a:pt x="54" y="182"/>
                </a:lnTo>
                <a:lnTo>
                  <a:pt x="50" y="184"/>
                </a:lnTo>
                <a:lnTo>
                  <a:pt x="50" y="184"/>
                </a:lnTo>
                <a:lnTo>
                  <a:pt x="52" y="180"/>
                </a:lnTo>
                <a:lnTo>
                  <a:pt x="52" y="180"/>
                </a:lnTo>
                <a:close/>
                <a:moveTo>
                  <a:pt x="44" y="193"/>
                </a:moveTo>
                <a:lnTo>
                  <a:pt x="44" y="193"/>
                </a:lnTo>
                <a:lnTo>
                  <a:pt x="50" y="191"/>
                </a:lnTo>
                <a:lnTo>
                  <a:pt x="50" y="191"/>
                </a:lnTo>
                <a:lnTo>
                  <a:pt x="61" y="187"/>
                </a:lnTo>
                <a:lnTo>
                  <a:pt x="63" y="186"/>
                </a:lnTo>
                <a:lnTo>
                  <a:pt x="63" y="187"/>
                </a:lnTo>
                <a:lnTo>
                  <a:pt x="58" y="191"/>
                </a:lnTo>
                <a:lnTo>
                  <a:pt x="58" y="191"/>
                </a:lnTo>
                <a:lnTo>
                  <a:pt x="49" y="196"/>
                </a:lnTo>
                <a:lnTo>
                  <a:pt x="39" y="202"/>
                </a:lnTo>
                <a:lnTo>
                  <a:pt x="39" y="202"/>
                </a:lnTo>
                <a:lnTo>
                  <a:pt x="44" y="193"/>
                </a:lnTo>
                <a:lnTo>
                  <a:pt x="44" y="193"/>
                </a:lnTo>
                <a:close/>
                <a:moveTo>
                  <a:pt x="36" y="207"/>
                </a:moveTo>
                <a:lnTo>
                  <a:pt x="36" y="207"/>
                </a:lnTo>
                <a:lnTo>
                  <a:pt x="42" y="206"/>
                </a:lnTo>
                <a:lnTo>
                  <a:pt x="47" y="205"/>
                </a:lnTo>
                <a:lnTo>
                  <a:pt x="47" y="205"/>
                </a:lnTo>
                <a:lnTo>
                  <a:pt x="63" y="198"/>
                </a:lnTo>
                <a:lnTo>
                  <a:pt x="63" y="198"/>
                </a:lnTo>
                <a:lnTo>
                  <a:pt x="54" y="202"/>
                </a:lnTo>
                <a:lnTo>
                  <a:pt x="54" y="202"/>
                </a:lnTo>
                <a:lnTo>
                  <a:pt x="44" y="207"/>
                </a:lnTo>
                <a:lnTo>
                  <a:pt x="38" y="210"/>
                </a:lnTo>
                <a:lnTo>
                  <a:pt x="34" y="213"/>
                </a:lnTo>
                <a:lnTo>
                  <a:pt x="34" y="213"/>
                </a:lnTo>
                <a:lnTo>
                  <a:pt x="36" y="207"/>
                </a:lnTo>
                <a:lnTo>
                  <a:pt x="36" y="207"/>
                </a:lnTo>
                <a:close/>
                <a:moveTo>
                  <a:pt x="25" y="233"/>
                </a:moveTo>
                <a:lnTo>
                  <a:pt x="25" y="233"/>
                </a:lnTo>
                <a:lnTo>
                  <a:pt x="37" y="229"/>
                </a:lnTo>
                <a:lnTo>
                  <a:pt x="37" y="229"/>
                </a:lnTo>
                <a:lnTo>
                  <a:pt x="49" y="225"/>
                </a:lnTo>
                <a:lnTo>
                  <a:pt x="51" y="225"/>
                </a:lnTo>
                <a:lnTo>
                  <a:pt x="52" y="225"/>
                </a:lnTo>
                <a:lnTo>
                  <a:pt x="47" y="229"/>
                </a:lnTo>
                <a:lnTo>
                  <a:pt x="47" y="229"/>
                </a:lnTo>
                <a:lnTo>
                  <a:pt x="40" y="232"/>
                </a:lnTo>
                <a:lnTo>
                  <a:pt x="34" y="236"/>
                </a:lnTo>
                <a:lnTo>
                  <a:pt x="28" y="239"/>
                </a:lnTo>
                <a:lnTo>
                  <a:pt x="22" y="242"/>
                </a:lnTo>
                <a:lnTo>
                  <a:pt x="22" y="242"/>
                </a:lnTo>
                <a:lnTo>
                  <a:pt x="25" y="233"/>
                </a:lnTo>
                <a:lnTo>
                  <a:pt x="25" y="233"/>
                </a:lnTo>
                <a:close/>
                <a:moveTo>
                  <a:pt x="57" y="232"/>
                </a:moveTo>
                <a:lnTo>
                  <a:pt x="57" y="232"/>
                </a:lnTo>
                <a:lnTo>
                  <a:pt x="50" y="233"/>
                </a:lnTo>
                <a:lnTo>
                  <a:pt x="44" y="236"/>
                </a:lnTo>
                <a:lnTo>
                  <a:pt x="44" y="236"/>
                </a:lnTo>
                <a:lnTo>
                  <a:pt x="34" y="240"/>
                </a:lnTo>
                <a:lnTo>
                  <a:pt x="34" y="240"/>
                </a:lnTo>
                <a:lnTo>
                  <a:pt x="28" y="243"/>
                </a:lnTo>
                <a:lnTo>
                  <a:pt x="23" y="246"/>
                </a:lnTo>
                <a:lnTo>
                  <a:pt x="22" y="246"/>
                </a:lnTo>
                <a:lnTo>
                  <a:pt x="24" y="243"/>
                </a:lnTo>
                <a:lnTo>
                  <a:pt x="24" y="243"/>
                </a:lnTo>
                <a:lnTo>
                  <a:pt x="31" y="239"/>
                </a:lnTo>
                <a:lnTo>
                  <a:pt x="39" y="235"/>
                </a:lnTo>
                <a:lnTo>
                  <a:pt x="48" y="230"/>
                </a:lnTo>
                <a:lnTo>
                  <a:pt x="52" y="228"/>
                </a:lnTo>
                <a:lnTo>
                  <a:pt x="55" y="225"/>
                </a:lnTo>
                <a:lnTo>
                  <a:pt x="55" y="225"/>
                </a:lnTo>
                <a:lnTo>
                  <a:pt x="57" y="232"/>
                </a:lnTo>
                <a:lnTo>
                  <a:pt x="57" y="232"/>
                </a:lnTo>
                <a:close/>
                <a:moveTo>
                  <a:pt x="21" y="248"/>
                </a:moveTo>
                <a:lnTo>
                  <a:pt x="21" y="248"/>
                </a:lnTo>
                <a:lnTo>
                  <a:pt x="35" y="242"/>
                </a:lnTo>
                <a:lnTo>
                  <a:pt x="35" y="242"/>
                </a:lnTo>
                <a:lnTo>
                  <a:pt x="53" y="235"/>
                </a:lnTo>
                <a:lnTo>
                  <a:pt x="53" y="235"/>
                </a:lnTo>
                <a:lnTo>
                  <a:pt x="57" y="233"/>
                </a:lnTo>
                <a:lnTo>
                  <a:pt x="54" y="236"/>
                </a:lnTo>
                <a:lnTo>
                  <a:pt x="54" y="236"/>
                </a:lnTo>
                <a:lnTo>
                  <a:pt x="45" y="241"/>
                </a:lnTo>
                <a:lnTo>
                  <a:pt x="35" y="246"/>
                </a:lnTo>
                <a:lnTo>
                  <a:pt x="27" y="251"/>
                </a:lnTo>
                <a:lnTo>
                  <a:pt x="18" y="257"/>
                </a:lnTo>
                <a:lnTo>
                  <a:pt x="18" y="257"/>
                </a:lnTo>
                <a:lnTo>
                  <a:pt x="21" y="248"/>
                </a:lnTo>
                <a:lnTo>
                  <a:pt x="21" y="248"/>
                </a:lnTo>
                <a:close/>
                <a:moveTo>
                  <a:pt x="17" y="261"/>
                </a:moveTo>
                <a:lnTo>
                  <a:pt x="17" y="261"/>
                </a:lnTo>
                <a:lnTo>
                  <a:pt x="27" y="258"/>
                </a:lnTo>
                <a:lnTo>
                  <a:pt x="37" y="254"/>
                </a:lnTo>
                <a:lnTo>
                  <a:pt x="37" y="254"/>
                </a:lnTo>
                <a:lnTo>
                  <a:pt x="54" y="246"/>
                </a:lnTo>
                <a:lnTo>
                  <a:pt x="54" y="246"/>
                </a:lnTo>
                <a:lnTo>
                  <a:pt x="62" y="243"/>
                </a:lnTo>
                <a:lnTo>
                  <a:pt x="63" y="243"/>
                </a:lnTo>
                <a:lnTo>
                  <a:pt x="64" y="245"/>
                </a:lnTo>
                <a:lnTo>
                  <a:pt x="60" y="248"/>
                </a:lnTo>
                <a:lnTo>
                  <a:pt x="60" y="248"/>
                </a:lnTo>
                <a:lnTo>
                  <a:pt x="49" y="254"/>
                </a:lnTo>
                <a:lnTo>
                  <a:pt x="37" y="259"/>
                </a:lnTo>
                <a:lnTo>
                  <a:pt x="25" y="264"/>
                </a:lnTo>
                <a:lnTo>
                  <a:pt x="20" y="267"/>
                </a:lnTo>
                <a:lnTo>
                  <a:pt x="15" y="271"/>
                </a:lnTo>
                <a:lnTo>
                  <a:pt x="15" y="271"/>
                </a:lnTo>
                <a:lnTo>
                  <a:pt x="17" y="261"/>
                </a:lnTo>
                <a:lnTo>
                  <a:pt x="17" y="261"/>
                </a:lnTo>
                <a:close/>
                <a:moveTo>
                  <a:pt x="14" y="275"/>
                </a:moveTo>
                <a:lnTo>
                  <a:pt x="14" y="275"/>
                </a:lnTo>
                <a:lnTo>
                  <a:pt x="28" y="270"/>
                </a:lnTo>
                <a:lnTo>
                  <a:pt x="44" y="264"/>
                </a:lnTo>
                <a:lnTo>
                  <a:pt x="44" y="264"/>
                </a:lnTo>
                <a:lnTo>
                  <a:pt x="68" y="254"/>
                </a:lnTo>
                <a:lnTo>
                  <a:pt x="68" y="254"/>
                </a:lnTo>
                <a:lnTo>
                  <a:pt x="73" y="252"/>
                </a:lnTo>
                <a:lnTo>
                  <a:pt x="71" y="253"/>
                </a:lnTo>
                <a:lnTo>
                  <a:pt x="63" y="258"/>
                </a:lnTo>
                <a:lnTo>
                  <a:pt x="63" y="258"/>
                </a:lnTo>
                <a:lnTo>
                  <a:pt x="50" y="264"/>
                </a:lnTo>
                <a:lnTo>
                  <a:pt x="37" y="270"/>
                </a:lnTo>
                <a:lnTo>
                  <a:pt x="24" y="276"/>
                </a:lnTo>
                <a:lnTo>
                  <a:pt x="18" y="280"/>
                </a:lnTo>
                <a:lnTo>
                  <a:pt x="12" y="284"/>
                </a:lnTo>
                <a:lnTo>
                  <a:pt x="12" y="284"/>
                </a:lnTo>
                <a:lnTo>
                  <a:pt x="14" y="275"/>
                </a:lnTo>
                <a:lnTo>
                  <a:pt x="14" y="275"/>
                </a:lnTo>
                <a:close/>
                <a:moveTo>
                  <a:pt x="12" y="288"/>
                </a:moveTo>
                <a:lnTo>
                  <a:pt x="12" y="288"/>
                </a:lnTo>
                <a:lnTo>
                  <a:pt x="24" y="283"/>
                </a:lnTo>
                <a:lnTo>
                  <a:pt x="37" y="277"/>
                </a:lnTo>
                <a:lnTo>
                  <a:pt x="37" y="277"/>
                </a:lnTo>
                <a:lnTo>
                  <a:pt x="49" y="273"/>
                </a:lnTo>
                <a:lnTo>
                  <a:pt x="61" y="269"/>
                </a:lnTo>
                <a:lnTo>
                  <a:pt x="61" y="269"/>
                </a:lnTo>
                <a:lnTo>
                  <a:pt x="70" y="266"/>
                </a:lnTo>
                <a:lnTo>
                  <a:pt x="70" y="266"/>
                </a:lnTo>
                <a:lnTo>
                  <a:pt x="63" y="269"/>
                </a:lnTo>
                <a:lnTo>
                  <a:pt x="63" y="269"/>
                </a:lnTo>
                <a:lnTo>
                  <a:pt x="35" y="285"/>
                </a:lnTo>
                <a:lnTo>
                  <a:pt x="35" y="285"/>
                </a:lnTo>
                <a:lnTo>
                  <a:pt x="22" y="292"/>
                </a:lnTo>
                <a:lnTo>
                  <a:pt x="16" y="295"/>
                </a:lnTo>
                <a:lnTo>
                  <a:pt x="10" y="299"/>
                </a:lnTo>
                <a:lnTo>
                  <a:pt x="10" y="299"/>
                </a:lnTo>
                <a:lnTo>
                  <a:pt x="12" y="288"/>
                </a:lnTo>
                <a:lnTo>
                  <a:pt x="12" y="288"/>
                </a:lnTo>
                <a:close/>
                <a:moveTo>
                  <a:pt x="10" y="302"/>
                </a:moveTo>
                <a:lnTo>
                  <a:pt x="10" y="302"/>
                </a:lnTo>
                <a:lnTo>
                  <a:pt x="10" y="301"/>
                </a:lnTo>
                <a:lnTo>
                  <a:pt x="10" y="301"/>
                </a:lnTo>
                <a:lnTo>
                  <a:pt x="28" y="294"/>
                </a:lnTo>
                <a:lnTo>
                  <a:pt x="46" y="287"/>
                </a:lnTo>
                <a:lnTo>
                  <a:pt x="46" y="287"/>
                </a:lnTo>
                <a:lnTo>
                  <a:pt x="64" y="279"/>
                </a:lnTo>
                <a:lnTo>
                  <a:pt x="64" y="279"/>
                </a:lnTo>
                <a:lnTo>
                  <a:pt x="73" y="275"/>
                </a:lnTo>
                <a:lnTo>
                  <a:pt x="76" y="274"/>
                </a:lnTo>
                <a:lnTo>
                  <a:pt x="71" y="277"/>
                </a:lnTo>
                <a:lnTo>
                  <a:pt x="71" y="277"/>
                </a:lnTo>
                <a:lnTo>
                  <a:pt x="56" y="285"/>
                </a:lnTo>
                <a:lnTo>
                  <a:pt x="39" y="293"/>
                </a:lnTo>
                <a:lnTo>
                  <a:pt x="24" y="302"/>
                </a:lnTo>
                <a:lnTo>
                  <a:pt x="9" y="312"/>
                </a:lnTo>
                <a:lnTo>
                  <a:pt x="9" y="312"/>
                </a:lnTo>
                <a:lnTo>
                  <a:pt x="10" y="302"/>
                </a:lnTo>
                <a:lnTo>
                  <a:pt x="10" y="302"/>
                </a:lnTo>
                <a:close/>
                <a:moveTo>
                  <a:pt x="34" y="324"/>
                </a:moveTo>
                <a:lnTo>
                  <a:pt x="34" y="324"/>
                </a:lnTo>
                <a:lnTo>
                  <a:pt x="20" y="332"/>
                </a:lnTo>
                <a:lnTo>
                  <a:pt x="14" y="336"/>
                </a:lnTo>
                <a:lnTo>
                  <a:pt x="9" y="341"/>
                </a:lnTo>
                <a:lnTo>
                  <a:pt x="9" y="341"/>
                </a:lnTo>
                <a:lnTo>
                  <a:pt x="8" y="331"/>
                </a:lnTo>
                <a:lnTo>
                  <a:pt x="8" y="331"/>
                </a:lnTo>
                <a:lnTo>
                  <a:pt x="9" y="332"/>
                </a:lnTo>
                <a:lnTo>
                  <a:pt x="9" y="332"/>
                </a:lnTo>
                <a:lnTo>
                  <a:pt x="26" y="327"/>
                </a:lnTo>
                <a:lnTo>
                  <a:pt x="42" y="319"/>
                </a:lnTo>
                <a:lnTo>
                  <a:pt x="57" y="311"/>
                </a:lnTo>
                <a:lnTo>
                  <a:pt x="72" y="302"/>
                </a:lnTo>
                <a:lnTo>
                  <a:pt x="72" y="302"/>
                </a:lnTo>
                <a:lnTo>
                  <a:pt x="53" y="314"/>
                </a:lnTo>
                <a:lnTo>
                  <a:pt x="34" y="324"/>
                </a:lnTo>
                <a:lnTo>
                  <a:pt x="34" y="324"/>
                </a:lnTo>
                <a:close/>
                <a:moveTo>
                  <a:pt x="9" y="329"/>
                </a:moveTo>
                <a:lnTo>
                  <a:pt x="9" y="329"/>
                </a:lnTo>
                <a:lnTo>
                  <a:pt x="9" y="315"/>
                </a:lnTo>
                <a:lnTo>
                  <a:pt x="9" y="315"/>
                </a:lnTo>
                <a:lnTo>
                  <a:pt x="20" y="312"/>
                </a:lnTo>
                <a:lnTo>
                  <a:pt x="30" y="307"/>
                </a:lnTo>
                <a:lnTo>
                  <a:pt x="51" y="298"/>
                </a:lnTo>
                <a:lnTo>
                  <a:pt x="51" y="298"/>
                </a:lnTo>
                <a:lnTo>
                  <a:pt x="64" y="293"/>
                </a:lnTo>
                <a:lnTo>
                  <a:pt x="64" y="293"/>
                </a:lnTo>
                <a:lnTo>
                  <a:pt x="77" y="288"/>
                </a:lnTo>
                <a:lnTo>
                  <a:pt x="77" y="288"/>
                </a:lnTo>
                <a:lnTo>
                  <a:pt x="79" y="287"/>
                </a:lnTo>
                <a:lnTo>
                  <a:pt x="79" y="287"/>
                </a:lnTo>
                <a:lnTo>
                  <a:pt x="78" y="288"/>
                </a:lnTo>
                <a:lnTo>
                  <a:pt x="78" y="288"/>
                </a:lnTo>
                <a:lnTo>
                  <a:pt x="69" y="293"/>
                </a:lnTo>
                <a:lnTo>
                  <a:pt x="60" y="297"/>
                </a:lnTo>
                <a:lnTo>
                  <a:pt x="50" y="301"/>
                </a:lnTo>
                <a:lnTo>
                  <a:pt x="40" y="306"/>
                </a:lnTo>
                <a:lnTo>
                  <a:pt x="40" y="306"/>
                </a:lnTo>
                <a:lnTo>
                  <a:pt x="24" y="317"/>
                </a:lnTo>
                <a:lnTo>
                  <a:pt x="9" y="329"/>
                </a:lnTo>
                <a:lnTo>
                  <a:pt x="9" y="329"/>
                </a:lnTo>
                <a:close/>
                <a:moveTo>
                  <a:pt x="9" y="343"/>
                </a:moveTo>
                <a:lnTo>
                  <a:pt x="9" y="343"/>
                </a:lnTo>
                <a:lnTo>
                  <a:pt x="9" y="343"/>
                </a:lnTo>
                <a:lnTo>
                  <a:pt x="9" y="343"/>
                </a:lnTo>
                <a:lnTo>
                  <a:pt x="15" y="342"/>
                </a:lnTo>
                <a:lnTo>
                  <a:pt x="21" y="340"/>
                </a:lnTo>
                <a:lnTo>
                  <a:pt x="32" y="335"/>
                </a:lnTo>
                <a:lnTo>
                  <a:pt x="32" y="335"/>
                </a:lnTo>
                <a:lnTo>
                  <a:pt x="65" y="320"/>
                </a:lnTo>
                <a:lnTo>
                  <a:pt x="65" y="320"/>
                </a:lnTo>
                <a:lnTo>
                  <a:pt x="65" y="320"/>
                </a:lnTo>
                <a:lnTo>
                  <a:pt x="65" y="320"/>
                </a:lnTo>
                <a:lnTo>
                  <a:pt x="51" y="329"/>
                </a:lnTo>
                <a:lnTo>
                  <a:pt x="36" y="337"/>
                </a:lnTo>
                <a:lnTo>
                  <a:pt x="9" y="354"/>
                </a:lnTo>
                <a:lnTo>
                  <a:pt x="9" y="354"/>
                </a:lnTo>
                <a:lnTo>
                  <a:pt x="9" y="343"/>
                </a:lnTo>
                <a:lnTo>
                  <a:pt x="9" y="343"/>
                </a:lnTo>
                <a:close/>
                <a:moveTo>
                  <a:pt x="56" y="353"/>
                </a:moveTo>
                <a:lnTo>
                  <a:pt x="56" y="353"/>
                </a:lnTo>
                <a:lnTo>
                  <a:pt x="61" y="352"/>
                </a:lnTo>
                <a:lnTo>
                  <a:pt x="61" y="352"/>
                </a:lnTo>
                <a:lnTo>
                  <a:pt x="60" y="354"/>
                </a:lnTo>
                <a:lnTo>
                  <a:pt x="58" y="355"/>
                </a:lnTo>
                <a:lnTo>
                  <a:pt x="56" y="354"/>
                </a:lnTo>
                <a:lnTo>
                  <a:pt x="54" y="353"/>
                </a:lnTo>
                <a:lnTo>
                  <a:pt x="54" y="353"/>
                </a:lnTo>
                <a:lnTo>
                  <a:pt x="49" y="349"/>
                </a:lnTo>
                <a:lnTo>
                  <a:pt x="49" y="349"/>
                </a:lnTo>
                <a:lnTo>
                  <a:pt x="54" y="349"/>
                </a:lnTo>
                <a:lnTo>
                  <a:pt x="55" y="350"/>
                </a:lnTo>
                <a:lnTo>
                  <a:pt x="55" y="351"/>
                </a:lnTo>
                <a:lnTo>
                  <a:pt x="55" y="351"/>
                </a:lnTo>
                <a:lnTo>
                  <a:pt x="55" y="352"/>
                </a:lnTo>
                <a:lnTo>
                  <a:pt x="56" y="353"/>
                </a:lnTo>
                <a:lnTo>
                  <a:pt x="56" y="353"/>
                </a:lnTo>
                <a:close/>
                <a:moveTo>
                  <a:pt x="62" y="349"/>
                </a:moveTo>
                <a:lnTo>
                  <a:pt x="62" y="349"/>
                </a:lnTo>
                <a:lnTo>
                  <a:pt x="59" y="350"/>
                </a:lnTo>
                <a:lnTo>
                  <a:pt x="61" y="347"/>
                </a:lnTo>
                <a:lnTo>
                  <a:pt x="61" y="347"/>
                </a:lnTo>
                <a:lnTo>
                  <a:pt x="61" y="345"/>
                </a:lnTo>
                <a:lnTo>
                  <a:pt x="60" y="345"/>
                </a:lnTo>
                <a:lnTo>
                  <a:pt x="60" y="345"/>
                </a:lnTo>
                <a:lnTo>
                  <a:pt x="56" y="345"/>
                </a:lnTo>
                <a:lnTo>
                  <a:pt x="51" y="347"/>
                </a:lnTo>
                <a:lnTo>
                  <a:pt x="49" y="347"/>
                </a:lnTo>
                <a:lnTo>
                  <a:pt x="52" y="344"/>
                </a:lnTo>
                <a:lnTo>
                  <a:pt x="52" y="344"/>
                </a:lnTo>
                <a:lnTo>
                  <a:pt x="64" y="336"/>
                </a:lnTo>
                <a:lnTo>
                  <a:pt x="64" y="336"/>
                </a:lnTo>
                <a:lnTo>
                  <a:pt x="64" y="342"/>
                </a:lnTo>
                <a:lnTo>
                  <a:pt x="62" y="349"/>
                </a:lnTo>
                <a:lnTo>
                  <a:pt x="62" y="349"/>
                </a:lnTo>
                <a:close/>
                <a:moveTo>
                  <a:pt x="64" y="332"/>
                </a:moveTo>
                <a:lnTo>
                  <a:pt x="64" y="332"/>
                </a:lnTo>
                <a:lnTo>
                  <a:pt x="52" y="337"/>
                </a:lnTo>
                <a:lnTo>
                  <a:pt x="38" y="342"/>
                </a:lnTo>
                <a:lnTo>
                  <a:pt x="38" y="342"/>
                </a:lnTo>
                <a:lnTo>
                  <a:pt x="25" y="349"/>
                </a:lnTo>
                <a:lnTo>
                  <a:pt x="25" y="349"/>
                </a:lnTo>
                <a:lnTo>
                  <a:pt x="16" y="354"/>
                </a:lnTo>
                <a:lnTo>
                  <a:pt x="13" y="355"/>
                </a:lnTo>
                <a:lnTo>
                  <a:pt x="16" y="353"/>
                </a:lnTo>
                <a:lnTo>
                  <a:pt x="16" y="353"/>
                </a:lnTo>
                <a:lnTo>
                  <a:pt x="40" y="338"/>
                </a:lnTo>
                <a:lnTo>
                  <a:pt x="53" y="331"/>
                </a:lnTo>
                <a:lnTo>
                  <a:pt x="65" y="322"/>
                </a:lnTo>
                <a:lnTo>
                  <a:pt x="65" y="322"/>
                </a:lnTo>
                <a:lnTo>
                  <a:pt x="64" y="332"/>
                </a:lnTo>
                <a:lnTo>
                  <a:pt x="64" y="332"/>
                </a:lnTo>
                <a:close/>
                <a:moveTo>
                  <a:pt x="67" y="312"/>
                </a:moveTo>
                <a:lnTo>
                  <a:pt x="67" y="312"/>
                </a:lnTo>
                <a:lnTo>
                  <a:pt x="66" y="318"/>
                </a:lnTo>
                <a:lnTo>
                  <a:pt x="66" y="318"/>
                </a:lnTo>
                <a:lnTo>
                  <a:pt x="52" y="323"/>
                </a:lnTo>
                <a:lnTo>
                  <a:pt x="38" y="330"/>
                </a:lnTo>
                <a:lnTo>
                  <a:pt x="38" y="330"/>
                </a:lnTo>
                <a:lnTo>
                  <a:pt x="27" y="335"/>
                </a:lnTo>
                <a:lnTo>
                  <a:pt x="27" y="335"/>
                </a:lnTo>
                <a:lnTo>
                  <a:pt x="19" y="338"/>
                </a:lnTo>
                <a:lnTo>
                  <a:pt x="14" y="340"/>
                </a:lnTo>
                <a:lnTo>
                  <a:pt x="13" y="340"/>
                </a:lnTo>
                <a:lnTo>
                  <a:pt x="13" y="340"/>
                </a:lnTo>
                <a:lnTo>
                  <a:pt x="16" y="337"/>
                </a:lnTo>
                <a:lnTo>
                  <a:pt x="19" y="334"/>
                </a:lnTo>
                <a:lnTo>
                  <a:pt x="28" y="330"/>
                </a:lnTo>
                <a:lnTo>
                  <a:pt x="45" y="321"/>
                </a:lnTo>
                <a:lnTo>
                  <a:pt x="45" y="321"/>
                </a:lnTo>
                <a:lnTo>
                  <a:pt x="58" y="314"/>
                </a:lnTo>
                <a:lnTo>
                  <a:pt x="70" y="306"/>
                </a:lnTo>
                <a:lnTo>
                  <a:pt x="70" y="306"/>
                </a:lnTo>
                <a:lnTo>
                  <a:pt x="68" y="309"/>
                </a:lnTo>
                <a:lnTo>
                  <a:pt x="67" y="312"/>
                </a:lnTo>
                <a:lnTo>
                  <a:pt x="67" y="312"/>
                </a:lnTo>
                <a:close/>
                <a:moveTo>
                  <a:pt x="78" y="300"/>
                </a:moveTo>
                <a:lnTo>
                  <a:pt x="78" y="300"/>
                </a:lnTo>
                <a:lnTo>
                  <a:pt x="76" y="299"/>
                </a:lnTo>
                <a:lnTo>
                  <a:pt x="76" y="299"/>
                </a:lnTo>
                <a:lnTo>
                  <a:pt x="69" y="303"/>
                </a:lnTo>
                <a:lnTo>
                  <a:pt x="62" y="307"/>
                </a:lnTo>
                <a:lnTo>
                  <a:pt x="47" y="315"/>
                </a:lnTo>
                <a:lnTo>
                  <a:pt x="47" y="315"/>
                </a:lnTo>
                <a:lnTo>
                  <a:pt x="23" y="324"/>
                </a:lnTo>
                <a:lnTo>
                  <a:pt x="23" y="324"/>
                </a:lnTo>
                <a:lnTo>
                  <a:pt x="14" y="329"/>
                </a:lnTo>
                <a:lnTo>
                  <a:pt x="13" y="329"/>
                </a:lnTo>
                <a:lnTo>
                  <a:pt x="14" y="328"/>
                </a:lnTo>
                <a:lnTo>
                  <a:pt x="21" y="321"/>
                </a:lnTo>
                <a:lnTo>
                  <a:pt x="21" y="321"/>
                </a:lnTo>
                <a:lnTo>
                  <a:pt x="29" y="316"/>
                </a:lnTo>
                <a:lnTo>
                  <a:pt x="36" y="312"/>
                </a:lnTo>
                <a:lnTo>
                  <a:pt x="54" y="303"/>
                </a:lnTo>
                <a:lnTo>
                  <a:pt x="70" y="295"/>
                </a:lnTo>
                <a:lnTo>
                  <a:pt x="85" y="286"/>
                </a:lnTo>
                <a:lnTo>
                  <a:pt x="85" y="286"/>
                </a:lnTo>
                <a:lnTo>
                  <a:pt x="84" y="290"/>
                </a:lnTo>
                <a:lnTo>
                  <a:pt x="83" y="293"/>
                </a:lnTo>
                <a:lnTo>
                  <a:pt x="80" y="297"/>
                </a:lnTo>
                <a:lnTo>
                  <a:pt x="78" y="300"/>
                </a:lnTo>
                <a:lnTo>
                  <a:pt x="78" y="300"/>
                </a:lnTo>
                <a:close/>
                <a:moveTo>
                  <a:pt x="12" y="312"/>
                </a:moveTo>
                <a:lnTo>
                  <a:pt x="12" y="312"/>
                </a:lnTo>
                <a:lnTo>
                  <a:pt x="16" y="310"/>
                </a:lnTo>
                <a:lnTo>
                  <a:pt x="20" y="307"/>
                </a:lnTo>
                <a:lnTo>
                  <a:pt x="28" y="302"/>
                </a:lnTo>
                <a:lnTo>
                  <a:pt x="28" y="302"/>
                </a:lnTo>
                <a:lnTo>
                  <a:pt x="46" y="293"/>
                </a:lnTo>
                <a:lnTo>
                  <a:pt x="46" y="293"/>
                </a:lnTo>
                <a:lnTo>
                  <a:pt x="63" y="284"/>
                </a:lnTo>
                <a:lnTo>
                  <a:pt x="79" y="275"/>
                </a:lnTo>
                <a:lnTo>
                  <a:pt x="79" y="275"/>
                </a:lnTo>
                <a:lnTo>
                  <a:pt x="83" y="279"/>
                </a:lnTo>
                <a:lnTo>
                  <a:pt x="83" y="279"/>
                </a:lnTo>
                <a:lnTo>
                  <a:pt x="84" y="281"/>
                </a:lnTo>
                <a:lnTo>
                  <a:pt x="85" y="283"/>
                </a:lnTo>
                <a:lnTo>
                  <a:pt x="85" y="283"/>
                </a:lnTo>
                <a:lnTo>
                  <a:pt x="67" y="290"/>
                </a:lnTo>
                <a:lnTo>
                  <a:pt x="49" y="297"/>
                </a:lnTo>
                <a:lnTo>
                  <a:pt x="30" y="305"/>
                </a:lnTo>
                <a:lnTo>
                  <a:pt x="12" y="312"/>
                </a:lnTo>
                <a:lnTo>
                  <a:pt x="12" y="312"/>
                </a:lnTo>
                <a:close/>
                <a:moveTo>
                  <a:pt x="50" y="283"/>
                </a:moveTo>
                <a:lnTo>
                  <a:pt x="50" y="283"/>
                </a:lnTo>
                <a:lnTo>
                  <a:pt x="24" y="293"/>
                </a:lnTo>
                <a:lnTo>
                  <a:pt x="24" y="293"/>
                </a:lnTo>
                <a:lnTo>
                  <a:pt x="18" y="297"/>
                </a:lnTo>
                <a:lnTo>
                  <a:pt x="15" y="298"/>
                </a:lnTo>
                <a:lnTo>
                  <a:pt x="17" y="296"/>
                </a:lnTo>
                <a:lnTo>
                  <a:pt x="17" y="296"/>
                </a:lnTo>
                <a:lnTo>
                  <a:pt x="31" y="288"/>
                </a:lnTo>
                <a:lnTo>
                  <a:pt x="47" y="281"/>
                </a:lnTo>
                <a:lnTo>
                  <a:pt x="62" y="273"/>
                </a:lnTo>
                <a:lnTo>
                  <a:pt x="69" y="268"/>
                </a:lnTo>
                <a:lnTo>
                  <a:pt x="76" y="264"/>
                </a:lnTo>
                <a:lnTo>
                  <a:pt x="76" y="264"/>
                </a:lnTo>
                <a:lnTo>
                  <a:pt x="76" y="262"/>
                </a:lnTo>
                <a:lnTo>
                  <a:pt x="75" y="262"/>
                </a:lnTo>
                <a:lnTo>
                  <a:pt x="75" y="262"/>
                </a:lnTo>
                <a:lnTo>
                  <a:pt x="60" y="266"/>
                </a:lnTo>
                <a:lnTo>
                  <a:pt x="53" y="269"/>
                </a:lnTo>
                <a:lnTo>
                  <a:pt x="46" y="271"/>
                </a:lnTo>
                <a:lnTo>
                  <a:pt x="46" y="271"/>
                </a:lnTo>
                <a:lnTo>
                  <a:pt x="27" y="280"/>
                </a:lnTo>
                <a:lnTo>
                  <a:pt x="27" y="280"/>
                </a:lnTo>
                <a:lnTo>
                  <a:pt x="16" y="285"/>
                </a:lnTo>
                <a:lnTo>
                  <a:pt x="14" y="286"/>
                </a:lnTo>
                <a:lnTo>
                  <a:pt x="14" y="286"/>
                </a:lnTo>
                <a:lnTo>
                  <a:pt x="20" y="281"/>
                </a:lnTo>
                <a:lnTo>
                  <a:pt x="20" y="281"/>
                </a:lnTo>
                <a:lnTo>
                  <a:pt x="27" y="276"/>
                </a:lnTo>
                <a:lnTo>
                  <a:pt x="34" y="273"/>
                </a:lnTo>
                <a:lnTo>
                  <a:pt x="49" y="266"/>
                </a:lnTo>
                <a:lnTo>
                  <a:pt x="64" y="259"/>
                </a:lnTo>
                <a:lnTo>
                  <a:pt x="71" y="255"/>
                </a:lnTo>
                <a:lnTo>
                  <a:pt x="77" y="251"/>
                </a:lnTo>
                <a:lnTo>
                  <a:pt x="77" y="251"/>
                </a:lnTo>
                <a:lnTo>
                  <a:pt x="78" y="257"/>
                </a:lnTo>
                <a:lnTo>
                  <a:pt x="76" y="264"/>
                </a:lnTo>
                <a:lnTo>
                  <a:pt x="76" y="264"/>
                </a:lnTo>
                <a:lnTo>
                  <a:pt x="76" y="268"/>
                </a:lnTo>
                <a:lnTo>
                  <a:pt x="78" y="272"/>
                </a:lnTo>
                <a:lnTo>
                  <a:pt x="78" y="272"/>
                </a:lnTo>
                <a:lnTo>
                  <a:pt x="70" y="274"/>
                </a:lnTo>
                <a:lnTo>
                  <a:pt x="64" y="277"/>
                </a:lnTo>
                <a:lnTo>
                  <a:pt x="50" y="283"/>
                </a:lnTo>
                <a:lnTo>
                  <a:pt x="50" y="283"/>
                </a:lnTo>
                <a:close/>
                <a:moveTo>
                  <a:pt x="47" y="260"/>
                </a:moveTo>
                <a:lnTo>
                  <a:pt x="47" y="260"/>
                </a:lnTo>
                <a:lnTo>
                  <a:pt x="27" y="268"/>
                </a:lnTo>
                <a:lnTo>
                  <a:pt x="27" y="268"/>
                </a:lnTo>
                <a:lnTo>
                  <a:pt x="18" y="272"/>
                </a:lnTo>
                <a:lnTo>
                  <a:pt x="17" y="273"/>
                </a:lnTo>
                <a:lnTo>
                  <a:pt x="17" y="272"/>
                </a:lnTo>
                <a:lnTo>
                  <a:pt x="23" y="268"/>
                </a:lnTo>
                <a:lnTo>
                  <a:pt x="23" y="268"/>
                </a:lnTo>
                <a:lnTo>
                  <a:pt x="35" y="261"/>
                </a:lnTo>
                <a:lnTo>
                  <a:pt x="48" y="256"/>
                </a:lnTo>
                <a:lnTo>
                  <a:pt x="60" y="250"/>
                </a:lnTo>
                <a:lnTo>
                  <a:pt x="66" y="247"/>
                </a:lnTo>
                <a:lnTo>
                  <a:pt x="71" y="242"/>
                </a:lnTo>
                <a:lnTo>
                  <a:pt x="71" y="242"/>
                </a:lnTo>
                <a:lnTo>
                  <a:pt x="74" y="245"/>
                </a:lnTo>
                <a:lnTo>
                  <a:pt x="76" y="249"/>
                </a:lnTo>
                <a:lnTo>
                  <a:pt x="76" y="249"/>
                </a:lnTo>
                <a:lnTo>
                  <a:pt x="62" y="254"/>
                </a:lnTo>
                <a:lnTo>
                  <a:pt x="47" y="260"/>
                </a:lnTo>
                <a:lnTo>
                  <a:pt x="47" y="260"/>
                </a:lnTo>
                <a:close/>
                <a:moveTo>
                  <a:pt x="23" y="257"/>
                </a:moveTo>
                <a:lnTo>
                  <a:pt x="23" y="257"/>
                </a:lnTo>
                <a:lnTo>
                  <a:pt x="19" y="258"/>
                </a:lnTo>
                <a:lnTo>
                  <a:pt x="20" y="257"/>
                </a:lnTo>
                <a:lnTo>
                  <a:pt x="26" y="254"/>
                </a:lnTo>
                <a:lnTo>
                  <a:pt x="26" y="254"/>
                </a:lnTo>
                <a:lnTo>
                  <a:pt x="38" y="247"/>
                </a:lnTo>
                <a:lnTo>
                  <a:pt x="38" y="247"/>
                </a:lnTo>
                <a:lnTo>
                  <a:pt x="49" y="241"/>
                </a:lnTo>
                <a:lnTo>
                  <a:pt x="59" y="235"/>
                </a:lnTo>
                <a:lnTo>
                  <a:pt x="59" y="235"/>
                </a:lnTo>
                <a:lnTo>
                  <a:pt x="62" y="237"/>
                </a:lnTo>
                <a:lnTo>
                  <a:pt x="65" y="239"/>
                </a:lnTo>
                <a:lnTo>
                  <a:pt x="65" y="239"/>
                </a:lnTo>
                <a:lnTo>
                  <a:pt x="68" y="240"/>
                </a:lnTo>
                <a:lnTo>
                  <a:pt x="68" y="240"/>
                </a:lnTo>
                <a:lnTo>
                  <a:pt x="56" y="242"/>
                </a:lnTo>
                <a:lnTo>
                  <a:pt x="46" y="248"/>
                </a:lnTo>
                <a:lnTo>
                  <a:pt x="23" y="257"/>
                </a:lnTo>
                <a:lnTo>
                  <a:pt x="23" y="257"/>
                </a:lnTo>
                <a:close/>
                <a:moveTo>
                  <a:pt x="57" y="212"/>
                </a:moveTo>
                <a:lnTo>
                  <a:pt x="57" y="212"/>
                </a:lnTo>
                <a:lnTo>
                  <a:pt x="56" y="217"/>
                </a:lnTo>
                <a:lnTo>
                  <a:pt x="55" y="222"/>
                </a:lnTo>
                <a:lnTo>
                  <a:pt x="55" y="222"/>
                </a:lnTo>
                <a:lnTo>
                  <a:pt x="40" y="226"/>
                </a:lnTo>
                <a:lnTo>
                  <a:pt x="26" y="231"/>
                </a:lnTo>
                <a:lnTo>
                  <a:pt x="26" y="231"/>
                </a:lnTo>
                <a:lnTo>
                  <a:pt x="26" y="231"/>
                </a:lnTo>
                <a:lnTo>
                  <a:pt x="26" y="231"/>
                </a:lnTo>
                <a:lnTo>
                  <a:pt x="34" y="227"/>
                </a:lnTo>
                <a:lnTo>
                  <a:pt x="42" y="222"/>
                </a:lnTo>
                <a:lnTo>
                  <a:pt x="56" y="211"/>
                </a:lnTo>
                <a:lnTo>
                  <a:pt x="56" y="211"/>
                </a:lnTo>
                <a:lnTo>
                  <a:pt x="56" y="210"/>
                </a:lnTo>
                <a:lnTo>
                  <a:pt x="56" y="209"/>
                </a:lnTo>
                <a:lnTo>
                  <a:pt x="55" y="209"/>
                </a:lnTo>
                <a:lnTo>
                  <a:pt x="55" y="209"/>
                </a:lnTo>
                <a:lnTo>
                  <a:pt x="49" y="212"/>
                </a:lnTo>
                <a:lnTo>
                  <a:pt x="43" y="214"/>
                </a:lnTo>
                <a:lnTo>
                  <a:pt x="43" y="214"/>
                </a:lnTo>
                <a:lnTo>
                  <a:pt x="32" y="219"/>
                </a:lnTo>
                <a:lnTo>
                  <a:pt x="32" y="219"/>
                </a:lnTo>
                <a:lnTo>
                  <a:pt x="33" y="216"/>
                </a:lnTo>
                <a:lnTo>
                  <a:pt x="33" y="216"/>
                </a:lnTo>
                <a:lnTo>
                  <a:pt x="37" y="213"/>
                </a:lnTo>
                <a:lnTo>
                  <a:pt x="42" y="210"/>
                </a:lnTo>
                <a:lnTo>
                  <a:pt x="42" y="210"/>
                </a:lnTo>
                <a:lnTo>
                  <a:pt x="52" y="205"/>
                </a:lnTo>
                <a:lnTo>
                  <a:pt x="62" y="200"/>
                </a:lnTo>
                <a:lnTo>
                  <a:pt x="62" y="200"/>
                </a:lnTo>
                <a:lnTo>
                  <a:pt x="57" y="212"/>
                </a:lnTo>
                <a:lnTo>
                  <a:pt x="57" y="212"/>
                </a:lnTo>
                <a:close/>
                <a:moveTo>
                  <a:pt x="64" y="196"/>
                </a:moveTo>
                <a:lnTo>
                  <a:pt x="64" y="196"/>
                </a:lnTo>
                <a:lnTo>
                  <a:pt x="54" y="199"/>
                </a:lnTo>
                <a:lnTo>
                  <a:pt x="54" y="199"/>
                </a:lnTo>
                <a:lnTo>
                  <a:pt x="43" y="203"/>
                </a:lnTo>
                <a:lnTo>
                  <a:pt x="42" y="203"/>
                </a:lnTo>
                <a:lnTo>
                  <a:pt x="42" y="203"/>
                </a:lnTo>
                <a:lnTo>
                  <a:pt x="47" y="200"/>
                </a:lnTo>
                <a:lnTo>
                  <a:pt x="47" y="200"/>
                </a:lnTo>
                <a:lnTo>
                  <a:pt x="58" y="194"/>
                </a:lnTo>
                <a:lnTo>
                  <a:pt x="63" y="190"/>
                </a:lnTo>
                <a:lnTo>
                  <a:pt x="67" y="186"/>
                </a:lnTo>
                <a:lnTo>
                  <a:pt x="67" y="186"/>
                </a:lnTo>
                <a:lnTo>
                  <a:pt x="64" y="196"/>
                </a:lnTo>
                <a:lnTo>
                  <a:pt x="64" y="196"/>
                </a:lnTo>
                <a:close/>
                <a:moveTo>
                  <a:pt x="67" y="179"/>
                </a:moveTo>
                <a:lnTo>
                  <a:pt x="67" y="179"/>
                </a:lnTo>
                <a:lnTo>
                  <a:pt x="67" y="182"/>
                </a:lnTo>
                <a:lnTo>
                  <a:pt x="67" y="182"/>
                </a:lnTo>
                <a:lnTo>
                  <a:pt x="67" y="182"/>
                </a:lnTo>
                <a:lnTo>
                  <a:pt x="67" y="182"/>
                </a:lnTo>
                <a:lnTo>
                  <a:pt x="58" y="185"/>
                </a:lnTo>
                <a:lnTo>
                  <a:pt x="58" y="185"/>
                </a:lnTo>
                <a:lnTo>
                  <a:pt x="46" y="191"/>
                </a:lnTo>
                <a:lnTo>
                  <a:pt x="46" y="191"/>
                </a:lnTo>
                <a:lnTo>
                  <a:pt x="48" y="187"/>
                </a:lnTo>
                <a:lnTo>
                  <a:pt x="48" y="187"/>
                </a:lnTo>
                <a:lnTo>
                  <a:pt x="57" y="182"/>
                </a:lnTo>
                <a:lnTo>
                  <a:pt x="67" y="176"/>
                </a:lnTo>
                <a:lnTo>
                  <a:pt x="67" y="176"/>
                </a:lnTo>
                <a:lnTo>
                  <a:pt x="67" y="179"/>
                </a:lnTo>
                <a:lnTo>
                  <a:pt x="67" y="179"/>
                </a:lnTo>
                <a:close/>
                <a:moveTo>
                  <a:pt x="67" y="173"/>
                </a:moveTo>
                <a:lnTo>
                  <a:pt x="67" y="173"/>
                </a:lnTo>
                <a:lnTo>
                  <a:pt x="59" y="175"/>
                </a:lnTo>
                <a:lnTo>
                  <a:pt x="59" y="175"/>
                </a:lnTo>
                <a:lnTo>
                  <a:pt x="66" y="171"/>
                </a:lnTo>
                <a:lnTo>
                  <a:pt x="66" y="171"/>
                </a:lnTo>
                <a:lnTo>
                  <a:pt x="66" y="169"/>
                </a:lnTo>
                <a:lnTo>
                  <a:pt x="65" y="169"/>
                </a:lnTo>
                <a:lnTo>
                  <a:pt x="65" y="169"/>
                </a:lnTo>
                <a:lnTo>
                  <a:pt x="58" y="170"/>
                </a:lnTo>
                <a:lnTo>
                  <a:pt x="58" y="170"/>
                </a:lnTo>
                <a:lnTo>
                  <a:pt x="65" y="159"/>
                </a:lnTo>
                <a:lnTo>
                  <a:pt x="65" y="159"/>
                </a:lnTo>
                <a:lnTo>
                  <a:pt x="67" y="173"/>
                </a:lnTo>
                <a:lnTo>
                  <a:pt x="67" y="173"/>
                </a:lnTo>
                <a:close/>
                <a:moveTo>
                  <a:pt x="38" y="454"/>
                </a:moveTo>
                <a:lnTo>
                  <a:pt x="38" y="454"/>
                </a:lnTo>
                <a:lnTo>
                  <a:pt x="32" y="442"/>
                </a:lnTo>
                <a:lnTo>
                  <a:pt x="27" y="430"/>
                </a:lnTo>
                <a:lnTo>
                  <a:pt x="27" y="430"/>
                </a:lnTo>
                <a:lnTo>
                  <a:pt x="28" y="427"/>
                </a:lnTo>
                <a:lnTo>
                  <a:pt x="28" y="427"/>
                </a:lnTo>
                <a:lnTo>
                  <a:pt x="29" y="419"/>
                </a:lnTo>
                <a:lnTo>
                  <a:pt x="31" y="412"/>
                </a:lnTo>
                <a:lnTo>
                  <a:pt x="37" y="397"/>
                </a:lnTo>
                <a:lnTo>
                  <a:pt x="37" y="397"/>
                </a:lnTo>
                <a:lnTo>
                  <a:pt x="38" y="391"/>
                </a:lnTo>
                <a:lnTo>
                  <a:pt x="38" y="386"/>
                </a:lnTo>
                <a:lnTo>
                  <a:pt x="37" y="375"/>
                </a:lnTo>
                <a:lnTo>
                  <a:pt x="37" y="375"/>
                </a:lnTo>
                <a:lnTo>
                  <a:pt x="36" y="368"/>
                </a:lnTo>
                <a:lnTo>
                  <a:pt x="37" y="361"/>
                </a:lnTo>
                <a:lnTo>
                  <a:pt x="38" y="358"/>
                </a:lnTo>
                <a:lnTo>
                  <a:pt x="40" y="356"/>
                </a:lnTo>
                <a:lnTo>
                  <a:pt x="43" y="356"/>
                </a:lnTo>
                <a:lnTo>
                  <a:pt x="46" y="358"/>
                </a:lnTo>
                <a:lnTo>
                  <a:pt x="46" y="358"/>
                </a:lnTo>
                <a:lnTo>
                  <a:pt x="50" y="361"/>
                </a:lnTo>
                <a:lnTo>
                  <a:pt x="54" y="363"/>
                </a:lnTo>
                <a:lnTo>
                  <a:pt x="54" y="363"/>
                </a:lnTo>
                <a:lnTo>
                  <a:pt x="59" y="364"/>
                </a:lnTo>
                <a:lnTo>
                  <a:pt x="64" y="362"/>
                </a:lnTo>
                <a:lnTo>
                  <a:pt x="68" y="359"/>
                </a:lnTo>
                <a:lnTo>
                  <a:pt x="70" y="354"/>
                </a:lnTo>
                <a:lnTo>
                  <a:pt x="70" y="354"/>
                </a:lnTo>
                <a:lnTo>
                  <a:pt x="72" y="346"/>
                </a:lnTo>
                <a:lnTo>
                  <a:pt x="73" y="337"/>
                </a:lnTo>
                <a:lnTo>
                  <a:pt x="73" y="337"/>
                </a:lnTo>
                <a:lnTo>
                  <a:pt x="74" y="328"/>
                </a:lnTo>
                <a:lnTo>
                  <a:pt x="75" y="320"/>
                </a:lnTo>
                <a:lnTo>
                  <a:pt x="79" y="313"/>
                </a:lnTo>
                <a:lnTo>
                  <a:pt x="84" y="306"/>
                </a:lnTo>
                <a:lnTo>
                  <a:pt x="84" y="306"/>
                </a:lnTo>
                <a:lnTo>
                  <a:pt x="89" y="300"/>
                </a:lnTo>
                <a:lnTo>
                  <a:pt x="93" y="292"/>
                </a:lnTo>
                <a:lnTo>
                  <a:pt x="94" y="288"/>
                </a:lnTo>
                <a:lnTo>
                  <a:pt x="95" y="285"/>
                </a:lnTo>
                <a:lnTo>
                  <a:pt x="94" y="281"/>
                </a:lnTo>
                <a:lnTo>
                  <a:pt x="92" y="277"/>
                </a:lnTo>
                <a:lnTo>
                  <a:pt x="92" y="277"/>
                </a:lnTo>
                <a:lnTo>
                  <a:pt x="90" y="274"/>
                </a:lnTo>
                <a:lnTo>
                  <a:pt x="87" y="271"/>
                </a:lnTo>
                <a:lnTo>
                  <a:pt x="85" y="268"/>
                </a:lnTo>
                <a:lnTo>
                  <a:pt x="85" y="266"/>
                </a:lnTo>
                <a:lnTo>
                  <a:pt x="85" y="264"/>
                </a:lnTo>
                <a:lnTo>
                  <a:pt x="85" y="264"/>
                </a:lnTo>
                <a:lnTo>
                  <a:pt x="87" y="256"/>
                </a:lnTo>
                <a:lnTo>
                  <a:pt x="87" y="252"/>
                </a:lnTo>
                <a:lnTo>
                  <a:pt x="87" y="248"/>
                </a:lnTo>
                <a:lnTo>
                  <a:pt x="87" y="248"/>
                </a:lnTo>
                <a:lnTo>
                  <a:pt x="84" y="240"/>
                </a:lnTo>
                <a:lnTo>
                  <a:pt x="82" y="237"/>
                </a:lnTo>
                <a:lnTo>
                  <a:pt x="79" y="235"/>
                </a:lnTo>
                <a:lnTo>
                  <a:pt x="79" y="235"/>
                </a:lnTo>
                <a:lnTo>
                  <a:pt x="72" y="232"/>
                </a:lnTo>
                <a:lnTo>
                  <a:pt x="72" y="232"/>
                </a:lnTo>
                <a:lnTo>
                  <a:pt x="69" y="230"/>
                </a:lnTo>
                <a:lnTo>
                  <a:pt x="66" y="227"/>
                </a:lnTo>
                <a:lnTo>
                  <a:pt x="65" y="224"/>
                </a:lnTo>
                <a:lnTo>
                  <a:pt x="65" y="220"/>
                </a:lnTo>
                <a:lnTo>
                  <a:pt x="66" y="212"/>
                </a:lnTo>
                <a:lnTo>
                  <a:pt x="69" y="206"/>
                </a:lnTo>
                <a:lnTo>
                  <a:pt x="69" y="206"/>
                </a:lnTo>
                <a:lnTo>
                  <a:pt x="73" y="195"/>
                </a:lnTo>
                <a:lnTo>
                  <a:pt x="75" y="189"/>
                </a:lnTo>
                <a:lnTo>
                  <a:pt x="76" y="184"/>
                </a:lnTo>
                <a:lnTo>
                  <a:pt x="76" y="184"/>
                </a:lnTo>
                <a:lnTo>
                  <a:pt x="75" y="175"/>
                </a:lnTo>
                <a:lnTo>
                  <a:pt x="75" y="167"/>
                </a:lnTo>
                <a:lnTo>
                  <a:pt x="74" y="157"/>
                </a:lnTo>
                <a:lnTo>
                  <a:pt x="73" y="148"/>
                </a:lnTo>
                <a:lnTo>
                  <a:pt x="73" y="148"/>
                </a:lnTo>
                <a:lnTo>
                  <a:pt x="86" y="134"/>
                </a:lnTo>
                <a:lnTo>
                  <a:pt x="100" y="119"/>
                </a:lnTo>
                <a:lnTo>
                  <a:pt x="114" y="106"/>
                </a:lnTo>
                <a:lnTo>
                  <a:pt x="131" y="94"/>
                </a:lnTo>
                <a:lnTo>
                  <a:pt x="131" y="94"/>
                </a:lnTo>
                <a:lnTo>
                  <a:pt x="148" y="81"/>
                </a:lnTo>
                <a:lnTo>
                  <a:pt x="165" y="71"/>
                </a:lnTo>
                <a:lnTo>
                  <a:pt x="183" y="62"/>
                </a:lnTo>
                <a:lnTo>
                  <a:pt x="202" y="55"/>
                </a:lnTo>
                <a:lnTo>
                  <a:pt x="222" y="48"/>
                </a:lnTo>
                <a:lnTo>
                  <a:pt x="241" y="43"/>
                </a:lnTo>
                <a:lnTo>
                  <a:pt x="261" y="39"/>
                </a:lnTo>
                <a:lnTo>
                  <a:pt x="281" y="36"/>
                </a:lnTo>
                <a:lnTo>
                  <a:pt x="302" y="35"/>
                </a:lnTo>
                <a:lnTo>
                  <a:pt x="322" y="34"/>
                </a:lnTo>
                <a:lnTo>
                  <a:pt x="341" y="35"/>
                </a:lnTo>
                <a:lnTo>
                  <a:pt x="361" y="38"/>
                </a:lnTo>
                <a:lnTo>
                  <a:pt x="382" y="41"/>
                </a:lnTo>
                <a:lnTo>
                  <a:pt x="401" y="46"/>
                </a:lnTo>
                <a:lnTo>
                  <a:pt x="421" y="51"/>
                </a:lnTo>
                <a:lnTo>
                  <a:pt x="439" y="58"/>
                </a:lnTo>
                <a:lnTo>
                  <a:pt x="439" y="58"/>
                </a:lnTo>
                <a:lnTo>
                  <a:pt x="432" y="61"/>
                </a:lnTo>
                <a:lnTo>
                  <a:pt x="429" y="62"/>
                </a:lnTo>
                <a:lnTo>
                  <a:pt x="426" y="65"/>
                </a:lnTo>
                <a:lnTo>
                  <a:pt x="426" y="65"/>
                </a:lnTo>
                <a:lnTo>
                  <a:pt x="424" y="67"/>
                </a:lnTo>
                <a:lnTo>
                  <a:pt x="424" y="69"/>
                </a:lnTo>
                <a:lnTo>
                  <a:pt x="424" y="72"/>
                </a:lnTo>
                <a:lnTo>
                  <a:pt x="425" y="74"/>
                </a:lnTo>
                <a:lnTo>
                  <a:pt x="428" y="77"/>
                </a:lnTo>
                <a:lnTo>
                  <a:pt x="432" y="79"/>
                </a:lnTo>
                <a:lnTo>
                  <a:pt x="432" y="79"/>
                </a:lnTo>
                <a:lnTo>
                  <a:pt x="436" y="80"/>
                </a:lnTo>
                <a:lnTo>
                  <a:pt x="439" y="79"/>
                </a:lnTo>
                <a:lnTo>
                  <a:pt x="439" y="79"/>
                </a:lnTo>
                <a:lnTo>
                  <a:pt x="443" y="79"/>
                </a:lnTo>
                <a:lnTo>
                  <a:pt x="443" y="79"/>
                </a:lnTo>
                <a:lnTo>
                  <a:pt x="445" y="79"/>
                </a:lnTo>
                <a:lnTo>
                  <a:pt x="447" y="80"/>
                </a:lnTo>
                <a:lnTo>
                  <a:pt x="448" y="81"/>
                </a:lnTo>
                <a:lnTo>
                  <a:pt x="448" y="85"/>
                </a:lnTo>
                <a:lnTo>
                  <a:pt x="448" y="85"/>
                </a:lnTo>
                <a:lnTo>
                  <a:pt x="439" y="84"/>
                </a:lnTo>
                <a:lnTo>
                  <a:pt x="432" y="81"/>
                </a:lnTo>
                <a:lnTo>
                  <a:pt x="424" y="78"/>
                </a:lnTo>
                <a:lnTo>
                  <a:pt x="417" y="75"/>
                </a:lnTo>
                <a:lnTo>
                  <a:pt x="417" y="75"/>
                </a:lnTo>
                <a:lnTo>
                  <a:pt x="411" y="70"/>
                </a:lnTo>
                <a:lnTo>
                  <a:pt x="404" y="65"/>
                </a:lnTo>
                <a:lnTo>
                  <a:pt x="401" y="63"/>
                </a:lnTo>
                <a:lnTo>
                  <a:pt x="397" y="62"/>
                </a:lnTo>
                <a:lnTo>
                  <a:pt x="393" y="62"/>
                </a:lnTo>
                <a:lnTo>
                  <a:pt x="390" y="64"/>
                </a:lnTo>
                <a:lnTo>
                  <a:pt x="390" y="64"/>
                </a:lnTo>
                <a:lnTo>
                  <a:pt x="388" y="66"/>
                </a:lnTo>
                <a:lnTo>
                  <a:pt x="386" y="69"/>
                </a:lnTo>
                <a:lnTo>
                  <a:pt x="385" y="75"/>
                </a:lnTo>
                <a:lnTo>
                  <a:pt x="385" y="75"/>
                </a:lnTo>
                <a:lnTo>
                  <a:pt x="385" y="79"/>
                </a:lnTo>
                <a:lnTo>
                  <a:pt x="386" y="85"/>
                </a:lnTo>
                <a:lnTo>
                  <a:pt x="387" y="87"/>
                </a:lnTo>
                <a:lnTo>
                  <a:pt x="386" y="89"/>
                </a:lnTo>
                <a:lnTo>
                  <a:pt x="384" y="90"/>
                </a:lnTo>
                <a:lnTo>
                  <a:pt x="381" y="91"/>
                </a:lnTo>
                <a:lnTo>
                  <a:pt x="381" y="91"/>
                </a:lnTo>
                <a:lnTo>
                  <a:pt x="374" y="90"/>
                </a:lnTo>
                <a:lnTo>
                  <a:pt x="367" y="89"/>
                </a:lnTo>
                <a:lnTo>
                  <a:pt x="359" y="87"/>
                </a:lnTo>
                <a:lnTo>
                  <a:pt x="352" y="85"/>
                </a:lnTo>
                <a:lnTo>
                  <a:pt x="352" y="85"/>
                </a:lnTo>
                <a:lnTo>
                  <a:pt x="346" y="86"/>
                </a:lnTo>
                <a:lnTo>
                  <a:pt x="342" y="88"/>
                </a:lnTo>
                <a:lnTo>
                  <a:pt x="339" y="91"/>
                </a:lnTo>
                <a:lnTo>
                  <a:pt x="338" y="95"/>
                </a:lnTo>
                <a:lnTo>
                  <a:pt x="338" y="99"/>
                </a:lnTo>
                <a:lnTo>
                  <a:pt x="340" y="104"/>
                </a:lnTo>
                <a:lnTo>
                  <a:pt x="343" y="108"/>
                </a:lnTo>
                <a:lnTo>
                  <a:pt x="348" y="111"/>
                </a:lnTo>
                <a:lnTo>
                  <a:pt x="348" y="111"/>
                </a:lnTo>
                <a:lnTo>
                  <a:pt x="356" y="114"/>
                </a:lnTo>
                <a:lnTo>
                  <a:pt x="364" y="116"/>
                </a:lnTo>
                <a:lnTo>
                  <a:pt x="373" y="118"/>
                </a:lnTo>
                <a:lnTo>
                  <a:pt x="381" y="119"/>
                </a:lnTo>
                <a:lnTo>
                  <a:pt x="381" y="119"/>
                </a:lnTo>
                <a:lnTo>
                  <a:pt x="385" y="118"/>
                </a:lnTo>
                <a:lnTo>
                  <a:pt x="388" y="117"/>
                </a:lnTo>
                <a:lnTo>
                  <a:pt x="395" y="114"/>
                </a:lnTo>
                <a:lnTo>
                  <a:pt x="395" y="114"/>
                </a:lnTo>
                <a:lnTo>
                  <a:pt x="404" y="109"/>
                </a:lnTo>
                <a:lnTo>
                  <a:pt x="409" y="108"/>
                </a:lnTo>
                <a:lnTo>
                  <a:pt x="413" y="107"/>
                </a:lnTo>
                <a:lnTo>
                  <a:pt x="418" y="107"/>
                </a:lnTo>
                <a:lnTo>
                  <a:pt x="422" y="109"/>
                </a:lnTo>
                <a:lnTo>
                  <a:pt x="426" y="111"/>
                </a:lnTo>
                <a:lnTo>
                  <a:pt x="431" y="114"/>
                </a:lnTo>
                <a:lnTo>
                  <a:pt x="431" y="114"/>
                </a:lnTo>
                <a:lnTo>
                  <a:pt x="435" y="118"/>
                </a:lnTo>
                <a:lnTo>
                  <a:pt x="437" y="123"/>
                </a:lnTo>
                <a:lnTo>
                  <a:pt x="442" y="133"/>
                </a:lnTo>
                <a:lnTo>
                  <a:pt x="447" y="143"/>
                </a:lnTo>
                <a:lnTo>
                  <a:pt x="451" y="148"/>
                </a:lnTo>
                <a:lnTo>
                  <a:pt x="455" y="152"/>
                </a:lnTo>
                <a:lnTo>
                  <a:pt x="455" y="152"/>
                </a:lnTo>
                <a:lnTo>
                  <a:pt x="459" y="154"/>
                </a:lnTo>
                <a:lnTo>
                  <a:pt x="462" y="154"/>
                </a:lnTo>
                <a:lnTo>
                  <a:pt x="466" y="153"/>
                </a:lnTo>
                <a:lnTo>
                  <a:pt x="469" y="151"/>
                </a:lnTo>
                <a:lnTo>
                  <a:pt x="476" y="147"/>
                </a:lnTo>
                <a:lnTo>
                  <a:pt x="480" y="145"/>
                </a:lnTo>
                <a:lnTo>
                  <a:pt x="483" y="145"/>
                </a:lnTo>
                <a:lnTo>
                  <a:pt x="483" y="145"/>
                </a:lnTo>
                <a:lnTo>
                  <a:pt x="488" y="146"/>
                </a:lnTo>
                <a:lnTo>
                  <a:pt x="493" y="148"/>
                </a:lnTo>
                <a:lnTo>
                  <a:pt x="502" y="153"/>
                </a:lnTo>
                <a:lnTo>
                  <a:pt x="502" y="153"/>
                </a:lnTo>
                <a:lnTo>
                  <a:pt x="506" y="156"/>
                </a:lnTo>
                <a:lnTo>
                  <a:pt x="510" y="160"/>
                </a:lnTo>
                <a:lnTo>
                  <a:pt x="510" y="160"/>
                </a:lnTo>
                <a:lnTo>
                  <a:pt x="512" y="164"/>
                </a:lnTo>
                <a:lnTo>
                  <a:pt x="514" y="169"/>
                </a:lnTo>
                <a:lnTo>
                  <a:pt x="514" y="171"/>
                </a:lnTo>
                <a:lnTo>
                  <a:pt x="513" y="173"/>
                </a:lnTo>
                <a:lnTo>
                  <a:pt x="511" y="173"/>
                </a:lnTo>
                <a:lnTo>
                  <a:pt x="507" y="172"/>
                </a:lnTo>
                <a:lnTo>
                  <a:pt x="507" y="172"/>
                </a:lnTo>
                <a:lnTo>
                  <a:pt x="501" y="168"/>
                </a:lnTo>
                <a:lnTo>
                  <a:pt x="495" y="162"/>
                </a:lnTo>
                <a:lnTo>
                  <a:pt x="489" y="157"/>
                </a:lnTo>
                <a:lnTo>
                  <a:pt x="486" y="156"/>
                </a:lnTo>
                <a:lnTo>
                  <a:pt x="482" y="155"/>
                </a:lnTo>
                <a:lnTo>
                  <a:pt x="482" y="155"/>
                </a:lnTo>
                <a:lnTo>
                  <a:pt x="479" y="155"/>
                </a:lnTo>
                <a:lnTo>
                  <a:pt x="477" y="156"/>
                </a:lnTo>
                <a:lnTo>
                  <a:pt x="475" y="157"/>
                </a:lnTo>
                <a:lnTo>
                  <a:pt x="473" y="158"/>
                </a:lnTo>
                <a:lnTo>
                  <a:pt x="471" y="164"/>
                </a:lnTo>
                <a:lnTo>
                  <a:pt x="470" y="169"/>
                </a:lnTo>
                <a:lnTo>
                  <a:pt x="470" y="169"/>
                </a:lnTo>
                <a:lnTo>
                  <a:pt x="471" y="173"/>
                </a:lnTo>
                <a:lnTo>
                  <a:pt x="473" y="176"/>
                </a:lnTo>
                <a:lnTo>
                  <a:pt x="475" y="179"/>
                </a:lnTo>
                <a:lnTo>
                  <a:pt x="478" y="181"/>
                </a:lnTo>
                <a:lnTo>
                  <a:pt x="485" y="185"/>
                </a:lnTo>
                <a:lnTo>
                  <a:pt x="491" y="188"/>
                </a:lnTo>
                <a:lnTo>
                  <a:pt x="491" y="188"/>
                </a:lnTo>
                <a:lnTo>
                  <a:pt x="494" y="189"/>
                </a:lnTo>
                <a:lnTo>
                  <a:pt x="494" y="189"/>
                </a:lnTo>
                <a:lnTo>
                  <a:pt x="497" y="191"/>
                </a:lnTo>
                <a:lnTo>
                  <a:pt x="498" y="193"/>
                </a:lnTo>
                <a:lnTo>
                  <a:pt x="498" y="195"/>
                </a:lnTo>
                <a:lnTo>
                  <a:pt x="496" y="198"/>
                </a:lnTo>
                <a:lnTo>
                  <a:pt x="491" y="203"/>
                </a:lnTo>
                <a:lnTo>
                  <a:pt x="491" y="203"/>
                </a:lnTo>
                <a:lnTo>
                  <a:pt x="491" y="203"/>
                </a:lnTo>
                <a:lnTo>
                  <a:pt x="491" y="203"/>
                </a:lnTo>
                <a:lnTo>
                  <a:pt x="467" y="192"/>
                </a:lnTo>
                <a:lnTo>
                  <a:pt x="443" y="181"/>
                </a:lnTo>
                <a:lnTo>
                  <a:pt x="443" y="181"/>
                </a:lnTo>
                <a:lnTo>
                  <a:pt x="431" y="174"/>
                </a:lnTo>
                <a:lnTo>
                  <a:pt x="420" y="166"/>
                </a:lnTo>
                <a:lnTo>
                  <a:pt x="410" y="155"/>
                </a:lnTo>
                <a:lnTo>
                  <a:pt x="400" y="144"/>
                </a:lnTo>
                <a:lnTo>
                  <a:pt x="400" y="144"/>
                </a:lnTo>
                <a:lnTo>
                  <a:pt x="393" y="137"/>
                </a:lnTo>
                <a:lnTo>
                  <a:pt x="386" y="130"/>
                </a:lnTo>
                <a:lnTo>
                  <a:pt x="378" y="124"/>
                </a:lnTo>
                <a:lnTo>
                  <a:pt x="370" y="120"/>
                </a:lnTo>
                <a:lnTo>
                  <a:pt x="370" y="120"/>
                </a:lnTo>
                <a:lnTo>
                  <a:pt x="358" y="117"/>
                </a:lnTo>
                <a:lnTo>
                  <a:pt x="347" y="117"/>
                </a:lnTo>
                <a:lnTo>
                  <a:pt x="336" y="118"/>
                </a:lnTo>
                <a:lnTo>
                  <a:pt x="325" y="120"/>
                </a:lnTo>
                <a:lnTo>
                  <a:pt x="325" y="120"/>
                </a:lnTo>
                <a:lnTo>
                  <a:pt x="316" y="122"/>
                </a:lnTo>
                <a:lnTo>
                  <a:pt x="306" y="126"/>
                </a:lnTo>
                <a:lnTo>
                  <a:pt x="296" y="130"/>
                </a:lnTo>
                <a:lnTo>
                  <a:pt x="285" y="136"/>
                </a:lnTo>
                <a:lnTo>
                  <a:pt x="274" y="142"/>
                </a:lnTo>
                <a:lnTo>
                  <a:pt x="264" y="149"/>
                </a:lnTo>
                <a:lnTo>
                  <a:pt x="254" y="157"/>
                </a:lnTo>
                <a:lnTo>
                  <a:pt x="245" y="166"/>
                </a:lnTo>
                <a:lnTo>
                  <a:pt x="237" y="175"/>
                </a:lnTo>
                <a:lnTo>
                  <a:pt x="230" y="185"/>
                </a:lnTo>
                <a:lnTo>
                  <a:pt x="224" y="194"/>
                </a:lnTo>
                <a:lnTo>
                  <a:pt x="220" y="205"/>
                </a:lnTo>
                <a:lnTo>
                  <a:pt x="218" y="215"/>
                </a:lnTo>
                <a:lnTo>
                  <a:pt x="217" y="226"/>
                </a:lnTo>
                <a:lnTo>
                  <a:pt x="219" y="236"/>
                </a:lnTo>
                <a:lnTo>
                  <a:pt x="223" y="248"/>
                </a:lnTo>
                <a:lnTo>
                  <a:pt x="223" y="248"/>
                </a:lnTo>
                <a:lnTo>
                  <a:pt x="226" y="253"/>
                </a:lnTo>
                <a:lnTo>
                  <a:pt x="229" y="258"/>
                </a:lnTo>
                <a:lnTo>
                  <a:pt x="234" y="261"/>
                </a:lnTo>
                <a:lnTo>
                  <a:pt x="238" y="264"/>
                </a:lnTo>
                <a:lnTo>
                  <a:pt x="249" y="269"/>
                </a:lnTo>
                <a:lnTo>
                  <a:pt x="260" y="272"/>
                </a:lnTo>
                <a:lnTo>
                  <a:pt x="285" y="277"/>
                </a:lnTo>
                <a:lnTo>
                  <a:pt x="296" y="280"/>
                </a:lnTo>
                <a:lnTo>
                  <a:pt x="306" y="284"/>
                </a:lnTo>
                <a:lnTo>
                  <a:pt x="306" y="284"/>
                </a:lnTo>
                <a:lnTo>
                  <a:pt x="312" y="289"/>
                </a:lnTo>
                <a:lnTo>
                  <a:pt x="316" y="294"/>
                </a:lnTo>
                <a:lnTo>
                  <a:pt x="318" y="301"/>
                </a:lnTo>
                <a:lnTo>
                  <a:pt x="318" y="307"/>
                </a:lnTo>
                <a:lnTo>
                  <a:pt x="317" y="314"/>
                </a:lnTo>
                <a:lnTo>
                  <a:pt x="315" y="321"/>
                </a:lnTo>
                <a:lnTo>
                  <a:pt x="310" y="335"/>
                </a:lnTo>
                <a:lnTo>
                  <a:pt x="310" y="335"/>
                </a:lnTo>
                <a:lnTo>
                  <a:pt x="307" y="345"/>
                </a:lnTo>
                <a:lnTo>
                  <a:pt x="304" y="355"/>
                </a:lnTo>
                <a:lnTo>
                  <a:pt x="304" y="355"/>
                </a:lnTo>
                <a:lnTo>
                  <a:pt x="304" y="362"/>
                </a:lnTo>
                <a:lnTo>
                  <a:pt x="304" y="369"/>
                </a:lnTo>
                <a:lnTo>
                  <a:pt x="306" y="384"/>
                </a:lnTo>
                <a:lnTo>
                  <a:pt x="306" y="384"/>
                </a:lnTo>
                <a:lnTo>
                  <a:pt x="306" y="389"/>
                </a:lnTo>
                <a:lnTo>
                  <a:pt x="305" y="394"/>
                </a:lnTo>
                <a:lnTo>
                  <a:pt x="301" y="404"/>
                </a:lnTo>
                <a:lnTo>
                  <a:pt x="296" y="416"/>
                </a:lnTo>
                <a:lnTo>
                  <a:pt x="291" y="425"/>
                </a:lnTo>
                <a:lnTo>
                  <a:pt x="291" y="425"/>
                </a:lnTo>
                <a:lnTo>
                  <a:pt x="286" y="440"/>
                </a:lnTo>
                <a:lnTo>
                  <a:pt x="281" y="456"/>
                </a:lnTo>
                <a:lnTo>
                  <a:pt x="281" y="456"/>
                </a:lnTo>
                <a:lnTo>
                  <a:pt x="278" y="470"/>
                </a:lnTo>
                <a:lnTo>
                  <a:pt x="277" y="485"/>
                </a:lnTo>
                <a:lnTo>
                  <a:pt x="277" y="493"/>
                </a:lnTo>
                <a:lnTo>
                  <a:pt x="278" y="500"/>
                </a:lnTo>
                <a:lnTo>
                  <a:pt x="279" y="508"/>
                </a:lnTo>
                <a:lnTo>
                  <a:pt x="282" y="514"/>
                </a:lnTo>
                <a:lnTo>
                  <a:pt x="282" y="514"/>
                </a:lnTo>
                <a:lnTo>
                  <a:pt x="286" y="520"/>
                </a:lnTo>
                <a:lnTo>
                  <a:pt x="289" y="525"/>
                </a:lnTo>
                <a:lnTo>
                  <a:pt x="294" y="528"/>
                </a:lnTo>
                <a:lnTo>
                  <a:pt x="299" y="531"/>
                </a:lnTo>
                <a:lnTo>
                  <a:pt x="304" y="532"/>
                </a:lnTo>
                <a:lnTo>
                  <a:pt x="310" y="533"/>
                </a:lnTo>
                <a:lnTo>
                  <a:pt x="316" y="533"/>
                </a:lnTo>
                <a:lnTo>
                  <a:pt x="322" y="532"/>
                </a:lnTo>
                <a:lnTo>
                  <a:pt x="322" y="532"/>
                </a:lnTo>
                <a:lnTo>
                  <a:pt x="334" y="529"/>
                </a:lnTo>
                <a:lnTo>
                  <a:pt x="344" y="524"/>
                </a:lnTo>
                <a:lnTo>
                  <a:pt x="354" y="518"/>
                </a:lnTo>
                <a:lnTo>
                  <a:pt x="364" y="512"/>
                </a:lnTo>
                <a:lnTo>
                  <a:pt x="364" y="512"/>
                </a:lnTo>
                <a:lnTo>
                  <a:pt x="378" y="503"/>
                </a:lnTo>
                <a:lnTo>
                  <a:pt x="392" y="495"/>
                </a:lnTo>
                <a:lnTo>
                  <a:pt x="406" y="488"/>
                </a:lnTo>
                <a:lnTo>
                  <a:pt x="420" y="480"/>
                </a:lnTo>
                <a:lnTo>
                  <a:pt x="420" y="480"/>
                </a:lnTo>
                <a:lnTo>
                  <a:pt x="430" y="475"/>
                </a:lnTo>
                <a:lnTo>
                  <a:pt x="439" y="470"/>
                </a:lnTo>
                <a:lnTo>
                  <a:pt x="448" y="463"/>
                </a:lnTo>
                <a:lnTo>
                  <a:pt x="455" y="455"/>
                </a:lnTo>
                <a:lnTo>
                  <a:pt x="455" y="455"/>
                </a:lnTo>
                <a:lnTo>
                  <a:pt x="457" y="449"/>
                </a:lnTo>
                <a:lnTo>
                  <a:pt x="459" y="443"/>
                </a:lnTo>
                <a:lnTo>
                  <a:pt x="460" y="431"/>
                </a:lnTo>
                <a:lnTo>
                  <a:pt x="461" y="426"/>
                </a:lnTo>
                <a:lnTo>
                  <a:pt x="462" y="420"/>
                </a:lnTo>
                <a:lnTo>
                  <a:pt x="465" y="415"/>
                </a:lnTo>
                <a:lnTo>
                  <a:pt x="470" y="410"/>
                </a:lnTo>
                <a:lnTo>
                  <a:pt x="470" y="410"/>
                </a:lnTo>
                <a:lnTo>
                  <a:pt x="477" y="405"/>
                </a:lnTo>
                <a:lnTo>
                  <a:pt x="484" y="401"/>
                </a:lnTo>
                <a:lnTo>
                  <a:pt x="500" y="395"/>
                </a:lnTo>
                <a:lnTo>
                  <a:pt x="507" y="391"/>
                </a:lnTo>
                <a:lnTo>
                  <a:pt x="514" y="387"/>
                </a:lnTo>
                <a:lnTo>
                  <a:pt x="520" y="381"/>
                </a:lnTo>
                <a:lnTo>
                  <a:pt x="525" y="374"/>
                </a:lnTo>
                <a:lnTo>
                  <a:pt x="525" y="374"/>
                </a:lnTo>
                <a:lnTo>
                  <a:pt x="528" y="367"/>
                </a:lnTo>
                <a:lnTo>
                  <a:pt x="528" y="360"/>
                </a:lnTo>
                <a:lnTo>
                  <a:pt x="526" y="352"/>
                </a:lnTo>
                <a:lnTo>
                  <a:pt x="523" y="346"/>
                </a:lnTo>
                <a:lnTo>
                  <a:pt x="523" y="346"/>
                </a:lnTo>
                <a:lnTo>
                  <a:pt x="519" y="340"/>
                </a:lnTo>
                <a:lnTo>
                  <a:pt x="515" y="335"/>
                </a:lnTo>
                <a:lnTo>
                  <a:pt x="511" y="329"/>
                </a:lnTo>
                <a:lnTo>
                  <a:pt x="508" y="322"/>
                </a:lnTo>
                <a:lnTo>
                  <a:pt x="508" y="322"/>
                </a:lnTo>
                <a:lnTo>
                  <a:pt x="506" y="315"/>
                </a:lnTo>
                <a:lnTo>
                  <a:pt x="506" y="307"/>
                </a:lnTo>
                <a:lnTo>
                  <a:pt x="506" y="299"/>
                </a:lnTo>
                <a:lnTo>
                  <a:pt x="505" y="291"/>
                </a:lnTo>
                <a:lnTo>
                  <a:pt x="505" y="291"/>
                </a:lnTo>
                <a:lnTo>
                  <a:pt x="504" y="286"/>
                </a:lnTo>
                <a:lnTo>
                  <a:pt x="502" y="281"/>
                </a:lnTo>
                <a:lnTo>
                  <a:pt x="498" y="271"/>
                </a:lnTo>
                <a:lnTo>
                  <a:pt x="498" y="271"/>
                </a:lnTo>
                <a:lnTo>
                  <a:pt x="492" y="258"/>
                </a:lnTo>
                <a:lnTo>
                  <a:pt x="492" y="258"/>
                </a:lnTo>
                <a:lnTo>
                  <a:pt x="491" y="254"/>
                </a:lnTo>
                <a:lnTo>
                  <a:pt x="491" y="254"/>
                </a:lnTo>
                <a:lnTo>
                  <a:pt x="490" y="250"/>
                </a:lnTo>
                <a:lnTo>
                  <a:pt x="490" y="248"/>
                </a:lnTo>
                <a:lnTo>
                  <a:pt x="491" y="247"/>
                </a:lnTo>
                <a:lnTo>
                  <a:pt x="495" y="245"/>
                </a:lnTo>
                <a:lnTo>
                  <a:pt x="500" y="243"/>
                </a:lnTo>
                <a:lnTo>
                  <a:pt x="500" y="243"/>
                </a:lnTo>
                <a:lnTo>
                  <a:pt x="503" y="250"/>
                </a:lnTo>
                <a:lnTo>
                  <a:pt x="505" y="256"/>
                </a:lnTo>
                <a:lnTo>
                  <a:pt x="506" y="262"/>
                </a:lnTo>
                <a:lnTo>
                  <a:pt x="507" y="269"/>
                </a:lnTo>
                <a:lnTo>
                  <a:pt x="508" y="283"/>
                </a:lnTo>
                <a:lnTo>
                  <a:pt x="508" y="296"/>
                </a:lnTo>
                <a:lnTo>
                  <a:pt x="508" y="296"/>
                </a:lnTo>
                <a:lnTo>
                  <a:pt x="508" y="303"/>
                </a:lnTo>
                <a:lnTo>
                  <a:pt x="508" y="310"/>
                </a:lnTo>
                <a:lnTo>
                  <a:pt x="510" y="317"/>
                </a:lnTo>
                <a:lnTo>
                  <a:pt x="514" y="323"/>
                </a:lnTo>
                <a:lnTo>
                  <a:pt x="514" y="323"/>
                </a:lnTo>
                <a:lnTo>
                  <a:pt x="517" y="327"/>
                </a:lnTo>
                <a:lnTo>
                  <a:pt x="521" y="329"/>
                </a:lnTo>
                <a:lnTo>
                  <a:pt x="525" y="330"/>
                </a:lnTo>
                <a:lnTo>
                  <a:pt x="530" y="330"/>
                </a:lnTo>
                <a:lnTo>
                  <a:pt x="539" y="330"/>
                </a:lnTo>
                <a:lnTo>
                  <a:pt x="547" y="329"/>
                </a:lnTo>
                <a:lnTo>
                  <a:pt x="547" y="329"/>
                </a:lnTo>
                <a:lnTo>
                  <a:pt x="554" y="327"/>
                </a:lnTo>
                <a:lnTo>
                  <a:pt x="563" y="323"/>
                </a:lnTo>
                <a:lnTo>
                  <a:pt x="566" y="321"/>
                </a:lnTo>
                <a:lnTo>
                  <a:pt x="570" y="318"/>
                </a:lnTo>
                <a:lnTo>
                  <a:pt x="572" y="315"/>
                </a:lnTo>
                <a:lnTo>
                  <a:pt x="574" y="311"/>
                </a:lnTo>
                <a:lnTo>
                  <a:pt x="574" y="311"/>
                </a:lnTo>
                <a:lnTo>
                  <a:pt x="575" y="306"/>
                </a:lnTo>
                <a:lnTo>
                  <a:pt x="575" y="301"/>
                </a:lnTo>
                <a:lnTo>
                  <a:pt x="573" y="297"/>
                </a:lnTo>
                <a:lnTo>
                  <a:pt x="572" y="292"/>
                </a:lnTo>
                <a:lnTo>
                  <a:pt x="567" y="283"/>
                </a:lnTo>
                <a:lnTo>
                  <a:pt x="561" y="275"/>
                </a:lnTo>
                <a:lnTo>
                  <a:pt x="561" y="275"/>
                </a:lnTo>
                <a:lnTo>
                  <a:pt x="553" y="264"/>
                </a:lnTo>
                <a:lnTo>
                  <a:pt x="553" y="264"/>
                </a:lnTo>
                <a:lnTo>
                  <a:pt x="550" y="258"/>
                </a:lnTo>
                <a:lnTo>
                  <a:pt x="550" y="258"/>
                </a:lnTo>
                <a:lnTo>
                  <a:pt x="549" y="256"/>
                </a:lnTo>
                <a:lnTo>
                  <a:pt x="547" y="250"/>
                </a:lnTo>
                <a:lnTo>
                  <a:pt x="546" y="247"/>
                </a:lnTo>
                <a:lnTo>
                  <a:pt x="547" y="243"/>
                </a:lnTo>
                <a:lnTo>
                  <a:pt x="548" y="242"/>
                </a:lnTo>
                <a:lnTo>
                  <a:pt x="551" y="243"/>
                </a:lnTo>
                <a:lnTo>
                  <a:pt x="551" y="243"/>
                </a:lnTo>
                <a:lnTo>
                  <a:pt x="556" y="247"/>
                </a:lnTo>
                <a:lnTo>
                  <a:pt x="560" y="251"/>
                </a:lnTo>
                <a:lnTo>
                  <a:pt x="563" y="256"/>
                </a:lnTo>
                <a:lnTo>
                  <a:pt x="566" y="261"/>
                </a:lnTo>
                <a:lnTo>
                  <a:pt x="577" y="282"/>
                </a:lnTo>
                <a:lnTo>
                  <a:pt x="577" y="282"/>
                </a:lnTo>
                <a:lnTo>
                  <a:pt x="582" y="290"/>
                </a:lnTo>
                <a:lnTo>
                  <a:pt x="587" y="297"/>
                </a:lnTo>
                <a:lnTo>
                  <a:pt x="594" y="304"/>
                </a:lnTo>
                <a:lnTo>
                  <a:pt x="601" y="310"/>
                </a:lnTo>
                <a:lnTo>
                  <a:pt x="601" y="310"/>
                </a:lnTo>
                <a:lnTo>
                  <a:pt x="605" y="315"/>
                </a:lnTo>
                <a:lnTo>
                  <a:pt x="610" y="320"/>
                </a:lnTo>
                <a:lnTo>
                  <a:pt x="614" y="326"/>
                </a:lnTo>
                <a:lnTo>
                  <a:pt x="617" y="332"/>
                </a:lnTo>
                <a:lnTo>
                  <a:pt x="621" y="344"/>
                </a:lnTo>
                <a:lnTo>
                  <a:pt x="624" y="357"/>
                </a:lnTo>
                <a:lnTo>
                  <a:pt x="624" y="357"/>
                </a:lnTo>
                <a:lnTo>
                  <a:pt x="624" y="358"/>
                </a:lnTo>
                <a:lnTo>
                  <a:pt x="624" y="358"/>
                </a:lnTo>
                <a:lnTo>
                  <a:pt x="621" y="381"/>
                </a:lnTo>
                <a:lnTo>
                  <a:pt x="615" y="404"/>
                </a:lnTo>
                <a:lnTo>
                  <a:pt x="607" y="427"/>
                </a:lnTo>
                <a:lnTo>
                  <a:pt x="598" y="448"/>
                </a:lnTo>
                <a:lnTo>
                  <a:pt x="587" y="468"/>
                </a:lnTo>
                <a:lnTo>
                  <a:pt x="575" y="488"/>
                </a:lnTo>
                <a:lnTo>
                  <a:pt x="562" y="506"/>
                </a:lnTo>
                <a:lnTo>
                  <a:pt x="547" y="524"/>
                </a:lnTo>
                <a:lnTo>
                  <a:pt x="531" y="540"/>
                </a:lnTo>
                <a:lnTo>
                  <a:pt x="512" y="554"/>
                </a:lnTo>
                <a:lnTo>
                  <a:pt x="494" y="569"/>
                </a:lnTo>
                <a:lnTo>
                  <a:pt x="474" y="581"/>
                </a:lnTo>
                <a:lnTo>
                  <a:pt x="454" y="592"/>
                </a:lnTo>
                <a:lnTo>
                  <a:pt x="431" y="601"/>
                </a:lnTo>
                <a:lnTo>
                  <a:pt x="409" y="609"/>
                </a:lnTo>
                <a:lnTo>
                  <a:pt x="386" y="615"/>
                </a:lnTo>
                <a:lnTo>
                  <a:pt x="386" y="615"/>
                </a:lnTo>
                <a:lnTo>
                  <a:pt x="360" y="619"/>
                </a:lnTo>
                <a:lnTo>
                  <a:pt x="334" y="622"/>
                </a:lnTo>
                <a:lnTo>
                  <a:pt x="309" y="622"/>
                </a:lnTo>
                <a:lnTo>
                  <a:pt x="282" y="620"/>
                </a:lnTo>
                <a:lnTo>
                  <a:pt x="257" y="616"/>
                </a:lnTo>
                <a:lnTo>
                  <a:pt x="233" y="611"/>
                </a:lnTo>
                <a:lnTo>
                  <a:pt x="209" y="603"/>
                </a:lnTo>
                <a:lnTo>
                  <a:pt x="184" y="593"/>
                </a:lnTo>
                <a:lnTo>
                  <a:pt x="162" y="582"/>
                </a:lnTo>
                <a:lnTo>
                  <a:pt x="140" y="569"/>
                </a:lnTo>
                <a:lnTo>
                  <a:pt x="119" y="553"/>
                </a:lnTo>
                <a:lnTo>
                  <a:pt x="100" y="537"/>
                </a:lnTo>
                <a:lnTo>
                  <a:pt x="82" y="518"/>
                </a:lnTo>
                <a:lnTo>
                  <a:pt x="66" y="499"/>
                </a:lnTo>
                <a:lnTo>
                  <a:pt x="51" y="477"/>
                </a:lnTo>
                <a:lnTo>
                  <a:pt x="38" y="454"/>
                </a:lnTo>
                <a:lnTo>
                  <a:pt x="38" y="454"/>
                </a:lnTo>
                <a:close/>
                <a:moveTo>
                  <a:pt x="166" y="653"/>
                </a:moveTo>
                <a:lnTo>
                  <a:pt x="166" y="653"/>
                </a:lnTo>
                <a:lnTo>
                  <a:pt x="165" y="650"/>
                </a:lnTo>
                <a:lnTo>
                  <a:pt x="166" y="646"/>
                </a:lnTo>
                <a:lnTo>
                  <a:pt x="167" y="642"/>
                </a:lnTo>
                <a:lnTo>
                  <a:pt x="169" y="638"/>
                </a:lnTo>
                <a:lnTo>
                  <a:pt x="174" y="630"/>
                </a:lnTo>
                <a:lnTo>
                  <a:pt x="178" y="624"/>
                </a:lnTo>
                <a:lnTo>
                  <a:pt x="178" y="624"/>
                </a:lnTo>
                <a:lnTo>
                  <a:pt x="184" y="615"/>
                </a:lnTo>
                <a:lnTo>
                  <a:pt x="187" y="610"/>
                </a:lnTo>
                <a:lnTo>
                  <a:pt x="190" y="605"/>
                </a:lnTo>
                <a:lnTo>
                  <a:pt x="190" y="605"/>
                </a:lnTo>
                <a:lnTo>
                  <a:pt x="201" y="610"/>
                </a:lnTo>
                <a:lnTo>
                  <a:pt x="201" y="610"/>
                </a:lnTo>
                <a:lnTo>
                  <a:pt x="194" y="624"/>
                </a:lnTo>
                <a:lnTo>
                  <a:pt x="190" y="633"/>
                </a:lnTo>
                <a:lnTo>
                  <a:pt x="185" y="642"/>
                </a:lnTo>
                <a:lnTo>
                  <a:pt x="180" y="650"/>
                </a:lnTo>
                <a:lnTo>
                  <a:pt x="175" y="655"/>
                </a:lnTo>
                <a:lnTo>
                  <a:pt x="173" y="656"/>
                </a:lnTo>
                <a:lnTo>
                  <a:pt x="170" y="656"/>
                </a:lnTo>
                <a:lnTo>
                  <a:pt x="168" y="655"/>
                </a:lnTo>
                <a:lnTo>
                  <a:pt x="166" y="653"/>
                </a:lnTo>
                <a:lnTo>
                  <a:pt x="166" y="653"/>
                </a:lnTo>
                <a:close/>
                <a:moveTo>
                  <a:pt x="306" y="662"/>
                </a:moveTo>
                <a:lnTo>
                  <a:pt x="306" y="662"/>
                </a:lnTo>
                <a:lnTo>
                  <a:pt x="329" y="662"/>
                </a:lnTo>
                <a:lnTo>
                  <a:pt x="329" y="662"/>
                </a:lnTo>
                <a:lnTo>
                  <a:pt x="315" y="665"/>
                </a:lnTo>
                <a:lnTo>
                  <a:pt x="300" y="668"/>
                </a:lnTo>
                <a:lnTo>
                  <a:pt x="300" y="668"/>
                </a:lnTo>
                <a:lnTo>
                  <a:pt x="302" y="662"/>
                </a:lnTo>
                <a:lnTo>
                  <a:pt x="302" y="662"/>
                </a:lnTo>
                <a:lnTo>
                  <a:pt x="306" y="662"/>
                </a:lnTo>
                <a:lnTo>
                  <a:pt x="306" y="662"/>
                </a:lnTo>
                <a:close/>
                <a:moveTo>
                  <a:pt x="339" y="679"/>
                </a:moveTo>
                <a:lnTo>
                  <a:pt x="339" y="679"/>
                </a:lnTo>
                <a:lnTo>
                  <a:pt x="341" y="685"/>
                </a:lnTo>
                <a:lnTo>
                  <a:pt x="341" y="685"/>
                </a:lnTo>
                <a:lnTo>
                  <a:pt x="317" y="693"/>
                </a:lnTo>
                <a:lnTo>
                  <a:pt x="305" y="697"/>
                </a:lnTo>
                <a:lnTo>
                  <a:pt x="293" y="700"/>
                </a:lnTo>
                <a:lnTo>
                  <a:pt x="293" y="700"/>
                </a:lnTo>
                <a:lnTo>
                  <a:pt x="291" y="701"/>
                </a:lnTo>
                <a:lnTo>
                  <a:pt x="291" y="701"/>
                </a:lnTo>
                <a:lnTo>
                  <a:pt x="294" y="700"/>
                </a:lnTo>
                <a:lnTo>
                  <a:pt x="294" y="700"/>
                </a:lnTo>
                <a:lnTo>
                  <a:pt x="307" y="693"/>
                </a:lnTo>
                <a:lnTo>
                  <a:pt x="307" y="693"/>
                </a:lnTo>
                <a:lnTo>
                  <a:pt x="322" y="686"/>
                </a:lnTo>
                <a:lnTo>
                  <a:pt x="338" y="680"/>
                </a:lnTo>
                <a:lnTo>
                  <a:pt x="338" y="680"/>
                </a:lnTo>
                <a:lnTo>
                  <a:pt x="339" y="679"/>
                </a:lnTo>
                <a:lnTo>
                  <a:pt x="339" y="679"/>
                </a:lnTo>
                <a:close/>
                <a:moveTo>
                  <a:pt x="344" y="698"/>
                </a:moveTo>
                <a:lnTo>
                  <a:pt x="344" y="698"/>
                </a:lnTo>
                <a:lnTo>
                  <a:pt x="344" y="698"/>
                </a:lnTo>
                <a:lnTo>
                  <a:pt x="344" y="698"/>
                </a:lnTo>
                <a:lnTo>
                  <a:pt x="316" y="706"/>
                </a:lnTo>
                <a:lnTo>
                  <a:pt x="302" y="709"/>
                </a:lnTo>
                <a:lnTo>
                  <a:pt x="287" y="711"/>
                </a:lnTo>
                <a:lnTo>
                  <a:pt x="287" y="711"/>
                </a:lnTo>
                <a:lnTo>
                  <a:pt x="287" y="711"/>
                </a:lnTo>
                <a:lnTo>
                  <a:pt x="287" y="711"/>
                </a:lnTo>
                <a:lnTo>
                  <a:pt x="294" y="709"/>
                </a:lnTo>
                <a:lnTo>
                  <a:pt x="300" y="706"/>
                </a:lnTo>
                <a:lnTo>
                  <a:pt x="313" y="700"/>
                </a:lnTo>
                <a:lnTo>
                  <a:pt x="313" y="700"/>
                </a:lnTo>
                <a:lnTo>
                  <a:pt x="327" y="694"/>
                </a:lnTo>
                <a:lnTo>
                  <a:pt x="342" y="687"/>
                </a:lnTo>
                <a:lnTo>
                  <a:pt x="342" y="687"/>
                </a:lnTo>
                <a:lnTo>
                  <a:pt x="344" y="698"/>
                </a:lnTo>
                <a:lnTo>
                  <a:pt x="344" y="698"/>
                </a:lnTo>
                <a:close/>
                <a:moveTo>
                  <a:pt x="388" y="743"/>
                </a:moveTo>
                <a:lnTo>
                  <a:pt x="388" y="743"/>
                </a:lnTo>
                <a:lnTo>
                  <a:pt x="354" y="755"/>
                </a:lnTo>
                <a:lnTo>
                  <a:pt x="354" y="755"/>
                </a:lnTo>
                <a:lnTo>
                  <a:pt x="332" y="760"/>
                </a:lnTo>
                <a:lnTo>
                  <a:pt x="332" y="760"/>
                </a:lnTo>
                <a:lnTo>
                  <a:pt x="317" y="763"/>
                </a:lnTo>
                <a:lnTo>
                  <a:pt x="302" y="768"/>
                </a:lnTo>
                <a:lnTo>
                  <a:pt x="272" y="777"/>
                </a:lnTo>
                <a:lnTo>
                  <a:pt x="272" y="777"/>
                </a:lnTo>
                <a:lnTo>
                  <a:pt x="212" y="797"/>
                </a:lnTo>
                <a:lnTo>
                  <a:pt x="180" y="806"/>
                </a:lnTo>
                <a:lnTo>
                  <a:pt x="150" y="815"/>
                </a:lnTo>
                <a:lnTo>
                  <a:pt x="150" y="815"/>
                </a:lnTo>
                <a:lnTo>
                  <a:pt x="162" y="810"/>
                </a:lnTo>
                <a:lnTo>
                  <a:pt x="175" y="805"/>
                </a:lnTo>
                <a:lnTo>
                  <a:pt x="202" y="796"/>
                </a:lnTo>
                <a:lnTo>
                  <a:pt x="202" y="796"/>
                </a:lnTo>
                <a:lnTo>
                  <a:pt x="231" y="785"/>
                </a:lnTo>
                <a:lnTo>
                  <a:pt x="258" y="775"/>
                </a:lnTo>
                <a:lnTo>
                  <a:pt x="258" y="775"/>
                </a:lnTo>
                <a:lnTo>
                  <a:pt x="309" y="759"/>
                </a:lnTo>
                <a:lnTo>
                  <a:pt x="334" y="749"/>
                </a:lnTo>
                <a:lnTo>
                  <a:pt x="346" y="744"/>
                </a:lnTo>
                <a:lnTo>
                  <a:pt x="357" y="737"/>
                </a:lnTo>
                <a:lnTo>
                  <a:pt x="357" y="737"/>
                </a:lnTo>
                <a:lnTo>
                  <a:pt x="388" y="743"/>
                </a:lnTo>
                <a:lnTo>
                  <a:pt x="388" y="743"/>
                </a:lnTo>
                <a:close/>
                <a:moveTo>
                  <a:pt x="415" y="749"/>
                </a:moveTo>
                <a:lnTo>
                  <a:pt x="415" y="749"/>
                </a:lnTo>
                <a:lnTo>
                  <a:pt x="387" y="756"/>
                </a:lnTo>
                <a:lnTo>
                  <a:pt x="359" y="763"/>
                </a:lnTo>
                <a:lnTo>
                  <a:pt x="331" y="772"/>
                </a:lnTo>
                <a:lnTo>
                  <a:pt x="304" y="781"/>
                </a:lnTo>
                <a:lnTo>
                  <a:pt x="304" y="781"/>
                </a:lnTo>
                <a:lnTo>
                  <a:pt x="245" y="800"/>
                </a:lnTo>
                <a:lnTo>
                  <a:pt x="216" y="809"/>
                </a:lnTo>
                <a:lnTo>
                  <a:pt x="201" y="814"/>
                </a:lnTo>
                <a:lnTo>
                  <a:pt x="186" y="817"/>
                </a:lnTo>
                <a:lnTo>
                  <a:pt x="186" y="817"/>
                </a:lnTo>
                <a:lnTo>
                  <a:pt x="181" y="817"/>
                </a:lnTo>
                <a:lnTo>
                  <a:pt x="176" y="819"/>
                </a:lnTo>
                <a:lnTo>
                  <a:pt x="176" y="819"/>
                </a:lnTo>
                <a:lnTo>
                  <a:pt x="190" y="814"/>
                </a:lnTo>
                <a:lnTo>
                  <a:pt x="190" y="814"/>
                </a:lnTo>
                <a:lnTo>
                  <a:pt x="221" y="803"/>
                </a:lnTo>
                <a:lnTo>
                  <a:pt x="221" y="803"/>
                </a:lnTo>
                <a:lnTo>
                  <a:pt x="251" y="793"/>
                </a:lnTo>
                <a:lnTo>
                  <a:pt x="280" y="783"/>
                </a:lnTo>
                <a:lnTo>
                  <a:pt x="280" y="783"/>
                </a:lnTo>
                <a:lnTo>
                  <a:pt x="337" y="763"/>
                </a:lnTo>
                <a:lnTo>
                  <a:pt x="337" y="763"/>
                </a:lnTo>
                <a:lnTo>
                  <a:pt x="357" y="756"/>
                </a:lnTo>
                <a:lnTo>
                  <a:pt x="357" y="756"/>
                </a:lnTo>
                <a:lnTo>
                  <a:pt x="375" y="751"/>
                </a:lnTo>
                <a:lnTo>
                  <a:pt x="384" y="748"/>
                </a:lnTo>
                <a:lnTo>
                  <a:pt x="392" y="744"/>
                </a:lnTo>
                <a:lnTo>
                  <a:pt x="392" y="744"/>
                </a:lnTo>
                <a:lnTo>
                  <a:pt x="415" y="749"/>
                </a:lnTo>
                <a:lnTo>
                  <a:pt x="415" y="749"/>
                </a:lnTo>
                <a:close/>
                <a:moveTo>
                  <a:pt x="435" y="754"/>
                </a:moveTo>
                <a:lnTo>
                  <a:pt x="435" y="754"/>
                </a:lnTo>
                <a:lnTo>
                  <a:pt x="409" y="761"/>
                </a:lnTo>
                <a:lnTo>
                  <a:pt x="383" y="769"/>
                </a:lnTo>
                <a:lnTo>
                  <a:pt x="356" y="778"/>
                </a:lnTo>
                <a:lnTo>
                  <a:pt x="331" y="787"/>
                </a:lnTo>
                <a:lnTo>
                  <a:pt x="331" y="787"/>
                </a:lnTo>
                <a:lnTo>
                  <a:pt x="306" y="795"/>
                </a:lnTo>
                <a:lnTo>
                  <a:pt x="279" y="802"/>
                </a:lnTo>
                <a:lnTo>
                  <a:pt x="279" y="802"/>
                </a:lnTo>
                <a:lnTo>
                  <a:pt x="252" y="810"/>
                </a:lnTo>
                <a:lnTo>
                  <a:pt x="239" y="816"/>
                </a:lnTo>
                <a:lnTo>
                  <a:pt x="226" y="819"/>
                </a:lnTo>
                <a:lnTo>
                  <a:pt x="226" y="819"/>
                </a:lnTo>
                <a:lnTo>
                  <a:pt x="221" y="820"/>
                </a:lnTo>
                <a:lnTo>
                  <a:pt x="223" y="819"/>
                </a:lnTo>
                <a:lnTo>
                  <a:pt x="234" y="815"/>
                </a:lnTo>
                <a:lnTo>
                  <a:pt x="234" y="815"/>
                </a:lnTo>
                <a:lnTo>
                  <a:pt x="258" y="807"/>
                </a:lnTo>
                <a:lnTo>
                  <a:pt x="258" y="807"/>
                </a:lnTo>
                <a:lnTo>
                  <a:pt x="286" y="799"/>
                </a:lnTo>
                <a:lnTo>
                  <a:pt x="312" y="790"/>
                </a:lnTo>
                <a:lnTo>
                  <a:pt x="312" y="790"/>
                </a:lnTo>
                <a:lnTo>
                  <a:pt x="366" y="769"/>
                </a:lnTo>
                <a:lnTo>
                  <a:pt x="392" y="759"/>
                </a:lnTo>
                <a:lnTo>
                  <a:pt x="419" y="750"/>
                </a:lnTo>
                <a:lnTo>
                  <a:pt x="419" y="750"/>
                </a:lnTo>
                <a:lnTo>
                  <a:pt x="420" y="750"/>
                </a:lnTo>
                <a:lnTo>
                  <a:pt x="420" y="750"/>
                </a:lnTo>
                <a:lnTo>
                  <a:pt x="435" y="754"/>
                </a:lnTo>
                <a:lnTo>
                  <a:pt x="435" y="754"/>
                </a:lnTo>
                <a:close/>
                <a:moveTo>
                  <a:pt x="485" y="771"/>
                </a:moveTo>
                <a:lnTo>
                  <a:pt x="485" y="771"/>
                </a:lnTo>
                <a:lnTo>
                  <a:pt x="463" y="778"/>
                </a:lnTo>
                <a:lnTo>
                  <a:pt x="441" y="786"/>
                </a:lnTo>
                <a:lnTo>
                  <a:pt x="420" y="794"/>
                </a:lnTo>
                <a:lnTo>
                  <a:pt x="398" y="801"/>
                </a:lnTo>
                <a:lnTo>
                  <a:pt x="398" y="801"/>
                </a:lnTo>
                <a:lnTo>
                  <a:pt x="360" y="813"/>
                </a:lnTo>
                <a:lnTo>
                  <a:pt x="360" y="813"/>
                </a:lnTo>
                <a:lnTo>
                  <a:pt x="402" y="796"/>
                </a:lnTo>
                <a:lnTo>
                  <a:pt x="402" y="796"/>
                </a:lnTo>
                <a:lnTo>
                  <a:pt x="412" y="791"/>
                </a:lnTo>
                <a:lnTo>
                  <a:pt x="422" y="786"/>
                </a:lnTo>
                <a:lnTo>
                  <a:pt x="432" y="781"/>
                </a:lnTo>
                <a:lnTo>
                  <a:pt x="442" y="776"/>
                </a:lnTo>
                <a:lnTo>
                  <a:pt x="442" y="776"/>
                </a:lnTo>
                <a:lnTo>
                  <a:pt x="457" y="772"/>
                </a:lnTo>
                <a:lnTo>
                  <a:pt x="464" y="769"/>
                </a:lnTo>
                <a:lnTo>
                  <a:pt x="471" y="766"/>
                </a:lnTo>
                <a:lnTo>
                  <a:pt x="471" y="766"/>
                </a:lnTo>
                <a:lnTo>
                  <a:pt x="485" y="771"/>
                </a:lnTo>
                <a:lnTo>
                  <a:pt x="485" y="771"/>
                </a:lnTo>
                <a:close/>
                <a:moveTo>
                  <a:pt x="509" y="784"/>
                </a:moveTo>
                <a:lnTo>
                  <a:pt x="509" y="784"/>
                </a:lnTo>
                <a:lnTo>
                  <a:pt x="509" y="785"/>
                </a:lnTo>
                <a:lnTo>
                  <a:pt x="509" y="785"/>
                </a:lnTo>
                <a:lnTo>
                  <a:pt x="489" y="795"/>
                </a:lnTo>
                <a:lnTo>
                  <a:pt x="489" y="795"/>
                </a:lnTo>
                <a:lnTo>
                  <a:pt x="487" y="796"/>
                </a:lnTo>
                <a:lnTo>
                  <a:pt x="487" y="796"/>
                </a:lnTo>
                <a:lnTo>
                  <a:pt x="465" y="803"/>
                </a:lnTo>
                <a:lnTo>
                  <a:pt x="454" y="807"/>
                </a:lnTo>
                <a:lnTo>
                  <a:pt x="442" y="812"/>
                </a:lnTo>
                <a:lnTo>
                  <a:pt x="442" y="812"/>
                </a:lnTo>
                <a:lnTo>
                  <a:pt x="417" y="822"/>
                </a:lnTo>
                <a:lnTo>
                  <a:pt x="417" y="822"/>
                </a:lnTo>
                <a:lnTo>
                  <a:pt x="402" y="826"/>
                </a:lnTo>
                <a:lnTo>
                  <a:pt x="402" y="826"/>
                </a:lnTo>
                <a:lnTo>
                  <a:pt x="407" y="823"/>
                </a:lnTo>
                <a:lnTo>
                  <a:pt x="411" y="820"/>
                </a:lnTo>
                <a:lnTo>
                  <a:pt x="411" y="820"/>
                </a:lnTo>
                <a:lnTo>
                  <a:pt x="422" y="814"/>
                </a:lnTo>
                <a:lnTo>
                  <a:pt x="433" y="808"/>
                </a:lnTo>
                <a:lnTo>
                  <a:pt x="456" y="799"/>
                </a:lnTo>
                <a:lnTo>
                  <a:pt x="478" y="790"/>
                </a:lnTo>
                <a:lnTo>
                  <a:pt x="488" y="784"/>
                </a:lnTo>
                <a:lnTo>
                  <a:pt x="499" y="778"/>
                </a:lnTo>
                <a:lnTo>
                  <a:pt x="499" y="778"/>
                </a:lnTo>
                <a:lnTo>
                  <a:pt x="509" y="784"/>
                </a:lnTo>
                <a:lnTo>
                  <a:pt x="509" y="784"/>
                </a:lnTo>
                <a:close/>
                <a:moveTo>
                  <a:pt x="523" y="799"/>
                </a:moveTo>
                <a:lnTo>
                  <a:pt x="523" y="799"/>
                </a:lnTo>
                <a:lnTo>
                  <a:pt x="524" y="801"/>
                </a:lnTo>
                <a:lnTo>
                  <a:pt x="524" y="803"/>
                </a:lnTo>
                <a:lnTo>
                  <a:pt x="524" y="803"/>
                </a:lnTo>
                <a:lnTo>
                  <a:pt x="523" y="803"/>
                </a:lnTo>
                <a:lnTo>
                  <a:pt x="523" y="803"/>
                </a:lnTo>
                <a:lnTo>
                  <a:pt x="500" y="813"/>
                </a:lnTo>
                <a:lnTo>
                  <a:pt x="500" y="813"/>
                </a:lnTo>
                <a:lnTo>
                  <a:pt x="487" y="817"/>
                </a:lnTo>
                <a:lnTo>
                  <a:pt x="487" y="817"/>
                </a:lnTo>
                <a:lnTo>
                  <a:pt x="486" y="817"/>
                </a:lnTo>
                <a:lnTo>
                  <a:pt x="486" y="817"/>
                </a:lnTo>
                <a:lnTo>
                  <a:pt x="505" y="808"/>
                </a:lnTo>
                <a:lnTo>
                  <a:pt x="514" y="803"/>
                </a:lnTo>
                <a:lnTo>
                  <a:pt x="522" y="797"/>
                </a:lnTo>
                <a:lnTo>
                  <a:pt x="522" y="797"/>
                </a:lnTo>
                <a:lnTo>
                  <a:pt x="523" y="799"/>
                </a:lnTo>
                <a:lnTo>
                  <a:pt x="523" y="799"/>
                </a:lnTo>
                <a:close/>
                <a:moveTo>
                  <a:pt x="514" y="800"/>
                </a:moveTo>
                <a:lnTo>
                  <a:pt x="514" y="800"/>
                </a:lnTo>
                <a:lnTo>
                  <a:pt x="507" y="804"/>
                </a:lnTo>
                <a:lnTo>
                  <a:pt x="507" y="804"/>
                </a:lnTo>
                <a:lnTo>
                  <a:pt x="492" y="812"/>
                </a:lnTo>
                <a:lnTo>
                  <a:pt x="477" y="819"/>
                </a:lnTo>
                <a:lnTo>
                  <a:pt x="477" y="819"/>
                </a:lnTo>
                <a:lnTo>
                  <a:pt x="477" y="819"/>
                </a:lnTo>
                <a:lnTo>
                  <a:pt x="477" y="820"/>
                </a:lnTo>
                <a:lnTo>
                  <a:pt x="477" y="820"/>
                </a:lnTo>
                <a:lnTo>
                  <a:pt x="460" y="823"/>
                </a:lnTo>
                <a:lnTo>
                  <a:pt x="441" y="824"/>
                </a:lnTo>
                <a:lnTo>
                  <a:pt x="441" y="824"/>
                </a:lnTo>
                <a:lnTo>
                  <a:pt x="457" y="818"/>
                </a:lnTo>
                <a:lnTo>
                  <a:pt x="473" y="812"/>
                </a:lnTo>
                <a:lnTo>
                  <a:pt x="505" y="802"/>
                </a:lnTo>
                <a:lnTo>
                  <a:pt x="505" y="802"/>
                </a:lnTo>
                <a:lnTo>
                  <a:pt x="517" y="798"/>
                </a:lnTo>
                <a:lnTo>
                  <a:pt x="517" y="798"/>
                </a:lnTo>
                <a:lnTo>
                  <a:pt x="514" y="800"/>
                </a:lnTo>
                <a:lnTo>
                  <a:pt x="514" y="800"/>
                </a:lnTo>
                <a:close/>
                <a:moveTo>
                  <a:pt x="436" y="823"/>
                </a:moveTo>
                <a:lnTo>
                  <a:pt x="436" y="823"/>
                </a:lnTo>
                <a:lnTo>
                  <a:pt x="434" y="825"/>
                </a:lnTo>
                <a:lnTo>
                  <a:pt x="434" y="825"/>
                </a:lnTo>
                <a:lnTo>
                  <a:pt x="434" y="825"/>
                </a:lnTo>
                <a:lnTo>
                  <a:pt x="434" y="825"/>
                </a:lnTo>
                <a:lnTo>
                  <a:pt x="409" y="827"/>
                </a:lnTo>
                <a:lnTo>
                  <a:pt x="409" y="827"/>
                </a:lnTo>
                <a:lnTo>
                  <a:pt x="422" y="822"/>
                </a:lnTo>
                <a:lnTo>
                  <a:pt x="435" y="817"/>
                </a:lnTo>
                <a:lnTo>
                  <a:pt x="462" y="805"/>
                </a:lnTo>
                <a:lnTo>
                  <a:pt x="462" y="805"/>
                </a:lnTo>
                <a:lnTo>
                  <a:pt x="479" y="800"/>
                </a:lnTo>
                <a:lnTo>
                  <a:pt x="479" y="800"/>
                </a:lnTo>
                <a:lnTo>
                  <a:pt x="458" y="812"/>
                </a:lnTo>
                <a:lnTo>
                  <a:pt x="447" y="817"/>
                </a:lnTo>
                <a:lnTo>
                  <a:pt x="436" y="823"/>
                </a:lnTo>
                <a:lnTo>
                  <a:pt x="436" y="823"/>
                </a:lnTo>
                <a:close/>
                <a:moveTo>
                  <a:pt x="356" y="828"/>
                </a:moveTo>
                <a:lnTo>
                  <a:pt x="356" y="828"/>
                </a:lnTo>
                <a:lnTo>
                  <a:pt x="356" y="828"/>
                </a:lnTo>
                <a:lnTo>
                  <a:pt x="356" y="828"/>
                </a:lnTo>
                <a:lnTo>
                  <a:pt x="360" y="826"/>
                </a:lnTo>
                <a:lnTo>
                  <a:pt x="360" y="826"/>
                </a:lnTo>
                <a:lnTo>
                  <a:pt x="372" y="821"/>
                </a:lnTo>
                <a:lnTo>
                  <a:pt x="383" y="817"/>
                </a:lnTo>
                <a:lnTo>
                  <a:pt x="383" y="817"/>
                </a:lnTo>
                <a:lnTo>
                  <a:pt x="414" y="803"/>
                </a:lnTo>
                <a:lnTo>
                  <a:pt x="414" y="803"/>
                </a:lnTo>
                <a:lnTo>
                  <a:pt x="451" y="789"/>
                </a:lnTo>
                <a:lnTo>
                  <a:pt x="486" y="773"/>
                </a:lnTo>
                <a:lnTo>
                  <a:pt x="486" y="773"/>
                </a:lnTo>
                <a:lnTo>
                  <a:pt x="486" y="773"/>
                </a:lnTo>
                <a:lnTo>
                  <a:pt x="486" y="772"/>
                </a:lnTo>
                <a:lnTo>
                  <a:pt x="486" y="772"/>
                </a:lnTo>
                <a:lnTo>
                  <a:pt x="496" y="777"/>
                </a:lnTo>
                <a:lnTo>
                  <a:pt x="496" y="777"/>
                </a:lnTo>
                <a:lnTo>
                  <a:pt x="429" y="804"/>
                </a:lnTo>
                <a:lnTo>
                  <a:pt x="396" y="817"/>
                </a:lnTo>
                <a:lnTo>
                  <a:pt x="379" y="823"/>
                </a:lnTo>
                <a:lnTo>
                  <a:pt x="361" y="827"/>
                </a:lnTo>
                <a:lnTo>
                  <a:pt x="361" y="827"/>
                </a:lnTo>
                <a:lnTo>
                  <a:pt x="356" y="828"/>
                </a:lnTo>
                <a:lnTo>
                  <a:pt x="356" y="828"/>
                </a:lnTo>
                <a:close/>
                <a:moveTo>
                  <a:pt x="410" y="790"/>
                </a:moveTo>
                <a:lnTo>
                  <a:pt x="410" y="790"/>
                </a:lnTo>
                <a:lnTo>
                  <a:pt x="387" y="800"/>
                </a:lnTo>
                <a:lnTo>
                  <a:pt x="362" y="810"/>
                </a:lnTo>
                <a:lnTo>
                  <a:pt x="314" y="828"/>
                </a:lnTo>
                <a:lnTo>
                  <a:pt x="314" y="828"/>
                </a:lnTo>
                <a:lnTo>
                  <a:pt x="285" y="827"/>
                </a:lnTo>
                <a:lnTo>
                  <a:pt x="285" y="827"/>
                </a:lnTo>
                <a:lnTo>
                  <a:pt x="293" y="825"/>
                </a:lnTo>
                <a:lnTo>
                  <a:pt x="302" y="822"/>
                </a:lnTo>
                <a:lnTo>
                  <a:pt x="302" y="822"/>
                </a:lnTo>
                <a:lnTo>
                  <a:pt x="326" y="813"/>
                </a:lnTo>
                <a:lnTo>
                  <a:pt x="350" y="805"/>
                </a:lnTo>
                <a:lnTo>
                  <a:pt x="350" y="805"/>
                </a:lnTo>
                <a:lnTo>
                  <a:pt x="393" y="792"/>
                </a:lnTo>
                <a:lnTo>
                  <a:pt x="435" y="777"/>
                </a:lnTo>
                <a:lnTo>
                  <a:pt x="435" y="777"/>
                </a:lnTo>
                <a:lnTo>
                  <a:pt x="410" y="790"/>
                </a:lnTo>
                <a:lnTo>
                  <a:pt x="410" y="790"/>
                </a:lnTo>
                <a:close/>
                <a:moveTo>
                  <a:pt x="250" y="826"/>
                </a:moveTo>
                <a:lnTo>
                  <a:pt x="250" y="826"/>
                </a:lnTo>
                <a:lnTo>
                  <a:pt x="300" y="809"/>
                </a:lnTo>
                <a:lnTo>
                  <a:pt x="348" y="793"/>
                </a:lnTo>
                <a:lnTo>
                  <a:pt x="348" y="793"/>
                </a:lnTo>
                <a:lnTo>
                  <a:pt x="373" y="784"/>
                </a:lnTo>
                <a:lnTo>
                  <a:pt x="396" y="775"/>
                </a:lnTo>
                <a:lnTo>
                  <a:pt x="420" y="766"/>
                </a:lnTo>
                <a:lnTo>
                  <a:pt x="432" y="762"/>
                </a:lnTo>
                <a:lnTo>
                  <a:pt x="444" y="760"/>
                </a:lnTo>
                <a:lnTo>
                  <a:pt x="444" y="760"/>
                </a:lnTo>
                <a:lnTo>
                  <a:pt x="439" y="761"/>
                </a:lnTo>
                <a:lnTo>
                  <a:pt x="434" y="763"/>
                </a:lnTo>
                <a:lnTo>
                  <a:pt x="425" y="768"/>
                </a:lnTo>
                <a:lnTo>
                  <a:pt x="425" y="768"/>
                </a:lnTo>
                <a:lnTo>
                  <a:pt x="411" y="774"/>
                </a:lnTo>
                <a:lnTo>
                  <a:pt x="396" y="779"/>
                </a:lnTo>
                <a:lnTo>
                  <a:pt x="396" y="779"/>
                </a:lnTo>
                <a:lnTo>
                  <a:pt x="372" y="788"/>
                </a:lnTo>
                <a:lnTo>
                  <a:pt x="346" y="796"/>
                </a:lnTo>
                <a:lnTo>
                  <a:pt x="346" y="796"/>
                </a:lnTo>
                <a:lnTo>
                  <a:pt x="305" y="808"/>
                </a:lnTo>
                <a:lnTo>
                  <a:pt x="285" y="817"/>
                </a:lnTo>
                <a:lnTo>
                  <a:pt x="275" y="821"/>
                </a:lnTo>
                <a:lnTo>
                  <a:pt x="266" y="827"/>
                </a:lnTo>
                <a:lnTo>
                  <a:pt x="266" y="827"/>
                </a:lnTo>
                <a:lnTo>
                  <a:pt x="250" y="826"/>
                </a:lnTo>
                <a:lnTo>
                  <a:pt x="250" y="826"/>
                </a:lnTo>
                <a:close/>
                <a:moveTo>
                  <a:pt x="216" y="823"/>
                </a:moveTo>
                <a:lnTo>
                  <a:pt x="216" y="823"/>
                </a:lnTo>
                <a:lnTo>
                  <a:pt x="226" y="821"/>
                </a:lnTo>
                <a:lnTo>
                  <a:pt x="236" y="819"/>
                </a:lnTo>
                <a:lnTo>
                  <a:pt x="255" y="813"/>
                </a:lnTo>
                <a:lnTo>
                  <a:pt x="255" y="813"/>
                </a:lnTo>
                <a:lnTo>
                  <a:pt x="269" y="807"/>
                </a:lnTo>
                <a:lnTo>
                  <a:pt x="283" y="803"/>
                </a:lnTo>
                <a:lnTo>
                  <a:pt x="311" y="795"/>
                </a:lnTo>
                <a:lnTo>
                  <a:pt x="311" y="795"/>
                </a:lnTo>
                <a:lnTo>
                  <a:pt x="339" y="786"/>
                </a:lnTo>
                <a:lnTo>
                  <a:pt x="367" y="777"/>
                </a:lnTo>
                <a:lnTo>
                  <a:pt x="395" y="768"/>
                </a:lnTo>
                <a:lnTo>
                  <a:pt x="423" y="760"/>
                </a:lnTo>
                <a:lnTo>
                  <a:pt x="423" y="760"/>
                </a:lnTo>
                <a:lnTo>
                  <a:pt x="433" y="757"/>
                </a:lnTo>
                <a:lnTo>
                  <a:pt x="433" y="757"/>
                </a:lnTo>
                <a:lnTo>
                  <a:pt x="419" y="762"/>
                </a:lnTo>
                <a:lnTo>
                  <a:pt x="419" y="762"/>
                </a:lnTo>
                <a:lnTo>
                  <a:pt x="405" y="767"/>
                </a:lnTo>
                <a:lnTo>
                  <a:pt x="391" y="772"/>
                </a:lnTo>
                <a:lnTo>
                  <a:pt x="391" y="772"/>
                </a:lnTo>
                <a:lnTo>
                  <a:pt x="363" y="782"/>
                </a:lnTo>
                <a:lnTo>
                  <a:pt x="336" y="792"/>
                </a:lnTo>
                <a:lnTo>
                  <a:pt x="336" y="792"/>
                </a:lnTo>
                <a:lnTo>
                  <a:pt x="313" y="799"/>
                </a:lnTo>
                <a:lnTo>
                  <a:pt x="289" y="806"/>
                </a:lnTo>
                <a:lnTo>
                  <a:pt x="265" y="815"/>
                </a:lnTo>
                <a:lnTo>
                  <a:pt x="254" y="820"/>
                </a:lnTo>
                <a:lnTo>
                  <a:pt x="243" y="825"/>
                </a:lnTo>
                <a:lnTo>
                  <a:pt x="243" y="825"/>
                </a:lnTo>
                <a:lnTo>
                  <a:pt x="216" y="823"/>
                </a:lnTo>
                <a:lnTo>
                  <a:pt x="216" y="823"/>
                </a:lnTo>
                <a:close/>
                <a:moveTo>
                  <a:pt x="341" y="792"/>
                </a:moveTo>
                <a:lnTo>
                  <a:pt x="341" y="792"/>
                </a:lnTo>
                <a:lnTo>
                  <a:pt x="378" y="780"/>
                </a:lnTo>
                <a:lnTo>
                  <a:pt x="378" y="780"/>
                </a:lnTo>
                <a:lnTo>
                  <a:pt x="353" y="789"/>
                </a:lnTo>
                <a:lnTo>
                  <a:pt x="353" y="789"/>
                </a:lnTo>
                <a:lnTo>
                  <a:pt x="300" y="807"/>
                </a:lnTo>
                <a:lnTo>
                  <a:pt x="300" y="807"/>
                </a:lnTo>
                <a:lnTo>
                  <a:pt x="272" y="816"/>
                </a:lnTo>
                <a:lnTo>
                  <a:pt x="259" y="820"/>
                </a:lnTo>
                <a:lnTo>
                  <a:pt x="247" y="825"/>
                </a:lnTo>
                <a:lnTo>
                  <a:pt x="247" y="825"/>
                </a:lnTo>
                <a:lnTo>
                  <a:pt x="247" y="825"/>
                </a:lnTo>
                <a:lnTo>
                  <a:pt x="247" y="825"/>
                </a:lnTo>
                <a:lnTo>
                  <a:pt x="258" y="820"/>
                </a:lnTo>
                <a:lnTo>
                  <a:pt x="269" y="815"/>
                </a:lnTo>
                <a:lnTo>
                  <a:pt x="294" y="807"/>
                </a:lnTo>
                <a:lnTo>
                  <a:pt x="318" y="800"/>
                </a:lnTo>
                <a:lnTo>
                  <a:pt x="341" y="792"/>
                </a:lnTo>
                <a:lnTo>
                  <a:pt x="341" y="792"/>
                </a:lnTo>
                <a:close/>
                <a:moveTo>
                  <a:pt x="426" y="762"/>
                </a:moveTo>
                <a:lnTo>
                  <a:pt x="426" y="762"/>
                </a:lnTo>
                <a:lnTo>
                  <a:pt x="438" y="756"/>
                </a:lnTo>
                <a:lnTo>
                  <a:pt x="438" y="756"/>
                </a:lnTo>
                <a:lnTo>
                  <a:pt x="439" y="755"/>
                </a:lnTo>
                <a:lnTo>
                  <a:pt x="439" y="755"/>
                </a:lnTo>
                <a:lnTo>
                  <a:pt x="445" y="757"/>
                </a:lnTo>
                <a:lnTo>
                  <a:pt x="445" y="757"/>
                </a:lnTo>
                <a:lnTo>
                  <a:pt x="426" y="762"/>
                </a:lnTo>
                <a:lnTo>
                  <a:pt x="426" y="762"/>
                </a:lnTo>
                <a:close/>
                <a:moveTo>
                  <a:pt x="132" y="812"/>
                </a:moveTo>
                <a:lnTo>
                  <a:pt x="132" y="812"/>
                </a:lnTo>
                <a:lnTo>
                  <a:pt x="166" y="798"/>
                </a:lnTo>
                <a:lnTo>
                  <a:pt x="201" y="786"/>
                </a:lnTo>
                <a:lnTo>
                  <a:pt x="201" y="786"/>
                </a:lnTo>
                <a:lnTo>
                  <a:pt x="255" y="771"/>
                </a:lnTo>
                <a:lnTo>
                  <a:pt x="255" y="771"/>
                </a:lnTo>
                <a:lnTo>
                  <a:pt x="282" y="763"/>
                </a:lnTo>
                <a:lnTo>
                  <a:pt x="310" y="755"/>
                </a:lnTo>
                <a:lnTo>
                  <a:pt x="310" y="755"/>
                </a:lnTo>
                <a:lnTo>
                  <a:pt x="334" y="747"/>
                </a:lnTo>
                <a:lnTo>
                  <a:pt x="334" y="747"/>
                </a:lnTo>
                <a:lnTo>
                  <a:pt x="342" y="743"/>
                </a:lnTo>
                <a:lnTo>
                  <a:pt x="342" y="743"/>
                </a:lnTo>
                <a:lnTo>
                  <a:pt x="331" y="749"/>
                </a:lnTo>
                <a:lnTo>
                  <a:pt x="320" y="753"/>
                </a:lnTo>
                <a:lnTo>
                  <a:pt x="296" y="761"/>
                </a:lnTo>
                <a:lnTo>
                  <a:pt x="272" y="769"/>
                </a:lnTo>
                <a:lnTo>
                  <a:pt x="249" y="776"/>
                </a:lnTo>
                <a:lnTo>
                  <a:pt x="249" y="776"/>
                </a:lnTo>
                <a:lnTo>
                  <a:pt x="223" y="786"/>
                </a:lnTo>
                <a:lnTo>
                  <a:pt x="196" y="795"/>
                </a:lnTo>
                <a:lnTo>
                  <a:pt x="196" y="795"/>
                </a:lnTo>
                <a:lnTo>
                  <a:pt x="171" y="804"/>
                </a:lnTo>
                <a:lnTo>
                  <a:pt x="158" y="809"/>
                </a:lnTo>
                <a:lnTo>
                  <a:pt x="145" y="815"/>
                </a:lnTo>
                <a:lnTo>
                  <a:pt x="145" y="815"/>
                </a:lnTo>
                <a:lnTo>
                  <a:pt x="138" y="814"/>
                </a:lnTo>
                <a:lnTo>
                  <a:pt x="132" y="812"/>
                </a:lnTo>
                <a:lnTo>
                  <a:pt x="132" y="812"/>
                </a:lnTo>
                <a:close/>
                <a:moveTo>
                  <a:pt x="250" y="770"/>
                </a:moveTo>
                <a:lnTo>
                  <a:pt x="250" y="770"/>
                </a:lnTo>
                <a:lnTo>
                  <a:pt x="291" y="756"/>
                </a:lnTo>
                <a:lnTo>
                  <a:pt x="310" y="748"/>
                </a:lnTo>
                <a:lnTo>
                  <a:pt x="329" y="740"/>
                </a:lnTo>
                <a:lnTo>
                  <a:pt x="329" y="740"/>
                </a:lnTo>
                <a:lnTo>
                  <a:pt x="331" y="739"/>
                </a:lnTo>
                <a:lnTo>
                  <a:pt x="332" y="738"/>
                </a:lnTo>
                <a:lnTo>
                  <a:pt x="332" y="738"/>
                </a:lnTo>
                <a:lnTo>
                  <a:pt x="349" y="737"/>
                </a:lnTo>
                <a:lnTo>
                  <a:pt x="349" y="737"/>
                </a:lnTo>
                <a:lnTo>
                  <a:pt x="351" y="736"/>
                </a:lnTo>
                <a:lnTo>
                  <a:pt x="351" y="736"/>
                </a:lnTo>
                <a:lnTo>
                  <a:pt x="353" y="737"/>
                </a:lnTo>
                <a:lnTo>
                  <a:pt x="353" y="737"/>
                </a:lnTo>
                <a:lnTo>
                  <a:pt x="328" y="746"/>
                </a:lnTo>
                <a:lnTo>
                  <a:pt x="303" y="755"/>
                </a:lnTo>
                <a:lnTo>
                  <a:pt x="276" y="763"/>
                </a:lnTo>
                <a:lnTo>
                  <a:pt x="250" y="770"/>
                </a:lnTo>
                <a:lnTo>
                  <a:pt x="250" y="770"/>
                </a:lnTo>
                <a:close/>
                <a:moveTo>
                  <a:pt x="288" y="703"/>
                </a:moveTo>
                <a:lnTo>
                  <a:pt x="288" y="703"/>
                </a:lnTo>
                <a:lnTo>
                  <a:pt x="308" y="698"/>
                </a:lnTo>
                <a:lnTo>
                  <a:pt x="327" y="692"/>
                </a:lnTo>
                <a:lnTo>
                  <a:pt x="327" y="692"/>
                </a:lnTo>
                <a:lnTo>
                  <a:pt x="312" y="698"/>
                </a:lnTo>
                <a:lnTo>
                  <a:pt x="312" y="698"/>
                </a:lnTo>
                <a:lnTo>
                  <a:pt x="288" y="708"/>
                </a:lnTo>
                <a:lnTo>
                  <a:pt x="288" y="708"/>
                </a:lnTo>
                <a:lnTo>
                  <a:pt x="288" y="703"/>
                </a:lnTo>
                <a:lnTo>
                  <a:pt x="288" y="703"/>
                </a:lnTo>
                <a:close/>
                <a:moveTo>
                  <a:pt x="324" y="738"/>
                </a:moveTo>
                <a:lnTo>
                  <a:pt x="324" y="738"/>
                </a:lnTo>
                <a:lnTo>
                  <a:pt x="305" y="744"/>
                </a:lnTo>
                <a:lnTo>
                  <a:pt x="286" y="750"/>
                </a:lnTo>
                <a:lnTo>
                  <a:pt x="247" y="759"/>
                </a:lnTo>
                <a:lnTo>
                  <a:pt x="247" y="759"/>
                </a:lnTo>
                <a:lnTo>
                  <a:pt x="275" y="749"/>
                </a:lnTo>
                <a:lnTo>
                  <a:pt x="290" y="744"/>
                </a:lnTo>
                <a:lnTo>
                  <a:pt x="303" y="737"/>
                </a:lnTo>
                <a:lnTo>
                  <a:pt x="303" y="737"/>
                </a:lnTo>
                <a:lnTo>
                  <a:pt x="324" y="738"/>
                </a:lnTo>
                <a:lnTo>
                  <a:pt x="324" y="738"/>
                </a:lnTo>
                <a:close/>
                <a:moveTo>
                  <a:pt x="344" y="728"/>
                </a:moveTo>
                <a:lnTo>
                  <a:pt x="344" y="728"/>
                </a:lnTo>
                <a:lnTo>
                  <a:pt x="342" y="728"/>
                </a:lnTo>
                <a:lnTo>
                  <a:pt x="342" y="728"/>
                </a:lnTo>
                <a:lnTo>
                  <a:pt x="342" y="727"/>
                </a:lnTo>
                <a:lnTo>
                  <a:pt x="341" y="727"/>
                </a:lnTo>
                <a:lnTo>
                  <a:pt x="341" y="727"/>
                </a:lnTo>
                <a:lnTo>
                  <a:pt x="335" y="726"/>
                </a:lnTo>
                <a:lnTo>
                  <a:pt x="330" y="726"/>
                </a:lnTo>
                <a:lnTo>
                  <a:pt x="330" y="726"/>
                </a:lnTo>
                <a:lnTo>
                  <a:pt x="338" y="723"/>
                </a:lnTo>
                <a:lnTo>
                  <a:pt x="345" y="719"/>
                </a:lnTo>
                <a:lnTo>
                  <a:pt x="345" y="719"/>
                </a:lnTo>
                <a:lnTo>
                  <a:pt x="344" y="728"/>
                </a:lnTo>
                <a:lnTo>
                  <a:pt x="344" y="728"/>
                </a:lnTo>
                <a:close/>
                <a:moveTo>
                  <a:pt x="324" y="727"/>
                </a:moveTo>
                <a:lnTo>
                  <a:pt x="324" y="727"/>
                </a:lnTo>
                <a:lnTo>
                  <a:pt x="324" y="728"/>
                </a:lnTo>
                <a:lnTo>
                  <a:pt x="325" y="729"/>
                </a:lnTo>
                <a:lnTo>
                  <a:pt x="325" y="729"/>
                </a:lnTo>
                <a:lnTo>
                  <a:pt x="298" y="727"/>
                </a:lnTo>
                <a:lnTo>
                  <a:pt x="298" y="727"/>
                </a:lnTo>
                <a:lnTo>
                  <a:pt x="319" y="723"/>
                </a:lnTo>
                <a:lnTo>
                  <a:pt x="319" y="723"/>
                </a:lnTo>
                <a:lnTo>
                  <a:pt x="330" y="720"/>
                </a:lnTo>
                <a:lnTo>
                  <a:pt x="341" y="719"/>
                </a:lnTo>
                <a:lnTo>
                  <a:pt x="341" y="719"/>
                </a:lnTo>
                <a:lnTo>
                  <a:pt x="337" y="720"/>
                </a:lnTo>
                <a:lnTo>
                  <a:pt x="333" y="722"/>
                </a:lnTo>
                <a:lnTo>
                  <a:pt x="324" y="727"/>
                </a:lnTo>
                <a:lnTo>
                  <a:pt x="324" y="727"/>
                </a:lnTo>
                <a:close/>
                <a:moveTo>
                  <a:pt x="289" y="726"/>
                </a:moveTo>
                <a:lnTo>
                  <a:pt x="289" y="726"/>
                </a:lnTo>
                <a:lnTo>
                  <a:pt x="289" y="724"/>
                </a:lnTo>
                <a:lnTo>
                  <a:pt x="289" y="724"/>
                </a:lnTo>
                <a:lnTo>
                  <a:pt x="288" y="722"/>
                </a:lnTo>
                <a:lnTo>
                  <a:pt x="288" y="722"/>
                </a:lnTo>
                <a:lnTo>
                  <a:pt x="300" y="720"/>
                </a:lnTo>
                <a:lnTo>
                  <a:pt x="311" y="717"/>
                </a:lnTo>
                <a:lnTo>
                  <a:pt x="322" y="714"/>
                </a:lnTo>
                <a:lnTo>
                  <a:pt x="334" y="711"/>
                </a:lnTo>
                <a:lnTo>
                  <a:pt x="334" y="711"/>
                </a:lnTo>
                <a:lnTo>
                  <a:pt x="337" y="711"/>
                </a:lnTo>
                <a:lnTo>
                  <a:pt x="335" y="712"/>
                </a:lnTo>
                <a:lnTo>
                  <a:pt x="328" y="714"/>
                </a:lnTo>
                <a:lnTo>
                  <a:pt x="328" y="714"/>
                </a:lnTo>
                <a:lnTo>
                  <a:pt x="320" y="717"/>
                </a:lnTo>
                <a:lnTo>
                  <a:pt x="312" y="719"/>
                </a:lnTo>
                <a:lnTo>
                  <a:pt x="312" y="719"/>
                </a:lnTo>
                <a:lnTo>
                  <a:pt x="301" y="722"/>
                </a:lnTo>
                <a:lnTo>
                  <a:pt x="289" y="726"/>
                </a:lnTo>
                <a:lnTo>
                  <a:pt x="289" y="726"/>
                </a:lnTo>
                <a:close/>
                <a:moveTo>
                  <a:pt x="287" y="713"/>
                </a:moveTo>
                <a:lnTo>
                  <a:pt x="287" y="713"/>
                </a:lnTo>
                <a:lnTo>
                  <a:pt x="299" y="712"/>
                </a:lnTo>
                <a:lnTo>
                  <a:pt x="311" y="709"/>
                </a:lnTo>
                <a:lnTo>
                  <a:pt x="311" y="709"/>
                </a:lnTo>
                <a:lnTo>
                  <a:pt x="311" y="709"/>
                </a:lnTo>
                <a:lnTo>
                  <a:pt x="287" y="718"/>
                </a:lnTo>
                <a:lnTo>
                  <a:pt x="287" y="718"/>
                </a:lnTo>
                <a:lnTo>
                  <a:pt x="287" y="713"/>
                </a:lnTo>
                <a:lnTo>
                  <a:pt x="287" y="713"/>
                </a:lnTo>
                <a:close/>
                <a:moveTo>
                  <a:pt x="328" y="681"/>
                </a:moveTo>
                <a:lnTo>
                  <a:pt x="328" y="681"/>
                </a:lnTo>
                <a:lnTo>
                  <a:pt x="309" y="690"/>
                </a:lnTo>
                <a:lnTo>
                  <a:pt x="289" y="699"/>
                </a:lnTo>
                <a:lnTo>
                  <a:pt x="289" y="699"/>
                </a:lnTo>
                <a:lnTo>
                  <a:pt x="292" y="691"/>
                </a:lnTo>
                <a:lnTo>
                  <a:pt x="292" y="691"/>
                </a:lnTo>
                <a:lnTo>
                  <a:pt x="312" y="685"/>
                </a:lnTo>
                <a:lnTo>
                  <a:pt x="312" y="685"/>
                </a:lnTo>
                <a:lnTo>
                  <a:pt x="325" y="682"/>
                </a:lnTo>
                <a:lnTo>
                  <a:pt x="325" y="682"/>
                </a:lnTo>
                <a:lnTo>
                  <a:pt x="332" y="680"/>
                </a:lnTo>
                <a:lnTo>
                  <a:pt x="328" y="681"/>
                </a:lnTo>
                <a:lnTo>
                  <a:pt x="328" y="681"/>
                </a:lnTo>
                <a:close/>
                <a:moveTo>
                  <a:pt x="296" y="680"/>
                </a:moveTo>
                <a:lnTo>
                  <a:pt x="296" y="680"/>
                </a:lnTo>
                <a:lnTo>
                  <a:pt x="313" y="677"/>
                </a:lnTo>
                <a:lnTo>
                  <a:pt x="321" y="675"/>
                </a:lnTo>
                <a:lnTo>
                  <a:pt x="328" y="672"/>
                </a:lnTo>
                <a:lnTo>
                  <a:pt x="328" y="672"/>
                </a:lnTo>
                <a:lnTo>
                  <a:pt x="319" y="676"/>
                </a:lnTo>
                <a:lnTo>
                  <a:pt x="311" y="679"/>
                </a:lnTo>
                <a:lnTo>
                  <a:pt x="302" y="682"/>
                </a:lnTo>
                <a:lnTo>
                  <a:pt x="294" y="687"/>
                </a:lnTo>
                <a:lnTo>
                  <a:pt x="294" y="687"/>
                </a:lnTo>
                <a:lnTo>
                  <a:pt x="296" y="680"/>
                </a:lnTo>
                <a:lnTo>
                  <a:pt x="296" y="680"/>
                </a:lnTo>
                <a:close/>
                <a:moveTo>
                  <a:pt x="300" y="671"/>
                </a:moveTo>
                <a:lnTo>
                  <a:pt x="300" y="671"/>
                </a:lnTo>
                <a:lnTo>
                  <a:pt x="318" y="667"/>
                </a:lnTo>
                <a:lnTo>
                  <a:pt x="318" y="667"/>
                </a:lnTo>
                <a:lnTo>
                  <a:pt x="323" y="666"/>
                </a:lnTo>
                <a:lnTo>
                  <a:pt x="323" y="666"/>
                </a:lnTo>
                <a:lnTo>
                  <a:pt x="321" y="666"/>
                </a:lnTo>
                <a:lnTo>
                  <a:pt x="321" y="666"/>
                </a:lnTo>
                <a:lnTo>
                  <a:pt x="309" y="670"/>
                </a:lnTo>
                <a:lnTo>
                  <a:pt x="298" y="675"/>
                </a:lnTo>
                <a:lnTo>
                  <a:pt x="298" y="675"/>
                </a:lnTo>
                <a:lnTo>
                  <a:pt x="300" y="671"/>
                </a:lnTo>
                <a:lnTo>
                  <a:pt x="300" y="671"/>
                </a:lnTo>
                <a:close/>
                <a:moveTo>
                  <a:pt x="224" y="749"/>
                </a:moveTo>
                <a:lnTo>
                  <a:pt x="224" y="749"/>
                </a:lnTo>
                <a:lnTo>
                  <a:pt x="239" y="746"/>
                </a:lnTo>
                <a:lnTo>
                  <a:pt x="254" y="743"/>
                </a:lnTo>
                <a:lnTo>
                  <a:pt x="269" y="740"/>
                </a:lnTo>
                <a:lnTo>
                  <a:pt x="285" y="736"/>
                </a:lnTo>
                <a:lnTo>
                  <a:pt x="285" y="736"/>
                </a:lnTo>
                <a:lnTo>
                  <a:pt x="288" y="736"/>
                </a:lnTo>
                <a:lnTo>
                  <a:pt x="288" y="736"/>
                </a:lnTo>
                <a:lnTo>
                  <a:pt x="259" y="745"/>
                </a:lnTo>
                <a:lnTo>
                  <a:pt x="245" y="750"/>
                </a:lnTo>
                <a:lnTo>
                  <a:pt x="231" y="754"/>
                </a:lnTo>
                <a:lnTo>
                  <a:pt x="231" y="754"/>
                </a:lnTo>
                <a:lnTo>
                  <a:pt x="190" y="764"/>
                </a:lnTo>
                <a:lnTo>
                  <a:pt x="170" y="771"/>
                </a:lnTo>
                <a:lnTo>
                  <a:pt x="150" y="777"/>
                </a:lnTo>
                <a:lnTo>
                  <a:pt x="150" y="777"/>
                </a:lnTo>
                <a:lnTo>
                  <a:pt x="158" y="772"/>
                </a:lnTo>
                <a:lnTo>
                  <a:pt x="167" y="768"/>
                </a:lnTo>
                <a:lnTo>
                  <a:pt x="185" y="760"/>
                </a:lnTo>
                <a:lnTo>
                  <a:pt x="205" y="754"/>
                </a:lnTo>
                <a:lnTo>
                  <a:pt x="224" y="749"/>
                </a:lnTo>
                <a:lnTo>
                  <a:pt x="224" y="749"/>
                </a:lnTo>
                <a:close/>
                <a:moveTo>
                  <a:pt x="143" y="782"/>
                </a:moveTo>
                <a:lnTo>
                  <a:pt x="143" y="782"/>
                </a:lnTo>
                <a:lnTo>
                  <a:pt x="146" y="780"/>
                </a:lnTo>
                <a:lnTo>
                  <a:pt x="146" y="780"/>
                </a:lnTo>
                <a:lnTo>
                  <a:pt x="147" y="781"/>
                </a:lnTo>
                <a:lnTo>
                  <a:pt x="148" y="781"/>
                </a:lnTo>
                <a:lnTo>
                  <a:pt x="148" y="781"/>
                </a:lnTo>
                <a:lnTo>
                  <a:pt x="171" y="773"/>
                </a:lnTo>
                <a:lnTo>
                  <a:pt x="194" y="766"/>
                </a:lnTo>
                <a:lnTo>
                  <a:pt x="242" y="753"/>
                </a:lnTo>
                <a:lnTo>
                  <a:pt x="242" y="753"/>
                </a:lnTo>
                <a:lnTo>
                  <a:pt x="264" y="746"/>
                </a:lnTo>
                <a:lnTo>
                  <a:pt x="287" y="739"/>
                </a:lnTo>
                <a:lnTo>
                  <a:pt x="287" y="739"/>
                </a:lnTo>
                <a:lnTo>
                  <a:pt x="294" y="737"/>
                </a:lnTo>
                <a:lnTo>
                  <a:pt x="294" y="737"/>
                </a:lnTo>
                <a:lnTo>
                  <a:pt x="299" y="737"/>
                </a:lnTo>
                <a:lnTo>
                  <a:pt x="299" y="737"/>
                </a:lnTo>
                <a:lnTo>
                  <a:pt x="289" y="742"/>
                </a:lnTo>
                <a:lnTo>
                  <a:pt x="289" y="742"/>
                </a:lnTo>
                <a:lnTo>
                  <a:pt x="268" y="750"/>
                </a:lnTo>
                <a:lnTo>
                  <a:pt x="247" y="757"/>
                </a:lnTo>
                <a:lnTo>
                  <a:pt x="206" y="770"/>
                </a:lnTo>
                <a:lnTo>
                  <a:pt x="164" y="784"/>
                </a:lnTo>
                <a:lnTo>
                  <a:pt x="143" y="792"/>
                </a:lnTo>
                <a:lnTo>
                  <a:pt x="123" y="801"/>
                </a:lnTo>
                <a:lnTo>
                  <a:pt x="123" y="801"/>
                </a:lnTo>
                <a:lnTo>
                  <a:pt x="128" y="795"/>
                </a:lnTo>
                <a:lnTo>
                  <a:pt x="134" y="790"/>
                </a:lnTo>
                <a:lnTo>
                  <a:pt x="143" y="782"/>
                </a:lnTo>
                <a:lnTo>
                  <a:pt x="143" y="782"/>
                </a:lnTo>
                <a:close/>
                <a:moveTo>
                  <a:pt x="205" y="773"/>
                </a:moveTo>
                <a:lnTo>
                  <a:pt x="205" y="773"/>
                </a:lnTo>
                <a:lnTo>
                  <a:pt x="166" y="787"/>
                </a:lnTo>
                <a:lnTo>
                  <a:pt x="148" y="794"/>
                </a:lnTo>
                <a:lnTo>
                  <a:pt x="129" y="800"/>
                </a:lnTo>
                <a:lnTo>
                  <a:pt x="129" y="800"/>
                </a:lnTo>
                <a:lnTo>
                  <a:pt x="137" y="797"/>
                </a:lnTo>
                <a:lnTo>
                  <a:pt x="137" y="797"/>
                </a:lnTo>
                <a:lnTo>
                  <a:pt x="151" y="791"/>
                </a:lnTo>
                <a:lnTo>
                  <a:pt x="165" y="785"/>
                </a:lnTo>
                <a:lnTo>
                  <a:pt x="165" y="785"/>
                </a:lnTo>
                <a:lnTo>
                  <a:pt x="184" y="779"/>
                </a:lnTo>
                <a:lnTo>
                  <a:pt x="205" y="773"/>
                </a:lnTo>
                <a:lnTo>
                  <a:pt x="205" y="773"/>
                </a:lnTo>
                <a:close/>
                <a:moveTo>
                  <a:pt x="121" y="805"/>
                </a:moveTo>
                <a:lnTo>
                  <a:pt x="121" y="805"/>
                </a:lnTo>
                <a:lnTo>
                  <a:pt x="148" y="796"/>
                </a:lnTo>
                <a:lnTo>
                  <a:pt x="173" y="787"/>
                </a:lnTo>
                <a:lnTo>
                  <a:pt x="199" y="777"/>
                </a:lnTo>
                <a:lnTo>
                  <a:pt x="225" y="768"/>
                </a:lnTo>
                <a:lnTo>
                  <a:pt x="225" y="768"/>
                </a:lnTo>
                <a:lnTo>
                  <a:pt x="239" y="764"/>
                </a:lnTo>
                <a:lnTo>
                  <a:pt x="253" y="760"/>
                </a:lnTo>
                <a:lnTo>
                  <a:pt x="281" y="753"/>
                </a:lnTo>
                <a:lnTo>
                  <a:pt x="281" y="753"/>
                </a:lnTo>
                <a:lnTo>
                  <a:pt x="307" y="746"/>
                </a:lnTo>
                <a:lnTo>
                  <a:pt x="307" y="746"/>
                </a:lnTo>
                <a:lnTo>
                  <a:pt x="314" y="744"/>
                </a:lnTo>
                <a:lnTo>
                  <a:pt x="314" y="744"/>
                </a:lnTo>
                <a:lnTo>
                  <a:pt x="291" y="754"/>
                </a:lnTo>
                <a:lnTo>
                  <a:pt x="267" y="762"/>
                </a:lnTo>
                <a:lnTo>
                  <a:pt x="220" y="778"/>
                </a:lnTo>
                <a:lnTo>
                  <a:pt x="220" y="778"/>
                </a:lnTo>
                <a:lnTo>
                  <a:pt x="188" y="788"/>
                </a:lnTo>
                <a:lnTo>
                  <a:pt x="188" y="788"/>
                </a:lnTo>
                <a:lnTo>
                  <a:pt x="158" y="798"/>
                </a:lnTo>
                <a:lnTo>
                  <a:pt x="129" y="810"/>
                </a:lnTo>
                <a:lnTo>
                  <a:pt x="129" y="810"/>
                </a:lnTo>
                <a:lnTo>
                  <a:pt x="123" y="807"/>
                </a:lnTo>
                <a:lnTo>
                  <a:pt x="123" y="807"/>
                </a:lnTo>
                <a:lnTo>
                  <a:pt x="121" y="806"/>
                </a:lnTo>
                <a:lnTo>
                  <a:pt x="121" y="805"/>
                </a:lnTo>
                <a:lnTo>
                  <a:pt x="121" y="805"/>
                </a:lnTo>
                <a:close/>
                <a:moveTo>
                  <a:pt x="152" y="816"/>
                </a:moveTo>
                <a:lnTo>
                  <a:pt x="152" y="816"/>
                </a:lnTo>
                <a:lnTo>
                  <a:pt x="183" y="807"/>
                </a:lnTo>
                <a:lnTo>
                  <a:pt x="216" y="798"/>
                </a:lnTo>
                <a:lnTo>
                  <a:pt x="278" y="777"/>
                </a:lnTo>
                <a:lnTo>
                  <a:pt x="278" y="777"/>
                </a:lnTo>
                <a:lnTo>
                  <a:pt x="309" y="768"/>
                </a:lnTo>
                <a:lnTo>
                  <a:pt x="339" y="761"/>
                </a:lnTo>
                <a:lnTo>
                  <a:pt x="339" y="761"/>
                </a:lnTo>
                <a:lnTo>
                  <a:pt x="280" y="781"/>
                </a:lnTo>
                <a:lnTo>
                  <a:pt x="280" y="781"/>
                </a:lnTo>
                <a:lnTo>
                  <a:pt x="253" y="790"/>
                </a:lnTo>
                <a:lnTo>
                  <a:pt x="225" y="799"/>
                </a:lnTo>
                <a:lnTo>
                  <a:pt x="197" y="808"/>
                </a:lnTo>
                <a:lnTo>
                  <a:pt x="170" y="819"/>
                </a:lnTo>
                <a:lnTo>
                  <a:pt x="170" y="819"/>
                </a:lnTo>
                <a:lnTo>
                  <a:pt x="170" y="819"/>
                </a:lnTo>
                <a:lnTo>
                  <a:pt x="170" y="819"/>
                </a:lnTo>
                <a:lnTo>
                  <a:pt x="152" y="816"/>
                </a:lnTo>
                <a:lnTo>
                  <a:pt x="152" y="816"/>
                </a:lnTo>
                <a:close/>
                <a:moveTo>
                  <a:pt x="179" y="820"/>
                </a:moveTo>
                <a:lnTo>
                  <a:pt x="179" y="820"/>
                </a:lnTo>
                <a:lnTo>
                  <a:pt x="205" y="815"/>
                </a:lnTo>
                <a:lnTo>
                  <a:pt x="230" y="807"/>
                </a:lnTo>
                <a:lnTo>
                  <a:pt x="254" y="800"/>
                </a:lnTo>
                <a:lnTo>
                  <a:pt x="279" y="791"/>
                </a:lnTo>
                <a:lnTo>
                  <a:pt x="279" y="791"/>
                </a:lnTo>
                <a:lnTo>
                  <a:pt x="336" y="773"/>
                </a:lnTo>
                <a:lnTo>
                  <a:pt x="364" y="764"/>
                </a:lnTo>
                <a:lnTo>
                  <a:pt x="393" y="756"/>
                </a:lnTo>
                <a:lnTo>
                  <a:pt x="393" y="756"/>
                </a:lnTo>
                <a:lnTo>
                  <a:pt x="378" y="762"/>
                </a:lnTo>
                <a:lnTo>
                  <a:pt x="378" y="762"/>
                </a:lnTo>
                <a:lnTo>
                  <a:pt x="317" y="786"/>
                </a:lnTo>
                <a:lnTo>
                  <a:pt x="317" y="786"/>
                </a:lnTo>
                <a:lnTo>
                  <a:pt x="290" y="795"/>
                </a:lnTo>
                <a:lnTo>
                  <a:pt x="263" y="803"/>
                </a:lnTo>
                <a:lnTo>
                  <a:pt x="236" y="812"/>
                </a:lnTo>
                <a:lnTo>
                  <a:pt x="223" y="816"/>
                </a:lnTo>
                <a:lnTo>
                  <a:pt x="210" y="822"/>
                </a:lnTo>
                <a:lnTo>
                  <a:pt x="210" y="822"/>
                </a:lnTo>
                <a:lnTo>
                  <a:pt x="210" y="823"/>
                </a:lnTo>
                <a:lnTo>
                  <a:pt x="210" y="823"/>
                </a:lnTo>
                <a:lnTo>
                  <a:pt x="205" y="822"/>
                </a:lnTo>
                <a:lnTo>
                  <a:pt x="205" y="822"/>
                </a:lnTo>
                <a:lnTo>
                  <a:pt x="179" y="820"/>
                </a:lnTo>
                <a:lnTo>
                  <a:pt x="179" y="820"/>
                </a:lnTo>
                <a:close/>
                <a:moveTo>
                  <a:pt x="320" y="828"/>
                </a:moveTo>
                <a:lnTo>
                  <a:pt x="320" y="828"/>
                </a:lnTo>
                <a:lnTo>
                  <a:pt x="393" y="805"/>
                </a:lnTo>
                <a:lnTo>
                  <a:pt x="393" y="805"/>
                </a:lnTo>
                <a:lnTo>
                  <a:pt x="431" y="792"/>
                </a:lnTo>
                <a:lnTo>
                  <a:pt x="469" y="779"/>
                </a:lnTo>
                <a:lnTo>
                  <a:pt x="469" y="779"/>
                </a:lnTo>
                <a:lnTo>
                  <a:pt x="460" y="783"/>
                </a:lnTo>
                <a:lnTo>
                  <a:pt x="460" y="783"/>
                </a:lnTo>
                <a:lnTo>
                  <a:pt x="414" y="801"/>
                </a:lnTo>
                <a:lnTo>
                  <a:pt x="414" y="801"/>
                </a:lnTo>
                <a:lnTo>
                  <a:pt x="383" y="814"/>
                </a:lnTo>
                <a:lnTo>
                  <a:pt x="368" y="821"/>
                </a:lnTo>
                <a:lnTo>
                  <a:pt x="352" y="828"/>
                </a:lnTo>
                <a:lnTo>
                  <a:pt x="352" y="828"/>
                </a:lnTo>
                <a:lnTo>
                  <a:pt x="320" y="828"/>
                </a:lnTo>
                <a:lnTo>
                  <a:pt x="320" y="828"/>
                </a:lnTo>
                <a:close/>
                <a:moveTo>
                  <a:pt x="366" y="828"/>
                </a:moveTo>
                <a:lnTo>
                  <a:pt x="366" y="828"/>
                </a:lnTo>
                <a:lnTo>
                  <a:pt x="380" y="824"/>
                </a:lnTo>
                <a:lnTo>
                  <a:pt x="394" y="820"/>
                </a:lnTo>
                <a:lnTo>
                  <a:pt x="420" y="809"/>
                </a:lnTo>
                <a:lnTo>
                  <a:pt x="420" y="809"/>
                </a:lnTo>
                <a:lnTo>
                  <a:pt x="451" y="798"/>
                </a:lnTo>
                <a:lnTo>
                  <a:pt x="466" y="792"/>
                </a:lnTo>
                <a:lnTo>
                  <a:pt x="481" y="786"/>
                </a:lnTo>
                <a:lnTo>
                  <a:pt x="481" y="786"/>
                </a:lnTo>
                <a:lnTo>
                  <a:pt x="488" y="782"/>
                </a:lnTo>
                <a:lnTo>
                  <a:pt x="494" y="778"/>
                </a:lnTo>
                <a:lnTo>
                  <a:pt x="494" y="778"/>
                </a:lnTo>
                <a:lnTo>
                  <a:pt x="487" y="783"/>
                </a:lnTo>
                <a:lnTo>
                  <a:pt x="480" y="787"/>
                </a:lnTo>
                <a:lnTo>
                  <a:pt x="480" y="787"/>
                </a:lnTo>
                <a:lnTo>
                  <a:pt x="464" y="794"/>
                </a:lnTo>
                <a:lnTo>
                  <a:pt x="447" y="801"/>
                </a:lnTo>
                <a:lnTo>
                  <a:pt x="447" y="801"/>
                </a:lnTo>
                <a:lnTo>
                  <a:pt x="433" y="806"/>
                </a:lnTo>
                <a:lnTo>
                  <a:pt x="421" y="813"/>
                </a:lnTo>
                <a:lnTo>
                  <a:pt x="409" y="819"/>
                </a:lnTo>
                <a:lnTo>
                  <a:pt x="397" y="827"/>
                </a:lnTo>
                <a:lnTo>
                  <a:pt x="397" y="827"/>
                </a:lnTo>
                <a:lnTo>
                  <a:pt x="392" y="827"/>
                </a:lnTo>
                <a:lnTo>
                  <a:pt x="392" y="827"/>
                </a:lnTo>
                <a:lnTo>
                  <a:pt x="366" y="828"/>
                </a:lnTo>
                <a:lnTo>
                  <a:pt x="366" y="828"/>
                </a:lnTo>
                <a:close/>
                <a:moveTo>
                  <a:pt x="494" y="817"/>
                </a:moveTo>
                <a:lnTo>
                  <a:pt x="494" y="817"/>
                </a:lnTo>
                <a:lnTo>
                  <a:pt x="508" y="813"/>
                </a:lnTo>
                <a:lnTo>
                  <a:pt x="522" y="806"/>
                </a:lnTo>
                <a:lnTo>
                  <a:pt x="522" y="806"/>
                </a:lnTo>
                <a:lnTo>
                  <a:pt x="517" y="809"/>
                </a:lnTo>
                <a:lnTo>
                  <a:pt x="510" y="813"/>
                </a:lnTo>
                <a:lnTo>
                  <a:pt x="494" y="817"/>
                </a:lnTo>
                <a:lnTo>
                  <a:pt x="494" y="817"/>
                </a:lnTo>
                <a:close/>
                <a:moveTo>
                  <a:pt x="520" y="794"/>
                </a:moveTo>
                <a:lnTo>
                  <a:pt x="520" y="794"/>
                </a:lnTo>
                <a:lnTo>
                  <a:pt x="498" y="801"/>
                </a:lnTo>
                <a:lnTo>
                  <a:pt x="476" y="808"/>
                </a:lnTo>
                <a:lnTo>
                  <a:pt x="476" y="808"/>
                </a:lnTo>
                <a:lnTo>
                  <a:pt x="453" y="817"/>
                </a:lnTo>
                <a:lnTo>
                  <a:pt x="453" y="817"/>
                </a:lnTo>
                <a:lnTo>
                  <a:pt x="445" y="820"/>
                </a:lnTo>
                <a:lnTo>
                  <a:pt x="445" y="820"/>
                </a:lnTo>
                <a:lnTo>
                  <a:pt x="464" y="810"/>
                </a:lnTo>
                <a:lnTo>
                  <a:pt x="481" y="801"/>
                </a:lnTo>
                <a:lnTo>
                  <a:pt x="481" y="801"/>
                </a:lnTo>
                <a:lnTo>
                  <a:pt x="495" y="795"/>
                </a:lnTo>
                <a:lnTo>
                  <a:pt x="495" y="795"/>
                </a:lnTo>
                <a:lnTo>
                  <a:pt x="503" y="791"/>
                </a:lnTo>
                <a:lnTo>
                  <a:pt x="510" y="786"/>
                </a:lnTo>
                <a:lnTo>
                  <a:pt x="510" y="786"/>
                </a:lnTo>
                <a:lnTo>
                  <a:pt x="511" y="786"/>
                </a:lnTo>
                <a:lnTo>
                  <a:pt x="511" y="786"/>
                </a:lnTo>
                <a:lnTo>
                  <a:pt x="516" y="790"/>
                </a:lnTo>
                <a:lnTo>
                  <a:pt x="520" y="794"/>
                </a:lnTo>
                <a:lnTo>
                  <a:pt x="520" y="794"/>
                </a:lnTo>
                <a:close/>
                <a:moveTo>
                  <a:pt x="466" y="764"/>
                </a:moveTo>
                <a:lnTo>
                  <a:pt x="466" y="764"/>
                </a:lnTo>
                <a:lnTo>
                  <a:pt x="418" y="781"/>
                </a:lnTo>
                <a:lnTo>
                  <a:pt x="395" y="789"/>
                </a:lnTo>
                <a:lnTo>
                  <a:pt x="371" y="797"/>
                </a:lnTo>
                <a:lnTo>
                  <a:pt x="371" y="797"/>
                </a:lnTo>
                <a:lnTo>
                  <a:pt x="345" y="804"/>
                </a:lnTo>
                <a:lnTo>
                  <a:pt x="319" y="813"/>
                </a:lnTo>
                <a:lnTo>
                  <a:pt x="319" y="813"/>
                </a:lnTo>
                <a:lnTo>
                  <a:pt x="297" y="821"/>
                </a:lnTo>
                <a:lnTo>
                  <a:pt x="286" y="825"/>
                </a:lnTo>
                <a:lnTo>
                  <a:pt x="274" y="827"/>
                </a:lnTo>
                <a:lnTo>
                  <a:pt x="274" y="827"/>
                </a:lnTo>
                <a:lnTo>
                  <a:pt x="271" y="827"/>
                </a:lnTo>
                <a:lnTo>
                  <a:pt x="271" y="827"/>
                </a:lnTo>
                <a:lnTo>
                  <a:pt x="283" y="819"/>
                </a:lnTo>
                <a:lnTo>
                  <a:pt x="283" y="819"/>
                </a:lnTo>
                <a:lnTo>
                  <a:pt x="296" y="814"/>
                </a:lnTo>
                <a:lnTo>
                  <a:pt x="309" y="809"/>
                </a:lnTo>
                <a:lnTo>
                  <a:pt x="309" y="809"/>
                </a:lnTo>
                <a:lnTo>
                  <a:pt x="351" y="796"/>
                </a:lnTo>
                <a:lnTo>
                  <a:pt x="351" y="796"/>
                </a:lnTo>
                <a:lnTo>
                  <a:pt x="377" y="788"/>
                </a:lnTo>
                <a:lnTo>
                  <a:pt x="401" y="780"/>
                </a:lnTo>
                <a:lnTo>
                  <a:pt x="425" y="770"/>
                </a:lnTo>
                <a:lnTo>
                  <a:pt x="449" y="759"/>
                </a:lnTo>
                <a:lnTo>
                  <a:pt x="449" y="759"/>
                </a:lnTo>
                <a:lnTo>
                  <a:pt x="450" y="759"/>
                </a:lnTo>
                <a:lnTo>
                  <a:pt x="450" y="759"/>
                </a:lnTo>
                <a:lnTo>
                  <a:pt x="458" y="761"/>
                </a:lnTo>
                <a:lnTo>
                  <a:pt x="458" y="761"/>
                </a:lnTo>
                <a:lnTo>
                  <a:pt x="466" y="764"/>
                </a:lnTo>
                <a:lnTo>
                  <a:pt x="466" y="764"/>
                </a:lnTo>
                <a:close/>
                <a:moveTo>
                  <a:pt x="345" y="717"/>
                </a:moveTo>
                <a:lnTo>
                  <a:pt x="345" y="717"/>
                </a:lnTo>
                <a:lnTo>
                  <a:pt x="332" y="718"/>
                </a:lnTo>
                <a:lnTo>
                  <a:pt x="318" y="721"/>
                </a:lnTo>
                <a:lnTo>
                  <a:pt x="318" y="721"/>
                </a:lnTo>
                <a:lnTo>
                  <a:pt x="305" y="724"/>
                </a:lnTo>
                <a:lnTo>
                  <a:pt x="305" y="724"/>
                </a:lnTo>
                <a:lnTo>
                  <a:pt x="294" y="727"/>
                </a:lnTo>
                <a:lnTo>
                  <a:pt x="294" y="727"/>
                </a:lnTo>
                <a:lnTo>
                  <a:pt x="293" y="727"/>
                </a:lnTo>
                <a:lnTo>
                  <a:pt x="293" y="727"/>
                </a:lnTo>
                <a:lnTo>
                  <a:pt x="294" y="726"/>
                </a:lnTo>
                <a:lnTo>
                  <a:pt x="294" y="726"/>
                </a:lnTo>
                <a:lnTo>
                  <a:pt x="306" y="723"/>
                </a:lnTo>
                <a:lnTo>
                  <a:pt x="318" y="719"/>
                </a:lnTo>
                <a:lnTo>
                  <a:pt x="330" y="716"/>
                </a:lnTo>
                <a:lnTo>
                  <a:pt x="336" y="713"/>
                </a:lnTo>
                <a:lnTo>
                  <a:pt x="342" y="710"/>
                </a:lnTo>
                <a:lnTo>
                  <a:pt x="342" y="710"/>
                </a:lnTo>
                <a:lnTo>
                  <a:pt x="342" y="709"/>
                </a:lnTo>
                <a:lnTo>
                  <a:pt x="341" y="708"/>
                </a:lnTo>
                <a:lnTo>
                  <a:pt x="341" y="708"/>
                </a:lnTo>
                <a:lnTo>
                  <a:pt x="328" y="710"/>
                </a:lnTo>
                <a:lnTo>
                  <a:pt x="314" y="714"/>
                </a:lnTo>
                <a:lnTo>
                  <a:pt x="301" y="717"/>
                </a:lnTo>
                <a:lnTo>
                  <a:pt x="288" y="720"/>
                </a:lnTo>
                <a:lnTo>
                  <a:pt x="288" y="720"/>
                </a:lnTo>
                <a:lnTo>
                  <a:pt x="288" y="719"/>
                </a:lnTo>
                <a:lnTo>
                  <a:pt x="288" y="719"/>
                </a:lnTo>
                <a:lnTo>
                  <a:pt x="295" y="718"/>
                </a:lnTo>
                <a:lnTo>
                  <a:pt x="302" y="715"/>
                </a:lnTo>
                <a:lnTo>
                  <a:pt x="316" y="710"/>
                </a:lnTo>
                <a:lnTo>
                  <a:pt x="316" y="710"/>
                </a:lnTo>
                <a:lnTo>
                  <a:pt x="330" y="705"/>
                </a:lnTo>
                <a:lnTo>
                  <a:pt x="344" y="700"/>
                </a:lnTo>
                <a:lnTo>
                  <a:pt x="344" y="700"/>
                </a:lnTo>
                <a:lnTo>
                  <a:pt x="345" y="708"/>
                </a:lnTo>
                <a:lnTo>
                  <a:pt x="345" y="717"/>
                </a:lnTo>
                <a:lnTo>
                  <a:pt x="345" y="717"/>
                </a:lnTo>
                <a:close/>
                <a:moveTo>
                  <a:pt x="339" y="678"/>
                </a:moveTo>
                <a:lnTo>
                  <a:pt x="339" y="678"/>
                </a:lnTo>
                <a:lnTo>
                  <a:pt x="338" y="677"/>
                </a:lnTo>
                <a:lnTo>
                  <a:pt x="338" y="677"/>
                </a:lnTo>
                <a:lnTo>
                  <a:pt x="327" y="679"/>
                </a:lnTo>
                <a:lnTo>
                  <a:pt x="316" y="682"/>
                </a:lnTo>
                <a:lnTo>
                  <a:pt x="294" y="688"/>
                </a:lnTo>
                <a:lnTo>
                  <a:pt x="294" y="688"/>
                </a:lnTo>
                <a:lnTo>
                  <a:pt x="299" y="687"/>
                </a:lnTo>
                <a:lnTo>
                  <a:pt x="304" y="684"/>
                </a:lnTo>
                <a:lnTo>
                  <a:pt x="313" y="680"/>
                </a:lnTo>
                <a:lnTo>
                  <a:pt x="313" y="680"/>
                </a:lnTo>
                <a:lnTo>
                  <a:pt x="323" y="676"/>
                </a:lnTo>
                <a:lnTo>
                  <a:pt x="333" y="672"/>
                </a:lnTo>
                <a:lnTo>
                  <a:pt x="333" y="672"/>
                </a:lnTo>
                <a:lnTo>
                  <a:pt x="333" y="672"/>
                </a:lnTo>
                <a:lnTo>
                  <a:pt x="333" y="671"/>
                </a:lnTo>
                <a:lnTo>
                  <a:pt x="332" y="670"/>
                </a:lnTo>
                <a:lnTo>
                  <a:pt x="332" y="670"/>
                </a:lnTo>
                <a:lnTo>
                  <a:pt x="314" y="674"/>
                </a:lnTo>
                <a:lnTo>
                  <a:pt x="314" y="674"/>
                </a:lnTo>
                <a:lnTo>
                  <a:pt x="306" y="676"/>
                </a:lnTo>
                <a:lnTo>
                  <a:pt x="301" y="676"/>
                </a:lnTo>
                <a:lnTo>
                  <a:pt x="297" y="678"/>
                </a:lnTo>
                <a:lnTo>
                  <a:pt x="297" y="678"/>
                </a:lnTo>
                <a:lnTo>
                  <a:pt x="297" y="678"/>
                </a:lnTo>
                <a:lnTo>
                  <a:pt x="297" y="678"/>
                </a:lnTo>
                <a:lnTo>
                  <a:pt x="306" y="674"/>
                </a:lnTo>
                <a:lnTo>
                  <a:pt x="315" y="670"/>
                </a:lnTo>
                <a:lnTo>
                  <a:pt x="324" y="667"/>
                </a:lnTo>
                <a:lnTo>
                  <a:pt x="333" y="663"/>
                </a:lnTo>
                <a:lnTo>
                  <a:pt x="333" y="663"/>
                </a:lnTo>
                <a:lnTo>
                  <a:pt x="333" y="663"/>
                </a:lnTo>
                <a:lnTo>
                  <a:pt x="333" y="662"/>
                </a:lnTo>
                <a:lnTo>
                  <a:pt x="333" y="662"/>
                </a:lnTo>
                <a:lnTo>
                  <a:pt x="333" y="662"/>
                </a:lnTo>
                <a:lnTo>
                  <a:pt x="333" y="662"/>
                </a:lnTo>
                <a:lnTo>
                  <a:pt x="339" y="678"/>
                </a:lnTo>
                <a:lnTo>
                  <a:pt x="339" y="678"/>
                </a:lnTo>
                <a:close/>
                <a:moveTo>
                  <a:pt x="632" y="470"/>
                </a:moveTo>
                <a:lnTo>
                  <a:pt x="632" y="470"/>
                </a:lnTo>
                <a:lnTo>
                  <a:pt x="624" y="488"/>
                </a:lnTo>
                <a:lnTo>
                  <a:pt x="615" y="504"/>
                </a:lnTo>
                <a:lnTo>
                  <a:pt x="603" y="519"/>
                </a:lnTo>
                <a:lnTo>
                  <a:pt x="592" y="533"/>
                </a:lnTo>
                <a:lnTo>
                  <a:pt x="581" y="547"/>
                </a:lnTo>
                <a:lnTo>
                  <a:pt x="568" y="560"/>
                </a:lnTo>
                <a:lnTo>
                  <a:pt x="555" y="573"/>
                </a:lnTo>
                <a:lnTo>
                  <a:pt x="540" y="584"/>
                </a:lnTo>
                <a:lnTo>
                  <a:pt x="525" y="595"/>
                </a:lnTo>
                <a:lnTo>
                  <a:pt x="509" y="604"/>
                </a:lnTo>
                <a:lnTo>
                  <a:pt x="494" y="613"/>
                </a:lnTo>
                <a:lnTo>
                  <a:pt x="477" y="621"/>
                </a:lnTo>
                <a:lnTo>
                  <a:pt x="460" y="628"/>
                </a:lnTo>
                <a:lnTo>
                  <a:pt x="442" y="634"/>
                </a:lnTo>
                <a:lnTo>
                  <a:pt x="424" y="639"/>
                </a:lnTo>
                <a:lnTo>
                  <a:pt x="406" y="644"/>
                </a:lnTo>
                <a:lnTo>
                  <a:pt x="406" y="644"/>
                </a:lnTo>
                <a:lnTo>
                  <a:pt x="384" y="648"/>
                </a:lnTo>
                <a:lnTo>
                  <a:pt x="360" y="652"/>
                </a:lnTo>
                <a:lnTo>
                  <a:pt x="337" y="653"/>
                </a:lnTo>
                <a:lnTo>
                  <a:pt x="315" y="653"/>
                </a:lnTo>
                <a:lnTo>
                  <a:pt x="315" y="653"/>
                </a:lnTo>
                <a:lnTo>
                  <a:pt x="286" y="653"/>
                </a:lnTo>
                <a:lnTo>
                  <a:pt x="271" y="651"/>
                </a:lnTo>
                <a:lnTo>
                  <a:pt x="256" y="650"/>
                </a:lnTo>
                <a:lnTo>
                  <a:pt x="242" y="646"/>
                </a:lnTo>
                <a:lnTo>
                  <a:pt x="228" y="643"/>
                </a:lnTo>
                <a:lnTo>
                  <a:pt x="214" y="639"/>
                </a:lnTo>
                <a:lnTo>
                  <a:pt x="200" y="634"/>
                </a:lnTo>
                <a:lnTo>
                  <a:pt x="200" y="634"/>
                </a:lnTo>
                <a:lnTo>
                  <a:pt x="210" y="613"/>
                </a:lnTo>
                <a:lnTo>
                  <a:pt x="210" y="613"/>
                </a:lnTo>
                <a:lnTo>
                  <a:pt x="230" y="619"/>
                </a:lnTo>
                <a:lnTo>
                  <a:pt x="251" y="624"/>
                </a:lnTo>
                <a:lnTo>
                  <a:pt x="272" y="627"/>
                </a:lnTo>
                <a:lnTo>
                  <a:pt x="294" y="629"/>
                </a:lnTo>
                <a:lnTo>
                  <a:pt x="316" y="630"/>
                </a:lnTo>
                <a:lnTo>
                  <a:pt x="337" y="630"/>
                </a:lnTo>
                <a:lnTo>
                  <a:pt x="358" y="628"/>
                </a:lnTo>
                <a:lnTo>
                  <a:pt x="381" y="625"/>
                </a:lnTo>
                <a:lnTo>
                  <a:pt x="381" y="625"/>
                </a:lnTo>
                <a:lnTo>
                  <a:pt x="407" y="619"/>
                </a:lnTo>
                <a:lnTo>
                  <a:pt x="432" y="611"/>
                </a:lnTo>
                <a:lnTo>
                  <a:pt x="457" y="600"/>
                </a:lnTo>
                <a:lnTo>
                  <a:pt x="480" y="588"/>
                </a:lnTo>
                <a:lnTo>
                  <a:pt x="502" y="574"/>
                </a:lnTo>
                <a:lnTo>
                  <a:pt x="523" y="558"/>
                </a:lnTo>
                <a:lnTo>
                  <a:pt x="543" y="540"/>
                </a:lnTo>
                <a:lnTo>
                  <a:pt x="561" y="521"/>
                </a:lnTo>
                <a:lnTo>
                  <a:pt x="577" y="501"/>
                </a:lnTo>
                <a:lnTo>
                  <a:pt x="591" y="479"/>
                </a:lnTo>
                <a:lnTo>
                  <a:pt x="603" y="456"/>
                </a:lnTo>
                <a:lnTo>
                  <a:pt x="615" y="433"/>
                </a:lnTo>
                <a:lnTo>
                  <a:pt x="623" y="408"/>
                </a:lnTo>
                <a:lnTo>
                  <a:pt x="630" y="381"/>
                </a:lnTo>
                <a:lnTo>
                  <a:pt x="632" y="368"/>
                </a:lnTo>
                <a:lnTo>
                  <a:pt x="633" y="355"/>
                </a:lnTo>
                <a:lnTo>
                  <a:pt x="634" y="342"/>
                </a:lnTo>
                <a:lnTo>
                  <a:pt x="635" y="329"/>
                </a:lnTo>
                <a:lnTo>
                  <a:pt x="635" y="329"/>
                </a:lnTo>
                <a:lnTo>
                  <a:pt x="634" y="305"/>
                </a:lnTo>
                <a:lnTo>
                  <a:pt x="631" y="284"/>
                </a:lnTo>
                <a:lnTo>
                  <a:pt x="627" y="263"/>
                </a:lnTo>
                <a:lnTo>
                  <a:pt x="621" y="241"/>
                </a:lnTo>
                <a:lnTo>
                  <a:pt x="614" y="221"/>
                </a:lnTo>
                <a:lnTo>
                  <a:pt x="604" y="201"/>
                </a:lnTo>
                <a:lnTo>
                  <a:pt x="594" y="183"/>
                </a:lnTo>
                <a:lnTo>
                  <a:pt x="583" y="165"/>
                </a:lnTo>
                <a:lnTo>
                  <a:pt x="571" y="147"/>
                </a:lnTo>
                <a:lnTo>
                  <a:pt x="557" y="130"/>
                </a:lnTo>
                <a:lnTo>
                  <a:pt x="542" y="115"/>
                </a:lnTo>
                <a:lnTo>
                  <a:pt x="525" y="101"/>
                </a:lnTo>
                <a:lnTo>
                  <a:pt x="508" y="88"/>
                </a:lnTo>
                <a:lnTo>
                  <a:pt x="491" y="74"/>
                </a:lnTo>
                <a:lnTo>
                  <a:pt x="472" y="64"/>
                </a:lnTo>
                <a:lnTo>
                  <a:pt x="452" y="54"/>
                </a:lnTo>
                <a:lnTo>
                  <a:pt x="452" y="54"/>
                </a:lnTo>
                <a:lnTo>
                  <a:pt x="461" y="42"/>
                </a:lnTo>
                <a:lnTo>
                  <a:pt x="465" y="36"/>
                </a:lnTo>
                <a:lnTo>
                  <a:pt x="468" y="29"/>
                </a:lnTo>
                <a:lnTo>
                  <a:pt x="468" y="29"/>
                </a:lnTo>
                <a:lnTo>
                  <a:pt x="496" y="43"/>
                </a:lnTo>
                <a:lnTo>
                  <a:pt x="509" y="51"/>
                </a:lnTo>
                <a:lnTo>
                  <a:pt x="522" y="60"/>
                </a:lnTo>
                <a:lnTo>
                  <a:pt x="536" y="68"/>
                </a:lnTo>
                <a:lnTo>
                  <a:pt x="548" y="78"/>
                </a:lnTo>
                <a:lnTo>
                  <a:pt x="560" y="89"/>
                </a:lnTo>
                <a:lnTo>
                  <a:pt x="571" y="100"/>
                </a:lnTo>
                <a:lnTo>
                  <a:pt x="571" y="100"/>
                </a:lnTo>
                <a:lnTo>
                  <a:pt x="582" y="112"/>
                </a:lnTo>
                <a:lnTo>
                  <a:pt x="592" y="125"/>
                </a:lnTo>
                <a:lnTo>
                  <a:pt x="601" y="139"/>
                </a:lnTo>
                <a:lnTo>
                  <a:pt x="611" y="153"/>
                </a:lnTo>
                <a:lnTo>
                  <a:pt x="619" y="168"/>
                </a:lnTo>
                <a:lnTo>
                  <a:pt x="626" y="183"/>
                </a:lnTo>
                <a:lnTo>
                  <a:pt x="639" y="213"/>
                </a:lnTo>
                <a:lnTo>
                  <a:pt x="639" y="213"/>
                </a:lnTo>
                <a:lnTo>
                  <a:pt x="645" y="229"/>
                </a:lnTo>
                <a:lnTo>
                  <a:pt x="650" y="245"/>
                </a:lnTo>
                <a:lnTo>
                  <a:pt x="654" y="261"/>
                </a:lnTo>
                <a:lnTo>
                  <a:pt x="658" y="277"/>
                </a:lnTo>
                <a:lnTo>
                  <a:pt x="660" y="293"/>
                </a:lnTo>
                <a:lnTo>
                  <a:pt x="662" y="309"/>
                </a:lnTo>
                <a:lnTo>
                  <a:pt x="662" y="327"/>
                </a:lnTo>
                <a:lnTo>
                  <a:pt x="662" y="343"/>
                </a:lnTo>
                <a:lnTo>
                  <a:pt x="661" y="359"/>
                </a:lnTo>
                <a:lnTo>
                  <a:pt x="659" y="375"/>
                </a:lnTo>
                <a:lnTo>
                  <a:pt x="657" y="391"/>
                </a:lnTo>
                <a:lnTo>
                  <a:pt x="653" y="408"/>
                </a:lnTo>
                <a:lnTo>
                  <a:pt x="649" y="423"/>
                </a:lnTo>
                <a:lnTo>
                  <a:pt x="644" y="439"/>
                </a:lnTo>
                <a:lnTo>
                  <a:pt x="638" y="455"/>
                </a:lnTo>
                <a:lnTo>
                  <a:pt x="632" y="470"/>
                </a:lnTo>
                <a:lnTo>
                  <a:pt x="632" y="470"/>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0" name="PA_库_任意多边形 2526"/>
          <p:cNvSpPr>
            <a:spLocks noEditPoints="1"/>
          </p:cNvSpPr>
          <p:nvPr>
            <p:custDataLst>
              <p:tags r:id="rId20"/>
            </p:custDataLst>
          </p:nvPr>
        </p:nvSpPr>
        <p:spPr bwMode="auto">
          <a:xfrm>
            <a:off x="7323961" y="3184055"/>
            <a:ext cx="1318708" cy="588281"/>
          </a:xfrm>
          <a:custGeom>
            <a:cxnLst>
              <a:cxn ang="0">
                <a:pos x="29" y="29"/>
              </a:cxn>
              <a:cxn ang="0">
                <a:pos x="13" y="54"/>
              </a:cxn>
              <a:cxn ang="0">
                <a:pos x="209" y="112"/>
              </a:cxn>
              <a:cxn ang="0">
                <a:pos x="531" y="229"/>
              </a:cxn>
              <a:cxn ang="0">
                <a:pos x="291" y="63"/>
              </a:cxn>
              <a:cxn ang="0">
                <a:pos x="457" y="201"/>
              </a:cxn>
              <a:cxn ang="0">
                <a:pos x="452" y="217"/>
              </a:cxn>
              <a:cxn ang="0">
                <a:pos x="445" y="215"/>
              </a:cxn>
              <a:cxn ang="0">
                <a:pos x="427" y="172"/>
              </a:cxn>
              <a:cxn ang="0">
                <a:pos x="410" y="159"/>
              </a:cxn>
              <a:cxn ang="0">
                <a:pos x="393" y="131"/>
              </a:cxn>
              <a:cxn ang="0">
                <a:pos x="386" y="148"/>
              </a:cxn>
              <a:cxn ang="0">
                <a:pos x="391" y="193"/>
              </a:cxn>
              <a:cxn ang="0">
                <a:pos x="374" y="187"/>
              </a:cxn>
              <a:cxn ang="0">
                <a:pos x="365" y="180"/>
              </a:cxn>
              <a:cxn ang="0">
                <a:pos x="338" y="122"/>
              </a:cxn>
              <a:cxn ang="0">
                <a:pos x="318" y="93"/>
              </a:cxn>
              <a:cxn ang="0">
                <a:pos x="302" y="88"/>
              </a:cxn>
              <a:cxn ang="0">
                <a:pos x="289" y="83"/>
              </a:cxn>
              <a:cxn ang="0">
                <a:pos x="288" y="126"/>
              </a:cxn>
              <a:cxn ang="0">
                <a:pos x="270" y="117"/>
              </a:cxn>
              <a:cxn ang="0">
                <a:pos x="253" y="105"/>
              </a:cxn>
              <a:cxn ang="0">
                <a:pos x="224" y="67"/>
              </a:cxn>
              <a:cxn ang="0">
                <a:pos x="223" y="103"/>
              </a:cxn>
              <a:cxn ang="0">
                <a:pos x="197" y="63"/>
              </a:cxn>
              <a:cxn ang="0">
                <a:pos x="183" y="62"/>
              </a:cxn>
              <a:cxn ang="0">
                <a:pos x="171" y="67"/>
              </a:cxn>
              <a:cxn ang="0">
                <a:pos x="518" y="208"/>
              </a:cxn>
              <a:cxn ang="0">
                <a:pos x="505" y="191"/>
              </a:cxn>
              <a:cxn ang="0">
                <a:pos x="502" y="198"/>
              </a:cxn>
              <a:cxn ang="0">
                <a:pos x="490" y="180"/>
              </a:cxn>
              <a:cxn ang="0">
                <a:pos x="481" y="173"/>
              </a:cxn>
              <a:cxn ang="0">
                <a:pos x="469" y="159"/>
              </a:cxn>
              <a:cxn ang="0">
                <a:pos x="457" y="150"/>
              </a:cxn>
              <a:cxn ang="0">
                <a:pos x="435" y="160"/>
              </a:cxn>
              <a:cxn ang="0">
                <a:pos x="358" y="142"/>
              </a:cxn>
              <a:cxn ang="0">
                <a:pos x="170" y="72"/>
              </a:cxn>
              <a:cxn ang="0">
                <a:pos x="183" y="81"/>
              </a:cxn>
              <a:cxn ang="0">
                <a:pos x="193" y="75"/>
              </a:cxn>
              <a:cxn ang="0">
                <a:pos x="99" y="41"/>
              </a:cxn>
              <a:cxn ang="0">
                <a:pos x="99" y="65"/>
              </a:cxn>
              <a:cxn ang="0">
                <a:pos x="58" y="30"/>
              </a:cxn>
              <a:cxn ang="0">
                <a:pos x="117" y="81"/>
              </a:cxn>
              <a:cxn ang="0">
                <a:pos x="152" y="57"/>
              </a:cxn>
              <a:cxn ang="0">
                <a:pos x="76" y="15"/>
              </a:cxn>
              <a:cxn ang="0">
                <a:pos x="110" y="19"/>
              </a:cxn>
              <a:cxn ang="0">
                <a:pos x="412" y="213"/>
              </a:cxn>
              <a:cxn ang="0">
                <a:pos x="228" y="112"/>
              </a:cxn>
              <a:cxn ang="0">
                <a:pos x="243" y="111"/>
              </a:cxn>
              <a:cxn ang="0">
                <a:pos x="256" y="96"/>
              </a:cxn>
              <a:cxn ang="0">
                <a:pos x="273" y="106"/>
              </a:cxn>
              <a:cxn ang="0">
                <a:pos x="289" y="118"/>
              </a:cxn>
              <a:cxn ang="0">
                <a:pos x="319" y="147"/>
              </a:cxn>
              <a:cxn ang="0">
                <a:pos x="332" y="137"/>
              </a:cxn>
              <a:cxn ang="0">
                <a:pos x="368" y="185"/>
              </a:cxn>
              <a:cxn ang="0">
                <a:pos x="365" y="127"/>
              </a:cxn>
              <a:cxn ang="0">
                <a:pos x="407" y="200"/>
              </a:cxn>
              <a:cxn ang="0">
                <a:pos x="433" y="192"/>
              </a:cxn>
              <a:cxn ang="0">
                <a:pos x="463" y="218"/>
              </a:cxn>
              <a:cxn ang="0">
                <a:pos x="487" y="222"/>
              </a:cxn>
              <a:cxn ang="0">
                <a:pos x="508" y="229"/>
              </a:cxn>
              <a:cxn ang="0">
                <a:pos x="508" y="243"/>
              </a:cxn>
            </a:cxnLst>
            <a:rect b="b" l="0" r="r" t="0"/>
            <a:pathLst>
              <a:path h="251" w="531">
                <a:moveTo>
                  <a:pt x="176" y="47"/>
                </a:moveTo>
                <a:lnTo>
                  <a:pt x="176" y="47"/>
                </a:lnTo>
                <a:lnTo>
                  <a:pt x="163" y="47"/>
                </a:lnTo>
                <a:lnTo>
                  <a:pt x="148" y="48"/>
                </a:lnTo>
                <a:lnTo>
                  <a:pt x="148" y="48"/>
                </a:lnTo>
                <a:lnTo>
                  <a:pt x="141" y="39"/>
                </a:lnTo>
                <a:lnTo>
                  <a:pt x="134" y="30"/>
                </a:lnTo>
                <a:lnTo>
                  <a:pt x="126" y="22"/>
                </a:lnTo>
                <a:lnTo>
                  <a:pt x="118" y="14"/>
                </a:lnTo>
                <a:lnTo>
                  <a:pt x="109" y="8"/>
                </a:lnTo>
                <a:lnTo>
                  <a:pt x="99" y="4"/>
                </a:lnTo>
                <a:lnTo>
                  <a:pt x="89" y="1"/>
                </a:lnTo>
                <a:lnTo>
                  <a:pt x="77" y="0"/>
                </a:lnTo>
                <a:lnTo>
                  <a:pt x="77" y="0"/>
                </a:lnTo>
                <a:lnTo>
                  <a:pt x="72" y="0"/>
                </a:lnTo>
                <a:lnTo>
                  <a:pt x="66" y="1"/>
                </a:lnTo>
                <a:lnTo>
                  <a:pt x="58" y="4"/>
                </a:lnTo>
                <a:lnTo>
                  <a:pt x="50" y="9"/>
                </a:lnTo>
                <a:lnTo>
                  <a:pt x="43" y="15"/>
                </a:lnTo>
                <a:lnTo>
                  <a:pt x="29" y="29"/>
                </a:lnTo>
                <a:lnTo>
                  <a:pt x="21" y="34"/>
                </a:lnTo>
                <a:lnTo>
                  <a:pt x="13" y="38"/>
                </a:lnTo>
                <a:lnTo>
                  <a:pt x="13" y="38"/>
                </a:lnTo>
                <a:lnTo>
                  <a:pt x="12" y="38"/>
                </a:lnTo>
                <a:lnTo>
                  <a:pt x="12" y="38"/>
                </a:lnTo>
                <a:lnTo>
                  <a:pt x="10" y="38"/>
                </a:lnTo>
                <a:lnTo>
                  <a:pt x="8" y="39"/>
                </a:lnTo>
                <a:lnTo>
                  <a:pt x="8" y="39"/>
                </a:lnTo>
                <a:lnTo>
                  <a:pt x="5" y="39"/>
                </a:lnTo>
                <a:lnTo>
                  <a:pt x="5" y="39"/>
                </a:lnTo>
                <a:lnTo>
                  <a:pt x="3" y="39"/>
                </a:lnTo>
                <a:lnTo>
                  <a:pt x="3" y="39"/>
                </a:lnTo>
                <a:lnTo>
                  <a:pt x="2" y="40"/>
                </a:lnTo>
                <a:lnTo>
                  <a:pt x="1" y="41"/>
                </a:lnTo>
                <a:lnTo>
                  <a:pt x="0" y="44"/>
                </a:lnTo>
                <a:lnTo>
                  <a:pt x="0" y="44"/>
                </a:lnTo>
                <a:lnTo>
                  <a:pt x="1" y="46"/>
                </a:lnTo>
                <a:lnTo>
                  <a:pt x="3" y="48"/>
                </a:lnTo>
                <a:lnTo>
                  <a:pt x="3" y="48"/>
                </a:lnTo>
                <a:lnTo>
                  <a:pt x="13" y="54"/>
                </a:lnTo>
                <a:lnTo>
                  <a:pt x="23" y="62"/>
                </a:lnTo>
                <a:lnTo>
                  <a:pt x="41" y="79"/>
                </a:lnTo>
                <a:lnTo>
                  <a:pt x="50" y="87"/>
                </a:lnTo>
                <a:lnTo>
                  <a:pt x="59" y="95"/>
                </a:lnTo>
                <a:lnTo>
                  <a:pt x="71" y="101"/>
                </a:lnTo>
                <a:lnTo>
                  <a:pt x="77" y="104"/>
                </a:lnTo>
                <a:lnTo>
                  <a:pt x="83" y="106"/>
                </a:lnTo>
                <a:lnTo>
                  <a:pt x="83" y="106"/>
                </a:lnTo>
                <a:lnTo>
                  <a:pt x="91" y="107"/>
                </a:lnTo>
                <a:lnTo>
                  <a:pt x="101" y="107"/>
                </a:lnTo>
                <a:lnTo>
                  <a:pt x="110" y="105"/>
                </a:lnTo>
                <a:lnTo>
                  <a:pt x="120" y="101"/>
                </a:lnTo>
                <a:lnTo>
                  <a:pt x="128" y="97"/>
                </a:lnTo>
                <a:lnTo>
                  <a:pt x="136" y="91"/>
                </a:lnTo>
                <a:lnTo>
                  <a:pt x="143" y="85"/>
                </a:lnTo>
                <a:lnTo>
                  <a:pt x="147" y="78"/>
                </a:lnTo>
                <a:lnTo>
                  <a:pt x="147" y="78"/>
                </a:lnTo>
                <a:lnTo>
                  <a:pt x="147" y="78"/>
                </a:lnTo>
                <a:lnTo>
                  <a:pt x="147" y="78"/>
                </a:lnTo>
                <a:lnTo>
                  <a:pt x="209" y="112"/>
                </a:lnTo>
                <a:lnTo>
                  <a:pt x="270" y="147"/>
                </a:lnTo>
                <a:lnTo>
                  <a:pt x="332" y="181"/>
                </a:lnTo>
                <a:lnTo>
                  <a:pt x="362" y="198"/>
                </a:lnTo>
                <a:lnTo>
                  <a:pt x="395" y="213"/>
                </a:lnTo>
                <a:lnTo>
                  <a:pt x="395" y="213"/>
                </a:lnTo>
                <a:lnTo>
                  <a:pt x="432" y="232"/>
                </a:lnTo>
                <a:lnTo>
                  <a:pt x="451" y="240"/>
                </a:lnTo>
                <a:lnTo>
                  <a:pt x="470" y="247"/>
                </a:lnTo>
                <a:lnTo>
                  <a:pt x="470" y="247"/>
                </a:lnTo>
                <a:lnTo>
                  <a:pt x="486" y="250"/>
                </a:lnTo>
                <a:lnTo>
                  <a:pt x="494" y="251"/>
                </a:lnTo>
                <a:lnTo>
                  <a:pt x="502" y="251"/>
                </a:lnTo>
                <a:lnTo>
                  <a:pt x="510" y="250"/>
                </a:lnTo>
                <a:lnTo>
                  <a:pt x="517" y="248"/>
                </a:lnTo>
                <a:lnTo>
                  <a:pt x="523" y="244"/>
                </a:lnTo>
                <a:lnTo>
                  <a:pt x="526" y="241"/>
                </a:lnTo>
                <a:lnTo>
                  <a:pt x="528" y="237"/>
                </a:lnTo>
                <a:lnTo>
                  <a:pt x="528" y="237"/>
                </a:lnTo>
                <a:lnTo>
                  <a:pt x="530" y="233"/>
                </a:lnTo>
                <a:lnTo>
                  <a:pt x="531" y="229"/>
                </a:lnTo>
                <a:lnTo>
                  <a:pt x="531" y="225"/>
                </a:lnTo>
                <a:lnTo>
                  <a:pt x="531" y="221"/>
                </a:lnTo>
                <a:lnTo>
                  <a:pt x="529" y="213"/>
                </a:lnTo>
                <a:lnTo>
                  <a:pt x="526" y="205"/>
                </a:lnTo>
                <a:lnTo>
                  <a:pt x="521" y="198"/>
                </a:lnTo>
                <a:lnTo>
                  <a:pt x="516" y="191"/>
                </a:lnTo>
                <a:lnTo>
                  <a:pt x="505" y="177"/>
                </a:lnTo>
                <a:lnTo>
                  <a:pt x="505" y="177"/>
                </a:lnTo>
                <a:lnTo>
                  <a:pt x="494" y="166"/>
                </a:lnTo>
                <a:lnTo>
                  <a:pt x="482" y="156"/>
                </a:lnTo>
                <a:lnTo>
                  <a:pt x="468" y="146"/>
                </a:lnTo>
                <a:lnTo>
                  <a:pt x="455" y="137"/>
                </a:lnTo>
                <a:lnTo>
                  <a:pt x="441" y="129"/>
                </a:lnTo>
                <a:lnTo>
                  <a:pt x="427" y="121"/>
                </a:lnTo>
                <a:lnTo>
                  <a:pt x="399" y="106"/>
                </a:lnTo>
                <a:lnTo>
                  <a:pt x="399" y="106"/>
                </a:lnTo>
                <a:lnTo>
                  <a:pt x="372" y="93"/>
                </a:lnTo>
                <a:lnTo>
                  <a:pt x="346" y="82"/>
                </a:lnTo>
                <a:lnTo>
                  <a:pt x="319" y="72"/>
                </a:lnTo>
                <a:lnTo>
                  <a:pt x="291" y="63"/>
                </a:lnTo>
                <a:lnTo>
                  <a:pt x="263" y="56"/>
                </a:lnTo>
                <a:lnTo>
                  <a:pt x="235" y="51"/>
                </a:lnTo>
                <a:lnTo>
                  <a:pt x="205" y="48"/>
                </a:lnTo>
                <a:lnTo>
                  <a:pt x="176" y="47"/>
                </a:lnTo>
                <a:lnTo>
                  <a:pt x="176" y="47"/>
                </a:lnTo>
                <a:close/>
                <a:moveTo>
                  <a:pt x="359" y="97"/>
                </a:moveTo>
                <a:lnTo>
                  <a:pt x="359" y="97"/>
                </a:lnTo>
                <a:lnTo>
                  <a:pt x="383" y="109"/>
                </a:lnTo>
                <a:lnTo>
                  <a:pt x="408" y="121"/>
                </a:lnTo>
                <a:lnTo>
                  <a:pt x="432" y="134"/>
                </a:lnTo>
                <a:lnTo>
                  <a:pt x="455" y="149"/>
                </a:lnTo>
                <a:lnTo>
                  <a:pt x="455" y="149"/>
                </a:lnTo>
                <a:lnTo>
                  <a:pt x="460" y="178"/>
                </a:lnTo>
                <a:lnTo>
                  <a:pt x="462" y="193"/>
                </a:lnTo>
                <a:lnTo>
                  <a:pt x="463" y="208"/>
                </a:lnTo>
                <a:lnTo>
                  <a:pt x="463" y="208"/>
                </a:lnTo>
                <a:lnTo>
                  <a:pt x="463" y="210"/>
                </a:lnTo>
                <a:lnTo>
                  <a:pt x="462" y="210"/>
                </a:lnTo>
                <a:lnTo>
                  <a:pt x="460" y="207"/>
                </a:lnTo>
                <a:lnTo>
                  <a:pt x="457" y="201"/>
                </a:lnTo>
                <a:lnTo>
                  <a:pt x="457" y="201"/>
                </a:lnTo>
                <a:lnTo>
                  <a:pt x="454" y="192"/>
                </a:lnTo>
                <a:lnTo>
                  <a:pt x="452" y="182"/>
                </a:lnTo>
                <a:lnTo>
                  <a:pt x="452" y="182"/>
                </a:lnTo>
                <a:lnTo>
                  <a:pt x="446" y="154"/>
                </a:lnTo>
                <a:lnTo>
                  <a:pt x="446" y="154"/>
                </a:lnTo>
                <a:lnTo>
                  <a:pt x="446" y="153"/>
                </a:lnTo>
                <a:lnTo>
                  <a:pt x="445" y="153"/>
                </a:lnTo>
                <a:lnTo>
                  <a:pt x="444" y="154"/>
                </a:lnTo>
                <a:lnTo>
                  <a:pt x="444" y="154"/>
                </a:lnTo>
                <a:lnTo>
                  <a:pt x="444" y="154"/>
                </a:lnTo>
                <a:lnTo>
                  <a:pt x="450" y="188"/>
                </a:lnTo>
                <a:lnTo>
                  <a:pt x="450" y="188"/>
                </a:lnTo>
                <a:lnTo>
                  <a:pt x="453" y="208"/>
                </a:lnTo>
                <a:lnTo>
                  <a:pt x="453" y="208"/>
                </a:lnTo>
                <a:lnTo>
                  <a:pt x="454" y="217"/>
                </a:lnTo>
                <a:lnTo>
                  <a:pt x="454" y="220"/>
                </a:lnTo>
                <a:lnTo>
                  <a:pt x="453" y="220"/>
                </a:lnTo>
                <a:lnTo>
                  <a:pt x="452" y="217"/>
                </a:lnTo>
                <a:lnTo>
                  <a:pt x="452" y="217"/>
                </a:lnTo>
                <a:lnTo>
                  <a:pt x="446" y="204"/>
                </a:lnTo>
                <a:lnTo>
                  <a:pt x="446" y="204"/>
                </a:lnTo>
                <a:lnTo>
                  <a:pt x="446" y="190"/>
                </a:lnTo>
                <a:lnTo>
                  <a:pt x="443" y="176"/>
                </a:lnTo>
                <a:lnTo>
                  <a:pt x="439" y="162"/>
                </a:lnTo>
                <a:lnTo>
                  <a:pt x="437" y="156"/>
                </a:lnTo>
                <a:lnTo>
                  <a:pt x="433" y="151"/>
                </a:lnTo>
                <a:lnTo>
                  <a:pt x="433" y="151"/>
                </a:lnTo>
                <a:lnTo>
                  <a:pt x="432" y="150"/>
                </a:lnTo>
                <a:lnTo>
                  <a:pt x="431" y="152"/>
                </a:lnTo>
                <a:lnTo>
                  <a:pt x="431" y="152"/>
                </a:lnTo>
                <a:lnTo>
                  <a:pt x="434" y="164"/>
                </a:lnTo>
                <a:lnTo>
                  <a:pt x="436" y="177"/>
                </a:lnTo>
                <a:lnTo>
                  <a:pt x="440" y="191"/>
                </a:lnTo>
                <a:lnTo>
                  <a:pt x="444" y="203"/>
                </a:lnTo>
                <a:lnTo>
                  <a:pt x="444" y="203"/>
                </a:lnTo>
                <a:lnTo>
                  <a:pt x="444" y="208"/>
                </a:lnTo>
                <a:lnTo>
                  <a:pt x="444" y="208"/>
                </a:lnTo>
                <a:lnTo>
                  <a:pt x="445" y="215"/>
                </a:lnTo>
                <a:lnTo>
                  <a:pt x="445" y="215"/>
                </a:lnTo>
                <a:lnTo>
                  <a:pt x="444" y="215"/>
                </a:lnTo>
                <a:lnTo>
                  <a:pt x="442" y="210"/>
                </a:lnTo>
                <a:lnTo>
                  <a:pt x="442" y="210"/>
                </a:lnTo>
                <a:lnTo>
                  <a:pt x="435" y="194"/>
                </a:lnTo>
                <a:lnTo>
                  <a:pt x="430" y="176"/>
                </a:lnTo>
                <a:lnTo>
                  <a:pt x="430" y="176"/>
                </a:lnTo>
                <a:lnTo>
                  <a:pt x="427" y="164"/>
                </a:lnTo>
                <a:lnTo>
                  <a:pt x="427" y="164"/>
                </a:lnTo>
                <a:lnTo>
                  <a:pt x="420" y="140"/>
                </a:lnTo>
                <a:lnTo>
                  <a:pt x="420" y="140"/>
                </a:lnTo>
                <a:lnTo>
                  <a:pt x="420" y="139"/>
                </a:lnTo>
                <a:lnTo>
                  <a:pt x="419" y="139"/>
                </a:lnTo>
                <a:lnTo>
                  <a:pt x="418" y="140"/>
                </a:lnTo>
                <a:lnTo>
                  <a:pt x="418" y="140"/>
                </a:lnTo>
                <a:lnTo>
                  <a:pt x="418" y="140"/>
                </a:lnTo>
                <a:lnTo>
                  <a:pt x="419" y="146"/>
                </a:lnTo>
                <a:lnTo>
                  <a:pt x="419" y="146"/>
                </a:lnTo>
                <a:lnTo>
                  <a:pt x="420" y="147"/>
                </a:lnTo>
                <a:lnTo>
                  <a:pt x="420" y="147"/>
                </a:lnTo>
                <a:lnTo>
                  <a:pt x="427" y="172"/>
                </a:lnTo>
                <a:lnTo>
                  <a:pt x="429" y="186"/>
                </a:lnTo>
                <a:lnTo>
                  <a:pt x="431" y="199"/>
                </a:lnTo>
                <a:lnTo>
                  <a:pt x="431" y="199"/>
                </a:lnTo>
                <a:lnTo>
                  <a:pt x="431" y="201"/>
                </a:lnTo>
                <a:lnTo>
                  <a:pt x="430" y="201"/>
                </a:lnTo>
                <a:lnTo>
                  <a:pt x="427" y="198"/>
                </a:lnTo>
                <a:lnTo>
                  <a:pt x="422" y="190"/>
                </a:lnTo>
                <a:lnTo>
                  <a:pt x="422" y="190"/>
                </a:lnTo>
                <a:lnTo>
                  <a:pt x="420" y="185"/>
                </a:lnTo>
                <a:lnTo>
                  <a:pt x="420" y="185"/>
                </a:lnTo>
                <a:lnTo>
                  <a:pt x="417" y="171"/>
                </a:lnTo>
                <a:lnTo>
                  <a:pt x="414" y="157"/>
                </a:lnTo>
                <a:lnTo>
                  <a:pt x="407" y="131"/>
                </a:lnTo>
                <a:lnTo>
                  <a:pt x="407" y="131"/>
                </a:lnTo>
                <a:lnTo>
                  <a:pt x="406" y="130"/>
                </a:lnTo>
                <a:lnTo>
                  <a:pt x="406" y="130"/>
                </a:lnTo>
                <a:lnTo>
                  <a:pt x="405" y="131"/>
                </a:lnTo>
                <a:lnTo>
                  <a:pt x="405" y="132"/>
                </a:lnTo>
                <a:lnTo>
                  <a:pt x="405" y="132"/>
                </a:lnTo>
                <a:lnTo>
                  <a:pt x="410" y="159"/>
                </a:lnTo>
                <a:lnTo>
                  <a:pt x="413" y="172"/>
                </a:lnTo>
                <a:lnTo>
                  <a:pt x="418" y="186"/>
                </a:lnTo>
                <a:lnTo>
                  <a:pt x="418" y="186"/>
                </a:lnTo>
                <a:lnTo>
                  <a:pt x="418" y="196"/>
                </a:lnTo>
                <a:lnTo>
                  <a:pt x="418" y="196"/>
                </a:lnTo>
                <a:lnTo>
                  <a:pt x="418" y="196"/>
                </a:lnTo>
                <a:lnTo>
                  <a:pt x="418" y="196"/>
                </a:lnTo>
                <a:lnTo>
                  <a:pt x="416" y="193"/>
                </a:lnTo>
                <a:lnTo>
                  <a:pt x="412" y="185"/>
                </a:lnTo>
                <a:lnTo>
                  <a:pt x="412" y="185"/>
                </a:lnTo>
                <a:lnTo>
                  <a:pt x="408" y="175"/>
                </a:lnTo>
                <a:lnTo>
                  <a:pt x="405" y="166"/>
                </a:lnTo>
                <a:lnTo>
                  <a:pt x="405" y="166"/>
                </a:lnTo>
                <a:lnTo>
                  <a:pt x="405" y="165"/>
                </a:lnTo>
                <a:lnTo>
                  <a:pt x="405" y="165"/>
                </a:lnTo>
                <a:lnTo>
                  <a:pt x="399" y="146"/>
                </a:lnTo>
                <a:lnTo>
                  <a:pt x="399" y="146"/>
                </a:lnTo>
                <a:lnTo>
                  <a:pt x="393" y="131"/>
                </a:lnTo>
                <a:lnTo>
                  <a:pt x="393" y="131"/>
                </a:lnTo>
                <a:lnTo>
                  <a:pt x="393" y="131"/>
                </a:lnTo>
                <a:lnTo>
                  <a:pt x="391" y="131"/>
                </a:lnTo>
                <a:lnTo>
                  <a:pt x="390" y="131"/>
                </a:lnTo>
                <a:lnTo>
                  <a:pt x="390" y="132"/>
                </a:lnTo>
                <a:lnTo>
                  <a:pt x="390" y="132"/>
                </a:lnTo>
                <a:lnTo>
                  <a:pt x="397" y="148"/>
                </a:lnTo>
                <a:lnTo>
                  <a:pt x="402" y="164"/>
                </a:lnTo>
                <a:lnTo>
                  <a:pt x="402" y="164"/>
                </a:lnTo>
                <a:lnTo>
                  <a:pt x="404" y="174"/>
                </a:lnTo>
                <a:lnTo>
                  <a:pt x="406" y="186"/>
                </a:lnTo>
                <a:lnTo>
                  <a:pt x="406" y="186"/>
                </a:lnTo>
                <a:lnTo>
                  <a:pt x="406" y="192"/>
                </a:lnTo>
                <a:lnTo>
                  <a:pt x="406" y="195"/>
                </a:lnTo>
                <a:lnTo>
                  <a:pt x="406" y="196"/>
                </a:lnTo>
                <a:lnTo>
                  <a:pt x="405" y="195"/>
                </a:lnTo>
                <a:lnTo>
                  <a:pt x="401" y="188"/>
                </a:lnTo>
                <a:lnTo>
                  <a:pt x="401" y="188"/>
                </a:lnTo>
                <a:lnTo>
                  <a:pt x="396" y="177"/>
                </a:lnTo>
                <a:lnTo>
                  <a:pt x="391" y="167"/>
                </a:lnTo>
                <a:lnTo>
                  <a:pt x="391" y="167"/>
                </a:lnTo>
                <a:lnTo>
                  <a:pt x="386" y="148"/>
                </a:lnTo>
                <a:lnTo>
                  <a:pt x="380" y="131"/>
                </a:lnTo>
                <a:lnTo>
                  <a:pt x="380" y="131"/>
                </a:lnTo>
                <a:lnTo>
                  <a:pt x="380" y="128"/>
                </a:lnTo>
                <a:lnTo>
                  <a:pt x="379" y="127"/>
                </a:lnTo>
                <a:lnTo>
                  <a:pt x="379" y="127"/>
                </a:lnTo>
                <a:lnTo>
                  <a:pt x="377" y="122"/>
                </a:lnTo>
                <a:lnTo>
                  <a:pt x="377" y="122"/>
                </a:lnTo>
                <a:lnTo>
                  <a:pt x="377" y="122"/>
                </a:lnTo>
                <a:lnTo>
                  <a:pt x="376" y="122"/>
                </a:lnTo>
                <a:lnTo>
                  <a:pt x="375" y="122"/>
                </a:lnTo>
                <a:lnTo>
                  <a:pt x="375" y="123"/>
                </a:lnTo>
                <a:lnTo>
                  <a:pt x="375" y="123"/>
                </a:lnTo>
                <a:lnTo>
                  <a:pt x="381" y="144"/>
                </a:lnTo>
                <a:lnTo>
                  <a:pt x="388" y="164"/>
                </a:lnTo>
                <a:lnTo>
                  <a:pt x="388" y="164"/>
                </a:lnTo>
                <a:lnTo>
                  <a:pt x="390" y="173"/>
                </a:lnTo>
                <a:lnTo>
                  <a:pt x="390" y="173"/>
                </a:lnTo>
                <a:lnTo>
                  <a:pt x="391" y="182"/>
                </a:lnTo>
                <a:lnTo>
                  <a:pt x="391" y="193"/>
                </a:lnTo>
                <a:lnTo>
                  <a:pt x="391" y="193"/>
                </a:lnTo>
                <a:lnTo>
                  <a:pt x="390" y="190"/>
                </a:lnTo>
                <a:lnTo>
                  <a:pt x="388" y="186"/>
                </a:lnTo>
                <a:lnTo>
                  <a:pt x="385" y="177"/>
                </a:lnTo>
                <a:lnTo>
                  <a:pt x="385" y="177"/>
                </a:lnTo>
                <a:lnTo>
                  <a:pt x="378" y="159"/>
                </a:lnTo>
                <a:lnTo>
                  <a:pt x="372" y="140"/>
                </a:lnTo>
                <a:lnTo>
                  <a:pt x="365" y="122"/>
                </a:lnTo>
                <a:lnTo>
                  <a:pt x="361" y="113"/>
                </a:lnTo>
                <a:lnTo>
                  <a:pt x="356" y="104"/>
                </a:lnTo>
                <a:lnTo>
                  <a:pt x="356" y="104"/>
                </a:lnTo>
                <a:lnTo>
                  <a:pt x="355" y="104"/>
                </a:lnTo>
                <a:lnTo>
                  <a:pt x="354" y="105"/>
                </a:lnTo>
                <a:lnTo>
                  <a:pt x="354" y="105"/>
                </a:lnTo>
                <a:lnTo>
                  <a:pt x="356" y="115"/>
                </a:lnTo>
                <a:lnTo>
                  <a:pt x="359" y="125"/>
                </a:lnTo>
                <a:lnTo>
                  <a:pt x="365" y="145"/>
                </a:lnTo>
                <a:lnTo>
                  <a:pt x="371" y="165"/>
                </a:lnTo>
                <a:lnTo>
                  <a:pt x="373" y="175"/>
                </a:lnTo>
                <a:lnTo>
                  <a:pt x="374" y="187"/>
                </a:lnTo>
                <a:lnTo>
                  <a:pt x="374" y="187"/>
                </a:lnTo>
                <a:lnTo>
                  <a:pt x="373" y="181"/>
                </a:lnTo>
                <a:lnTo>
                  <a:pt x="371" y="176"/>
                </a:lnTo>
                <a:lnTo>
                  <a:pt x="367" y="166"/>
                </a:lnTo>
                <a:lnTo>
                  <a:pt x="367" y="166"/>
                </a:lnTo>
                <a:lnTo>
                  <a:pt x="361" y="144"/>
                </a:lnTo>
                <a:lnTo>
                  <a:pt x="361" y="144"/>
                </a:lnTo>
                <a:lnTo>
                  <a:pt x="355" y="125"/>
                </a:lnTo>
                <a:lnTo>
                  <a:pt x="351" y="116"/>
                </a:lnTo>
                <a:lnTo>
                  <a:pt x="346" y="107"/>
                </a:lnTo>
                <a:lnTo>
                  <a:pt x="346" y="107"/>
                </a:lnTo>
                <a:lnTo>
                  <a:pt x="345" y="107"/>
                </a:lnTo>
                <a:lnTo>
                  <a:pt x="344" y="107"/>
                </a:lnTo>
                <a:lnTo>
                  <a:pt x="344" y="108"/>
                </a:lnTo>
                <a:lnTo>
                  <a:pt x="344" y="108"/>
                </a:lnTo>
                <a:lnTo>
                  <a:pt x="356" y="142"/>
                </a:lnTo>
                <a:lnTo>
                  <a:pt x="361" y="159"/>
                </a:lnTo>
                <a:lnTo>
                  <a:pt x="365" y="176"/>
                </a:lnTo>
                <a:lnTo>
                  <a:pt x="365" y="176"/>
                </a:lnTo>
                <a:lnTo>
                  <a:pt x="365" y="179"/>
                </a:lnTo>
                <a:lnTo>
                  <a:pt x="365" y="180"/>
                </a:lnTo>
                <a:lnTo>
                  <a:pt x="364" y="180"/>
                </a:lnTo>
                <a:lnTo>
                  <a:pt x="363" y="178"/>
                </a:lnTo>
                <a:lnTo>
                  <a:pt x="359" y="172"/>
                </a:lnTo>
                <a:lnTo>
                  <a:pt x="359" y="172"/>
                </a:lnTo>
                <a:lnTo>
                  <a:pt x="356" y="164"/>
                </a:lnTo>
                <a:lnTo>
                  <a:pt x="353" y="156"/>
                </a:lnTo>
                <a:lnTo>
                  <a:pt x="353" y="156"/>
                </a:lnTo>
                <a:lnTo>
                  <a:pt x="347" y="139"/>
                </a:lnTo>
                <a:lnTo>
                  <a:pt x="340" y="122"/>
                </a:lnTo>
                <a:lnTo>
                  <a:pt x="340" y="122"/>
                </a:lnTo>
                <a:lnTo>
                  <a:pt x="336" y="113"/>
                </a:lnTo>
                <a:lnTo>
                  <a:pt x="332" y="104"/>
                </a:lnTo>
                <a:lnTo>
                  <a:pt x="332" y="104"/>
                </a:lnTo>
                <a:lnTo>
                  <a:pt x="331" y="103"/>
                </a:lnTo>
                <a:lnTo>
                  <a:pt x="331" y="103"/>
                </a:lnTo>
                <a:lnTo>
                  <a:pt x="330" y="104"/>
                </a:lnTo>
                <a:lnTo>
                  <a:pt x="330" y="105"/>
                </a:lnTo>
                <a:lnTo>
                  <a:pt x="330" y="105"/>
                </a:lnTo>
                <a:lnTo>
                  <a:pt x="338" y="122"/>
                </a:lnTo>
                <a:lnTo>
                  <a:pt x="338" y="122"/>
                </a:lnTo>
                <a:lnTo>
                  <a:pt x="339" y="126"/>
                </a:lnTo>
                <a:lnTo>
                  <a:pt x="339" y="126"/>
                </a:lnTo>
                <a:lnTo>
                  <a:pt x="343" y="138"/>
                </a:lnTo>
                <a:lnTo>
                  <a:pt x="345" y="150"/>
                </a:lnTo>
                <a:lnTo>
                  <a:pt x="345" y="150"/>
                </a:lnTo>
                <a:lnTo>
                  <a:pt x="346" y="158"/>
                </a:lnTo>
                <a:lnTo>
                  <a:pt x="346" y="163"/>
                </a:lnTo>
                <a:lnTo>
                  <a:pt x="347" y="166"/>
                </a:lnTo>
                <a:lnTo>
                  <a:pt x="347" y="166"/>
                </a:lnTo>
                <a:lnTo>
                  <a:pt x="342" y="158"/>
                </a:lnTo>
                <a:lnTo>
                  <a:pt x="338" y="149"/>
                </a:lnTo>
                <a:lnTo>
                  <a:pt x="332" y="131"/>
                </a:lnTo>
                <a:lnTo>
                  <a:pt x="326" y="112"/>
                </a:lnTo>
                <a:lnTo>
                  <a:pt x="320" y="93"/>
                </a:lnTo>
                <a:lnTo>
                  <a:pt x="320" y="93"/>
                </a:lnTo>
                <a:lnTo>
                  <a:pt x="319" y="92"/>
                </a:lnTo>
                <a:lnTo>
                  <a:pt x="319" y="92"/>
                </a:lnTo>
                <a:lnTo>
                  <a:pt x="318" y="92"/>
                </a:lnTo>
                <a:lnTo>
                  <a:pt x="318" y="93"/>
                </a:lnTo>
                <a:lnTo>
                  <a:pt x="318" y="93"/>
                </a:lnTo>
                <a:lnTo>
                  <a:pt x="322" y="110"/>
                </a:lnTo>
                <a:lnTo>
                  <a:pt x="327" y="126"/>
                </a:lnTo>
                <a:lnTo>
                  <a:pt x="327" y="126"/>
                </a:lnTo>
                <a:lnTo>
                  <a:pt x="333" y="149"/>
                </a:lnTo>
                <a:lnTo>
                  <a:pt x="333" y="149"/>
                </a:lnTo>
                <a:lnTo>
                  <a:pt x="334" y="153"/>
                </a:lnTo>
                <a:lnTo>
                  <a:pt x="334" y="157"/>
                </a:lnTo>
                <a:lnTo>
                  <a:pt x="333" y="157"/>
                </a:lnTo>
                <a:lnTo>
                  <a:pt x="332" y="157"/>
                </a:lnTo>
                <a:lnTo>
                  <a:pt x="329" y="154"/>
                </a:lnTo>
                <a:lnTo>
                  <a:pt x="329" y="154"/>
                </a:lnTo>
                <a:lnTo>
                  <a:pt x="325" y="146"/>
                </a:lnTo>
                <a:lnTo>
                  <a:pt x="321" y="139"/>
                </a:lnTo>
                <a:lnTo>
                  <a:pt x="316" y="122"/>
                </a:lnTo>
                <a:lnTo>
                  <a:pt x="310" y="105"/>
                </a:lnTo>
                <a:lnTo>
                  <a:pt x="307" y="96"/>
                </a:lnTo>
                <a:lnTo>
                  <a:pt x="303" y="89"/>
                </a:lnTo>
                <a:lnTo>
                  <a:pt x="303" y="89"/>
                </a:lnTo>
                <a:lnTo>
                  <a:pt x="302" y="88"/>
                </a:lnTo>
                <a:lnTo>
                  <a:pt x="302" y="88"/>
                </a:lnTo>
                <a:lnTo>
                  <a:pt x="301" y="90"/>
                </a:lnTo>
                <a:lnTo>
                  <a:pt x="301" y="90"/>
                </a:lnTo>
                <a:lnTo>
                  <a:pt x="309" y="122"/>
                </a:lnTo>
                <a:lnTo>
                  <a:pt x="309" y="122"/>
                </a:lnTo>
                <a:lnTo>
                  <a:pt x="314" y="138"/>
                </a:lnTo>
                <a:lnTo>
                  <a:pt x="314" y="138"/>
                </a:lnTo>
                <a:lnTo>
                  <a:pt x="316" y="143"/>
                </a:lnTo>
                <a:lnTo>
                  <a:pt x="314" y="140"/>
                </a:lnTo>
                <a:lnTo>
                  <a:pt x="314" y="140"/>
                </a:lnTo>
                <a:lnTo>
                  <a:pt x="309" y="133"/>
                </a:lnTo>
                <a:lnTo>
                  <a:pt x="306" y="127"/>
                </a:lnTo>
                <a:lnTo>
                  <a:pt x="300" y="113"/>
                </a:lnTo>
                <a:lnTo>
                  <a:pt x="296" y="97"/>
                </a:lnTo>
                <a:lnTo>
                  <a:pt x="291" y="83"/>
                </a:lnTo>
                <a:lnTo>
                  <a:pt x="291" y="83"/>
                </a:lnTo>
                <a:lnTo>
                  <a:pt x="291" y="82"/>
                </a:lnTo>
                <a:lnTo>
                  <a:pt x="290" y="82"/>
                </a:lnTo>
                <a:lnTo>
                  <a:pt x="289" y="83"/>
                </a:lnTo>
                <a:lnTo>
                  <a:pt x="289" y="83"/>
                </a:lnTo>
                <a:lnTo>
                  <a:pt x="289" y="83"/>
                </a:lnTo>
                <a:lnTo>
                  <a:pt x="293" y="98"/>
                </a:lnTo>
                <a:lnTo>
                  <a:pt x="297" y="114"/>
                </a:lnTo>
                <a:lnTo>
                  <a:pt x="300" y="129"/>
                </a:lnTo>
                <a:lnTo>
                  <a:pt x="302" y="144"/>
                </a:lnTo>
                <a:lnTo>
                  <a:pt x="302" y="144"/>
                </a:lnTo>
                <a:lnTo>
                  <a:pt x="300" y="138"/>
                </a:lnTo>
                <a:lnTo>
                  <a:pt x="296" y="131"/>
                </a:lnTo>
                <a:lnTo>
                  <a:pt x="296" y="131"/>
                </a:lnTo>
                <a:lnTo>
                  <a:pt x="289" y="113"/>
                </a:lnTo>
                <a:lnTo>
                  <a:pt x="289" y="113"/>
                </a:lnTo>
                <a:lnTo>
                  <a:pt x="284" y="98"/>
                </a:lnTo>
                <a:lnTo>
                  <a:pt x="278" y="85"/>
                </a:lnTo>
                <a:lnTo>
                  <a:pt x="278" y="85"/>
                </a:lnTo>
                <a:lnTo>
                  <a:pt x="277" y="85"/>
                </a:lnTo>
                <a:lnTo>
                  <a:pt x="276" y="86"/>
                </a:lnTo>
                <a:lnTo>
                  <a:pt x="276" y="86"/>
                </a:lnTo>
                <a:lnTo>
                  <a:pt x="277" y="93"/>
                </a:lnTo>
                <a:lnTo>
                  <a:pt x="278" y="99"/>
                </a:lnTo>
                <a:lnTo>
                  <a:pt x="283" y="113"/>
                </a:lnTo>
                <a:lnTo>
                  <a:pt x="288" y="126"/>
                </a:lnTo>
                <a:lnTo>
                  <a:pt x="291" y="139"/>
                </a:lnTo>
                <a:lnTo>
                  <a:pt x="291" y="139"/>
                </a:lnTo>
                <a:lnTo>
                  <a:pt x="292" y="143"/>
                </a:lnTo>
                <a:lnTo>
                  <a:pt x="292" y="143"/>
                </a:lnTo>
                <a:lnTo>
                  <a:pt x="291" y="143"/>
                </a:lnTo>
                <a:lnTo>
                  <a:pt x="289" y="138"/>
                </a:lnTo>
                <a:lnTo>
                  <a:pt x="289" y="138"/>
                </a:lnTo>
                <a:lnTo>
                  <a:pt x="284" y="128"/>
                </a:lnTo>
                <a:lnTo>
                  <a:pt x="279" y="117"/>
                </a:lnTo>
                <a:lnTo>
                  <a:pt x="279" y="117"/>
                </a:lnTo>
                <a:lnTo>
                  <a:pt x="273" y="98"/>
                </a:lnTo>
                <a:lnTo>
                  <a:pt x="266" y="81"/>
                </a:lnTo>
                <a:lnTo>
                  <a:pt x="266" y="81"/>
                </a:lnTo>
                <a:lnTo>
                  <a:pt x="265" y="81"/>
                </a:lnTo>
                <a:lnTo>
                  <a:pt x="264" y="82"/>
                </a:lnTo>
                <a:lnTo>
                  <a:pt x="264" y="82"/>
                </a:lnTo>
                <a:lnTo>
                  <a:pt x="265" y="92"/>
                </a:lnTo>
                <a:lnTo>
                  <a:pt x="268" y="104"/>
                </a:lnTo>
                <a:lnTo>
                  <a:pt x="268" y="104"/>
                </a:lnTo>
                <a:lnTo>
                  <a:pt x="270" y="117"/>
                </a:lnTo>
                <a:lnTo>
                  <a:pt x="272" y="125"/>
                </a:lnTo>
                <a:lnTo>
                  <a:pt x="274" y="129"/>
                </a:lnTo>
                <a:lnTo>
                  <a:pt x="274" y="129"/>
                </a:lnTo>
                <a:lnTo>
                  <a:pt x="270" y="123"/>
                </a:lnTo>
                <a:lnTo>
                  <a:pt x="266" y="117"/>
                </a:lnTo>
                <a:lnTo>
                  <a:pt x="260" y="103"/>
                </a:lnTo>
                <a:lnTo>
                  <a:pt x="254" y="87"/>
                </a:lnTo>
                <a:lnTo>
                  <a:pt x="248" y="73"/>
                </a:lnTo>
                <a:lnTo>
                  <a:pt x="248" y="73"/>
                </a:lnTo>
                <a:lnTo>
                  <a:pt x="247" y="73"/>
                </a:lnTo>
                <a:lnTo>
                  <a:pt x="247" y="73"/>
                </a:lnTo>
                <a:lnTo>
                  <a:pt x="246" y="74"/>
                </a:lnTo>
                <a:lnTo>
                  <a:pt x="246" y="74"/>
                </a:lnTo>
                <a:lnTo>
                  <a:pt x="254" y="97"/>
                </a:lnTo>
                <a:lnTo>
                  <a:pt x="254" y="97"/>
                </a:lnTo>
                <a:lnTo>
                  <a:pt x="256" y="108"/>
                </a:lnTo>
                <a:lnTo>
                  <a:pt x="258" y="113"/>
                </a:lnTo>
                <a:lnTo>
                  <a:pt x="260" y="117"/>
                </a:lnTo>
                <a:lnTo>
                  <a:pt x="260" y="117"/>
                </a:lnTo>
                <a:lnTo>
                  <a:pt x="253" y="105"/>
                </a:lnTo>
                <a:lnTo>
                  <a:pt x="247" y="91"/>
                </a:lnTo>
                <a:lnTo>
                  <a:pt x="236" y="66"/>
                </a:lnTo>
                <a:lnTo>
                  <a:pt x="236" y="66"/>
                </a:lnTo>
                <a:lnTo>
                  <a:pt x="235" y="65"/>
                </a:lnTo>
                <a:lnTo>
                  <a:pt x="234" y="65"/>
                </a:lnTo>
                <a:lnTo>
                  <a:pt x="234" y="65"/>
                </a:lnTo>
                <a:lnTo>
                  <a:pt x="234" y="66"/>
                </a:lnTo>
                <a:lnTo>
                  <a:pt x="234" y="66"/>
                </a:lnTo>
                <a:lnTo>
                  <a:pt x="242" y="92"/>
                </a:lnTo>
                <a:lnTo>
                  <a:pt x="246" y="106"/>
                </a:lnTo>
                <a:lnTo>
                  <a:pt x="250" y="119"/>
                </a:lnTo>
                <a:lnTo>
                  <a:pt x="250" y="119"/>
                </a:lnTo>
                <a:lnTo>
                  <a:pt x="248" y="114"/>
                </a:lnTo>
                <a:lnTo>
                  <a:pt x="245" y="108"/>
                </a:lnTo>
                <a:lnTo>
                  <a:pt x="239" y="96"/>
                </a:lnTo>
                <a:lnTo>
                  <a:pt x="239" y="96"/>
                </a:lnTo>
                <a:lnTo>
                  <a:pt x="226" y="67"/>
                </a:lnTo>
                <a:lnTo>
                  <a:pt x="226" y="67"/>
                </a:lnTo>
                <a:lnTo>
                  <a:pt x="225" y="67"/>
                </a:lnTo>
                <a:lnTo>
                  <a:pt x="224" y="67"/>
                </a:lnTo>
                <a:lnTo>
                  <a:pt x="224" y="67"/>
                </a:lnTo>
                <a:lnTo>
                  <a:pt x="224" y="68"/>
                </a:lnTo>
                <a:lnTo>
                  <a:pt x="224" y="68"/>
                </a:lnTo>
                <a:lnTo>
                  <a:pt x="232" y="89"/>
                </a:lnTo>
                <a:lnTo>
                  <a:pt x="238" y="110"/>
                </a:lnTo>
                <a:lnTo>
                  <a:pt x="238" y="110"/>
                </a:lnTo>
                <a:lnTo>
                  <a:pt x="235" y="100"/>
                </a:lnTo>
                <a:lnTo>
                  <a:pt x="231" y="90"/>
                </a:lnTo>
                <a:lnTo>
                  <a:pt x="224" y="80"/>
                </a:lnTo>
                <a:lnTo>
                  <a:pt x="219" y="71"/>
                </a:lnTo>
                <a:lnTo>
                  <a:pt x="219" y="71"/>
                </a:lnTo>
                <a:lnTo>
                  <a:pt x="217" y="71"/>
                </a:lnTo>
                <a:lnTo>
                  <a:pt x="217" y="72"/>
                </a:lnTo>
                <a:lnTo>
                  <a:pt x="217" y="72"/>
                </a:lnTo>
                <a:lnTo>
                  <a:pt x="220" y="90"/>
                </a:lnTo>
                <a:lnTo>
                  <a:pt x="222" y="99"/>
                </a:lnTo>
                <a:lnTo>
                  <a:pt x="224" y="104"/>
                </a:lnTo>
                <a:lnTo>
                  <a:pt x="226" y="107"/>
                </a:lnTo>
                <a:lnTo>
                  <a:pt x="226" y="107"/>
                </a:lnTo>
                <a:lnTo>
                  <a:pt x="223" y="103"/>
                </a:lnTo>
                <a:lnTo>
                  <a:pt x="220" y="97"/>
                </a:lnTo>
                <a:lnTo>
                  <a:pt x="216" y="87"/>
                </a:lnTo>
                <a:lnTo>
                  <a:pt x="212" y="77"/>
                </a:lnTo>
                <a:lnTo>
                  <a:pt x="209" y="72"/>
                </a:lnTo>
                <a:lnTo>
                  <a:pt x="206" y="68"/>
                </a:lnTo>
                <a:lnTo>
                  <a:pt x="206" y="68"/>
                </a:lnTo>
                <a:lnTo>
                  <a:pt x="205" y="68"/>
                </a:lnTo>
                <a:lnTo>
                  <a:pt x="205" y="68"/>
                </a:lnTo>
                <a:lnTo>
                  <a:pt x="204" y="69"/>
                </a:lnTo>
                <a:lnTo>
                  <a:pt x="204" y="69"/>
                </a:lnTo>
                <a:lnTo>
                  <a:pt x="210" y="87"/>
                </a:lnTo>
                <a:lnTo>
                  <a:pt x="210" y="87"/>
                </a:lnTo>
                <a:lnTo>
                  <a:pt x="214" y="97"/>
                </a:lnTo>
                <a:lnTo>
                  <a:pt x="215" y="101"/>
                </a:lnTo>
                <a:lnTo>
                  <a:pt x="213" y="97"/>
                </a:lnTo>
                <a:lnTo>
                  <a:pt x="213" y="97"/>
                </a:lnTo>
                <a:lnTo>
                  <a:pt x="206" y="79"/>
                </a:lnTo>
                <a:lnTo>
                  <a:pt x="202" y="71"/>
                </a:lnTo>
                <a:lnTo>
                  <a:pt x="197" y="63"/>
                </a:lnTo>
                <a:lnTo>
                  <a:pt x="197" y="63"/>
                </a:lnTo>
                <a:lnTo>
                  <a:pt x="196" y="62"/>
                </a:lnTo>
                <a:lnTo>
                  <a:pt x="195" y="63"/>
                </a:lnTo>
                <a:lnTo>
                  <a:pt x="195" y="63"/>
                </a:lnTo>
                <a:lnTo>
                  <a:pt x="198" y="75"/>
                </a:lnTo>
                <a:lnTo>
                  <a:pt x="202" y="86"/>
                </a:lnTo>
                <a:lnTo>
                  <a:pt x="202" y="86"/>
                </a:lnTo>
                <a:lnTo>
                  <a:pt x="197" y="74"/>
                </a:lnTo>
                <a:lnTo>
                  <a:pt x="191" y="63"/>
                </a:lnTo>
                <a:lnTo>
                  <a:pt x="191" y="63"/>
                </a:lnTo>
                <a:lnTo>
                  <a:pt x="190" y="63"/>
                </a:lnTo>
                <a:lnTo>
                  <a:pt x="189" y="64"/>
                </a:lnTo>
                <a:lnTo>
                  <a:pt x="189" y="64"/>
                </a:lnTo>
                <a:lnTo>
                  <a:pt x="191" y="74"/>
                </a:lnTo>
                <a:lnTo>
                  <a:pt x="192" y="84"/>
                </a:lnTo>
                <a:lnTo>
                  <a:pt x="192" y="84"/>
                </a:lnTo>
                <a:lnTo>
                  <a:pt x="191" y="79"/>
                </a:lnTo>
                <a:lnTo>
                  <a:pt x="189" y="73"/>
                </a:lnTo>
                <a:lnTo>
                  <a:pt x="184" y="63"/>
                </a:lnTo>
                <a:lnTo>
                  <a:pt x="184" y="63"/>
                </a:lnTo>
                <a:lnTo>
                  <a:pt x="183" y="62"/>
                </a:lnTo>
                <a:lnTo>
                  <a:pt x="182" y="63"/>
                </a:lnTo>
                <a:lnTo>
                  <a:pt x="182" y="63"/>
                </a:lnTo>
                <a:lnTo>
                  <a:pt x="182" y="68"/>
                </a:lnTo>
                <a:lnTo>
                  <a:pt x="182" y="68"/>
                </a:lnTo>
                <a:lnTo>
                  <a:pt x="181" y="65"/>
                </a:lnTo>
                <a:lnTo>
                  <a:pt x="181" y="65"/>
                </a:lnTo>
                <a:lnTo>
                  <a:pt x="180" y="64"/>
                </a:lnTo>
                <a:lnTo>
                  <a:pt x="179" y="64"/>
                </a:lnTo>
                <a:lnTo>
                  <a:pt x="179" y="64"/>
                </a:lnTo>
                <a:lnTo>
                  <a:pt x="177" y="69"/>
                </a:lnTo>
                <a:lnTo>
                  <a:pt x="177" y="69"/>
                </a:lnTo>
                <a:lnTo>
                  <a:pt x="176" y="68"/>
                </a:lnTo>
                <a:lnTo>
                  <a:pt x="175" y="69"/>
                </a:lnTo>
                <a:lnTo>
                  <a:pt x="175" y="69"/>
                </a:lnTo>
                <a:lnTo>
                  <a:pt x="174" y="72"/>
                </a:lnTo>
                <a:lnTo>
                  <a:pt x="173" y="73"/>
                </a:lnTo>
                <a:lnTo>
                  <a:pt x="172" y="71"/>
                </a:lnTo>
                <a:lnTo>
                  <a:pt x="171" y="68"/>
                </a:lnTo>
                <a:lnTo>
                  <a:pt x="171" y="68"/>
                </a:lnTo>
                <a:lnTo>
                  <a:pt x="171" y="67"/>
                </a:lnTo>
                <a:lnTo>
                  <a:pt x="171" y="67"/>
                </a:lnTo>
                <a:lnTo>
                  <a:pt x="172" y="62"/>
                </a:lnTo>
                <a:lnTo>
                  <a:pt x="171" y="56"/>
                </a:lnTo>
                <a:lnTo>
                  <a:pt x="171" y="56"/>
                </a:lnTo>
                <a:lnTo>
                  <a:pt x="195" y="56"/>
                </a:lnTo>
                <a:lnTo>
                  <a:pt x="219" y="58"/>
                </a:lnTo>
                <a:lnTo>
                  <a:pt x="243" y="61"/>
                </a:lnTo>
                <a:lnTo>
                  <a:pt x="267" y="66"/>
                </a:lnTo>
                <a:lnTo>
                  <a:pt x="290" y="72"/>
                </a:lnTo>
                <a:lnTo>
                  <a:pt x="314" y="79"/>
                </a:lnTo>
                <a:lnTo>
                  <a:pt x="336" y="87"/>
                </a:lnTo>
                <a:lnTo>
                  <a:pt x="359" y="97"/>
                </a:lnTo>
                <a:lnTo>
                  <a:pt x="359" y="97"/>
                </a:lnTo>
                <a:close/>
                <a:moveTo>
                  <a:pt x="522" y="222"/>
                </a:moveTo>
                <a:lnTo>
                  <a:pt x="522" y="222"/>
                </a:lnTo>
                <a:lnTo>
                  <a:pt x="522" y="226"/>
                </a:lnTo>
                <a:lnTo>
                  <a:pt x="521" y="231"/>
                </a:lnTo>
                <a:lnTo>
                  <a:pt x="521" y="231"/>
                </a:lnTo>
                <a:lnTo>
                  <a:pt x="520" y="219"/>
                </a:lnTo>
                <a:lnTo>
                  <a:pt x="518" y="208"/>
                </a:lnTo>
                <a:lnTo>
                  <a:pt x="518" y="208"/>
                </a:lnTo>
                <a:lnTo>
                  <a:pt x="520" y="213"/>
                </a:lnTo>
                <a:lnTo>
                  <a:pt x="520" y="213"/>
                </a:lnTo>
                <a:lnTo>
                  <a:pt x="522" y="222"/>
                </a:lnTo>
                <a:lnTo>
                  <a:pt x="522" y="222"/>
                </a:lnTo>
                <a:close/>
                <a:moveTo>
                  <a:pt x="515" y="205"/>
                </a:moveTo>
                <a:lnTo>
                  <a:pt x="515" y="205"/>
                </a:lnTo>
                <a:lnTo>
                  <a:pt x="515" y="205"/>
                </a:lnTo>
                <a:lnTo>
                  <a:pt x="515" y="205"/>
                </a:lnTo>
                <a:lnTo>
                  <a:pt x="514" y="203"/>
                </a:lnTo>
                <a:lnTo>
                  <a:pt x="514" y="203"/>
                </a:lnTo>
                <a:lnTo>
                  <a:pt x="515" y="205"/>
                </a:lnTo>
                <a:lnTo>
                  <a:pt x="515" y="205"/>
                </a:lnTo>
                <a:close/>
                <a:moveTo>
                  <a:pt x="464" y="155"/>
                </a:moveTo>
                <a:lnTo>
                  <a:pt x="464" y="155"/>
                </a:lnTo>
                <a:lnTo>
                  <a:pt x="476" y="163"/>
                </a:lnTo>
                <a:lnTo>
                  <a:pt x="486" y="172"/>
                </a:lnTo>
                <a:lnTo>
                  <a:pt x="496" y="181"/>
                </a:lnTo>
                <a:lnTo>
                  <a:pt x="505" y="191"/>
                </a:lnTo>
                <a:lnTo>
                  <a:pt x="505" y="191"/>
                </a:lnTo>
                <a:lnTo>
                  <a:pt x="509" y="197"/>
                </a:lnTo>
                <a:lnTo>
                  <a:pt x="509" y="197"/>
                </a:lnTo>
                <a:lnTo>
                  <a:pt x="513" y="213"/>
                </a:lnTo>
                <a:lnTo>
                  <a:pt x="513" y="213"/>
                </a:lnTo>
                <a:lnTo>
                  <a:pt x="512" y="222"/>
                </a:lnTo>
                <a:lnTo>
                  <a:pt x="513" y="230"/>
                </a:lnTo>
                <a:lnTo>
                  <a:pt x="513" y="230"/>
                </a:lnTo>
                <a:lnTo>
                  <a:pt x="509" y="221"/>
                </a:lnTo>
                <a:lnTo>
                  <a:pt x="507" y="211"/>
                </a:lnTo>
                <a:lnTo>
                  <a:pt x="504" y="191"/>
                </a:lnTo>
                <a:lnTo>
                  <a:pt x="504" y="191"/>
                </a:lnTo>
                <a:lnTo>
                  <a:pt x="504" y="190"/>
                </a:lnTo>
                <a:lnTo>
                  <a:pt x="503" y="190"/>
                </a:lnTo>
                <a:lnTo>
                  <a:pt x="502" y="191"/>
                </a:lnTo>
                <a:lnTo>
                  <a:pt x="502" y="191"/>
                </a:lnTo>
                <a:lnTo>
                  <a:pt x="502" y="191"/>
                </a:lnTo>
                <a:lnTo>
                  <a:pt x="502" y="196"/>
                </a:lnTo>
                <a:lnTo>
                  <a:pt x="502" y="196"/>
                </a:lnTo>
                <a:lnTo>
                  <a:pt x="502" y="198"/>
                </a:lnTo>
                <a:lnTo>
                  <a:pt x="502" y="198"/>
                </a:lnTo>
                <a:lnTo>
                  <a:pt x="504" y="212"/>
                </a:lnTo>
                <a:lnTo>
                  <a:pt x="504" y="212"/>
                </a:lnTo>
                <a:lnTo>
                  <a:pt x="505" y="219"/>
                </a:lnTo>
                <a:lnTo>
                  <a:pt x="506" y="228"/>
                </a:lnTo>
                <a:lnTo>
                  <a:pt x="506" y="231"/>
                </a:lnTo>
                <a:lnTo>
                  <a:pt x="505" y="232"/>
                </a:lnTo>
                <a:lnTo>
                  <a:pt x="504" y="231"/>
                </a:lnTo>
                <a:lnTo>
                  <a:pt x="502" y="227"/>
                </a:lnTo>
                <a:lnTo>
                  <a:pt x="502" y="227"/>
                </a:lnTo>
                <a:lnTo>
                  <a:pt x="500" y="223"/>
                </a:lnTo>
                <a:lnTo>
                  <a:pt x="500" y="223"/>
                </a:lnTo>
                <a:lnTo>
                  <a:pt x="500" y="212"/>
                </a:lnTo>
                <a:lnTo>
                  <a:pt x="499" y="201"/>
                </a:lnTo>
                <a:lnTo>
                  <a:pt x="496" y="191"/>
                </a:lnTo>
                <a:lnTo>
                  <a:pt x="492" y="180"/>
                </a:lnTo>
                <a:lnTo>
                  <a:pt x="492" y="180"/>
                </a:lnTo>
                <a:lnTo>
                  <a:pt x="491" y="179"/>
                </a:lnTo>
                <a:lnTo>
                  <a:pt x="490" y="179"/>
                </a:lnTo>
                <a:lnTo>
                  <a:pt x="490" y="180"/>
                </a:lnTo>
                <a:lnTo>
                  <a:pt x="490" y="180"/>
                </a:lnTo>
                <a:lnTo>
                  <a:pt x="490" y="180"/>
                </a:lnTo>
                <a:lnTo>
                  <a:pt x="492" y="192"/>
                </a:lnTo>
                <a:lnTo>
                  <a:pt x="493" y="202"/>
                </a:lnTo>
                <a:lnTo>
                  <a:pt x="495" y="213"/>
                </a:lnTo>
                <a:lnTo>
                  <a:pt x="498" y="223"/>
                </a:lnTo>
                <a:lnTo>
                  <a:pt x="498" y="223"/>
                </a:lnTo>
                <a:lnTo>
                  <a:pt x="497" y="230"/>
                </a:lnTo>
                <a:lnTo>
                  <a:pt x="497" y="230"/>
                </a:lnTo>
                <a:lnTo>
                  <a:pt x="497" y="230"/>
                </a:lnTo>
                <a:lnTo>
                  <a:pt x="497" y="230"/>
                </a:lnTo>
                <a:lnTo>
                  <a:pt x="495" y="226"/>
                </a:lnTo>
                <a:lnTo>
                  <a:pt x="492" y="220"/>
                </a:lnTo>
                <a:lnTo>
                  <a:pt x="492" y="220"/>
                </a:lnTo>
                <a:lnTo>
                  <a:pt x="489" y="208"/>
                </a:lnTo>
                <a:lnTo>
                  <a:pt x="486" y="196"/>
                </a:lnTo>
                <a:lnTo>
                  <a:pt x="486" y="196"/>
                </a:lnTo>
                <a:lnTo>
                  <a:pt x="485" y="185"/>
                </a:lnTo>
                <a:lnTo>
                  <a:pt x="482" y="173"/>
                </a:lnTo>
                <a:lnTo>
                  <a:pt x="482" y="173"/>
                </a:lnTo>
                <a:lnTo>
                  <a:pt x="481" y="173"/>
                </a:lnTo>
                <a:lnTo>
                  <a:pt x="481" y="173"/>
                </a:lnTo>
                <a:lnTo>
                  <a:pt x="480" y="173"/>
                </a:lnTo>
                <a:lnTo>
                  <a:pt x="480" y="174"/>
                </a:lnTo>
                <a:lnTo>
                  <a:pt x="480" y="174"/>
                </a:lnTo>
                <a:lnTo>
                  <a:pt x="482" y="187"/>
                </a:lnTo>
                <a:lnTo>
                  <a:pt x="485" y="198"/>
                </a:lnTo>
                <a:lnTo>
                  <a:pt x="485" y="198"/>
                </a:lnTo>
                <a:lnTo>
                  <a:pt x="485" y="212"/>
                </a:lnTo>
                <a:lnTo>
                  <a:pt x="485" y="212"/>
                </a:lnTo>
                <a:lnTo>
                  <a:pt x="485" y="215"/>
                </a:lnTo>
                <a:lnTo>
                  <a:pt x="485" y="215"/>
                </a:lnTo>
                <a:lnTo>
                  <a:pt x="483" y="211"/>
                </a:lnTo>
                <a:lnTo>
                  <a:pt x="479" y="199"/>
                </a:lnTo>
                <a:lnTo>
                  <a:pt x="479" y="199"/>
                </a:lnTo>
                <a:lnTo>
                  <a:pt x="477" y="191"/>
                </a:lnTo>
                <a:lnTo>
                  <a:pt x="477" y="191"/>
                </a:lnTo>
                <a:lnTo>
                  <a:pt x="474" y="175"/>
                </a:lnTo>
                <a:lnTo>
                  <a:pt x="469" y="160"/>
                </a:lnTo>
                <a:lnTo>
                  <a:pt x="469" y="160"/>
                </a:lnTo>
                <a:lnTo>
                  <a:pt x="469" y="159"/>
                </a:lnTo>
                <a:lnTo>
                  <a:pt x="468" y="159"/>
                </a:lnTo>
                <a:lnTo>
                  <a:pt x="467" y="160"/>
                </a:lnTo>
                <a:lnTo>
                  <a:pt x="467" y="161"/>
                </a:lnTo>
                <a:lnTo>
                  <a:pt x="467" y="161"/>
                </a:lnTo>
                <a:lnTo>
                  <a:pt x="470" y="176"/>
                </a:lnTo>
                <a:lnTo>
                  <a:pt x="475" y="192"/>
                </a:lnTo>
                <a:lnTo>
                  <a:pt x="475" y="192"/>
                </a:lnTo>
                <a:lnTo>
                  <a:pt x="475" y="194"/>
                </a:lnTo>
                <a:lnTo>
                  <a:pt x="475" y="194"/>
                </a:lnTo>
                <a:lnTo>
                  <a:pt x="475" y="205"/>
                </a:lnTo>
                <a:lnTo>
                  <a:pt x="475" y="210"/>
                </a:lnTo>
                <a:lnTo>
                  <a:pt x="474" y="212"/>
                </a:lnTo>
                <a:lnTo>
                  <a:pt x="474" y="212"/>
                </a:lnTo>
                <a:lnTo>
                  <a:pt x="470" y="207"/>
                </a:lnTo>
                <a:lnTo>
                  <a:pt x="468" y="202"/>
                </a:lnTo>
                <a:lnTo>
                  <a:pt x="465" y="191"/>
                </a:lnTo>
                <a:lnTo>
                  <a:pt x="465" y="191"/>
                </a:lnTo>
                <a:lnTo>
                  <a:pt x="461" y="170"/>
                </a:lnTo>
                <a:lnTo>
                  <a:pt x="457" y="150"/>
                </a:lnTo>
                <a:lnTo>
                  <a:pt x="457" y="150"/>
                </a:lnTo>
                <a:lnTo>
                  <a:pt x="464" y="155"/>
                </a:lnTo>
                <a:lnTo>
                  <a:pt x="464" y="155"/>
                </a:lnTo>
                <a:close/>
                <a:moveTo>
                  <a:pt x="498" y="214"/>
                </a:moveTo>
                <a:lnTo>
                  <a:pt x="498" y="214"/>
                </a:lnTo>
                <a:lnTo>
                  <a:pt x="495" y="197"/>
                </a:lnTo>
                <a:lnTo>
                  <a:pt x="495" y="197"/>
                </a:lnTo>
                <a:lnTo>
                  <a:pt x="494" y="192"/>
                </a:lnTo>
                <a:lnTo>
                  <a:pt x="494" y="192"/>
                </a:lnTo>
                <a:lnTo>
                  <a:pt x="497" y="203"/>
                </a:lnTo>
                <a:lnTo>
                  <a:pt x="498" y="214"/>
                </a:lnTo>
                <a:lnTo>
                  <a:pt x="498" y="214"/>
                </a:lnTo>
                <a:lnTo>
                  <a:pt x="498" y="214"/>
                </a:lnTo>
                <a:lnTo>
                  <a:pt x="498" y="214"/>
                </a:lnTo>
                <a:close/>
                <a:moveTo>
                  <a:pt x="443" y="194"/>
                </a:moveTo>
                <a:lnTo>
                  <a:pt x="443" y="194"/>
                </a:lnTo>
                <a:lnTo>
                  <a:pt x="440" y="185"/>
                </a:lnTo>
                <a:lnTo>
                  <a:pt x="440" y="185"/>
                </a:lnTo>
                <a:lnTo>
                  <a:pt x="437" y="172"/>
                </a:lnTo>
                <a:lnTo>
                  <a:pt x="435" y="160"/>
                </a:lnTo>
                <a:lnTo>
                  <a:pt x="435" y="160"/>
                </a:lnTo>
                <a:lnTo>
                  <a:pt x="434" y="156"/>
                </a:lnTo>
                <a:lnTo>
                  <a:pt x="435" y="157"/>
                </a:lnTo>
                <a:lnTo>
                  <a:pt x="437" y="162"/>
                </a:lnTo>
                <a:lnTo>
                  <a:pt x="437" y="162"/>
                </a:lnTo>
                <a:lnTo>
                  <a:pt x="439" y="170"/>
                </a:lnTo>
                <a:lnTo>
                  <a:pt x="441" y="177"/>
                </a:lnTo>
                <a:lnTo>
                  <a:pt x="443" y="193"/>
                </a:lnTo>
                <a:lnTo>
                  <a:pt x="443" y="193"/>
                </a:lnTo>
                <a:lnTo>
                  <a:pt x="443" y="194"/>
                </a:lnTo>
                <a:lnTo>
                  <a:pt x="443" y="194"/>
                </a:lnTo>
                <a:close/>
                <a:moveTo>
                  <a:pt x="358" y="142"/>
                </a:moveTo>
                <a:lnTo>
                  <a:pt x="358" y="142"/>
                </a:lnTo>
                <a:lnTo>
                  <a:pt x="352" y="126"/>
                </a:lnTo>
                <a:lnTo>
                  <a:pt x="349" y="118"/>
                </a:lnTo>
                <a:lnTo>
                  <a:pt x="346" y="112"/>
                </a:lnTo>
                <a:lnTo>
                  <a:pt x="346" y="112"/>
                </a:lnTo>
                <a:lnTo>
                  <a:pt x="350" y="119"/>
                </a:lnTo>
                <a:lnTo>
                  <a:pt x="353" y="127"/>
                </a:lnTo>
                <a:lnTo>
                  <a:pt x="358" y="142"/>
                </a:lnTo>
                <a:lnTo>
                  <a:pt x="358" y="142"/>
                </a:lnTo>
                <a:close/>
                <a:moveTo>
                  <a:pt x="206" y="100"/>
                </a:moveTo>
                <a:lnTo>
                  <a:pt x="206" y="100"/>
                </a:lnTo>
                <a:lnTo>
                  <a:pt x="205" y="92"/>
                </a:lnTo>
                <a:lnTo>
                  <a:pt x="204" y="85"/>
                </a:lnTo>
                <a:lnTo>
                  <a:pt x="199" y="70"/>
                </a:lnTo>
                <a:lnTo>
                  <a:pt x="199" y="70"/>
                </a:lnTo>
                <a:lnTo>
                  <a:pt x="198" y="68"/>
                </a:lnTo>
                <a:lnTo>
                  <a:pt x="199" y="68"/>
                </a:lnTo>
                <a:lnTo>
                  <a:pt x="201" y="73"/>
                </a:lnTo>
                <a:lnTo>
                  <a:pt x="206" y="84"/>
                </a:lnTo>
                <a:lnTo>
                  <a:pt x="206" y="84"/>
                </a:lnTo>
                <a:lnTo>
                  <a:pt x="210" y="95"/>
                </a:lnTo>
                <a:lnTo>
                  <a:pt x="214" y="106"/>
                </a:lnTo>
                <a:lnTo>
                  <a:pt x="214" y="106"/>
                </a:lnTo>
                <a:lnTo>
                  <a:pt x="206" y="100"/>
                </a:lnTo>
                <a:lnTo>
                  <a:pt x="206" y="100"/>
                </a:lnTo>
                <a:close/>
                <a:moveTo>
                  <a:pt x="167" y="78"/>
                </a:moveTo>
                <a:lnTo>
                  <a:pt x="167" y="78"/>
                </a:lnTo>
                <a:lnTo>
                  <a:pt x="170" y="72"/>
                </a:lnTo>
                <a:lnTo>
                  <a:pt x="170" y="72"/>
                </a:lnTo>
                <a:lnTo>
                  <a:pt x="171" y="74"/>
                </a:lnTo>
                <a:lnTo>
                  <a:pt x="172" y="76"/>
                </a:lnTo>
                <a:lnTo>
                  <a:pt x="172" y="76"/>
                </a:lnTo>
                <a:lnTo>
                  <a:pt x="173" y="77"/>
                </a:lnTo>
                <a:lnTo>
                  <a:pt x="174" y="76"/>
                </a:lnTo>
                <a:lnTo>
                  <a:pt x="174" y="76"/>
                </a:lnTo>
                <a:lnTo>
                  <a:pt x="176" y="74"/>
                </a:lnTo>
                <a:lnTo>
                  <a:pt x="176" y="75"/>
                </a:lnTo>
                <a:lnTo>
                  <a:pt x="177" y="82"/>
                </a:lnTo>
                <a:lnTo>
                  <a:pt x="177" y="82"/>
                </a:lnTo>
                <a:lnTo>
                  <a:pt x="178" y="83"/>
                </a:lnTo>
                <a:lnTo>
                  <a:pt x="178" y="82"/>
                </a:lnTo>
                <a:lnTo>
                  <a:pt x="179" y="82"/>
                </a:lnTo>
                <a:lnTo>
                  <a:pt x="179" y="82"/>
                </a:lnTo>
                <a:lnTo>
                  <a:pt x="180" y="75"/>
                </a:lnTo>
                <a:lnTo>
                  <a:pt x="180" y="69"/>
                </a:lnTo>
                <a:lnTo>
                  <a:pt x="180" y="69"/>
                </a:lnTo>
                <a:lnTo>
                  <a:pt x="183" y="79"/>
                </a:lnTo>
                <a:lnTo>
                  <a:pt x="183" y="79"/>
                </a:lnTo>
                <a:lnTo>
                  <a:pt x="183" y="81"/>
                </a:lnTo>
                <a:lnTo>
                  <a:pt x="183" y="81"/>
                </a:lnTo>
                <a:lnTo>
                  <a:pt x="185" y="85"/>
                </a:lnTo>
                <a:lnTo>
                  <a:pt x="185" y="85"/>
                </a:lnTo>
                <a:lnTo>
                  <a:pt x="186" y="86"/>
                </a:lnTo>
                <a:lnTo>
                  <a:pt x="187" y="86"/>
                </a:lnTo>
                <a:lnTo>
                  <a:pt x="187" y="85"/>
                </a:lnTo>
                <a:lnTo>
                  <a:pt x="187" y="84"/>
                </a:lnTo>
                <a:lnTo>
                  <a:pt x="187" y="84"/>
                </a:lnTo>
                <a:lnTo>
                  <a:pt x="184" y="73"/>
                </a:lnTo>
                <a:lnTo>
                  <a:pt x="184" y="69"/>
                </a:lnTo>
                <a:lnTo>
                  <a:pt x="185" y="72"/>
                </a:lnTo>
                <a:lnTo>
                  <a:pt x="185" y="72"/>
                </a:lnTo>
                <a:lnTo>
                  <a:pt x="188" y="80"/>
                </a:lnTo>
                <a:lnTo>
                  <a:pt x="193" y="88"/>
                </a:lnTo>
                <a:lnTo>
                  <a:pt x="193" y="88"/>
                </a:lnTo>
                <a:lnTo>
                  <a:pt x="194" y="88"/>
                </a:lnTo>
                <a:lnTo>
                  <a:pt x="195" y="87"/>
                </a:lnTo>
                <a:lnTo>
                  <a:pt x="195" y="87"/>
                </a:lnTo>
                <a:lnTo>
                  <a:pt x="193" y="75"/>
                </a:lnTo>
                <a:lnTo>
                  <a:pt x="193" y="75"/>
                </a:lnTo>
                <a:lnTo>
                  <a:pt x="191" y="69"/>
                </a:lnTo>
                <a:lnTo>
                  <a:pt x="191" y="68"/>
                </a:lnTo>
                <a:lnTo>
                  <a:pt x="191" y="68"/>
                </a:lnTo>
                <a:lnTo>
                  <a:pt x="194" y="72"/>
                </a:lnTo>
                <a:lnTo>
                  <a:pt x="194" y="72"/>
                </a:lnTo>
                <a:lnTo>
                  <a:pt x="197" y="79"/>
                </a:lnTo>
                <a:lnTo>
                  <a:pt x="199" y="85"/>
                </a:lnTo>
                <a:lnTo>
                  <a:pt x="203" y="98"/>
                </a:lnTo>
                <a:lnTo>
                  <a:pt x="203" y="98"/>
                </a:lnTo>
                <a:lnTo>
                  <a:pt x="167" y="78"/>
                </a:lnTo>
                <a:lnTo>
                  <a:pt x="167" y="78"/>
                </a:lnTo>
                <a:close/>
                <a:moveTo>
                  <a:pt x="30" y="46"/>
                </a:moveTo>
                <a:lnTo>
                  <a:pt x="30" y="46"/>
                </a:lnTo>
                <a:lnTo>
                  <a:pt x="42" y="44"/>
                </a:lnTo>
                <a:lnTo>
                  <a:pt x="54" y="42"/>
                </a:lnTo>
                <a:lnTo>
                  <a:pt x="67" y="40"/>
                </a:lnTo>
                <a:lnTo>
                  <a:pt x="80" y="39"/>
                </a:lnTo>
                <a:lnTo>
                  <a:pt x="80" y="39"/>
                </a:lnTo>
                <a:lnTo>
                  <a:pt x="90" y="40"/>
                </a:lnTo>
                <a:lnTo>
                  <a:pt x="99" y="41"/>
                </a:lnTo>
                <a:lnTo>
                  <a:pt x="108" y="44"/>
                </a:lnTo>
                <a:lnTo>
                  <a:pt x="116" y="48"/>
                </a:lnTo>
                <a:lnTo>
                  <a:pt x="116" y="48"/>
                </a:lnTo>
                <a:lnTo>
                  <a:pt x="129" y="58"/>
                </a:lnTo>
                <a:lnTo>
                  <a:pt x="135" y="62"/>
                </a:lnTo>
                <a:lnTo>
                  <a:pt x="142" y="65"/>
                </a:lnTo>
                <a:lnTo>
                  <a:pt x="142" y="65"/>
                </a:lnTo>
                <a:lnTo>
                  <a:pt x="142" y="65"/>
                </a:lnTo>
                <a:lnTo>
                  <a:pt x="142" y="65"/>
                </a:lnTo>
                <a:lnTo>
                  <a:pt x="140" y="66"/>
                </a:lnTo>
                <a:lnTo>
                  <a:pt x="139" y="67"/>
                </a:lnTo>
                <a:lnTo>
                  <a:pt x="139" y="67"/>
                </a:lnTo>
                <a:lnTo>
                  <a:pt x="136" y="69"/>
                </a:lnTo>
                <a:lnTo>
                  <a:pt x="133" y="71"/>
                </a:lnTo>
                <a:lnTo>
                  <a:pt x="130" y="72"/>
                </a:lnTo>
                <a:lnTo>
                  <a:pt x="127" y="73"/>
                </a:lnTo>
                <a:lnTo>
                  <a:pt x="120" y="73"/>
                </a:lnTo>
                <a:lnTo>
                  <a:pt x="113" y="71"/>
                </a:lnTo>
                <a:lnTo>
                  <a:pt x="106" y="68"/>
                </a:lnTo>
                <a:lnTo>
                  <a:pt x="99" y="65"/>
                </a:lnTo>
                <a:lnTo>
                  <a:pt x="87" y="59"/>
                </a:lnTo>
                <a:lnTo>
                  <a:pt x="87" y="59"/>
                </a:lnTo>
                <a:lnTo>
                  <a:pt x="72" y="55"/>
                </a:lnTo>
                <a:lnTo>
                  <a:pt x="57" y="53"/>
                </a:lnTo>
                <a:lnTo>
                  <a:pt x="43" y="50"/>
                </a:lnTo>
                <a:lnTo>
                  <a:pt x="28" y="47"/>
                </a:lnTo>
                <a:lnTo>
                  <a:pt x="28" y="47"/>
                </a:lnTo>
                <a:lnTo>
                  <a:pt x="30" y="46"/>
                </a:lnTo>
                <a:lnTo>
                  <a:pt x="30" y="46"/>
                </a:lnTo>
                <a:close/>
                <a:moveTo>
                  <a:pt x="114" y="37"/>
                </a:moveTo>
                <a:lnTo>
                  <a:pt x="114" y="37"/>
                </a:lnTo>
                <a:lnTo>
                  <a:pt x="106" y="33"/>
                </a:lnTo>
                <a:lnTo>
                  <a:pt x="98" y="32"/>
                </a:lnTo>
                <a:lnTo>
                  <a:pt x="82" y="31"/>
                </a:lnTo>
                <a:lnTo>
                  <a:pt x="82" y="31"/>
                </a:lnTo>
                <a:lnTo>
                  <a:pt x="74" y="30"/>
                </a:lnTo>
                <a:lnTo>
                  <a:pt x="66" y="31"/>
                </a:lnTo>
                <a:lnTo>
                  <a:pt x="52" y="34"/>
                </a:lnTo>
                <a:lnTo>
                  <a:pt x="52" y="34"/>
                </a:lnTo>
                <a:lnTo>
                  <a:pt x="58" y="30"/>
                </a:lnTo>
                <a:lnTo>
                  <a:pt x="65" y="27"/>
                </a:lnTo>
                <a:lnTo>
                  <a:pt x="65" y="27"/>
                </a:lnTo>
                <a:lnTo>
                  <a:pt x="73" y="25"/>
                </a:lnTo>
                <a:lnTo>
                  <a:pt x="79" y="24"/>
                </a:lnTo>
                <a:lnTo>
                  <a:pt x="86" y="25"/>
                </a:lnTo>
                <a:lnTo>
                  <a:pt x="93" y="26"/>
                </a:lnTo>
                <a:lnTo>
                  <a:pt x="99" y="28"/>
                </a:lnTo>
                <a:lnTo>
                  <a:pt x="105" y="31"/>
                </a:lnTo>
                <a:lnTo>
                  <a:pt x="117" y="39"/>
                </a:lnTo>
                <a:lnTo>
                  <a:pt x="117" y="39"/>
                </a:lnTo>
                <a:lnTo>
                  <a:pt x="114" y="37"/>
                </a:lnTo>
                <a:lnTo>
                  <a:pt x="114" y="37"/>
                </a:lnTo>
                <a:close/>
                <a:moveTo>
                  <a:pt x="38" y="58"/>
                </a:moveTo>
                <a:lnTo>
                  <a:pt x="38" y="58"/>
                </a:lnTo>
                <a:lnTo>
                  <a:pt x="67" y="64"/>
                </a:lnTo>
                <a:lnTo>
                  <a:pt x="82" y="68"/>
                </a:lnTo>
                <a:lnTo>
                  <a:pt x="96" y="73"/>
                </a:lnTo>
                <a:lnTo>
                  <a:pt x="96" y="73"/>
                </a:lnTo>
                <a:lnTo>
                  <a:pt x="110" y="79"/>
                </a:lnTo>
                <a:lnTo>
                  <a:pt x="117" y="81"/>
                </a:lnTo>
                <a:lnTo>
                  <a:pt x="125" y="82"/>
                </a:lnTo>
                <a:lnTo>
                  <a:pt x="125" y="82"/>
                </a:lnTo>
                <a:lnTo>
                  <a:pt x="119" y="84"/>
                </a:lnTo>
                <a:lnTo>
                  <a:pt x="114" y="86"/>
                </a:lnTo>
                <a:lnTo>
                  <a:pt x="108" y="88"/>
                </a:lnTo>
                <a:lnTo>
                  <a:pt x="102" y="88"/>
                </a:lnTo>
                <a:lnTo>
                  <a:pt x="96" y="88"/>
                </a:lnTo>
                <a:lnTo>
                  <a:pt x="90" y="88"/>
                </a:lnTo>
                <a:lnTo>
                  <a:pt x="84" y="87"/>
                </a:lnTo>
                <a:lnTo>
                  <a:pt x="78" y="85"/>
                </a:lnTo>
                <a:lnTo>
                  <a:pt x="78" y="85"/>
                </a:lnTo>
                <a:lnTo>
                  <a:pt x="66" y="80"/>
                </a:lnTo>
                <a:lnTo>
                  <a:pt x="56" y="74"/>
                </a:lnTo>
                <a:lnTo>
                  <a:pt x="38" y="58"/>
                </a:lnTo>
                <a:lnTo>
                  <a:pt x="38" y="58"/>
                </a:lnTo>
                <a:close/>
                <a:moveTo>
                  <a:pt x="152" y="70"/>
                </a:moveTo>
                <a:lnTo>
                  <a:pt x="152" y="70"/>
                </a:lnTo>
                <a:lnTo>
                  <a:pt x="152" y="70"/>
                </a:lnTo>
                <a:lnTo>
                  <a:pt x="152" y="70"/>
                </a:lnTo>
                <a:lnTo>
                  <a:pt x="152" y="57"/>
                </a:lnTo>
                <a:lnTo>
                  <a:pt x="152" y="57"/>
                </a:lnTo>
                <a:lnTo>
                  <a:pt x="162" y="56"/>
                </a:lnTo>
                <a:lnTo>
                  <a:pt x="162" y="56"/>
                </a:lnTo>
                <a:lnTo>
                  <a:pt x="162" y="57"/>
                </a:lnTo>
                <a:lnTo>
                  <a:pt x="162" y="57"/>
                </a:lnTo>
                <a:lnTo>
                  <a:pt x="163" y="62"/>
                </a:lnTo>
                <a:lnTo>
                  <a:pt x="163" y="66"/>
                </a:lnTo>
                <a:lnTo>
                  <a:pt x="161" y="70"/>
                </a:lnTo>
                <a:lnTo>
                  <a:pt x="159" y="74"/>
                </a:lnTo>
                <a:lnTo>
                  <a:pt x="159" y="74"/>
                </a:lnTo>
                <a:lnTo>
                  <a:pt x="152" y="70"/>
                </a:lnTo>
                <a:lnTo>
                  <a:pt x="152" y="70"/>
                </a:lnTo>
                <a:close/>
                <a:moveTo>
                  <a:pt x="125" y="34"/>
                </a:moveTo>
                <a:lnTo>
                  <a:pt x="125" y="34"/>
                </a:lnTo>
                <a:lnTo>
                  <a:pt x="116" y="28"/>
                </a:lnTo>
                <a:lnTo>
                  <a:pt x="106" y="23"/>
                </a:lnTo>
                <a:lnTo>
                  <a:pt x="95" y="18"/>
                </a:lnTo>
                <a:lnTo>
                  <a:pt x="84" y="16"/>
                </a:lnTo>
                <a:lnTo>
                  <a:pt x="84" y="16"/>
                </a:lnTo>
                <a:lnTo>
                  <a:pt x="76" y="15"/>
                </a:lnTo>
                <a:lnTo>
                  <a:pt x="69" y="16"/>
                </a:lnTo>
                <a:lnTo>
                  <a:pt x="61" y="18"/>
                </a:lnTo>
                <a:lnTo>
                  <a:pt x="54" y="20"/>
                </a:lnTo>
                <a:lnTo>
                  <a:pt x="54" y="20"/>
                </a:lnTo>
                <a:lnTo>
                  <a:pt x="50" y="24"/>
                </a:lnTo>
                <a:lnTo>
                  <a:pt x="46" y="27"/>
                </a:lnTo>
                <a:lnTo>
                  <a:pt x="37" y="34"/>
                </a:lnTo>
                <a:lnTo>
                  <a:pt x="37" y="34"/>
                </a:lnTo>
                <a:lnTo>
                  <a:pt x="47" y="25"/>
                </a:lnTo>
                <a:lnTo>
                  <a:pt x="56" y="16"/>
                </a:lnTo>
                <a:lnTo>
                  <a:pt x="56" y="16"/>
                </a:lnTo>
                <a:lnTo>
                  <a:pt x="61" y="13"/>
                </a:lnTo>
                <a:lnTo>
                  <a:pt x="66" y="10"/>
                </a:lnTo>
                <a:lnTo>
                  <a:pt x="71" y="9"/>
                </a:lnTo>
                <a:lnTo>
                  <a:pt x="76" y="8"/>
                </a:lnTo>
                <a:lnTo>
                  <a:pt x="80" y="8"/>
                </a:lnTo>
                <a:lnTo>
                  <a:pt x="85" y="8"/>
                </a:lnTo>
                <a:lnTo>
                  <a:pt x="94" y="10"/>
                </a:lnTo>
                <a:lnTo>
                  <a:pt x="102" y="14"/>
                </a:lnTo>
                <a:lnTo>
                  <a:pt x="110" y="19"/>
                </a:lnTo>
                <a:lnTo>
                  <a:pt x="118" y="27"/>
                </a:lnTo>
                <a:lnTo>
                  <a:pt x="125" y="34"/>
                </a:lnTo>
                <a:lnTo>
                  <a:pt x="125" y="34"/>
                </a:lnTo>
                <a:close/>
                <a:moveTo>
                  <a:pt x="50" y="78"/>
                </a:moveTo>
                <a:lnTo>
                  <a:pt x="50" y="78"/>
                </a:lnTo>
                <a:lnTo>
                  <a:pt x="57" y="83"/>
                </a:lnTo>
                <a:lnTo>
                  <a:pt x="64" y="88"/>
                </a:lnTo>
                <a:lnTo>
                  <a:pt x="73" y="92"/>
                </a:lnTo>
                <a:lnTo>
                  <a:pt x="81" y="95"/>
                </a:lnTo>
                <a:lnTo>
                  <a:pt x="81" y="95"/>
                </a:lnTo>
                <a:lnTo>
                  <a:pt x="75" y="93"/>
                </a:lnTo>
                <a:lnTo>
                  <a:pt x="70" y="91"/>
                </a:lnTo>
                <a:lnTo>
                  <a:pt x="70" y="91"/>
                </a:lnTo>
                <a:lnTo>
                  <a:pt x="59" y="85"/>
                </a:lnTo>
                <a:lnTo>
                  <a:pt x="50" y="78"/>
                </a:lnTo>
                <a:lnTo>
                  <a:pt x="50" y="78"/>
                </a:lnTo>
                <a:close/>
                <a:moveTo>
                  <a:pt x="452" y="231"/>
                </a:moveTo>
                <a:lnTo>
                  <a:pt x="452" y="231"/>
                </a:lnTo>
                <a:lnTo>
                  <a:pt x="432" y="222"/>
                </a:lnTo>
                <a:lnTo>
                  <a:pt x="412" y="213"/>
                </a:lnTo>
                <a:lnTo>
                  <a:pt x="372" y="193"/>
                </a:lnTo>
                <a:lnTo>
                  <a:pt x="372" y="193"/>
                </a:lnTo>
                <a:lnTo>
                  <a:pt x="333" y="173"/>
                </a:lnTo>
                <a:lnTo>
                  <a:pt x="294" y="151"/>
                </a:lnTo>
                <a:lnTo>
                  <a:pt x="217" y="107"/>
                </a:lnTo>
                <a:lnTo>
                  <a:pt x="217" y="107"/>
                </a:lnTo>
                <a:lnTo>
                  <a:pt x="217" y="107"/>
                </a:lnTo>
                <a:lnTo>
                  <a:pt x="217" y="107"/>
                </a:lnTo>
                <a:lnTo>
                  <a:pt x="213" y="88"/>
                </a:lnTo>
                <a:lnTo>
                  <a:pt x="211" y="80"/>
                </a:lnTo>
                <a:lnTo>
                  <a:pt x="207" y="73"/>
                </a:lnTo>
                <a:lnTo>
                  <a:pt x="207" y="73"/>
                </a:lnTo>
                <a:lnTo>
                  <a:pt x="210" y="77"/>
                </a:lnTo>
                <a:lnTo>
                  <a:pt x="212" y="82"/>
                </a:lnTo>
                <a:lnTo>
                  <a:pt x="217" y="92"/>
                </a:lnTo>
                <a:lnTo>
                  <a:pt x="221" y="101"/>
                </a:lnTo>
                <a:lnTo>
                  <a:pt x="224" y="107"/>
                </a:lnTo>
                <a:lnTo>
                  <a:pt x="227" y="111"/>
                </a:lnTo>
                <a:lnTo>
                  <a:pt x="227" y="111"/>
                </a:lnTo>
                <a:lnTo>
                  <a:pt x="228" y="112"/>
                </a:lnTo>
                <a:lnTo>
                  <a:pt x="229" y="110"/>
                </a:lnTo>
                <a:lnTo>
                  <a:pt x="229" y="110"/>
                </a:lnTo>
                <a:lnTo>
                  <a:pt x="223" y="91"/>
                </a:lnTo>
                <a:lnTo>
                  <a:pt x="223" y="91"/>
                </a:lnTo>
                <a:lnTo>
                  <a:pt x="220" y="78"/>
                </a:lnTo>
                <a:lnTo>
                  <a:pt x="219" y="77"/>
                </a:lnTo>
                <a:lnTo>
                  <a:pt x="220" y="77"/>
                </a:lnTo>
                <a:lnTo>
                  <a:pt x="224" y="85"/>
                </a:lnTo>
                <a:lnTo>
                  <a:pt x="224" y="85"/>
                </a:lnTo>
                <a:lnTo>
                  <a:pt x="232" y="100"/>
                </a:lnTo>
                <a:lnTo>
                  <a:pt x="236" y="108"/>
                </a:lnTo>
                <a:lnTo>
                  <a:pt x="240" y="115"/>
                </a:lnTo>
                <a:lnTo>
                  <a:pt x="240" y="115"/>
                </a:lnTo>
                <a:lnTo>
                  <a:pt x="240" y="116"/>
                </a:lnTo>
                <a:lnTo>
                  <a:pt x="241" y="116"/>
                </a:lnTo>
                <a:lnTo>
                  <a:pt x="241" y="114"/>
                </a:lnTo>
                <a:lnTo>
                  <a:pt x="241" y="114"/>
                </a:lnTo>
                <a:lnTo>
                  <a:pt x="236" y="95"/>
                </a:lnTo>
                <a:lnTo>
                  <a:pt x="236" y="95"/>
                </a:lnTo>
                <a:lnTo>
                  <a:pt x="243" y="111"/>
                </a:lnTo>
                <a:lnTo>
                  <a:pt x="251" y="125"/>
                </a:lnTo>
                <a:lnTo>
                  <a:pt x="251" y="125"/>
                </a:lnTo>
                <a:lnTo>
                  <a:pt x="252" y="125"/>
                </a:lnTo>
                <a:lnTo>
                  <a:pt x="253" y="124"/>
                </a:lnTo>
                <a:lnTo>
                  <a:pt x="253" y="124"/>
                </a:lnTo>
                <a:lnTo>
                  <a:pt x="250" y="111"/>
                </a:lnTo>
                <a:lnTo>
                  <a:pt x="246" y="96"/>
                </a:lnTo>
                <a:lnTo>
                  <a:pt x="237" y="70"/>
                </a:lnTo>
                <a:lnTo>
                  <a:pt x="237" y="70"/>
                </a:lnTo>
                <a:lnTo>
                  <a:pt x="241" y="83"/>
                </a:lnTo>
                <a:lnTo>
                  <a:pt x="247" y="96"/>
                </a:lnTo>
                <a:lnTo>
                  <a:pt x="253" y="110"/>
                </a:lnTo>
                <a:lnTo>
                  <a:pt x="261" y="122"/>
                </a:lnTo>
                <a:lnTo>
                  <a:pt x="261" y="122"/>
                </a:lnTo>
                <a:lnTo>
                  <a:pt x="261" y="122"/>
                </a:lnTo>
                <a:lnTo>
                  <a:pt x="262" y="122"/>
                </a:lnTo>
                <a:lnTo>
                  <a:pt x="263" y="121"/>
                </a:lnTo>
                <a:lnTo>
                  <a:pt x="263" y="121"/>
                </a:lnTo>
                <a:lnTo>
                  <a:pt x="259" y="109"/>
                </a:lnTo>
                <a:lnTo>
                  <a:pt x="256" y="96"/>
                </a:lnTo>
                <a:lnTo>
                  <a:pt x="256" y="96"/>
                </a:lnTo>
                <a:lnTo>
                  <a:pt x="254" y="93"/>
                </a:lnTo>
                <a:lnTo>
                  <a:pt x="254" y="93"/>
                </a:lnTo>
                <a:lnTo>
                  <a:pt x="263" y="114"/>
                </a:lnTo>
                <a:lnTo>
                  <a:pt x="269" y="124"/>
                </a:lnTo>
                <a:lnTo>
                  <a:pt x="275" y="134"/>
                </a:lnTo>
                <a:lnTo>
                  <a:pt x="275" y="134"/>
                </a:lnTo>
                <a:lnTo>
                  <a:pt x="277" y="134"/>
                </a:lnTo>
                <a:lnTo>
                  <a:pt x="277" y="133"/>
                </a:lnTo>
                <a:lnTo>
                  <a:pt x="277" y="133"/>
                </a:lnTo>
                <a:lnTo>
                  <a:pt x="275" y="122"/>
                </a:lnTo>
                <a:lnTo>
                  <a:pt x="272" y="112"/>
                </a:lnTo>
                <a:lnTo>
                  <a:pt x="272" y="112"/>
                </a:lnTo>
                <a:lnTo>
                  <a:pt x="269" y="98"/>
                </a:lnTo>
                <a:lnTo>
                  <a:pt x="269" y="98"/>
                </a:lnTo>
                <a:lnTo>
                  <a:pt x="266" y="89"/>
                </a:lnTo>
                <a:lnTo>
                  <a:pt x="266" y="86"/>
                </a:lnTo>
                <a:lnTo>
                  <a:pt x="268" y="90"/>
                </a:lnTo>
                <a:lnTo>
                  <a:pt x="268" y="90"/>
                </a:lnTo>
                <a:lnTo>
                  <a:pt x="273" y="106"/>
                </a:lnTo>
                <a:lnTo>
                  <a:pt x="279" y="120"/>
                </a:lnTo>
                <a:lnTo>
                  <a:pt x="284" y="134"/>
                </a:lnTo>
                <a:lnTo>
                  <a:pt x="288" y="141"/>
                </a:lnTo>
                <a:lnTo>
                  <a:pt x="292" y="148"/>
                </a:lnTo>
                <a:lnTo>
                  <a:pt x="292" y="148"/>
                </a:lnTo>
                <a:lnTo>
                  <a:pt x="293" y="148"/>
                </a:lnTo>
                <a:lnTo>
                  <a:pt x="294" y="147"/>
                </a:lnTo>
                <a:lnTo>
                  <a:pt x="294" y="147"/>
                </a:lnTo>
                <a:lnTo>
                  <a:pt x="293" y="140"/>
                </a:lnTo>
                <a:lnTo>
                  <a:pt x="292" y="134"/>
                </a:lnTo>
                <a:lnTo>
                  <a:pt x="288" y="122"/>
                </a:lnTo>
                <a:lnTo>
                  <a:pt x="284" y="110"/>
                </a:lnTo>
                <a:lnTo>
                  <a:pt x="280" y="96"/>
                </a:lnTo>
                <a:lnTo>
                  <a:pt x="280" y="96"/>
                </a:lnTo>
                <a:lnTo>
                  <a:pt x="278" y="89"/>
                </a:lnTo>
                <a:lnTo>
                  <a:pt x="278" y="89"/>
                </a:lnTo>
                <a:lnTo>
                  <a:pt x="279" y="90"/>
                </a:lnTo>
                <a:lnTo>
                  <a:pt x="282" y="99"/>
                </a:lnTo>
                <a:lnTo>
                  <a:pt x="282" y="99"/>
                </a:lnTo>
                <a:lnTo>
                  <a:pt x="289" y="118"/>
                </a:lnTo>
                <a:lnTo>
                  <a:pt x="289" y="118"/>
                </a:lnTo>
                <a:lnTo>
                  <a:pt x="295" y="134"/>
                </a:lnTo>
                <a:lnTo>
                  <a:pt x="298" y="141"/>
                </a:lnTo>
                <a:lnTo>
                  <a:pt x="302" y="149"/>
                </a:lnTo>
                <a:lnTo>
                  <a:pt x="302" y="149"/>
                </a:lnTo>
                <a:lnTo>
                  <a:pt x="304" y="149"/>
                </a:lnTo>
                <a:lnTo>
                  <a:pt x="304" y="148"/>
                </a:lnTo>
                <a:lnTo>
                  <a:pt x="304" y="148"/>
                </a:lnTo>
                <a:lnTo>
                  <a:pt x="304" y="140"/>
                </a:lnTo>
                <a:lnTo>
                  <a:pt x="303" y="132"/>
                </a:lnTo>
                <a:lnTo>
                  <a:pt x="300" y="116"/>
                </a:lnTo>
                <a:lnTo>
                  <a:pt x="300" y="116"/>
                </a:lnTo>
                <a:lnTo>
                  <a:pt x="307" y="133"/>
                </a:lnTo>
                <a:lnTo>
                  <a:pt x="312" y="141"/>
                </a:lnTo>
                <a:lnTo>
                  <a:pt x="317" y="148"/>
                </a:lnTo>
                <a:lnTo>
                  <a:pt x="317" y="148"/>
                </a:lnTo>
                <a:lnTo>
                  <a:pt x="318" y="149"/>
                </a:lnTo>
                <a:lnTo>
                  <a:pt x="318" y="149"/>
                </a:lnTo>
                <a:lnTo>
                  <a:pt x="319" y="147"/>
                </a:lnTo>
                <a:lnTo>
                  <a:pt x="319" y="147"/>
                </a:lnTo>
                <a:lnTo>
                  <a:pt x="308" y="111"/>
                </a:lnTo>
                <a:lnTo>
                  <a:pt x="308" y="111"/>
                </a:lnTo>
                <a:lnTo>
                  <a:pt x="306" y="99"/>
                </a:lnTo>
                <a:lnTo>
                  <a:pt x="306" y="99"/>
                </a:lnTo>
                <a:lnTo>
                  <a:pt x="305" y="98"/>
                </a:lnTo>
                <a:lnTo>
                  <a:pt x="305" y="98"/>
                </a:lnTo>
                <a:lnTo>
                  <a:pt x="310" y="112"/>
                </a:lnTo>
                <a:lnTo>
                  <a:pt x="310" y="112"/>
                </a:lnTo>
                <a:lnTo>
                  <a:pt x="315" y="126"/>
                </a:lnTo>
                <a:lnTo>
                  <a:pt x="320" y="140"/>
                </a:lnTo>
                <a:lnTo>
                  <a:pt x="323" y="146"/>
                </a:lnTo>
                <a:lnTo>
                  <a:pt x="326" y="152"/>
                </a:lnTo>
                <a:lnTo>
                  <a:pt x="330" y="158"/>
                </a:lnTo>
                <a:lnTo>
                  <a:pt x="335" y="163"/>
                </a:lnTo>
                <a:lnTo>
                  <a:pt x="335" y="163"/>
                </a:lnTo>
                <a:lnTo>
                  <a:pt x="336" y="164"/>
                </a:lnTo>
                <a:lnTo>
                  <a:pt x="337" y="163"/>
                </a:lnTo>
                <a:lnTo>
                  <a:pt x="337" y="163"/>
                </a:lnTo>
                <a:lnTo>
                  <a:pt x="335" y="149"/>
                </a:lnTo>
                <a:lnTo>
                  <a:pt x="332" y="137"/>
                </a:lnTo>
                <a:lnTo>
                  <a:pt x="332" y="137"/>
                </a:lnTo>
                <a:lnTo>
                  <a:pt x="339" y="154"/>
                </a:lnTo>
                <a:lnTo>
                  <a:pt x="343" y="162"/>
                </a:lnTo>
                <a:lnTo>
                  <a:pt x="348" y="170"/>
                </a:lnTo>
                <a:lnTo>
                  <a:pt x="348" y="170"/>
                </a:lnTo>
                <a:lnTo>
                  <a:pt x="349" y="171"/>
                </a:lnTo>
                <a:lnTo>
                  <a:pt x="350" y="170"/>
                </a:lnTo>
                <a:lnTo>
                  <a:pt x="350" y="170"/>
                </a:lnTo>
                <a:lnTo>
                  <a:pt x="348" y="155"/>
                </a:lnTo>
                <a:lnTo>
                  <a:pt x="346" y="141"/>
                </a:lnTo>
                <a:lnTo>
                  <a:pt x="346" y="141"/>
                </a:lnTo>
                <a:lnTo>
                  <a:pt x="350" y="153"/>
                </a:lnTo>
                <a:lnTo>
                  <a:pt x="350" y="153"/>
                </a:lnTo>
                <a:lnTo>
                  <a:pt x="353" y="161"/>
                </a:lnTo>
                <a:lnTo>
                  <a:pt x="356" y="170"/>
                </a:lnTo>
                <a:lnTo>
                  <a:pt x="360" y="178"/>
                </a:lnTo>
                <a:lnTo>
                  <a:pt x="366" y="186"/>
                </a:lnTo>
                <a:lnTo>
                  <a:pt x="366" y="186"/>
                </a:lnTo>
                <a:lnTo>
                  <a:pt x="367" y="186"/>
                </a:lnTo>
                <a:lnTo>
                  <a:pt x="368" y="185"/>
                </a:lnTo>
                <a:lnTo>
                  <a:pt x="368" y="185"/>
                </a:lnTo>
                <a:lnTo>
                  <a:pt x="367" y="176"/>
                </a:lnTo>
                <a:lnTo>
                  <a:pt x="366" y="168"/>
                </a:lnTo>
                <a:lnTo>
                  <a:pt x="366" y="168"/>
                </a:lnTo>
                <a:lnTo>
                  <a:pt x="370" y="179"/>
                </a:lnTo>
                <a:lnTo>
                  <a:pt x="374" y="191"/>
                </a:lnTo>
                <a:lnTo>
                  <a:pt x="374" y="191"/>
                </a:lnTo>
                <a:lnTo>
                  <a:pt x="375" y="192"/>
                </a:lnTo>
                <a:lnTo>
                  <a:pt x="376" y="192"/>
                </a:lnTo>
                <a:lnTo>
                  <a:pt x="376" y="191"/>
                </a:lnTo>
                <a:lnTo>
                  <a:pt x="376" y="191"/>
                </a:lnTo>
                <a:lnTo>
                  <a:pt x="376" y="179"/>
                </a:lnTo>
                <a:lnTo>
                  <a:pt x="374" y="169"/>
                </a:lnTo>
                <a:lnTo>
                  <a:pt x="369" y="149"/>
                </a:lnTo>
                <a:lnTo>
                  <a:pt x="362" y="129"/>
                </a:lnTo>
                <a:lnTo>
                  <a:pt x="357" y="109"/>
                </a:lnTo>
                <a:lnTo>
                  <a:pt x="357" y="109"/>
                </a:lnTo>
                <a:lnTo>
                  <a:pt x="358" y="113"/>
                </a:lnTo>
                <a:lnTo>
                  <a:pt x="360" y="118"/>
                </a:lnTo>
                <a:lnTo>
                  <a:pt x="365" y="127"/>
                </a:lnTo>
                <a:lnTo>
                  <a:pt x="365" y="127"/>
                </a:lnTo>
                <a:lnTo>
                  <a:pt x="369" y="139"/>
                </a:lnTo>
                <a:lnTo>
                  <a:pt x="373" y="150"/>
                </a:lnTo>
                <a:lnTo>
                  <a:pt x="373" y="150"/>
                </a:lnTo>
                <a:lnTo>
                  <a:pt x="381" y="173"/>
                </a:lnTo>
                <a:lnTo>
                  <a:pt x="385" y="186"/>
                </a:lnTo>
                <a:lnTo>
                  <a:pt x="390" y="197"/>
                </a:lnTo>
                <a:lnTo>
                  <a:pt x="390" y="197"/>
                </a:lnTo>
                <a:lnTo>
                  <a:pt x="391" y="198"/>
                </a:lnTo>
                <a:lnTo>
                  <a:pt x="393" y="197"/>
                </a:lnTo>
                <a:lnTo>
                  <a:pt x="393" y="197"/>
                </a:lnTo>
                <a:lnTo>
                  <a:pt x="394" y="187"/>
                </a:lnTo>
                <a:lnTo>
                  <a:pt x="394" y="177"/>
                </a:lnTo>
                <a:lnTo>
                  <a:pt x="394" y="177"/>
                </a:lnTo>
                <a:lnTo>
                  <a:pt x="399" y="190"/>
                </a:lnTo>
                <a:lnTo>
                  <a:pt x="405" y="201"/>
                </a:lnTo>
                <a:lnTo>
                  <a:pt x="405" y="201"/>
                </a:lnTo>
                <a:lnTo>
                  <a:pt x="406" y="201"/>
                </a:lnTo>
                <a:lnTo>
                  <a:pt x="407" y="200"/>
                </a:lnTo>
                <a:lnTo>
                  <a:pt x="407" y="200"/>
                </a:lnTo>
                <a:lnTo>
                  <a:pt x="408" y="191"/>
                </a:lnTo>
                <a:lnTo>
                  <a:pt x="408" y="180"/>
                </a:lnTo>
                <a:lnTo>
                  <a:pt x="408" y="180"/>
                </a:lnTo>
                <a:lnTo>
                  <a:pt x="412" y="191"/>
                </a:lnTo>
                <a:lnTo>
                  <a:pt x="419" y="201"/>
                </a:lnTo>
                <a:lnTo>
                  <a:pt x="419" y="201"/>
                </a:lnTo>
                <a:lnTo>
                  <a:pt x="420" y="201"/>
                </a:lnTo>
                <a:lnTo>
                  <a:pt x="421" y="200"/>
                </a:lnTo>
                <a:lnTo>
                  <a:pt x="421" y="200"/>
                </a:lnTo>
                <a:lnTo>
                  <a:pt x="420" y="192"/>
                </a:lnTo>
                <a:lnTo>
                  <a:pt x="420" y="192"/>
                </a:lnTo>
                <a:lnTo>
                  <a:pt x="425" y="200"/>
                </a:lnTo>
                <a:lnTo>
                  <a:pt x="431" y="207"/>
                </a:lnTo>
                <a:lnTo>
                  <a:pt x="431" y="207"/>
                </a:lnTo>
                <a:lnTo>
                  <a:pt x="432" y="207"/>
                </a:lnTo>
                <a:lnTo>
                  <a:pt x="432" y="206"/>
                </a:lnTo>
                <a:lnTo>
                  <a:pt x="432" y="206"/>
                </a:lnTo>
                <a:lnTo>
                  <a:pt x="433" y="199"/>
                </a:lnTo>
                <a:lnTo>
                  <a:pt x="433" y="192"/>
                </a:lnTo>
                <a:lnTo>
                  <a:pt x="433" y="192"/>
                </a:lnTo>
                <a:lnTo>
                  <a:pt x="438" y="206"/>
                </a:lnTo>
                <a:lnTo>
                  <a:pt x="444" y="220"/>
                </a:lnTo>
                <a:lnTo>
                  <a:pt x="444" y="220"/>
                </a:lnTo>
                <a:lnTo>
                  <a:pt x="445" y="220"/>
                </a:lnTo>
                <a:lnTo>
                  <a:pt x="446" y="220"/>
                </a:lnTo>
                <a:lnTo>
                  <a:pt x="446" y="219"/>
                </a:lnTo>
                <a:lnTo>
                  <a:pt x="446" y="219"/>
                </a:lnTo>
                <a:lnTo>
                  <a:pt x="447" y="210"/>
                </a:lnTo>
                <a:lnTo>
                  <a:pt x="447" y="210"/>
                </a:lnTo>
                <a:lnTo>
                  <a:pt x="454" y="226"/>
                </a:lnTo>
                <a:lnTo>
                  <a:pt x="454" y="226"/>
                </a:lnTo>
                <a:lnTo>
                  <a:pt x="455" y="227"/>
                </a:lnTo>
                <a:lnTo>
                  <a:pt x="455" y="227"/>
                </a:lnTo>
                <a:lnTo>
                  <a:pt x="456" y="225"/>
                </a:lnTo>
                <a:lnTo>
                  <a:pt x="456" y="225"/>
                </a:lnTo>
                <a:lnTo>
                  <a:pt x="456" y="213"/>
                </a:lnTo>
                <a:lnTo>
                  <a:pt x="454" y="200"/>
                </a:lnTo>
                <a:lnTo>
                  <a:pt x="454" y="200"/>
                </a:lnTo>
                <a:lnTo>
                  <a:pt x="458" y="209"/>
                </a:lnTo>
                <a:lnTo>
                  <a:pt x="463" y="218"/>
                </a:lnTo>
                <a:lnTo>
                  <a:pt x="463" y="218"/>
                </a:lnTo>
                <a:lnTo>
                  <a:pt x="464" y="219"/>
                </a:lnTo>
                <a:lnTo>
                  <a:pt x="464" y="218"/>
                </a:lnTo>
                <a:lnTo>
                  <a:pt x="464" y="218"/>
                </a:lnTo>
                <a:lnTo>
                  <a:pt x="465" y="208"/>
                </a:lnTo>
                <a:lnTo>
                  <a:pt x="464" y="199"/>
                </a:lnTo>
                <a:lnTo>
                  <a:pt x="464" y="199"/>
                </a:lnTo>
                <a:lnTo>
                  <a:pt x="469" y="209"/>
                </a:lnTo>
                <a:lnTo>
                  <a:pt x="472" y="213"/>
                </a:lnTo>
                <a:lnTo>
                  <a:pt x="476" y="217"/>
                </a:lnTo>
                <a:lnTo>
                  <a:pt x="476" y="217"/>
                </a:lnTo>
                <a:lnTo>
                  <a:pt x="477" y="217"/>
                </a:lnTo>
                <a:lnTo>
                  <a:pt x="478" y="216"/>
                </a:lnTo>
                <a:lnTo>
                  <a:pt x="478" y="216"/>
                </a:lnTo>
                <a:lnTo>
                  <a:pt x="477" y="202"/>
                </a:lnTo>
                <a:lnTo>
                  <a:pt x="477" y="202"/>
                </a:lnTo>
                <a:lnTo>
                  <a:pt x="481" y="211"/>
                </a:lnTo>
                <a:lnTo>
                  <a:pt x="485" y="221"/>
                </a:lnTo>
                <a:lnTo>
                  <a:pt x="485" y="221"/>
                </a:lnTo>
                <a:lnTo>
                  <a:pt x="487" y="222"/>
                </a:lnTo>
                <a:lnTo>
                  <a:pt x="487" y="221"/>
                </a:lnTo>
                <a:lnTo>
                  <a:pt x="487" y="221"/>
                </a:lnTo>
                <a:lnTo>
                  <a:pt x="487" y="212"/>
                </a:lnTo>
                <a:lnTo>
                  <a:pt x="487" y="212"/>
                </a:lnTo>
                <a:lnTo>
                  <a:pt x="491" y="224"/>
                </a:lnTo>
                <a:lnTo>
                  <a:pt x="494" y="229"/>
                </a:lnTo>
                <a:lnTo>
                  <a:pt x="497" y="235"/>
                </a:lnTo>
                <a:lnTo>
                  <a:pt x="497" y="235"/>
                </a:lnTo>
                <a:lnTo>
                  <a:pt x="498" y="235"/>
                </a:lnTo>
                <a:lnTo>
                  <a:pt x="499" y="234"/>
                </a:lnTo>
                <a:lnTo>
                  <a:pt x="499" y="234"/>
                </a:lnTo>
                <a:lnTo>
                  <a:pt x="500" y="228"/>
                </a:lnTo>
                <a:lnTo>
                  <a:pt x="500" y="228"/>
                </a:lnTo>
                <a:lnTo>
                  <a:pt x="502" y="233"/>
                </a:lnTo>
                <a:lnTo>
                  <a:pt x="506" y="238"/>
                </a:lnTo>
                <a:lnTo>
                  <a:pt x="506" y="238"/>
                </a:lnTo>
                <a:lnTo>
                  <a:pt x="507" y="238"/>
                </a:lnTo>
                <a:lnTo>
                  <a:pt x="508" y="237"/>
                </a:lnTo>
                <a:lnTo>
                  <a:pt x="508" y="237"/>
                </a:lnTo>
                <a:lnTo>
                  <a:pt x="508" y="229"/>
                </a:lnTo>
                <a:lnTo>
                  <a:pt x="508" y="221"/>
                </a:lnTo>
                <a:lnTo>
                  <a:pt x="508" y="221"/>
                </a:lnTo>
                <a:lnTo>
                  <a:pt x="510" y="228"/>
                </a:lnTo>
                <a:lnTo>
                  <a:pt x="512" y="234"/>
                </a:lnTo>
                <a:lnTo>
                  <a:pt x="512" y="234"/>
                </a:lnTo>
                <a:lnTo>
                  <a:pt x="513" y="235"/>
                </a:lnTo>
                <a:lnTo>
                  <a:pt x="514" y="234"/>
                </a:lnTo>
                <a:lnTo>
                  <a:pt x="514" y="234"/>
                </a:lnTo>
                <a:lnTo>
                  <a:pt x="515" y="223"/>
                </a:lnTo>
                <a:lnTo>
                  <a:pt x="515" y="212"/>
                </a:lnTo>
                <a:lnTo>
                  <a:pt x="515" y="212"/>
                </a:lnTo>
                <a:lnTo>
                  <a:pt x="519" y="232"/>
                </a:lnTo>
                <a:lnTo>
                  <a:pt x="519" y="232"/>
                </a:lnTo>
                <a:lnTo>
                  <a:pt x="520" y="233"/>
                </a:lnTo>
                <a:lnTo>
                  <a:pt x="521" y="233"/>
                </a:lnTo>
                <a:lnTo>
                  <a:pt x="521" y="233"/>
                </a:lnTo>
                <a:lnTo>
                  <a:pt x="518" y="237"/>
                </a:lnTo>
                <a:lnTo>
                  <a:pt x="515" y="239"/>
                </a:lnTo>
                <a:lnTo>
                  <a:pt x="512" y="241"/>
                </a:lnTo>
                <a:lnTo>
                  <a:pt x="508" y="243"/>
                </a:lnTo>
                <a:lnTo>
                  <a:pt x="503" y="243"/>
                </a:lnTo>
                <a:lnTo>
                  <a:pt x="498" y="243"/>
                </a:lnTo>
                <a:lnTo>
                  <a:pt x="488" y="242"/>
                </a:lnTo>
                <a:lnTo>
                  <a:pt x="478" y="240"/>
                </a:lnTo>
                <a:lnTo>
                  <a:pt x="467" y="237"/>
                </a:lnTo>
                <a:lnTo>
                  <a:pt x="452" y="231"/>
                </a:lnTo>
                <a:lnTo>
                  <a:pt x="452" y="231"/>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1" name="PA_库_任意多边形 2536"/>
          <p:cNvSpPr>
            <a:spLocks noEditPoints="1"/>
          </p:cNvSpPr>
          <p:nvPr>
            <p:custDataLst>
              <p:tags r:id="rId21"/>
            </p:custDataLst>
          </p:nvPr>
        </p:nvSpPr>
        <p:spPr bwMode="auto">
          <a:xfrm>
            <a:off x="9848044" y="3484828"/>
            <a:ext cx="381000" cy="114300"/>
          </a:xfrm>
          <a:custGeom>
            <a:cxnLst>
              <a:cxn ang="0">
                <a:pos x="33" y="52"/>
              </a:cxn>
              <a:cxn ang="0">
                <a:pos x="176" y="54"/>
              </a:cxn>
              <a:cxn ang="0">
                <a:pos x="178" y="50"/>
              </a:cxn>
              <a:cxn ang="0">
                <a:pos x="178" y="5"/>
              </a:cxn>
              <a:cxn ang="0">
                <a:pos x="92" y="3"/>
              </a:cxn>
              <a:cxn ang="0">
                <a:pos x="6" y="0"/>
              </a:cxn>
              <a:cxn ang="0">
                <a:pos x="0" y="48"/>
              </a:cxn>
              <a:cxn ang="0">
                <a:pos x="9" y="35"/>
              </a:cxn>
              <a:cxn ang="0">
                <a:pos x="31" y="12"/>
              </a:cxn>
              <a:cxn ang="0">
                <a:pos x="11" y="20"/>
              </a:cxn>
              <a:cxn ang="0">
                <a:pos x="10" y="22"/>
              </a:cxn>
              <a:cxn ang="0">
                <a:pos x="11" y="9"/>
              </a:cxn>
              <a:cxn ang="0">
                <a:pos x="9" y="43"/>
              </a:cxn>
              <a:cxn ang="0">
                <a:pos x="28" y="28"/>
              </a:cxn>
              <a:cxn ang="0">
                <a:pos x="20" y="41"/>
              </a:cxn>
              <a:cxn ang="0">
                <a:pos x="56" y="17"/>
              </a:cxn>
              <a:cxn ang="0">
                <a:pos x="31" y="41"/>
              </a:cxn>
              <a:cxn ang="0">
                <a:pos x="9" y="43"/>
              </a:cxn>
              <a:cxn ang="0">
                <a:pos x="86" y="14"/>
              </a:cxn>
              <a:cxn ang="0">
                <a:pos x="60" y="41"/>
              </a:cxn>
              <a:cxn ang="0">
                <a:pos x="79" y="33"/>
              </a:cxn>
              <a:cxn ang="0">
                <a:pos x="45" y="36"/>
              </a:cxn>
              <a:cxn ang="0">
                <a:pos x="45" y="43"/>
              </a:cxn>
              <a:cxn ang="0">
                <a:pos x="104" y="11"/>
              </a:cxn>
              <a:cxn ang="0">
                <a:pos x="76" y="29"/>
              </a:cxn>
              <a:cxn ang="0">
                <a:pos x="129" y="38"/>
              </a:cxn>
              <a:cxn ang="0">
                <a:pos x="148" y="29"/>
              </a:cxn>
              <a:cxn ang="0">
                <a:pos x="134" y="45"/>
              </a:cxn>
              <a:cxn ang="0">
                <a:pos x="168" y="24"/>
              </a:cxn>
              <a:cxn ang="0">
                <a:pos x="151" y="45"/>
              </a:cxn>
              <a:cxn ang="0">
                <a:pos x="164" y="44"/>
              </a:cxn>
              <a:cxn ang="0">
                <a:pos x="166" y="35"/>
              </a:cxn>
              <a:cxn ang="0">
                <a:pos x="156" y="38"/>
              </a:cxn>
              <a:cxn ang="0">
                <a:pos x="101" y="44"/>
              </a:cxn>
              <a:cxn ang="0">
                <a:pos x="147" y="15"/>
              </a:cxn>
              <a:cxn ang="0">
                <a:pos x="117" y="43"/>
              </a:cxn>
              <a:cxn ang="0">
                <a:pos x="151" y="31"/>
              </a:cxn>
              <a:cxn ang="0">
                <a:pos x="165" y="14"/>
              </a:cxn>
              <a:cxn ang="0">
                <a:pos x="121" y="39"/>
              </a:cxn>
              <a:cxn ang="0">
                <a:pos x="153" y="13"/>
              </a:cxn>
              <a:cxn ang="0">
                <a:pos x="104" y="40"/>
              </a:cxn>
              <a:cxn ang="0">
                <a:pos x="137" y="12"/>
              </a:cxn>
              <a:cxn ang="0">
                <a:pos x="110" y="37"/>
              </a:cxn>
              <a:cxn ang="0">
                <a:pos x="125" y="17"/>
              </a:cxn>
              <a:cxn ang="0">
                <a:pos x="121" y="13"/>
              </a:cxn>
              <a:cxn ang="0">
                <a:pos x="105" y="11"/>
              </a:cxn>
              <a:cxn ang="0">
                <a:pos x="78" y="37"/>
              </a:cxn>
              <a:cxn ang="0">
                <a:pos x="81" y="44"/>
              </a:cxn>
              <a:cxn ang="0">
                <a:pos x="108" y="23"/>
              </a:cxn>
              <a:cxn ang="0">
                <a:pos x="88" y="43"/>
              </a:cxn>
              <a:cxn ang="0">
                <a:pos x="129" y="18"/>
              </a:cxn>
              <a:cxn ang="0">
                <a:pos x="99" y="44"/>
              </a:cxn>
              <a:cxn ang="0">
                <a:pos x="96" y="36"/>
              </a:cxn>
              <a:cxn ang="0">
                <a:pos x="72" y="22"/>
              </a:cxn>
              <a:cxn ang="0">
                <a:pos x="78" y="13"/>
              </a:cxn>
              <a:cxn ang="0">
                <a:pos x="36" y="38"/>
              </a:cxn>
              <a:cxn ang="0">
                <a:pos x="62" y="11"/>
              </a:cxn>
              <a:cxn ang="0">
                <a:pos x="26" y="34"/>
              </a:cxn>
              <a:cxn ang="0">
                <a:pos x="45" y="12"/>
              </a:cxn>
              <a:cxn ang="0">
                <a:pos x="20" y="29"/>
              </a:cxn>
              <a:cxn ang="0">
                <a:pos x="53" y="35"/>
              </a:cxn>
              <a:cxn ang="0">
                <a:pos x="31" y="10"/>
              </a:cxn>
              <a:cxn ang="0">
                <a:pos x="23" y="10"/>
              </a:cxn>
            </a:cxnLst>
            <a:rect b="b" l="0" r="r" t="0"/>
            <a:pathLst>
              <a:path h="54" w="180">
                <a:moveTo>
                  <a:pt x="4" y="52"/>
                </a:moveTo>
                <a:lnTo>
                  <a:pt x="4" y="52"/>
                </a:lnTo>
                <a:lnTo>
                  <a:pt x="6" y="52"/>
                </a:lnTo>
                <a:lnTo>
                  <a:pt x="6" y="52"/>
                </a:lnTo>
                <a:lnTo>
                  <a:pt x="12" y="51"/>
                </a:lnTo>
                <a:lnTo>
                  <a:pt x="19" y="51"/>
                </a:lnTo>
                <a:lnTo>
                  <a:pt x="33" y="52"/>
                </a:lnTo>
                <a:lnTo>
                  <a:pt x="33" y="52"/>
                </a:lnTo>
                <a:lnTo>
                  <a:pt x="84" y="53"/>
                </a:lnTo>
                <a:lnTo>
                  <a:pt x="84" y="53"/>
                </a:lnTo>
                <a:lnTo>
                  <a:pt x="128" y="54"/>
                </a:lnTo>
                <a:lnTo>
                  <a:pt x="174" y="54"/>
                </a:lnTo>
                <a:lnTo>
                  <a:pt x="174" y="54"/>
                </a:lnTo>
                <a:lnTo>
                  <a:pt x="176" y="54"/>
                </a:lnTo>
                <a:lnTo>
                  <a:pt x="177" y="52"/>
                </a:lnTo>
                <a:lnTo>
                  <a:pt x="177" y="52"/>
                </a:lnTo>
                <a:lnTo>
                  <a:pt x="178" y="52"/>
                </a:lnTo>
                <a:lnTo>
                  <a:pt x="178" y="52"/>
                </a:lnTo>
                <a:lnTo>
                  <a:pt x="178" y="52"/>
                </a:lnTo>
                <a:lnTo>
                  <a:pt x="178" y="52"/>
                </a:lnTo>
                <a:lnTo>
                  <a:pt x="178" y="50"/>
                </a:lnTo>
                <a:lnTo>
                  <a:pt x="178" y="50"/>
                </a:lnTo>
                <a:lnTo>
                  <a:pt x="180" y="29"/>
                </a:lnTo>
                <a:lnTo>
                  <a:pt x="180" y="19"/>
                </a:lnTo>
                <a:lnTo>
                  <a:pt x="180" y="8"/>
                </a:lnTo>
                <a:lnTo>
                  <a:pt x="180" y="8"/>
                </a:lnTo>
                <a:lnTo>
                  <a:pt x="180" y="7"/>
                </a:lnTo>
                <a:lnTo>
                  <a:pt x="178" y="5"/>
                </a:lnTo>
                <a:lnTo>
                  <a:pt x="178" y="5"/>
                </a:lnTo>
                <a:lnTo>
                  <a:pt x="176" y="4"/>
                </a:lnTo>
                <a:lnTo>
                  <a:pt x="176" y="4"/>
                </a:lnTo>
                <a:lnTo>
                  <a:pt x="155" y="3"/>
                </a:lnTo>
                <a:lnTo>
                  <a:pt x="135" y="3"/>
                </a:lnTo>
                <a:lnTo>
                  <a:pt x="92" y="3"/>
                </a:lnTo>
                <a:lnTo>
                  <a:pt x="92" y="3"/>
                </a:lnTo>
                <a:lnTo>
                  <a:pt x="37" y="1"/>
                </a:lnTo>
                <a:lnTo>
                  <a:pt x="37" y="1"/>
                </a:lnTo>
                <a:lnTo>
                  <a:pt x="23" y="1"/>
                </a:lnTo>
                <a:lnTo>
                  <a:pt x="16" y="1"/>
                </a:lnTo>
                <a:lnTo>
                  <a:pt x="9" y="0"/>
                </a:lnTo>
                <a:lnTo>
                  <a:pt x="9" y="0"/>
                </a:lnTo>
                <a:lnTo>
                  <a:pt x="6" y="0"/>
                </a:lnTo>
                <a:lnTo>
                  <a:pt x="4" y="1"/>
                </a:lnTo>
                <a:lnTo>
                  <a:pt x="4" y="1"/>
                </a:lnTo>
                <a:lnTo>
                  <a:pt x="3" y="4"/>
                </a:lnTo>
                <a:lnTo>
                  <a:pt x="3" y="4"/>
                </a:lnTo>
                <a:lnTo>
                  <a:pt x="1" y="25"/>
                </a:lnTo>
                <a:lnTo>
                  <a:pt x="0" y="48"/>
                </a:lnTo>
                <a:lnTo>
                  <a:pt x="0" y="48"/>
                </a:lnTo>
                <a:lnTo>
                  <a:pt x="1" y="51"/>
                </a:lnTo>
                <a:lnTo>
                  <a:pt x="4" y="52"/>
                </a:lnTo>
                <a:lnTo>
                  <a:pt x="4" y="52"/>
                </a:lnTo>
                <a:close/>
                <a:moveTo>
                  <a:pt x="22" y="25"/>
                </a:moveTo>
                <a:lnTo>
                  <a:pt x="22" y="25"/>
                </a:lnTo>
                <a:lnTo>
                  <a:pt x="16" y="30"/>
                </a:lnTo>
                <a:lnTo>
                  <a:pt x="9" y="35"/>
                </a:lnTo>
                <a:lnTo>
                  <a:pt x="9" y="35"/>
                </a:lnTo>
                <a:lnTo>
                  <a:pt x="10" y="28"/>
                </a:lnTo>
                <a:lnTo>
                  <a:pt x="10" y="28"/>
                </a:lnTo>
                <a:lnTo>
                  <a:pt x="20" y="21"/>
                </a:lnTo>
                <a:lnTo>
                  <a:pt x="30" y="13"/>
                </a:lnTo>
                <a:lnTo>
                  <a:pt x="30" y="13"/>
                </a:lnTo>
                <a:lnTo>
                  <a:pt x="31" y="12"/>
                </a:lnTo>
                <a:lnTo>
                  <a:pt x="31" y="13"/>
                </a:lnTo>
                <a:lnTo>
                  <a:pt x="28" y="16"/>
                </a:lnTo>
                <a:lnTo>
                  <a:pt x="22" y="25"/>
                </a:lnTo>
                <a:lnTo>
                  <a:pt x="22" y="25"/>
                </a:lnTo>
                <a:close/>
                <a:moveTo>
                  <a:pt x="11" y="20"/>
                </a:moveTo>
                <a:lnTo>
                  <a:pt x="11" y="20"/>
                </a:lnTo>
                <a:lnTo>
                  <a:pt x="11" y="20"/>
                </a:lnTo>
                <a:lnTo>
                  <a:pt x="11" y="20"/>
                </a:lnTo>
                <a:lnTo>
                  <a:pt x="15" y="16"/>
                </a:lnTo>
                <a:lnTo>
                  <a:pt x="20" y="12"/>
                </a:lnTo>
                <a:lnTo>
                  <a:pt x="20" y="12"/>
                </a:lnTo>
                <a:lnTo>
                  <a:pt x="13" y="19"/>
                </a:lnTo>
                <a:lnTo>
                  <a:pt x="13" y="19"/>
                </a:lnTo>
                <a:lnTo>
                  <a:pt x="10" y="22"/>
                </a:lnTo>
                <a:lnTo>
                  <a:pt x="10" y="22"/>
                </a:lnTo>
                <a:lnTo>
                  <a:pt x="11" y="20"/>
                </a:lnTo>
                <a:lnTo>
                  <a:pt x="11" y="20"/>
                </a:lnTo>
                <a:close/>
                <a:moveTo>
                  <a:pt x="11" y="18"/>
                </a:moveTo>
                <a:lnTo>
                  <a:pt x="11" y="18"/>
                </a:lnTo>
                <a:lnTo>
                  <a:pt x="11" y="9"/>
                </a:lnTo>
                <a:lnTo>
                  <a:pt x="11" y="9"/>
                </a:lnTo>
                <a:lnTo>
                  <a:pt x="20" y="10"/>
                </a:lnTo>
                <a:lnTo>
                  <a:pt x="20" y="10"/>
                </a:lnTo>
                <a:lnTo>
                  <a:pt x="15" y="13"/>
                </a:lnTo>
                <a:lnTo>
                  <a:pt x="11" y="18"/>
                </a:lnTo>
                <a:lnTo>
                  <a:pt x="11" y="18"/>
                </a:lnTo>
                <a:close/>
                <a:moveTo>
                  <a:pt x="9" y="43"/>
                </a:moveTo>
                <a:lnTo>
                  <a:pt x="9" y="43"/>
                </a:lnTo>
                <a:lnTo>
                  <a:pt x="9" y="38"/>
                </a:lnTo>
                <a:lnTo>
                  <a:pt x="9" y="38"/>
                </a:lnTo>
                <a:lnTo>
                  <a:pt x="9" y="38"/>
                </a:lnTo>
                <a:lnTo>
                  <a:pt x="9" y="38"/>
                </a:lnTo>
                <a:lnTo>
                  <a:pt x="15" y="36"/>
                </a:lnTo>
                <a:lnTo>
                  <a:pt x="20" y="34"/>
                </a:lnTo>
                <a:lnTo>
                  <a:pt x="28" y="28"/>
                </a:lnTo>
                <a:lnTo>
                  <a:pt x="28" y="28"/>
                </a:lnTo>
                <a:lnTo>
                  <a:pt x="18" y="39"/>
                </a:lnTo>
                <a:lnTo>
                  <a:pt x="18" y="39"/>
                </a:lnTo>
                <a:lnTo>
                  <a:pt x="18" y="40"/>
                </a:lnTo>
                <a:lnTo>
                  <a:pt x="19" y="40"/>
                </a:lnTo>
                <a:lnTo>
                  <a:pt x="20" y="41"/>
                </a:lnTo>
                <a:lnTo>
                  <a:pt x="20" y="41"/>
                </a:lnTo>
                <a:lnTo>
                  <a:pt x="29" y="35"/>
                </a:lnTo>
                <a:lnTo>
                  <a:pt x="37" y="29"/>
                </a:lnTo>
                <a:lnTo>
                  <a:pt x="46" y="22"/>
                </a:lnTo>
                <a:lnTo>
                  <a:pt x="55" y="17"/>
                </a:lnTo>
                <a:lnTo>
                  <a:pt x="55" y="17"/>
                </a:lnTo>
                <a:lnTo>
                  <a:pt x="59" y="14"/>
                </a:lnTo>
                <a:lnTo>
                  <a:pt x="56" y="17"/>
                </a:lnTo>
                <a:lnTo>
                  <a:pt x="56" y="17"/>
                </a:lnTo>
                <a:lnTo>
                  <a:pt x="45" y="25"/>
                </a:lnTo>
                <a:lnTo>
                  <a:pt x="45" y="25"/>
                </a:lnTo>
                <a:lnTo>
                  <a:pt x="38" y="32"/>
                </a:lnTo>
                <a:lnTo>
                  <a:pt x="31" y="41"/>
                </a:lnTo>
                <a:lnTo>
                  <a:pt x="31" y="41"/>
                </a:lnTo>
                <a:lnTo>
                  <a:pt x="31" y="41"/>
                </a:lnTo>
                <a:lnTo>
                  <a:pt x="32" y="43"/>
                </a:lnTo>
                <a:lnTo>
                  <a:pt x="32" y="43"/>
                </a:lnTo>
                <a:lnTo>
                  <a:pt x="30" y="43"/>
                </a:lnTo>
                <a:lnTo>
                  <a:pt x="30" y="43"/>
                </a:lnTo>
                <a:lnTo>
                  <a:pt x="20" y="43"/>
                </a:lnTo>
                <a:lnTo>
                  <a:pt x="9" y="43"/>
                </a:lnTo>
                <a:lnTo>
                  <a:pt x="9" y="43"/>
                </a:lnTo>
                <a:close/>
                <a:moveTo>
                  <a:pt x="45" y="43"/>
                </a:moveTo>
                <a:lnTo>
                  <a:pt x="45" y="43"/>
                </a:lnTo>
                <a:lnTo>
                  <a:pt x="55" y="37"/>
                </a:lnTo>
                <a:lnTo>
                  <a:pt x="64" y="31"/>
                </a:lnTo>
                <a:lnTo>
                  <a:pt x="81" y="18"/>
                </a:lnTo>
                <a:lnTo>
                  <a:pt x="81" y="18"/>
                </a:lnTo>
                <a:lnTo>
                  <a:pt x="86" y="14"/>
                </a:lnTo>
                <a:lnTo>
                  <a:pt x="87" y="14"/>
                </a:lnTo>
                <a:lnTo>
                  <a:pt x="81" y="21"/>
                </a:lnTo>
                <a:lnTo>
                  <a:pt x="81" y="21"/>
                </a:lnTo>
                <a:lnTo>
                  <a:pt x="71" y="31"/>
                </a:lnTo>
                <a:lnTo>
                  <a:pt x="60" y="40"/>
                </a:lnTo>
                <a:lnTo>
                  <a:pt x="60" y="40"/>
                </a:lnTo>
                <a:lnTo>
                  <a:pt x="60" y="41"/>
                </a:lnTo>
                <a:lnTo>
                  <a:pt x="60" y="43"/>
                </a:lnTo>
                <a:lnTo>
                  <a:pt x="62" y="43"/>
                </a:lnTo>
                <a:lnTo>
                  <a:pt x="62" y="43"/>
                </a:lnTo>
                <a:lnTo>
                  <a:pt x="75" y="34"/>
                </a:lnTo>
                <a:lnTo>
                  <a:pt x="88" y="24"/>
                </a:lnTo>
                <a:lnTo>
                  <a:pt x="88" y="24"/>
                </a:lnTo>
                <a:lnTo>
                  <a:pt x="79" y="33"/>
                </a:lnTo>
                <a:lnTo>
                  <a:pt x="71" y="44"/>
                </a:lnTo>
                <a:lnTo>
                  <a:pt x="71" y="44"/>
                </a:lnTo>
                <a:lnTo>
                  <a:pt x="33" y="43"/>
                </a:lnTo>
                <a:lnTo>
                  <a:pt x="33" y="43"/>
                </a:lnTo>
                <a:lnTo>
                  <a:pt x="33" y="43"/>
                </a:lnTo>
                <a:lnTo>
                  <a:pt x="33" y="43"/>
                </a:lnTo>
                <a:lnTo>
                  <a:pt x="45" y="36"/>
                </a:lnTo>
                <a:lnTo>
                  <a:pt x="57" y="29"/>
                </a:lnTo>
                <a:lnTo>
                  <a:pt x="57" y="29"/>
                </a:lnTo>
                <a:lnTo>
                  <a:pt x="49" y="34"/>
                </a:lnTo>
                <a:lnTo>
                  <a:pt x="43" y="40"/>
                </a:lnTo>
                <a:lnTo>
                  <a:pt x="43" y="40"/>
                </a:lnTo>
                <a:lnTo>
                  <a:pt x="43" y="43"/>
                </a:lnTo>
                <a:lnTo>
                  <a:pt x="45" y="43"/>
                </a:lnTo>
                <a:lnTo>
                  <a:pt x="45" y="43"/>
                </a:lnTo>
                <a:close/>
                <a:moveTo>
                  <a:pt x="92" y="11"/>
                </a:moveTo>
                <a:lnTo>
                  <a:pt x="92" y="11"/>
                </a:lnTo>
                <a:lnTo>
                  <a:pt x="92" y="11"/>
                </a:lnTo>
                <a:lnTo>
                  <a:pt x="92" y="11"/>
                </a:lnTo>
                <a:lnTo>
                  <a:pt x="104" y="11"/>
                </a:lnTo>
                <a:lnTo>
                  <a:pt x="104" y="11"/>
                </a:lnTo>
                <a:lnTo>
                  <a:pt x="94" y="17"/>
                </a:lnTo>
                <a:lnTo>
                  <a:pt x="86" y="23"/>
                </a:lnTo>
                <a:lnTo>
                  <a:pt x="68" y="36"/>
                </a:lnTo>
                <a:lnTo>
                  <a:pt x="68" y="36"/>
                </a:lnTo>
                <a:lnTo>
                  <a:pt x="65" y="38"/>
                </a:lnTo>
                <a:lnTo>
                  <a:pt x="67" y="35"/>
                </a:lnTo>
                <a:lnTo>
                  <a:pt x="76" y="29"/>
                </a:lnTo>
                <a:lnTo>
                  <a:pt x="76" y="29"/>
                </a:lnTo>
                <a:lnTo>
                  <a:pt x="84" y="20"/>
                </a:lnTo>
                <a:lnTo>
                  <a:pt x="92" y="11"/>
                </a:lnTo>
                <a:lnTo>
                  <a:pt x="92" y="11"/>
                </a:lnTo>
                <a:close/>
                <a:moveTo>
                  <a:pt x="118" y="44"/>
                </a:moveTo>
                <a:lnTo>
                  <a:pt x="118" y="44"/>
                </a:lnTo>
                <a:lnTo>
                  <a:pt x="129" y="38"/>
                </a:lnTo>
                <a:lnTo>
                  <a:pt x="140" y="31"/>
                </a:lnTo>
                <a:lnTo>
                  <a:pt x="160" y="17"/>
                </a:lnTo>
                <a:lnTo>
                  <a:pt x="160" y="17"/>
                </a:lnTo>
                <a:lnTo>
                  <a:pt x="156" y="22"/>
                </a:lnTo>
                <a:lnTo>
                  <a:pt x="156" y="22"/>
                </a:lnTo>
                <a:lnTo>
                  <a:pt x="152" y="26"/>
                </a:lnTo>
                <a:lnTo>
                  <a:pt x="148" y="29"/>
                </a:lnTo>
                <a:lnTo>
                  <a:pt x="148" y="29"/>
                </a:lnTo>
                <a:lnTo>
                  <a:pt x="141" y="35"/>
                </a:lnTo>
                <a:lnTo>
                  <a:pt x="134" y="43"/>
                </a:lnTo>
                <a:lnTo>
                  <a:pt x="134" y="43"/>
                </a:lnTo>
                <a:lnTo>
                  <a:pt x="133" y="43"/>
                </a:lnTo>
                <a:lnTo>
                  <a:pt x="134" y="44"/>
                </a:lnTo>
                <a:lnTo>
                  <a:pt x="134" y="45"/>
                </a:lnTo>
                <a:lnTo>
                  <a:pt x="135" y="44"/>
                </a:lnTo>
                <a:lnTo>
                  <a:pt x="135" y="44"/>
                </a:lnTo>
                <a:lnTo>
                  <a:pt x="150" y="34"/>
                </a:lnTo>
                <a:lnTo>
                  <a:pt x="164" y="25"/>
                </a:lnTo>
                <a:lnTo>
                  <a:pt x="164" y="25"/>
                </a:lnTo>
                <a:lnTo>
                  <a:pt x="169" y="23"/>
                </a:lnTo>
                <a:lnTo>
                  <a:pt x="168" y="24"/>
                </a:lnTo>
                <a:lnTo>
                  <a:pt x="163" y="29"/>
                </a:lnTo>
                <a:lnTo>
                  <a:pt x="163" y="29"/>
                </a:lnTo>
                <a:lnTo>
                  <a:pt x="150" y="43"/>
                </a:lnTo>
                <a:lnTo>
                  <a:pt x="150" y="43"/>
                </a:lnTo>
                <a:lnTo>
                  <a:pt x="150" y="44"/>
                </a:lnTo>
                <a:lnTo>
                  <a:pt x="151" y="45"/>
                </a:lnTo>
                <a:lnTo>
                  <a:pt x="151" y="45"/>
                </a:lnTo>
                <a:lnTo>
                  <a:pt x="159" y="40"/>
                </a:lnTo>
                <a:lnTo>
                  <a:pt x="161" y="39"/>
                </a:lnTo>
                <a:lnTo>
                  <a:pt x="163" y="39"/>
                </a:lnTo>
                <a:lnTo>
                  <a:pt x="164" y="40"/>
                </a:lnTo>
                <a:lnTo>
                  <a:pt x="164" y="43"/>
                </a:lnTo>
                <a:lnTo>
                  <a:pt x="164" y="43"/>
                </a:lnTo>
                <a:lnTo>
                  <a:pt x="164" y="44"/>
                </a:lnTo>
                <a:lnTo>
                  <a:pt x="165" y="45"/>
                </a:lnTo>
                <a:lnTo>
                  <a:pt x="166" y="44"/>
                </a:lnTo>
                <a:lnTo>
                  <a:pt x="166" y="44"/>
                </a:lnTo>
                <a:lnTo>
                  <a:pt x="166" y="44"/>
                </a:lnTo>
                <a:lnTo>
                  <a:pt x="167" y="39"/>
                </a:lnTo>
                <a:lnTo>
                  <a:pt x="166" y="35"/>
                </a:lnTo>
                <a:lnTo>
                  <a:pt x="166" y="35"/>
                </a:lnTo>
                <a:lnTo>
                  <a:pt x="165" y="34"/>
                </a:lnTo>
                <a:lnTo>
                  <a:pt x="164" y="34"/>
                </a:lnTo>
                <a:lnTo>
                  <a:pt x="164" y="34"/>
                </a:lnTo>
                <a:lnTo>
                  <a:pt x="157" y="38"/>
                </a:lnTo>
                <a:lnTo>
                  <a:pt x="157" y="38"/>
                </a:lnTo>
                <a:lnTo>
                  <a:pt x="154" y="40"/>
                </a:lnTo>
                <a:lnTo>
                  <a:pt x="156" y="38"/>
                </a:lnTo>
                <a:lnTo>
                  <a:pt x="161" y="34"/>
                </a:lnTo>
                <a:lnTo>
                  <a:pt x="161" y="34"/>
                </a:lnTo>
                <a:lnTo>
                  <a:pt x="171" y="22"/>
                </a:lnTo>
                <a:lnTo>
                  <a:pt x="171" y="22"/>
                </a:lnTo>
                <a:lnTo>
                  <a:pt x="170" y="46"/>
                </a:lnTo>
                <a:lnTo>
                  <a:pt x="170" y="46"/>
                </a:lnTo>
                <a:lnTo>
                  <a:pt x="101" y="44"/>
                </a:lnTo>
                <a:lnTo>
                  <a:pt x="101" y="44"/>
                </a:lnTo>
                <a:lnTo>
                  <a:pt x="107" y="41"/>
                </a:lnTo>
                <a:lnTo>
                  <a:pt x="112" y="39"/>
                </a:lnTo>
                <a:lnTo>
                  <a:pt x="121" y="33"/>
                </a:lnTo>
                <a:lnTo>
                  <a:pt x="141" y="19"/>
                </a:lnTo>
                <a:lnTo>
                  <a:pt x="141" y="19"/>
                </a:lnTo>
                <a:lnTo>
                  <a:pt x="147" y="15"/>
                </a:lnTo>
                <a:lnTo>
                  <a:pt x="147" y="15"/>
                </a:lnTo>
                <a:lnTo>
                  <a:pt x="147" y="16"/>
                </a:lnTo>
                <a:lnTo>
                  <a:pt x="138" y="23"/>
                </a:lnTo>
                <a:lnTo>
                  <a:pt x="138" y="23"/>
                </a:lnTo>
                <a:lnTo>
                  <a:pt x="126" y="32"/>
                </a:lnTo>
                <a:lnTo>
                  <a:pt x="117" y="43"/>
                </a:lnTo>
                <a:lnTo>
                  <a:pt x="117" y="43"/>
                </a:lnTo>
                <a:lnTo>
                  <a:pt x="117" y="44"/>
                </a:lnTo>
                <a:lnTo>
                  <a:pt x="118" y="44"/>
                </a:lnTo>
                <a:lnTo>
                  <a:pt x="118" y="44"/>
                </a:lnTo>
                <a:close/>
                <a:moveTo>
                  <a:pt x="171" y="19"/>
                </a:moveTo>
                <a:lnTo>
                  <a:pt x="171" y="19"/>
                </a:lnTo>
                <a:lnTo>
                  <a:pt x="151" y="31"/>
                </a:lnTo>
                <a:lnTo>
                  <a:pt x="151" y="31"/>
                </a:lnTo>
                <a:lnTo>
                  <a:pt x="143" y="37"/>
                </a:lnTo>
                <a:lnTo>
                  <a:pt x="143" y="37"/>
                </a:lnTo>
                <a:lnTo>
                  <a:pt x="141" y="37"/>
                </a:lnTo>
                <a:lnTo>
                  <a:pt x="141" y="37"/>
                </a:lnTo>
                <a:lnTo>
                  <a:pt x="154" y="27"/>
                </a:lnTo>
                <a:lnTo>
                  <a:pt x="160" y="21"/>
                </a:lnTo>
                <a:lnTo>
                  <a:pt x="165" y="14"/>
                </a:lnTo>
                <a:lnTo>
                  <a:pt x="165" y="14"/>
                </a:lnTo>
                <a:lnTo>
                  <a:pt x="164" y="13"/>
                </a:lnTo>
                <a:lnTo>
                  <a:pt x="163" y="13"/>
                </a:lnTo>
                <a:lnTo>
                  <a:pt x="163" y="13"/>
                </a:lnTo>
                <a:lnTo>
                  <a:pt x="143" y="27"/>
                </a:lnTo>
                <a:lnTo>
                  <a:pt x="133" y="33"/>
                </a:lnTo>
                <a:lnTo>
                  <a:pt x="121" y="39"/>
                </a:lnTo>
                <a:lnTo>
                  <a:pt x="121" y="39"/>
                </a:lnTo>
                <a:lnTo>
                  <a:pt x="128" y="34"/>
                </a:lnTo>
                <a:lnTo>
                  <a:pt x="136" y="27"/>
                </a:lnTo>
                <a:lnTo>
                  <a:pt x="136" y="27"/>
                </a:lnTo>
                <a:lnTo>
                  <a:pt x="144" y="20"/>
                </a:lnTo>
                <a:lnTo>
                  <a:pt x="153" y="13"/>
                </a:lnTo>
                <a:lnTo>
                  <a:pt x="153" y="13"/>
                </a:lnTo>
                <a:lnTo>
                  <a:pt x="153" y="12"/>
                </a:lnTo>
                <a:lnTo>
                  <a:pt x="153" y="12"/>
                </a:lnTo>
                <a:lnTo>
                  <a:pt x="172" y="13"/>
                </a:lnTo>
                <a:lnTo>
                  <a:pt x="172" y="13"/>
                </a:lnTo>
                <a:lnTo>
                  <a:pt x="171" y="19"/>
                </a:lnTo>
                <a:lnTo>
                  <a:pt x="171" y="19"/>
                </a:lnTo>
                <a:close/>
                <a:moveTo>
                  <a:pt x="104" y="40"/>
                </a:moveTo>
                <a:lnTo>
                  <a:pt x="104" y="40"/>
                </a:lnTo>
                <a:lnTo>
                  <a:pt x="113" y="35"/>
                </a:lnTo>
                <a:lnTo>
                  <a:pt x="122" y="29"/>
                </a:lnTo>
                <a:lnTo>
                  <a:pt x="130" y="21"/>
                </a:lnTo>
                <a:lnTo>
                  <a:pt x="137" y="13"/>
                </a:lnTo>
                <a:lnTo>
                  <a:pt x="137" y="13"/>
                </a:lnTo>
                <a:lnTo>
                  <a:pt x="137" y="12"/>
                </a:lnTo>
                <a:lnTo>
                  <a:pt x="137" y="12"/>
                </a:lnTo>
                <a:lnTo>
                  <a:pt x="150" y="12"/>
                </a:lnTo>
                <a:lnTo>
                  <a:pt x="150" y="12"/>
                </a:lnTo>
                <a:lnTo>
                  <a:pt x="138" y="19"/>
                </a:lnTo>
                <a:lnTo>
                  <a:pt x="127" y="26"/>
                </a:lnTo>
                <a:lnTo>
                  <a:pt x="116" y="34"/>
                </a:lnTo>
                <a:lnTo>
                  <a:pt x="110" y="37"/>
                </a:lnTo>
                <a:lnTo>
                  <a:pt x="104" y="40"/>
                </a:lnTo>
                <a:lnTo>
                  <a:pt x="104" y="40"/>
                </a:lnTo>
                <a:close/>
                <a:moveTo>
                  <a:pt x="121" y="11"/>
                </a:moveTo>
                <a:lnTo>
                  <a:pt x="121" y="11"/>
                </a:lnTo>
                <a:lnTo>
                  <a:pt x="135" y="12"/>
                </a:lnTo>
                <a:lnTo>
                  <a:pt x="135" y="12"/>
                </a:lnTo>
                <a:lnTo>
                  <a:pt x="125" y="17"/>
                </a:lnTo>
                <a:lnTo>
                  <a:pt x="116" y="22"/>
                </a:lnTo>
                <a:lnTo>
                  <a:pt x="100" y="33"/>
                </a:lnTo>
                <a:lnTo>
                  <a:pt x="100" y="33"/>
                </a:lnTo>
                <a:lnTo>
                  <a:pt x="106" y="29"/>
                </a:lnTo>
                <a:lnTo>
                  <a:pt x="112" y="24"/>
                </a:lnTo>
                <a:lnTo>
                  <a:pt x="117" y="19"/>
                </a:lnTo>
                <a:lnTo>
                  <a:pt x="121" y="13"/>
                </a:lnTo>
                <a:lnTo>
                  <a:pt x="121" y="13"/>
                </a:lnTo>
                <a:lnTo>
                  <a:pt x="121" y="11"/>
                </a:lnTo>
                <a:lnTo>
                  <a:pt x="121" y="11"/>
                </a:lnTo>
                <a:close/>
                <a:moveTo>
                  <a:pt x="105" y="13"/>
                </a:moveTo>
                <a:lnTo>
                  <a:pt x="105" y="13"/>
                </a:lnTo>
                <a:lnTo>
                  <a:pt x="106" y="12"/>
                </a:lnTo>
                <a:lnTo>
                  <a:pt x="105" y="11"/>
                </a:lnTo>
                <a:lnTo>
                  <a:pt x="105" y="11"/>
                </a:lnTo>
                <a:lnTo>
                  <a:pt x="119" y="11"/>
                </a:lnTo>
                <a:lnTo>
                  <a:pt x="119" y="11"/>
                </a:lnTo>
                <a:lnTo>
                  <a:pt x="100" y="24"/>
                </a:lnTo>
                <a:lnTo>
                  <a:pt x="79" y="37"/>
                </a:lnTo>
                <a:lnTo>
                  <a:pt x="79" y="37"/>
                </a:lnTo>
                <a:lnTo>
                  <a:pt x="78" y="37"/>
                </a:lnTo>
                <a:lnTo>
                  <a:pt x="78" y="37"/>
                </a:lnTo>
                <a:lnTo>
                  <a:pt x="84" y="31"/>
                </a:lnTo>
                <a:lnTo>
                  <a:pt x="84" y="31"/>
                </a:lnTo>
                <a:lnTo>
                  <a:pt x="94" y="22"/>
                </a:lnTo>
                <a:lnTo>
                  <a:pt x="105" y="13"/>
                </a:lnTo>
                <a:lnTo>
                  <a:pt x="105" y="13"/>
                </a:lnTo>
                <a:close/>
                <a:moveTo>
                  <a:pt x="81" y="44"/>
                </a:moveTo>
                <a:lnTo>
                  <a:pt x="81" y="44"/>
                </a:lnTo>
                <a:lnTo>
                  <a:pt x="75" y="44"/>
                </a:lnTo>
                <a:lnTo>
                  <a:pt x="75" y="44"/>
                </a:lnTo>
                <a:lnTo>
                  <a:pt x="96" y="29"/>
                </a:lnTo>
                <a:lnTo>
                  <a:pt x="117" y="16"/>
                </a:lnTo>
                <a:lnTo>
                  <a:pt x="117" y="16"/>
                </a:lnTo>
                <a:lnTo>
                  <a:pt x="108" y="23"/>
                </a:lnTo>
                <a:lnTo>
                  <a:pt x="100" y="30"/>
                </a:lnTo>
                <a:lnTo>
                  <a:pt x="100" y="30"/>
                </a:lnTo>
                <a:lnTo>
                  <a:pt x="86" y="40"/>
                </a:lnTo>
                <a:lnTo>
                  <a:pt x="86" y="40"/>
                </a:lnTo>
                <a:lnTo>
                  <a:pt x="86" y="41"/>
                </a:lnTo>
                <a:lnTo>
                  <a:pt x="86" y="43"/>
                </a:lnTo>
                <a:lnTo>
                  <a:pt x="88" y="43"/>
                </a:lnTo>
                <a:lnTo>
                  <a:pt x="88" y="43"/>
                </a:lnTo>
                <a:lnTo>
                  <a:pt x="98" y="37"/>
                </a:lnTo>
                <a:lnTo>
                  <a:pt x="109" y="30"/>
                </a:lnTo>
                <a:lnTo>
                  <a:pt x="128" y="17"/>
                </a:lnTo>
                <a:lnTo>
                  <a:pt x="128" y="17"/>
                </a:lnTo>
                <a:lnTo>
                  <a:pt x="133" y="15"/>
                </a:lnTo>
                <a:lnTo>
                  <a:pt x="129" y="18"/>
                </a:lnTo>
                <a:lnTo>
                  <a:pt x="129" y="18"/>
                </a:lnTo>
                <a:lnTo>
                  <a:pt x="123" y="24"/>
                </a:lnTo>
                <a:lnTo>
                  <a:pt x="116" y="29"/>
                </a:lnTo>
                <a:lnTo>
                  <a:pt x="116" y="29"/>
                </a:lnTo>
                <a:lnTo>
                  <a:pt x="99" y="43"/>
                </a:lnTo>
                <a:lnTo>
                  <a:pt x="99" y="43"/>
                </a:lnTo>
                <a:lnTo>
                  <a:pt x="99" y="44"/>
                </a:lnTo>
                <a:lnTo>
                  <a:pt x="99" y="44"/>
                </a:lnTo>
                <a:lnTo>
                  <a:pt x="99" y="44"/>
                </a:lnTo>
                <a:lnTo>
                  <a:pt x="81" y="44"/>
                </a:lnTo>
                <a:lnTo>
                  <a:pt x="81" y="44"/>
                </a:lnTo>
                <a:close/>
                <a:moveTo>
                  <a:pt x="99" y="34"/>
                </a:moveTo>
                <a:lnTo>
                  <a:pt x="99" y="34"/>
                </a:lnTo>
                <a:lnTo>
                  <a:pt x="96" y="36"/>
                </a:lnTo>
                <a:lnTo>
                  <a:pt x="96" y="36"/>
                </a:lnTo>
                <a:lnTo>
                  <a:pt x="99" y="34"/>
                </a:lnTo>
                <a:lnTo>
                  <a:pt x="99" y="34"/>
                </a:lnTo>
                <a:close/>
                <a:moveTo>
                  <a:pt x="88" y="11"/>
                </a:moveTo>
                <a:lnTo>
                  <a:pt x="88" y="11"/>
                </a:lnTo>
                <a:lnTo>
                  <a:pt x="80" y="16"/>
                </a:lnTo>
                <a:lnTo>
                  <a:pt x="72" y="22"/>
                </a:lnTo>
                <a:lnTo>
                  <a:pt x="57" y="33"/>
                </a:lnTo>
                <a:lnTo>
                  <a:pt x="57" y="33"/>
                </a:lnTo>
                <a:lnTo>
                  <a:pt x="63" y="29"/>
                </a:lnTo>
                <a:lnTo>
                  <a:pt x="69" y="24"/>
                </a:lnTo>
                <a:lnTo>
                  <a:pt x="74" y="18"/>
                </a:lnTo>
                <a:lnTo>
                  <a:pt x="78" y="13"/>
                </a:lnTo>
                <a:lnTo>
                  <a:pt x="78" y="13"/>
                </a:lnTo>
                <a:lnTo>
                  <a:pt x="78" y="12"/>
                </a:lnTo>
                <a:lnTo>
                  <a:pt x="78" y="11"/>
                </a:lnTo>
                <a:lnTo>
                  <a:pt x="76" y="11"/>
                </a:lnTo>
                <a:lnTo>
                  <a:pt x="76" y="11"/>
                </a:lnTo>
                <a:lnTo>
                  <a:pt x="57" y="26"/>
                </a:lnTo>
                <a:lnTo>
                  <a:pt x="46" y="32"/>
                </a:lnTo>
                <a:lnTo>
                  <a:pt x="36" y="38"/>
                </a:lnTo>
                <a:lnTo>
                  <a:pt x="36" y="38"/>
                </a:lnTo>
                <a:lnTo>
                  <a:pt x="47" y="26"/>
                </a:lnTo>
                <a:lnTo>
                  <a:pt x="47" y="26"/>
                </a:lnTo>
                <a:lnTo>
                  <a:pt x="63" y="13"/>
                </a:lnTo>
                <a:lnTo>
                  <a:pt x="63" y="13"/>
                </a:lnTo>
                <a:lnTo>
                  <a:pt x="63" y="11"/>
                </a:lnTo>
                <a:lnTo>
                  <a:pt x="62" y="11"/>
                </a:lnTo>
                <a:lnTo>
                  <a:pt x="62" y="11"/>
                </a:lnTo>
                <a:lnTo>
                  <a:pt x="55" y="14"/>
                </a:lnTo>
                <a:lnTo>
                  <a:pt x="48" y="18"/>
                </a:lnTo>
                <a:lnTo>
                  <a:pt x="36" y="27"/>
                </a:lnTo>
                <a:lnTo>
                  <a:pt x="36" y="27"/>
                </a:lnTo>
                <a:lnTo>
                  <a:pt x="26" y="34"/>
                </a:lnTo>
                <a:lnTo>
                  <a:pt x="26" y="34"/>
                </a:lnTo>
                <a:lnTo>
                  <a:pt x="22" y="37"/>
                </a:lnTo>
                <a:lnTo>
                  <a:pt x="24" y="35"/>
                </a:lnTo>
                <a:lnTo>
                  <a:pt x="29" y="29"/>
                </a:lnTo>
                <a:lnTo>
                  <a:pt x="29" y="29"/>
                </a:lnTo>
                <a:lnTo>
                  <a:pt x="45" y="13"/>
                </a:lnTo>
                <a:lnTo>
                  <a:pt x="45" y="13"/>
                </a:lnTo>
                <a:lnTo>
                  <a:pt x="45" y="12"/>
                </a:lnTo>
                <a:lnTo>
                  <a:pt x="45" y="11"/>
                </a:lnTo>
                <a:lnTo>
                  <a:pt x="44" y="11"/>
                </a:lnTo>
                <a:lnTo>
                  <a:pt x="43" y="11"/>
                </a:lnTo>
                <a:lnTo>
                  <a:pt x="43" y="11"/>
                </a:lnTo>
                <a:lnTo>
                  <a:pt x="13" y="35"/>
                </a:lnTo>
                <a:lnTo>
                  <a:pt x="13" y="35"/>
                </a:lnTo>
                <a:lnTo>
                  <a:pt x="20" y="29"/>
                </a:lnTo>
                <a:lnTo>
                  <a:pt x="25" y="24"/>
                </a:lnTo>
                <a:lnTo>
                  <a:pt x="30" y="17"/>
                </a:lnTo>
                <a:lnTo>
                  <a:pt x="35" y="10"/>
                </a:lnTo>
                <a:lnTo>
                  <a:pt x="35" y="10"/>
                </a:lnTo>
                <a:lnTo>
                  <a:pt x="88" y="11"/>
                </a:lnTo>
                <a:lnTo>
                  <a:pt x="88" y="11"/>
                </a:lnTo>
                <a:close/>
                <a:moveTo>
                  <a:pt x="53" y="35"/>
                </a:moveTo>
                <a:lnTo>
                  <a:pt x="53" y="35"/>
                </a:lnTo>
                <a:lnTo>
                  <a:pt x="55" y="34"/>
                </a:lnTo>
                <a:lnTo>
                  <a:pt x="55" y="34"/>
                </a:lnTo>
                <a:lnTo>
                  <a:pt x="53" y="35"/>
                </a:lnTo>
                <a:lnTo>
                  <a:pt x="53" y="35"/>
                </a:lnTo>
                <a:close/>
                <a:moveTo>
                  <a:pt x="31" y="10"/>
                </a:moveTo>
                <a:lnTo>
                  <a:pt x="31" y="10"/>
                </a:lnTo>
                <a:lnTo>
                  <a:pt x="20" y="18"/>
                </a:lnTo>
                <a:lnTo>
                  <a:pt x="10" y="26"/>
                </a:lnTo>
                <a:lnTo>
                  <a:pt x="10" y="26"/>
                </a:lnTo>
                <a:lnTo>
                  <a:pt x="10" y="26"/>
                </a:lnTo>
                <a:lnTo>
                  <a:pt x="14" y="22"/>
                </a:lnTo>
                <a:lnTo>
                  <a:pt x="17" y="18"/>
                </a:lnTo>
                <a:lnTo>
                  <a:pt x="23" y="10"/>
                </a:lnTo>
                <a:lnTo>
                  <a:pt x="23" y="10"/>
                </a:lnTo>
                <a:lnTo>
                  <a:pt x="31" y="10"/>
                </a:lnTo>
                <a:lnTo>
                  <a:pt x="31" y="10"/>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2" name="PA_库_任意多边形 2540"/>
          <p:cNvSpPr>
            <a:spLocks noEditPoints="1"/>
          </p:cNvSpPr>
          <p:nvPr>
            <p:custDataLst>
              <p:tags r:id="rId22"/>
            </p:custDataLst>
          </p:nvPr>
        </p:nvSpPr>
        <p:spPr bwMode="auto">
          <a:xfrm>
            <a:off x="9154433" y="2984655"/>
            <a:ext cx="450568" cy="418743"/>
          </a:xfrm>
          <a:custGeom>
            <a:cxnLst>
              <a:cxn ang="0">
                <a:pos x="130" y="0"/>
              </a:cxn>
              <a:cxn ang="0">
                <a:pos x="40" y="2"/>
              </a:cxn>
              <a:cxn ang="0">
                <a:pos x="27" y="7"/>
              </a:cxn>
              <a:cxn ang="0">
                <a:pos x="14" y="43"/>
              </a:cxn>
              <a:cxn ang="0">
                <a:pos x="5" y="122"/>
              </a:cxn>
              <a:cxn ang="0">
                <a:pos x="37" y="151"/>
              </a:cxn>
              <a:cxn ang="0">
                <a:pos x="122" y="150"/>
              </a:cxn>
              <a:cxn ang="0">
                <a:pos x="158" y="116"/>
              </a:cxn>
              <a:cxn ang="0">
                <a:pos x="161" y="35"/>
              </a:cxn>
              <a:cxn ang="0">
                <a:pos x="118" y="133"/>
              </a:cxn>
              <a:cxn ang="0">
                <a:pos x="122" y="117"/>
              </a:cxn>
              <a:cxn ang="0">
                <a:pos x="121" y="109"/>
              </a:cxn>
              <a:cxn ang="0">
                <a:pos x="105" y="108"/>
              </a:cxn>
              <a:cxn ang="0">
                <a:pos x="91" y="104"/>
              </a:cxn>
              <a:cxn ang="0">
                <a:pos x="85" y="98"/>
              </a:cxn>
              <a:cxn ang="0">
                <a:pos x="88" y="101"/>
              </a:cxn>
              <a:cxn ang="0">
                <a:pos x="133" y="117"/>
              </a:cxn>
              <a:cxn ang="0">
                <a:pos x="136" y="106"/>
              </a:cxn>
              <a:cxn ang="0">
                <a:pos x="129" y="98"/>
              </a:cxn>
              <a:cxn ang="0">
                <a:pos x="125" y="93"/>
              </a:cxn>
              <a:cxn ang="0">
                <a:pos x="126" y="133"/>
              </a:cxn>
              <a:cxn ang="0">
                <a:pos x="104" y="106"/>
              </a:cxn>
              <a:cxn ang="0">
                <a:pos x="97" y="98"/>
              </a:cxn>
              <a:cxn ang="0">
                <a:pos x="124" y="91"/>
              </a:cxn>
              <a:cxn ang="0">
                <a:pos x="87" y="93"/>
              </a:cxn>
              <a:cxn ang="0">
                <a:pos x="49" y="106"/>
              </a:cxn>
              <a:cxn ang="0">
                <a:pos x="136" y="29"/>
              </a:cxn>
              <a:cxn ang="0">
                <a:pos x="29" y="135"/>
              </a:cxn>
              <a:cxn ang="0">
                <a:pos x="74" y="69"/>
              </a:cxn>
              <a:cxn ang="0">
                <a:pos x="25" y="121"/>
              </a:cxn>
              <a:cxn ang="0">
                <a:pos x="39" y="58"/>
              </a:cxn>
              <a:cxn ang="0">
                <a:pos x="34" y="52"/>
              </a:cxn>
              <a:cxn ang="0">
                <a:pos x="26" y="41"/>
              </a:cxn>
              <a:cxn ang="0">
                <a:pos x="21" y="38"/>
              </a:cxn>
              <a:cxn ang="0">
                <a:pos x="19" y="36"/>
              </a:cxn>
              <a:cxn ang="0">
                <a:pos x="14" y="31"/>
              </a:cxn>
              <a:cxn ang="0">
                <a:pos x="34" y="34"/>
              </a:cxn>
              <a:cxn ang="0">
                <a:pos x="22" y="36"/>
              </a:cxn>
              <a:cxn ang="0">
                <a:pos x="37" y="44"/>
              </a:cxn>
              <a:cxn ang="0">
                <a:pos x="60" y="44"/>
              </a:cxn>
              <a:cxn ang="0">
                <a:pos x="58" y="36"/>
              </a:cxn>
              <a:cxn ang="0">
                <a:pos x="67" y="48"/>
              </a:cxn>
              <a:cxn ang="0">
                <a:pos x="63" y="53"/>
              </a:cxn>
              <a:cxn ang="0">
                <a:pos x="131" y="13"/>
              </a:cxn>
              <a:cxn ang="0">
                <a:pos x="66" y="68"/>
              </a:cxn>
              <a:cxn ang="0">
                <a:pos x="79" y="56"/>
              </a:cxn>
              <a:cxn ang="0">
                <a:pos x="58" y="81"/>
              </a:cxn>
              <a:cxn ang="0">
                <a:pos x="100" y="45"/>
              </a:cxn>
              <a:cxn ang="0">
                <a:pos x="110" y="38"/>
              </a:cxn>
              <a:cxn ang="0">
                <a:pos x="128" y="24"/>
              </a:cxn>
              <a:cxn ang="0">
                <a:pos x="70" y="55"/>
              </a:cxn>
              <a:cxn ang="0">
                <a:pos x="70" y="55"/>
              </a:cxn>
              <a:cxn ang="0">
                <a:pos x="143" y="24"/>
              </a:cxn>
              <a:cxn ang="0">
                <a:pos x="141" y="23"/>
              </a:cxn>
              <a:cxn ang="0">
                <a:pos x="62" y="93"/>
              </a:cxn>
              <a:cxn ang="0">
                <a:pos x="75" y="75"/>
              </a:cxn>
              <a:cxn ang="0">
                <a:pos x="59" y="52"/>
              </a:cxn>
              <a:cxn ang="0">
                <a:pos x="36" y="140"/>
              </a:cxn>
              <a:cxn ang="0">
                <a:pos x="144" y="37"/>
              </a:cxn>
              <a:cxn ang="0">
                <a:pos x="68" y="109"/>
              </a:cxn>
              <a:cxn ang="0">
                <a:pos x="134" y="129"/>
              </a:cxn>
            </a:cxnLst>
            <a:rect b="b" l="0" r="r" t="0"/>
            <a:pathLst>
              <a:path h="151" w="161">
                <a:moveTo>
                  <a:pt x="160" y="28"/>
                </a:moveTo>
                <a:lnTo>
                  <a:pt x="160" y="28"/>
                </a:lnTo>
                <a:lnTo>
                  <a:pt x="153" y="22"/>
                </a:lnTo>
                <a:lnTo>
                  <a:pt x="146" y="15"/>
                </a:lnTo>
                <a:lnTo>
                  <a:pt x="139" y="9"/>
                </a:lnTo>
                <a:lnTo>
                  <a:pt x="132" y="1"/>
                </a:lnTo>
                <a:lnTo>
                  <a:pt x="132" y="1"/>
                </a:lnTo>
                <a:lnTo>
                  <a:pt x="130" y="0"/>
                </a:lnTo>
                <a:lnTo>
                  <a:pt x="130" y="0"/>
                </a:lnTo>
                <a:lnTo>
                  <a:pt x="130" y="0"/>
                </a:lnTo>
                <a:lnTo>
                  <a:pt x="130" y="0"/>
                </a:lnTo>
                <a:lnTo>
                  <a:pt x="130" y="0"/>
                </a:lnTo>
                <a:lnTo>
                  <a:pt x="130" y="0"/>
                </a:lnTo>
                <a:lnTo>
                  <a:pt x="129" y="0"/>
                </a:lnTo>
                <a:lnTo>
                  <a:pt x="127" y="1"/>
                </a:lnTo>
                <a:lnTo>
                  <a:pt x="127" y="1"/>
                </a:lnTo>
                <a:lnTo>
                  <a:pt x="114" y="11"/>
                </a:lnTo>
                <a:lnTo>
                  <a:pt x="102" y="23"/>
                </a:lnTo>
                <a:lnTo>
                  <a:pt x="77" y="46"/>
                </a:lnTo>
                <a:lnTo>
                  <a:pt x="77" y="46"/>
                </a:lnTo>
                <a:lnTo>
                  <a:pt x="59" y="24"/>
                </a:lnTo>
                <a:lnTo>
                  <a:pt x="40" y="2"/>
                </a:lnTo>
                <a:lnTo>
                  <a:pt x="40" y="2"/>
                </a:lnTo>
                <a:lnTo>
                  <a:pt x="39" y="1"/>
                </a:lnTo>
                <a:lnTo>
                  <a:pt x="38" y="1"/>
                </a:lnTo>
                <a:lnTo>
                  <a:pt x="38" y="1"/>
                </a:lnTo>
                <a:lnTo>
                  <a:pt x="38" y="1"/>
                </a:lnTo>
                <a:lnTo>
                  <a:pt x="38" y="1"/>
                </a:lnTo>
                <a:lnTo>
                  <a:pt x="37" y="1"/>
                </a:lnTo>
                <a:lnTo>
                  <a:pt x="37" y="1"/>
                </a:lnTo>
                <a:lnTo>
                  <a:pt x="35" y="2"/>
                </a:lnTo>
                <a:lnTo>
                  <a:pt x="35" y="2"/>
                </a:lnTo>
                <a:lnTo>
                  <a:pt x="27" y="7"/>
                </a:lnTo>
                <a:lnTo>
                  <a:pt x="19" y="14"/>
                </a:lnTo>
                <a:lnTo>
                  <a:pt x="10" y="20"/>
                </a:lnTo>
                <a:lnTo>
                  <a:pt x="2" y="25"/>
                </a:lnTo>
                <a:lnTo>
                  <a:pt x="2" y="25"/>
                </a:lnTo>
                <a:lnTo>
                  <a:pt x="1" y="26"/>
                </a:lnTo>
                <a:lnTo>
                  <a:pt x="0" y="28"/>
                </a:lnTo>
                <a:lnTo>
                  <a:pt x="0" y="28"/>
                </a:lnTo>
                <a:lnTo>
                  <a:pt x="0" y="30"/>
                </a:lnTo>
                <a:lnTo>
                  <a:pt x="1" y="32"/>
                </a:lnTo>
                <a:lnTo>
                  <a:pt x="1" y="32"/>
                </a:lnTo>
                <a:lnTo>
                  <a:pt x="14" y="43"/>
                </a:lnTo>
                <a:lnTo>
                  <a:pt x="25" y="55"/>
                </a:lnTo>
                <a:lnTo>
                  <a:pt x="36" y="69"/>
                </a:lnTo>
                <a:lnTo>
                  <a:pt x="48" y="81"/>
                </a:lnTo>
                <a:lnTo>
                  <a:pt x="48" y="81"/>
                </a:lnTo>
                <a:lnTo>
                  <a:pt x="38" y="91"/>
                </a:lnTo>
                <a:lnTo>
                  <a:pt x="27" y="100"/>
                </a:lnTo>
                <a:lnTo>
                  <a:pt x="17" y="110"/>
                </a:lnTo>
                <a:lnTo>
                  <a:pt x="6" y="120"/>
                </a:lnTo>
                <a:lnTo>
                  <a:pt x="6" y="120"/>
                </a:lnTo>
                <a:lnTo>
                  <a:pt x="5" y="122"/>
                </a:lnTo>
                <a:lnTo>
                  <a:pt x="5" y="122"/>
                </a:lnTo>
                <a:lnTo>
                  <a:pt x="5" y="124"/>
                </a:lnTo>
                <a:lnTo>
                  <a:pt x="6" y="127"/>
                </a:lnTo>
                <a:lnTo>
                  <a:pt x="6" y="127"/>
                </a:lnTo>
                <a:lnTo>
                  <a:pt x="13" y="133"/>
                </a:lnTo>
                <a:lnTo>
                  <a:pt x="20" y="139"/>
                </a:lnTo>
                <a:lnTo>
                  <a:pt x="27" y="146"/>
                </a:lnTo>
                <a:lnTo>
                  <a:pt x="34" y="151"/>
                </a:lnTo>
                <a:lnTo>
                  <a:pt x="34" y="151"/>
                </a:lnTo>
                <a:lnTo>
                  <a:pt x="35" y="151"/>
                </a:lnTo>
                <a:lnTo>
                  <a:pt x="35" y="151"/>
                </a:lnTo>
                <a:lnTo>
                  <a:pt x="37" y="151"/>
                </a:lnTo>
                <a:lnTo>
                  <a:pt x="39" y="150"/>
                </a:lnTo>
                <a:lnTo>
                  <a:pt x="39" y="150"/>
                </a:lnTo>
                <a:lnTo>
                  <a:pt x="50" y="138"/>
                </a:lnTo>
                <a:lnTo>
                  <a:pt x="60" y="128"/>
                </a:lnTo>
                <a:lnTo>
                  <a:pt x="82" y="107"/>
                </a:lnTo>
                <a:lnTo>
                  <a:pt x="82" y="107"/>
                </a:lnTo>
                <a:lnTo>
                  <a:pt x="93" y="118"/>
                </a:lnTo>
                <a:lnTo>
                  <a:pt x="102" y="128"/>
                </a:lnTo>
                <a:lnTo>
                  <a:pt x="112" y="139"/>
                </a:lnTo>
                <a:lnTo>
                  <a:pt x="122" y="150"/>
                </a:lnTo>
                <a:lnTo>
                  <a:pt x="122" y="150"/>
                </a:lnTo>
                <a:lnTo>
                  <a:pt x="123" y="150"/>
                </a:lnTo>
                <a:lnTo>
                  <a:pt x="123" y="150"/>
                </a:lnTo>
                <a:lnTo>
                  <a:pt x="126" y="151"/>
                </a:lnTo>
                <a:lnTo>
                  <a:pt x="128" y="150"/>
                </a:lnTo>
                <a:lnTo>
                  <a:pt x="128" y="150"/>
                </a:lnTo>
                <a:lnTo>
                  <a:pt x="144" y="135"/>
                </a:lnTo>
                <a:lnTo>
                  <a:pt x="152" y="128"/>
                </a:lnTo>
                <a:lnTo>
                  <a:pt x="158" y="120"/>
                </a:lnTo>
                <a:lnTo>
                  <a:pt x="158" y="120"/>
                </a:lnTo>
                <a:lnTo>
                  <a:pt x="159" y="118"/>
                </a:lnTo>
                <a:lnTo>
                  <a:pt x="158" y="116"/>
                </a:lnTo>
                <a:lnTo>
                  <a:pt x="158" y="116"/>
                </a:lnTo>
                <a:lnTo>
                  <a:pt x="157" y="115"/>
                </a:lnTo>
                <a:lnTo>
                  <a:pt x="157" y="115"/>
                </a:lnTo>
                <a:lnTo>
                  <a:pt x="147" y="104"/>
                </a:lnTo>
                <a:lnTo>
                  <a:pt x="138" y="93"/>
                </a:lnTo>
                <a:lnTo>
                  <a:pt x="118" y="72"/>
                </a:lnTo>
                <a:lnTo>
                  <a:pt x="118" y="72"/>
                </a:lnTo>
                <a:lnTo>
                  <a:pt x="139" y="54"/>
                </a:lnTo>
                <a:lnTo>
                  <a:pt x="159" y="37"/>
                </a:lnTo>
                <a:lnTo>
                  <a:pt x="159" y="37"/>
                </a:lnTo>
                <a:lnTo>
                  <a:pt x="161" y="35"/>
                </a:lnTo>
                <a:lnTo>
                  <a:pt x="161" y="34"/>
                </a:lnTo>
                <a:lnTo>
                  <a:pt x="161" y="34"/>
                </a:lnTo>
                <a:lnTo>
                  <a:pt x="161" y="31"/>
                </a:lnTo>
                <a:lnTo>
                  <a:pt x="160" y="28"/>
                </a:lnTo>
                <a:lnTo>
                  <a:pt x="160" y="28"/>
                </a:lnTo>
                <a:close/>
                <a:moveTo>
                  <a:pt x="121" y="137"/>
                </a:moveTo>
                <a:lnTo>
                  <a:pt x="121" y="137"/>
                </a:lnTo>
                <a:lnTo>
                  <a:pt x="121" y="137"/>
                </a:lnTo>
                <a:lnTo>
                  <a:pt x="121" y="137"/>
                </a:lnTo>
                <a:lnTo>
                  <a:pt x="118" y="133"/>
                </a:lnTo>
                <a:lnTo>
                  <a:pt x="118" y="133"/>
                </a:lnTo>
                <a:lnTo>
                  <a:pt x="127" y="125"/>
                </a:lnTo>
                <a:lnTo>
                  <a:pt x="127" y="125"/>
                </a:lnTo>
                <a:lnTo>
                  <a:pt x="133" y="121"/>
                </a:lnTo>
                <a:lnTo>
                  <a:pt x="138" y="117"/>
                </a:lnTo>
                <a:lnTo>
                  <a:pt x="138" y="117"/>
                </a:lnTo>
                <a:lnTo>
                  <a:pt x="129" y="126"/>
                </a:lnTo>
                <a:lnTo>
                  <a:pt x="121" y="137"/>
                </a:lnTo>
                <a:lnTo>
                  <a:pt x="121" y="137"/>
                </a:lnTo>
                <a:close/>
                <a:moveTo>
                  <a:pt x="112" y="126"/>
                </a:moveTo>
                <a:lnTo>
                  <a:pt x="112" y="126"/>
                </a:lnTo>
                <a:lnTo>
                  <a:pt x="122" y="117"/>
                </a:lnTo>
                <a:lnTo>
                  <a:pt x="132" y="109"/>
                </a:lnTo>
                <a:lnTo>
                  <a:pt x="132" y="109"/>
                </a:lnTo>
                <a:lnTo>
                  <a:pt x="123" y="119"/>
                </a:lnTo>
                <a:lnTo>
                  <a:pt x="116" y="131"/>
                </a:lnTo>
                <a:lnTo>
                  <a:pt x="116" y="131"/>
                </a:lnTo>
                <a:lnTo>
                  <a:pt x="112" y="126"/>
                </a:lnTo>
                <a:lnTo>
                  <a:pt x="112" y="126"/>
                </a:lnTo>
                <a:close/>
                <a:moveTo>
                  <a:pt x="106" y="120"/>
                </a:moveTo>
                <a:lnTo>
                  <a:pt x="106" y="120"/>
                </a:lnTo>
                <a:lnTo>
                  <a:pt x="116" y="113"/>
                </a:lnTo>
                <a:lnTo>
                  <a:pt x="121" y="109"/>
                </a:lnTo>
                <a:lnTo>
                  <a:pt x="124" y="105"/>
                </a:lnTo>
                <a:lnTo>
                  <a:pt x="124" y="105"/>
                </a:lnTo>
                <a:lnTo>
                  <a:pt x="116" y="114"/>
                </a:lnTo>
                <a:lnTo>
                  <a:pt x="113" y="119"/>
                </a:lnTo>
                <a:lnTo>
                  <a:pt x="109" y="123"/>
                </a:lnTo>
                <a:lnTo>
                  <a:pt x="109" y="123"/>
                </a:lnTo>
                <a:lnTo>
                  <a:pt x="106" y="120"/>
                </a:lnTo>
                <a:lnTo>
                  <a:pt x="106" y="120"/>
                </a:lnTo>
                <a:close/>
                <a:moveTo>
                  <a:pt x="99" y="112"/>
                </a:moveTo>
                <a:lnTo>
                  <a:pt x="99" y="112"/>
                </a:lnTo>
                <a:lnTo>
                  <a:pt x="105" y="108"/>
                </a:lnTo>
                <a:lnTo>
                  <a:pt x="110" y="104"/>
                </a:lnTo>
                <a:lnTo>
                  <a:pt x="121" y="95"/>
                </a:lnTo>
                <a:lnTo>
                  <a:pt x="121" y="95"/>
                </a:lnTo>
                <a:lnTo>
                  <a:pt x="115" y="103"/>
                </a:lnTo>
                <a:lnTo>
                  <a:pt x="115" y="103"/>
                </a:lnTo>
                <a:lnTo>
                  <a:pt x="105" y="118"/>
                </a:lnTo>
                <a:lnTo>
                  <a:pt x="105" y="118"/>
                </a:lnTo>
                <a:lnTo>
                  <a:pt x="99" y="112"/>
                </a:lnTo>
                <a:lnTo>
                  <a:pt x="99" y="112"/>
                </a:lnTo>
                <a:close/>
                <a:moveTo>
                  <a:pt x="91" y="104"/>
                </a:moveTo>
                <a:lnTo>
                  <a:pt x="91" y="104"/>
                </a:lnTo>
                <a:lnTo>
                  <a:pt x="103" y="97"/>
                </a:lnTo>
                <a:lnTo>
                  <a:pt x="113" y="88"/>
                </a:lnTo>
                <a:lnTo>
                  <a:pt x="113" y="88"/>
                </a:lnTo>
                <a:lnTo>
                  <a:pt x="109" y="94"/>
                </a:lnTo>
                <a:lnTo>
                  <a:pt x="105" y="101"/>
                </a:lnTo>
                <a:lnTo>
                  <a:pt x="105" y="101"/>
                </a:lnTo>
                <a:lnTo>
                  <a:pt x="97" y="109"/>
                </a:lnTo>
                <a:lnTo>
                  <a:pt x="97" y="109"/>
                </a:lnTo>
                <a:lnTo>
                  <a:pt x="91" y="104"/>
                </a:lnTo>
                <a:lnTo>
                  <a:pt x="91" y="104"/>
                </a:lnTo>
                <a:close/>
                <a:moveTo>
                  <a:pt x="85" y="98"/>
                </a:moveTo>
                <a:lnTo>
                  <a:pt x="85" y="98"/>
                </a:lnTo>
                <a:lnTo>
                  <a:pt x="85" y="98"/>
                </a:lnTo>
                <a:lnTo>
                  <a:pt x="85" y="98"/>
                </a:lnTo>
                <a:lnTo>
                  <a:pt x="108" y="80"/>
                </a:lnTo>
                <a:lnTo>
                  <a:pt x="108" y="80"/>
                </a:lnTo>
                <a:lnTo>
                  <a:pt x="106" y="83"/>
                </a:lnTo>
                <a:lnTo>
                  <a:pt x="103" y="86"/>
                </a:lnTo>
                <a:lnTo>
                  <a:pt x="98" y="93"/>
                </a:lnTo>
                <a:lnTo>
                  <a:pt x="98" y="93"/>
                </a:lnTo>
                <a:lnTo>
                  <a:pt x="88" y="101"/>
                </a:lnTo>
                <a:lnTo>
                  <a:pt x="88" y="101"/>
                </a:lnTo>
                <a:lnTo>
                  <a:pt x="85" y="98"/>
                </a:lnTo>
                <a:lnTo>
                  <a:pt x="85" y="98"/>
                </a:lnTo>
                <a:close/>
                <a:moveTo>
                  <a:pt x="133" y="126"/>
                </a:moveTo>
                <a:lnTo>
                  <a:pt x="133" y="126"/>
                </a:lnTo>
                <a:lnTo>
                  <a:pt x="143" y="115"/>
                </a:lnTo>
                <a:lnTo>
                  <a:pt x="143" y="115"/>
                </a:lnTo>
                <a:lnTo>
                  <a:pt x="144" y="113"/>
                </a:lnTo>
                <a:lnTo>
                  <a:pt x="142" y="113"/>
                </a:lnTo>
                <a:lnTo>
                  <a:pt x="142" y="113"/>
                </a:lnTo>
                <a:lnTo>
                  <a:pt x="137" y="114"/>
                </a:lnTo>
                <a:lnTo>
                  <a:pt x="133" y="117"/>
                </a:lnTo>
                <a:lnTo>
                  <a:pt x="125" y="123"/>
                </a:lnTo>
                <a:lnTo>
                  <a:pt x="125" y="123"/>
                </a:lnTo>
                <a:lnTo>
                  <a:pt x="120" y="129"/>
                </a:lnTo>
                <a:lnTo>
                  <a:pt x="120" y="129"/>
                </a:lnTo>
                <a:lnTo>
                  <a:pt x="122" y="125"/>
                </a:lnTo>
                <a:lnTo>
                  <a:pt x="122" y="125"/>
                </a:lnTo>
                <a:lnTo>
                  <a:pt x="128" y="116"/>
                </a:lnTo>
                <a:lnTo>
                  <a:pt x="136" y="107"/>
                </a:lnTo>
                <a:lnTo>
                  <a:pt x="136" y="107"/>
                </a:lnTo>
                <a:lnTo>
                  <a:pt x="137" y="107"/>
                </a:lnTo>
                <a:lnTo>
                  <a:pt x="136" y="106"/>
                </a:lnTo>
                <a:lnTo>
                  <a:pt x="135" y="106"/>
                </a:lnTo>
                <a:lnTo>
                  <a:pt x="135" y="106"/>
                </a:lnTo>
                <a:lnTo>
                  <a:pt x="128" y="109"/>
                </a:lnTo>
                <a:lnTo>
                  <a:pt x="122" y="114"/>
                </a:lnTo>
                <a:lnTo>
                  <a:pt x="110" y="124"/>
                </a:lnTo>
                <a:lnTo>
                  <a:pt x="110" y="124"/>
                </a:lnTo>
                <a:lnTo>
                  <a:pt x="120" y="113"/>
                </a:lnTo>
                <a:lnTo>
                  <a:pt x="131" y="100"/>
                </a:lnTo>
                <a:lnTo>
                  <a:pt x="131" y="100"/>
                </a:lnTo>
                <a:lnTo>
                  <a:pt x="130" y="99"/>
                </a:lnTo>
                <a:lnTo>
                  <a:pt x="129" y="98"/>
                </a:lnTo>
                <a:lnTo>
                  <a:pt x="129" y="98"/>
                </a:lnTo>
                <a:lnTo>
                  <a:pt x="120" y="105"/>
                </a:lnTo>
                <a:lnTo>
                  <a:pt x="111" y="113"/>
                </a:lnTo>
                <a:lnTo>
                  <a:pt x="111" y="113"/>
                </a:lnTo>
                <a:lnTo>
                  <a:pt x="108" y="116"/>
                </a:lnTo>
                <a:lnTo>
                  <a:pt x="109" y="114"/>
                </a:lnTo>
                <a:lnTo>
                  <a:pt x="114" y="108"/>
                </a:lnTo>
                <a:lnTo>
                  <a:pt x="114" y="108"/>
                </a:lnTo>
                <a:lnTo>
                  <a:pt x="120" y="101"/>
                </a:lnTo>
                <a:lnTo>
                  <a:pt x="125" y="93"/>
                </a:lnTo>
                <a:lnTo>
                  <a:pt x="125" y="93"/>
                </a:lnTo>
                <a:lnTo>
                  <a:pt x="125" y="92"/>
                </a:lnTo>
                <a:lnTo>
                  <a:pt x="125" y="92"/>
                </a:lnTo>
                <a:lnTo>
                  <a:pt x="136" y="105"/>
                </a:lnTo>
                <a:lnTo>
                  <a:pt x="148" y="117"/>
                </a:lnTo>
                <a:lnTo>
                  <a:pt x="148" y="117"/>
                </a:lnTo>
                <a:lnTo>
                  <a:pt x="140" y="123"/>
                </a:lnTo>
                <a:lnTo>
                  <a:pt x="132" y="128"/>
                </a:lnTo>
                <a:lnTo>
                  <a:pt x="132" y="128"/>
                </a:lnTo>
                <a:lnTo>
                  <a:pt x="126" y="133"/>
                </a:lnTo>
                <a:lnTo>
                  <a:pt x="125" y="133"/>
                </a:lnTo>
                <a:lnTo>
                  <a:pt x="126" y="133"/>
                </a:lnTo>
                <a:lnTo>
                  <a:pt x="133" y="126"/>
                </a:lnTo>
                <a:lnTo>
                  <a:pt x="133" y="126"/>
                </a:lnTo>
                <a:close/>
                <a:moveTo>
                  <a:pt x="123" y="91"/>
                </a:moveTo>
                <a:lnTo>
                  <a:pt x="123" y="91"/>
                </a:lnTo>
                <a:lnTo>
                  <a:pt x="116" y="96"/>
                </a:lnTo>
                <a:lnTo>
                  <a:pt x="109" y="101"/>
                </a:lnTo>
                <a:lnTo>
                  <a:pt x="109" y="101"/>
                </a:lnTo>
                <a:lnTo>
                  <a:pt x="101" y="109"/>
                </a:lnTo>
                <a:lnTo>
                  <a:pt x="100" y="110"/>
                </a:lnTo>
                <a:lnTo>
                  <a:pt x="104" y="106"/>
                </a:lnTo>
                <a:lnTo>
                  <a:pt x="104" y="106"/>
                </a:lnTo>
                <a:lnTo>
                  <a:pt x="108" y="101"/>
                </a:lnTo>
                <a:lnTo>
                  <a:pt x="112" y="95"/>
                </a:lnTo>
                <a:lnTo>
                  <a:pt x="115" y="90"/>
                </a:lnTo>
                <a:lnTo>
                  <a:pt x="116" y="83"/>
                </a:lnTo>
                <a:lnTo>
                  <a:pt x="116" y="83"/>
                </a:lnTo>
                <a:lnTo>
                  <a:pt x="116" y="82"/>
                </a:lnTo>
                <a:lnTo>
                  <a:pt x="114" y="83"/>
                </a:lnTo>
                <a:lnTo>
                  <a:pt x="114" y="83"/>
                </a:lnTo>
                <a:lnTo>
                  <a:pt x="106" y="91"/>
                </a:lnTo>
                <a:lnTo>
                  <a:pt x="97" y="98"/>
                </a:lnTo>
                <a:lnTo>
                  <a:pt x="97" y="98"/>
                </a:lnTo>
                <a:lnTo>
                  <a:pt x="93" y="101"/>
                </a:lnTo>
                <a:lnTo>
                  <a:pt x="91" y="101"/>
                </a:lnTo>
                <a:lnTo>
                  <a:pt x="93" y="101"/>
                </a:lnTo>
                <a:lnTo>
                  <a:pt x="97" y="96"/>
                </a:lnTo>
                <a:lnTo>
                  <a:pt x="97" y="96"/>
                </a:lnTo>
                <a:lnTo>
                  <a:pt x="106" y="88"/>
                </a:lnTo>
                <a:lnTo>
                  <a:pt x="109" y="83"/>
                </a:lnTo>
                <a:lnTo>
                  <a:pt x="112" y="77"/>
                </a:lnTo>
                <a:lnTo>
                  <a:pt x="112" y="77"/>
                </a:lnTo>
                <a:lnTo>
                  <a:pt x="124" y="91"/>
                </a:lnTo>
                <a:lnTo>
                  <a:pt x="124" y="91"/>
                </a:lnTo>
                <a:lnTo>
                  <a:pt x="123" y="91"/>
                </a:lnTo>
                <a:lnTo>
                  <a:pt x="123" y="91"/>
                </a:lnTo>
                <a:close/>
                <a:moveTo>
                  <a:pt x="110" y="75"/>
                </a:moveTo>
                <a:lnTo>
                  <a:pt x="110" y="75"/>
                </a:lnTo>
                <a:lnTo>
                  <a:pt x="110" y="75"/>
                </a:lnTo>
                <a:lnTo>
                  <a:pt x="110" y="75"/>
                </a:lnTo>
                <a:lnTo>
                  <a:pt x="98" y="85"/>
                </a:lnTo>
                <a:lnTo>
                  <a:pt x="85" y="94"/>
                </a:lnTo>
                <a:lnTo>
                  <a:pt x="85" y="94"/>
                </a:lnTo>
                <a:lnTo>
                  <a:pt x="87" y="93"/>
                </a:lnTo>
                <a:lnTo>
                  <a:pt x="87" y="93"/>
                </a:lnTo>
                <a:lnTo>
                  <a:pt x="102" y="78"/>
                </a:lnTo>
                <a:lnTo>
                  <a:pt x="102" y="78"/>
                </a:lnTo>
                <a:lnTo>
                  <a:pt x="108" y="72"/>
                </a:lnTo>
                <a:lnTo>
                  <a:pt x="108" y="72"/>
                </a:lnTo>
                <a:lnTo>
                  <a:pt x="108" y="74"/>
                </a:lnTo>
                <a:lnTo>
                  <a:pt x="110" y="75"/>
                </a:lnTo>
                <a:lnTo>
                  <a:pt x="110" y="75"/>
                </a:lnTo>
                <a:close/>
                <a:moveTo>
                  <a:pt x="23" y="130"/>
                </a:moveTo>
                <a:lnTo>
                  <a:pt x="23" y="130"/>
                </a:lnTo>
                <a:lnTo>
                  <a:pt x="36" y="118"/>
                </a:lnTo>
                <a:lnTo>
                  <a:pt x="49" y="106"/>
                </a:lnTo>
                <a:lnTo>
                  <a:pt x="63" y="94"/>
                </a:lnTo>
                <a:lnTo>
                  <a:pt x="76" y="81"/>
                </a:lnTo>
                <a:lnTo>
                  <a:pt x="76" y="81"/>
                </a:lnTo>
                <a:lnTo>
                  <a:pt x="84" y="73"/>
                </a:lnTo>
                <a:lnTo>
                  <a:pt x="93" y="67"/>
                </a:lnTo>
                <a:lnTo>
                  <a:pt x="111" y="52"/>
                </a:lnTo>
                <a:lnTo>
                  <a:pt x="111" y="52"/>
                </a:lnTo>
                <a:lnTo>
                  <a:pt x="117" y="47"/>
                </a:lnTo>
                <a:lnTo>
                  <a:pt x="123" y="41"/>
                </a:lnTo>
                <a:lnTo>
                  <a:pt x="136" y="29"/>
                </a:lnTo>
                <a:lnTo>
                  <a:pt x="136" y="29"/>
                </a:lnTo>
                <a:lnTo>
                  <a:pt x="138" y="27"/>
                </a:lnTo>
                <a:lnTo>
                  <a:pt x="136" y="29"/>
                </a:lnTo>
                <a:lnTo>
                  <a:pt x="128" y="37"/>
                </a:lnTo>
                <a:lnTo>
                  <a:pt x="128" y="37"/>
                </a:lnTo>
                <a:lnTo>
                  <a:pt x="114" y="51"/>
                </a:lnTo>
                <a:lnTo>
                  <a:pt x="114" y="51"/>
                </a:lnTo>
                <a:lnTo>
                  <a:pt x="84" y="79"/>
                </a:lnTo>
                <a:lnTo>
                  <a:pt x="84" y="79"/>
                </a:lnTo>
                <a:lnTo>
                  <a:pt x="55" y="106"/>
                </a:lnTo>
                <a:lnTo>
                  <a:pt x="42" y="120"/>
                </a:lnTo>
                <a:lnTo>
                  <a:pt x="29" y="135"/>
                </a:lnTo>
                <a:lnTo>
                  <a:pt x="29" y="135"/>
                </a:lnTo>
                <a:lnTo>
                  <a:pt x="23" y="130"/>
                </a:lnTo>
                <a:lnTo>
                  <a:pt x="23" y="130"/>
                </a:lnTo>
                <a:close/>
                <a:moveTo>
                  <a:pt x="17" y="124"/>
                </a:moveTo>
                <a:lnTo>
                  <a:pt x="17" y="124"/>
                </a:lnTo>
                <a:lnTo>
                  <a:pt x="43" y="98"/>
                </a:lnTo>
                <a:lnTo>
                  <a:pt x="43" y="98"/>
                </a:lnTo>
                <a:lnTo>
                  <a:pt x="48" y="93"/>
                </a:lnTo>
                <a:lnTo>
                  <a:pt x="48" y="93"/>
                </a:lnTo>
                <a:lnTo>
                  <a:pt x="74" y="69"/>
                </a:lnTo>
                <a:lnTo>
                  <a:pt x="74" y="69"/>
                </a:lnTo>
                <a:lnTo>
                  <a:pt x="85" y="59"/>
                </a:lnTo>
                <a:lnTo>
                  <a:pt x="98" y="51"/>
                </a:lnTo>
                <a:lnTo>
                  <a:pt x="98" y="51"/>
                </a:lnTo>
                <a:lnTo>
                  <a:pt x="82" y="66"/>
                </a:lnTo>
                <a:lnTo>
                  <a:pt x="67" y="80"/>
                </a:lnTo>
                <a:lnTo>
                  <a:pt x="67" y="80"/>
                </a:lnTo>
                <a:lnTo>
                  <a:pt x="61" y="86"/>
                </a:lnTo>
                <a:lnTo>
                  <a:pt x="55" y="92"/>
                </a:lnTo>
                <a:lnTo>
                  <a:pt x="42" y="103"/>
                </a:lnTo>
                <a:lnTo>
                  <a:pt x="30" y="114"/>
                </a:lnTo>
                <a:lnTo>
                  <a:pt x="25" y="121"/>
                </a:lnTo>
                <a:lnTo>
                  <a:pt x="20" y="128"/>
                </a:lnTo>
                <a:lnTo>
                  <a:pt x="20" y="128"/>
                </a:lnTo>
                <a:lnTo>
                  <a:pt x="17" y="124"/>
                </a:lnTo>
                <a:lnTo>
                  <a:pt x="17" y="124"/>
                </a:lnTo>
                <a:close/>
                <a:moveTo>
                  <a:pt x="36" y="55"/>
                </a:moveTo>
                <a:lnTo>
                  <a:pt x="36" y="55"/>
                </a:lnTo>
                <a:lnTo>
                  <a:pt x="46" y="51"/>
                </a:lnTo>
                <a:lnTo>
                  <a:pt x="56" y="48"/>
                </a:lnTo>
                <a:lnTo>
                  <a:pt x="56" y="48"/>
                </a:lnTo>
                <a:lnTo>
                  <a:pt x="47" y="52"/>
                </a:lnTo>
                <a:lnTo>
                  <a:pt x="39" y="58"/>
                </a:lnTo>
                <a:lnTo>
                  <a:pt x="39" y="58"/>
                </a:lnTo>
                <a:lnTo>
                  <a:pt x="36" y="55"/>
                </a:lnTo>
                <a:lnTo>
                  <a:pt x="36" y="55"/>
                </a:lnTo>
                <a:close/>
                <a:moveTo>
                  <a:pt x="31" y="49"/>
                </a:moveTo>
                <a:lnTo>
                  <a:pt x="31" y="49"/>
                </a:lnTo>
                <a:lnTo>
                  <a:pt x="37" y="47"/>
                </a:lnTo>
                <a:lnTo>
                  <a:pt x="43" y="44"/>
                </a:lnTo>
                <a:lnTo>
                  <a:pt x="54" y="38"/>
                </a:lnTo>
                <a:lnTo>
                  <a:pt x="54" y="38"/>
                </a:lnTo>
                <a:lnTo>
                  <a:pt x="44" y="44"/>
                </a:lnTo>
                <a:lnTo>
                  <a:pt x="34" y="52"/>
                </a:lnTo>
                <a:lnTo>
                  <a:pt x="34" y="52"/>
                </a:lnTo>
                <a:lnTo>
                  <a:pt x="31" y="49"/>
                </a:lnTo>
                <a:lnTo>
                  <a:pt x="31" y="49"/>
                </a:lnTo>
                <a:close/>
                <a:moveTo>
                  <a:pt x="21" y="38"/>
                </a:moveTo>
                <a:lnTo>
                  <a:pt x="21" y="38"/>
                </a:lnTo>
                <a:lnTo>
                  <a:pt x="32" y="32"/>
                </a:lnTo>
                <a:lnTo>
                  <a:pt x="41" y="25"/>
                </a:lnTo>
                <a:lnTo>
                  <a:pt x="41" y="25"/>
                </a:lnTo>
                <a:lnTo>
                  <a:pt x="33" y="33"/>
                </a:lnTo>
                <a:lnTo>
                  <a:pt x="26" y="41"/>
                </a:lnTo>
                <a:lnTo>
                  <a:pt x="26" y="41"/>
                </a:lnTo>
                <a:lnTo>
                  <a:pt x="26" y="42"/>
                </a:lnTo>
                <a:lnTo>
                  <a:pt x="27" y="43"/>
                </a:lnTo>
                <a:lnTo>
                  <a:pt x="27" y="43"/>
                </a:lnTo>
                <a:lnTo>
                  <a:pt x="32" y="41"/>
                </a:lnTo>
                <a:lnTo>
                  <a:pt x="37" y="38"/>
                </a:lnTo>
                <a:lnTo>
                  <a:pt x="45" y="33"/>
                </a:lnTo>
                <a:lnTo>
                  <a:pt x="45" y="33"/>
                </a:lnTo>
                <a:lnTo>
                  <a:pt x="37" y="39"/>
                </a:lnTo>
                <a:lnTo>
                  <a:pt x="29" y="47"/>
                </a:lnTo>
                <a:lnTo>
                  <a:pt x="29" y="47"/>
                </a:lnTo>
                <a:lnTo>
                  <a:pt x="21" y="38"/>
                </a:lnTo>
                <a:lnTo>
                  <a:pt x="21" y="38"/>
                </a:lnTo>
                <a:close/>
                <a:moveTo>
                  <a:pt x="15" y="32"/>
                </a:moveTo>
                <a:lnTo>
                  <a:pt x="15" y="32"/>
                </a:lnTo>
                <a:lnTo>
                  <a:pt x="23" y="26"/>
                </a:lnTo>
                <a:lnTo>
                  <a:pt x="32" y="21"/>
                </a:lnTo>
                <a:lnTo>
                  <a:pt x="32" y="21"/>
                </a:lnTo>
                <a:lnTo>
                  <a:pt x="30" y="23"/>
                </a:lnTo>
                <a:lnTo>
                  <a:pt x="30" y="23"/>
                </a:lnTo>
                <a:lnTo>
                  <a:pt x="24" y="30"/>
                </a:lnTo>
                <a:lnTo>
                  <a:pt x="19" y="36"/>
                </a:lnTo>
                <a:lnTo>
                  <a:pt x="19" y="36"/>
                </a:lnTo>
                <a:lnTo>
                  <a:pt x="15" y="32"/>
                </a:lnTo>
                <a:lnTo>
                  <a:pt x="15" y="32"/>
                </a:lnTo>
                <a:close/>
                <a:moveTo>
                  <a:pt x="12" y="29"/>
                </a:moveTo>
                <a:lnTo>
                  <a:pt x="12" y="29"/>
                </a:lnTo>
                <a:lnTo>
                  <a:pt x="24" y="20"/>
                </a:lnTo>
                <a:lnTo>
                  <a:pt x="36" y="11"/>
                </a:lnTo>
                <a:lnTo>
                  <a:pt x="36" y="11"/>
                </a:lnTo>
                <a:lnTo>
                  <a:pt x="39" y="14"/>
                </a:lnTo>
                <a:lnTo>
                  <a:pt x="39" y="14"/>
                </a:lnTo>
                <a:lnTo>
                  <a:pt x="26" y="22"/>
                </a:lnTo>
                <a:lnTo>
                  <a:pt x="14" y="31"/>
                </a:lnTo>
                <a:lnTo>
                  <a:pt x="14" y="31"/>
                </a:lnTo>
                <a:lnTo>
                  <a:pt x="12" y="29"/>
                </a:lnTo>
                <a:lnTo>
                  <a:pt x="12" y="29"/>
                </a:lnTo>
                <a:close/>
                <a:moveTo>
                  <a:pt x="48" y="29"/>
                </a:moveTo>
                <a:lnTo>
                  <a:pt x="48" y="29"/>
                </a:lnTo>
                <a:lnTo>
                  <a:pt x="41" y="33"/>
                </a:lnTo>
                <a:lnTo>
                  <a:pt x="33" y="38"/>
                </a:lnTo>
                <a:lnTo>
                  <a:pt x="33" y="38"/>
                </a:lnTo>
                <a:lnTo>
                  <a:pt x="33" y="36"/>
                </a:lnTo>
                <a:lnTo>
                  <a:pt x="33" y="35"/>
                </a:lnTo>
                <a:lnTo>
                  <a:pt x="34" y="34"/>
                </a:lnTo>
                <a:lnTo>
                  <a:pt x="36" y="33"/>
                </a:lnTo>
                <a:lnTo>
                  <a:pt x="36" y="33"/>
                </a:lnTo>
                <a:lnTo>
                  <a:pt x="45" y="24"/>
                </a:lnTo>
                <a:lnTo>
                  <a:pt x="45" y="24"/>
                </a:lnTo>
                <a:lnTo>
                  <a:pt x="45" y="22"/>
                </a:lnTo>
                <a:lnTo>
                  <a:pt x="44" y="22"/>
                </a:lnTo>
                <a:lnTo>
                  <a:pt x="44" y="22"/>
                </a:lnTo>
                <a:lnTo>
                  <a:pt x="38" y="25"/>
                </a:lnTo>
                <a:lnTo>
                  <a:pt x="33" y="28"/>
                </a:lnTo>
                <a:lnTo>
                  <a:pt x="22" y="36"/>
                </a:lnTo>
                <a:lnTo>
                  <a:pt x="22" y="36"/>
                </a:lnTo>
                <a:lnTo>
                  <a:pt x="26" y="32"/>
                </a:lnTo>
                <a:lnTo>
                  <a:pt x="31" y="27"/>
                </a:lnTo>
                <a:lnTo>
                  <a:pt x="36" y="21"/>
                </a:lnTo>
                <a:lnTo>
                  <a:pt x="41" y="16"/>
                </a:lnTo>
                <a:lnTo>
                  <a:pt x="41" y="16"/>
                </a:lnTo>
                <a:lnTo>
                  <a:pt x="56" y="34"/>
                </a:lnTo>
                <a:lnTo>
                  <a:pt x="56" y="34"/>
                </a:lnTo>
                <a:lnTo>
                  <a:pt x="44" y="41"/>
                </a:lnTo>
                <a:lnTo>
                  <a:pt x="33" y="47"/>
                </a:lnTo>
                <a:lnTo>
                  <a:pt x="33" y="47"/>
                </a:lnTo>
                <a:lnTo>
                  <a:pt x="37" y="44"/>
                </a:lnTo>
                <a:lnTo>
                  <a:pt x="41" y="40"/>
                </a:lnTo>
                <a:lnTo>
                  <a:pt x="50" y="31"/>
                </a:lnTo>
                <a:lnTo>
                  <a:pt x="50" y="31"/>
                </a:lnTo>
                <a:lnTo>
                  <a:pt x="50" y="30"/>
                </a:lnTo>
                <a:lnTo>
                  <a:pt x="50" y="29"/>
                </a:lnTo>
                <a:lnTo>
                  <a:pt x="48" y="29"/>
                </a:lnTo>
                <a:lnTo>
                  <a:pt x="48" y="29"/>
                </a:lnTo>
                <a:close/>
                <a:moveTo>
                  <a:pt x="60" y="45"/>
                </a:moveTo>
                <a:lnTo>
                  <a:pt x="60" y="45"/>
                </a:lnTo>
                <a:lnTo>
                  <a:pt x="60" y="45"/>
                </a:lnTo>
                <a:lnTo>
                  <a:pt x="60" y="44"/>
                </a:lnTo>
                <a:lnTo>
                  <a:pt x="58" y="44"/>
                </a:lnTo>
                <a:lnTo>
                  <a:pt x="58" y="44"/>
                </a:lnTo>
                <a:lnTo>
                  <a:pt x="50" y="48"/>
                </a:lnTo>
                <a:lnTo>
                  <a:pt x="42" y="51"/>
                </a:lnTo>
                <a:lnTo>
                  <a:pt x="42" y="51"/>
                </a:lnTo>
                <a:lnTo>
                  <a:pt x="37" y="52"/>
                </a:lnTo>
                <a:lnTo>
                  <a:pt x="39" y="51"/>
                </a:lnTo>
                <a:lnTo>
                  <a:pt x="45" y="47"/>
                </a:lnTo>
                <a:lnTo>
                  <a:pt x="45" y="47"/>
                </a:lnTo>
                <a:lnTo>
                  <a:pt x="52" y="42"/>
                </a:lnTo>
                <a:lnTo>
                  <a:pt x="58" y="36"/>
                </a:lnTo>
                <a:lnTo>
                  <a:pt x="58" y="36"/>
                </a:lnTo>
                <a:lnTo>
                  <a:pt x="66" y="47"/>
                </a:lnTo>
                <a:lnTo>
                  <a:pt x="66" y="47"/>
                </a:lnTo>
                <a:lnTo>
                  <a:pt x="66" y="47"/>
                </a:lnTo>
                <a:lnTo>
                  <a:pt x="66" y="47"/>
                </a:lnTo>
                <a:lnTo>
                  <a:pt x="41" y="59"/>
                </a:lnTo>
                <a:lnTo>
                  <a:pt x="41" y="59"/>
                </a:lnTo>
                <a:lnTo>
                  <a:pt x="50" y="53"/>
                </a:lnTo>
                <a:lnTo>
                  <a:pt x="60" y="45"/>
                </a:lnTo>
                <a:lnTo>
                  <a:pt x="60" y="45"/>
                </a:lnTo>
                <a:close/>
                <a:moveTo>
                  <a:pt x="67" y="48"/>
                </a:moveTo>
                <a:lnTo>
                  <a:pt x="67" y="48"/>
                </a:lnTo>
                <a:lnTo>
                  <a:pt x="67" y="48"/>
                </a:lnTo>
                <a:lnTo>
                  <a:pt x="67" y="48"/>
                </a:lnTo>
                <a:lnTo>
                  <a:pt x="71" y="52"/>
                </a:lnTo>
                <a:lnTo>
                  <a:pt x="71" y="52"/>
                </a:lnTo>
                <a:lnTo>
                  <a:pt x="60" y="58"/>
                </a:lnTo>
                <a:lnTo>
                  <a:pt x="55" y="62"/>
                </a:lnTo>
                <a:lnTo>
                  <a:pt x="50" y="66"/>
                </a:lnTo>
                <a:lnTo>
                  <a:pt x="50" y="66"/>
                </a:lnTo>
                <a:lnTo>
                  <a:pt x="59" y="57"/>
                </a:lnTo>
                <a:lnTo>
                  <a:pt x="63" y="53"/>
                </a:lnTo>
                <a:lnTo>
                  <a:pt x="67" y="48"/>
                </a:lnTo>
                <a:lnTo>
                  <a:pt x="67" y="48"/>
                </a:lnTo>
                <a:close/>
                <a:moveTo>
                  <a:pt x="80" y="55"/>
                </a:moveTo>
                <a:lnTo>
                  <a:pt x="80" y="55"/>
                </a:lnTo>
                <a:lnTo>
                  <a:pt x="93" y="44"/>
                </a:lnTo>
                <a:lnTo>
                  <a:pt x="104" y="32"/>
                </a:lnTo>
                <a:lnTo>
                  <a:pt x="116" y="21"/>
                </a:lnTo>
                <a:lnTo>
                  <a:pt x="129" y="10"/>
                </a:lnTo>
                <a:lnTo>
                  <a:pt x="129" y="10"/>
                </a:lnTo>
                <a:lnTo>
                  <a:pt x="131" y="13"/>
                </a:lnTo>
                <a:lnTo>
                  <a:pt x="131" y="13"/>
                </a:lnTo>
                <a:lnTo>
                  <a:pt x="130" y="13"/>
                </a:lnTo>
                <a:lnTo>
                  <a:pt x="130" y="13"/>
                </a:lnTo>
                <a:lnTo>
                  <a:pt x="105" y="34"/>
                </a:lnTo>
                <a:lnTo>
                  <a:pt x="80" y="56"/>
                </a:lnTo>
                <a:lnTo>
                  <a:pt x="80" y="56"/>
                </a:lnTo>
                <a:lnTo>
                  <a:pt x="77" y="58"/>
                </a:lnTo>
                <a:lnTo>
                  <a:pt x="77" y="58"/>
                </a:lnTo>
                <a:lnTo>
                  <a:pt x="71" y="62"/>
                </a:lnTo>
                <a:lnTo>
                  <a:pt x="71" y="62"/>
                </a:lnTo>
                <a:lnTo>
                  <a:pt x="66" y="68"/>
                </a:lnTo>
                <a:lnTo>
                  <a:pt x="66" y="68"/>
                </a:lnTo>
                <a:lnTo>
                  <a:pt x="56" y="74"/>
                </a:lnTo>
                <a:lnTo>
                  <a:pt x="56" y="74"/>
                </a:lnTo>
                <a:lnTo>
                  <a:pt x="60" y="69"/>
                </a:lnTo>
                <a:lnTo>
                  <a:pt x="64" y="64"/>
                </a:lnTo>
                <a:lnTo>
                  <a:pt x="73" y="54"/>
                </a:lnTo>
                <a:lnTo>
                  <a:pt x="73" y="54"/>
                </a:lnTo>
                <a:lnTo>
                  <a:pt x="74" y="55"/>
                </a:lnTo>
                <a:lnTo>
                  <a:pt x="74" y="55"/>
                </a:lnTo>
                <a:lnTo>
                  <a:pt x="76" y="56"/>
                </a:lnTo>
                <a:lnTo>
                  <a:pt x="79" y="56"/>
                </a:lnTo>
                <a:lnTo>
                  <a:pt x="79" y="56"/>
                </a:lnTo>
                <a:lnTo>
                  <a:pt x="80" y="55"/>
                </a:lnTo>
                <a:lnTo>
                  <a:pt x="80" y="55"/>
                </a:lnTo>
                <a:close/>
                <a:moveTo>
                  <a:pt x="110" y="38"/>
                </a:moveTo>
                <a:lnTo>
                  <a:pt x="110" y="38"/>
                </a:lnTo>
                <a:lnTo>
                  <a:pt x="103" y="44"/>
                </a:lnTo>
                <a:lnTo>
                  <a:pt x="96" y="49"/>
                </a:lnTo>
                <a:lnTo>
                  <a:pt x="87" y="54"/>
                </a:lnTo>
                <a:lnTo>
                  <a:pt x="80" y="60"/>
                </a:lnTo>
                <a:lnTo>
                  <a:pt x="80" y="60"/>
                </a:lnTo>
                <a:lnTo>
                  <a:pt x="58" y="81"/>
                </a:lnTo>
                <a:lnTo>
                  <a:pt x="58" y="81"/>
                </a:lnTo>
                <a:lnTo>
                  <a:pt x="58" y="80"/>
                </a:lnTo>
                <a:lnTo>
                  <a:pt x="58" y="80"/>
                </a:lnTo>
                <a:lnTo>
                  <a:pt x="65" y="72"/>
                </a:lnTo>
                <a:lnTo>
                  <a:pt x="65" y="72"/>
                </a:lnTo>
                <a:lnTo>
                  <a:pt x="66" y="71"/>
                </a:lnTo>
                <a:lnTo>
                  <a:pt x="66" y="71"/>
                </a:lnTo>
                <a:lnTo>
                  <a:pt x="75" y="64"/>
                </a:lnTo>
                <a:lnTo>
                  <a:pt x="84" y="56"/>
                </a:lnTo>
                <a:lnTo>
                  <a:pt x="84" y="56"/>
                </a:lnTo>
                <a:lnTo>
                  <a:pt x="100" y="45"/>
                </a:lnTo>
                <a:lnTo>
                  <a:pt x="100" y="45"/>
                </a:lnTo>
                <a:lnTo>
                  <a:pt x="108" y="38"/>
                </a:lnTo>
                <a:lnTo>
                  <a:pt x="116" y="30"/>
                </a:lnTo>
                <a:lnTo>
                  <a:pt x="132" y="15"/>
                </a:lnTo>
                <a:lnTo>
                  <a:pt x="132" y="15"/>
                </a:lnTo>
                <a:lnTo>
                  <a:pt x="132" y="14"/>
                </a:lnTo>
                <a:lnTo>
                  <a:pt x="132" y="14"/>
                </a:lnTo>
                <a:lnTo>
                  <a:pt x="135" y="16"/>
                </a:lnTo>
                <a:lnTo>
                  <a:pt x="135" y="16"/>
                </a:lnTo>
                <a:lnTo>
                  <a:pt x="128" y="21"/>
                </a:lnTo>
                <a:lnTo>
                  <a:pt x="122" y="26"/>
                </a:lnTo>
                <a:lnTo>
                  <a:pt x="110" y="38"/>
                </a:lnTo>
                <a:lnTo>
                  <a:pt x="110" y="38"/>
                </a:lnTo>
                <a:close/>
                <a:moveTo>
                  <a:pt x="128" y="24"/>
                </a:moveTo>
                <a:lnTo>
                  <a:pt x="128" y="24"/>
                </a:lnTo>
                <a:lnTo>
                  <a:pt x="115" y="36"/>
                </a:lnTo>
                <a:lnTo>
                  <a:pt x="115" y="36"/>
                </a:lnTo>
                <a:lnTo>
                  <a:pt x="118" y="32"/>
                </a:lnTo>
                <a:lnTo>
                  <a:pt x="118" y="32"/>
                </a:lnTo>
                <a:lnTo>
                  <a:pt x="128" y="23"/>
                </a:lnTo>
                <a:lnTo>
                  <a:pt x="131" y="20"/>
                </a:lnTo>
                <a:lnTo>
                  <a:pt x="128" y="24"/>
                </a:lnTo>
                <a:lnTo>
                  <a:pt x="128" y="24"/>
                </a:lnTo>
                <a:close/>
                <a:moveTo>
                  <a:pt x="56" y="77"/>
                </a:moveTo>
                <a:lnTo>
                  <a:pt x="56" y="77"/>
                </a:lnTo>
                <a:lnTo>
                  <a:pt x="58" y="76"/>
                </a:lnTo>
                <a:lnTo>
                  <a:pt x="58" y="76"/>
                </a:lnTo>
                <a:lnTo>
                  <a:pt x="57" y="78"/>
                </a:lnTo>
                <a:lnTo>
                  <a:pt x="57" y="78"/>
                </a:lnTo>
                <a:lnTo>
                  <a:pt x="57" y="77"/>
                </a:lnTo>
                <a:lnTo>
                  <a:pt x="57" y="77"/>
                </a:lnTo>
                <a:lnTo>
                  <a:pt x="56" y="77"/>
                </a:lnTo>
                <a:lnTo>
                  <a:pt x="56" y="77"/>
                </a:lnTo>
                <a:close/>
                <a:moveTo>
                  <a:pt x="70" y="55"/>
                </a:moveTo>
                <a:lnTo>
                  <a:pt x="70" y="55"/>
                </a:lnTo>
                <a:lnTo>
                  <a:pt x="66" y="59"/>
                </a:lnTo>
                <a:lnTo>
                  <a:pt x="61" y="64"/>
                </a:lnTo>
                <a:lnTo>
                  <a:pt x="57" y="69"/>
                </a:lnTo>
                <a:lnTo>
                  <a:pt x="54" y="74"/>
                </a:lnTo>
                <a:lnTo>
                  <a:pt x="54" y="74"/>
                </a:lnTo>
                <a:lnTo>
                  <a:pt x="48" y="69"/>
                </a:lnTo>
                <a:lnTo>
                  <a:pt x="48" y="69"/>
                </a:lnTo>
                <a:lnTo>
                  <a:pt x="60" y="62"/>
                </a:lnTo>
                <a:lnTo>
                  <a:pt x="70" y="55"/>
                </a:lnTo>
                <a:lnTo>
                  <a:pt x="70" y="55"/>
                </a:lnTo>
                <a:close/>
                <a:moveTo>
                  <a:pt x="42" y="123"/>
                </a:moveTo>
                <a:lnTo>
                  <a:pt x="42" y="123"/>
                </a:lnTo>
                <a:lnTo>
                  <a:pt x="56" y="108"/>
                </a:lnTo>
                <a:lnTo>
                  <a:pt x="56" y="108"/>
                </a:lnTo>
                <a:lnTo>
                  <a:pt x="71" y="94"/>
                </a:lnTo>
                <a:lnTo>
                  <a:pt x="85" y="81"/>
                </a:lnTo>
                <a:lnTo>
                  <a:pt x="85" y="81"/>
                </a:lnTo>
                <a:lnTo>
                  <a:pt x="115" y="53"/>
                </a:lnTo>
                <a:lnTo>
                  <a:pt x="130" y="39"/>
                </a:lnTo>
                <a:lnTo>
                  <a:pt x="143" y="24"/>
                </a:lnTo>
                <a:lnTo>
                  <a:pt x="143" y="24"/>
                </a:lnTo>
                <a:lnTo>
                  <a:pt x="149" y="30"/>
                </a:lnTo>
                <a:lnTo>
                  <a:pt x="149" y="30"/>
                </a:lnTo>
                <a:lnTo>
                  <a:pt x="122" y="52"/>
                </a:lnTo>
                <a:lnTo>
                  <a:pt x="95" y="76"/>
                </a:lnTo>
                <a:lnTo>
                  <a:pt x="67" y="100"/>
                </a:lnTo>
                <a:lnTo>
                  <a:pt x="41" y="124"/>
                </a:lnTo>
                <a:lnTo>
                  <a:pt x="41" y="124"/>
                </a:lnTo>
                <a:lnTo>
                  <a:pt x="42" y="123"/>
                </a:lnTo>
                <a:lnTo>
                  <a:pt x="42" y="123"/>
                </a:lnTo>
                <a:close/>
                <a:moveTo>
                  <a:pt x="141" y="23"/>
                </a:moveTo>
                <a:lnTo>
                  <a:pt x="141" y="23"/>
                </a:lnTo>
                <a:lnTo>
                  <a:pt x="135" y="27"/>
                </a:lnTo>
                <a:lnTo>
                  <a:pt x="129" y="33"/>
                </a:lnTo>
                <a:lnTo>
                  <a:pt x="117" y="44"/>
                </a:lnTo>
                <a:lnTo>
                  <a:pt x="117" y="44"/>
                </a:lnTo>
                <a:lnTo>
                  <a:pt x="108" y="51"/>
                </a:lnTo>
                <a:lnTo>
                  <a:pt x="99" y="58"/>
                </a:lnTo>
                <a:lnTo>
                  <a:pt x="89" y="66"/>
                </a:lnTo>
                <a:lnTo>
                  <a:pt x="81" y="73"/>
                </a:lnTo>
                <a:lnTo>
                  <a:pt x="81" y="73"/>
                </a:lnTo>
                <a:lnTo>
                  <a:pt x="68" y="86"/>
                </a:lnTo>
                <a:lnTo>
                  <a:pt x="62" y="93"/>
                </a:lnTo>
                <a:lnTo>
                  <a:pt x="55" y="99"/>
                </a:lnTo>
                <a:lnTo>
                  <a:pt x="55" y="99"/>
                </a:lnTo>
                <a:lnTo>
                  <a:pt x="38" y="112"/>
                </a:lnTo>
                <a:lnTo>
                  <a:pt x="22" y="127"/>
                </a:lnTo>
                <a:lnTo>
                  <a:pt x="22" y="127"/>
                </a:lnTo>
                <a:lnTo>
                  <a:pt x="32" y="116"/>
                </a:lnTo>
                <a:lnTo>
                  <a:pt x="38" y="110"/>
                </a:lnTo>
                <a:lnTo>
                  <a:pt x="45" y="104"/>
                </a:lnTo>
                <a:lnTo>
                  <a:pt x="45" y="104"/>
                </a:lnTo>
                <a:lnTo>
                  <a:pt x="60" y="90"/>
                </a:lnTo>
                <a:lnTo>
                  <a:pt x="75" y="75"/>
                </a:lnTo>
                <a:lnTo>
                  <a:pt x="75" y="75"/>
                </a:lnTo>
                <a:lnTo>
                  <a:pt x="90" y="59"/>
                </a:lnTo>
                <a:lnTo>
                  <a:pt x="106" y="46"/>
                </a:lnTo>
                <a:lnTo>
                  <a:pt x="122" y="32"/>
                </a:lnTo>
                <a:lnTo>
                  <a:pt x="136" y="18"/>
                </a:lnTo>
                <a:lnTo>
                  <a:pt x="136" y="18"/>
                </a:lnTo>
                <a:lnTo>
                  <a:pt x="141" y="23"/>
                </a:lnTo>
                <a:lnTo>
                  <a:pt x="141" y="23"/>
                </a:lnTo>
                <a:close/>
                <a:moveTo>
                  <a:pt x="42" y="61"/>
                </a:moveTo>
                <a:lnTo>
                  <a:pt x="42" y="61"/>
                </a:lnTo>
                <a:lnTo>
                  <a:pt x="59" y="52"/>
                </a:lnTo>
                <a:lnTo>
                  <a:pt x="59" y="52"/>
                </a:lnTo>
                <a:lnTo>
                  <a:pt x="63" y="51"/>
                </a:lnTo>
                <a:lnTo>
                  <a:pt x="62" y="52"/>
                </a:lnTo>
                <a:lnTo>
                  <a:pt x="56" y="57"/>
                </a:lnTo>
                <a:lnTo>
                  <a:pt x="56" y="57"/>
                </a:lnTo>
                <a:lnTo>
                  <a:pt x="46" y="67"/>
                </a:lnTo>
                <a:lnTo>
                  <a:pt x="46" y="67"/>
                </a:lnTo>
                <a:lnTo>
                  <a:pt x="42" y="61"/>
                </a:lnTo>
                <a:lnTo>
                  <a:pt x="42" y="61"/>
                </a:lnTo>
                <a:close/>
                <a:moveTo>
                  <a:pt x="36" y="140"/>
                </a:moveTo>
                <a:lnTo>
                  <a:pt x="36" y="140"/>
                </a:lnTo>
                <a:lnTo>
                  <a:pt x="31" y="137"/>
                </a:lnTo>
                <a:lnTo>
                  <a:pt x="31" y="137"/>
                </a:lnTo>
                <a:lnTo>
                  <a:pt x="33" y="134"/>
                </a:lnTo>
                <a:lnTo>
                  <a:pt x="33" y="134"/>
                </a:lnTo>
                <a:lnTo>
                  <a:pt x="34" y="133"/>
                </a:lnTo>
                <a:lnTo>
                  <a:pt x="34" y="133"/>
                </a:lnTo>
                <a:lnTo>
                  <a:pt x="80" y="91"/>
                </a:lnTo>
                <a:lnTo>
                  <a:pt x="105" y="70"/>
                </a:lnTo>
                <a:lnTo>
                  <a:pt x="129" y="49"/>
                </a:lnTo>
                <a:lnTo>
                  <a:pt x="129" y="49"/>
                </a:lnTo>
                <a:lnTo>
                  <a:pt x="144" y="37"/>
                </a:lnTo>
                <a:lnTo>
                  <a:pt x="144" y="37"/>
                </a:lnTo>
                <a:lnTo>
                  <a:pt x="133" y="46"/>
                </a:lnTo>
                <a:lnTo>
                  <a:pt x="121" y="55"/>
                </a:lnTo>
                <a:lnTo>
                  <a:pt x="121" y="55"/>
                </a:lnTo>
                <a:lnTo>
                  <a:pt x="110" y="66"/>
                </a:lnTo>
                <a:lnTo>
                  <a:pt x="100" y="76"/>
                </a:lnTo>
                <a:lnTo>
                  <a:pt x="80" y="97"/>
                </a:lnTo>
                <a:lnTo>
                  <a:pt x="80" y="97"/>
                </a:lnTo>
                <a:lnTo>
                  <a:pt x="79" y="98"/>
                </a:lnTo>
                <a:lnTo>
                  <a:pt x="79" y="98"/>
                </a:lnTo>
                <a:lnTo>
                  <a:pt x="68" y="109"/>
                </a:lnTo>
                <a:lnTo>
                  <a:pt x="57" y="119"/>
                </a:lnTo>
                <a:lnTo>
                  <a:pt x="46" y="129"/>
                </a:lnTo>
                <a:lnTo>
                  <a:pt x="36" y="140"/>
                </a:lnTo>
                <a:lnTo>
                  <a:pt x="36" y="140"/>
                </a:lnTo>
                <a:close/>
                <a:moveTo>
                  <a:pt x="125" y="140"/>
                </a:moveTo>
                <a:lnTo>
                  <a:pt x="125" y="140"/>
                </a:lnTo>
                <a:lnTo>
                  <a:pt x="123" y="138"/>
                </a:lnTo>
                <a:lnTo>
                  <a:pt x="123" y="138"/>
                </a:lnTo>
                <a:lnTo>
                  <a:pt x="123" y="138"/>
                </a:lnTo>
                <a:lnTo>
                  <a:pt x="123" y="138"/>
                </a:lnTo>
                <a:lnTo>
                  <a:pt x="134" y="129"/>
                </a:lnTo>
                <a:lnTo>
                  <a:pt x="146" y="121"/>
                </a:lnTo>
                <a:lnTo>
                  <a:pt x="146" y="121"/>
                </a:lnTo>
                <a:lnTo>
                  <a:pt x="136" y="131"/>
                </a:lnTo>
                <a:lnTo>
                  <a:pt x="125" y="140"/>
                </a:lnTo>
                <a:lnTo>
                  <a:pt x="125" y="140"/>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3" name="PA_库_任意多边形 2537"/>
          <p:cNvSpPr>
            <a:spLocks noEditPoints="1"/>
          </p:cNvSpPr>
          <p:nvPr>
            <p:custDataLst>
              <p:tags r:id="rId23"/>
            </p:custDataLst>
          </p:nvPr>
        </p:nvSpPr>
        <p:spPr bwMode="auto">
          <a:xfrm>
            <a:off x="10576501" y="3186439"/>
            <a:ext cx="127000" cy="127000"/>
          </a:xfrm>
          <a:custGeom>
            <a:cxnLst>
              <a:cxn ang="0">
                <a:pos x="25" y="60"/>
              </a:cxn>
              <a:cxn ang="0">
                <a:pos x="37" y="58"/>
              </a:cxn>
              <a:cxn ang="0">
                <a:pos x="52" y="49"/>
              </a:cxn>
              <a:cxn ang="0">
                <a:pos x="59" y="31"/>
              </a:cxn>
              <a:cxn ang="0">
                <a:pos x="59" y="20"/>
              </a:cxn>
              <a:cxn ang="0">
                <a:pos x="49" y="7"/>
              </a:cxn>
              <a:cxn ang="0">
                <a:pos x="34" y="0"/>
              </a:cxn>
              <a:cxn ang="0">
                <a:pos x="21" y="1"/>
              </a:cxn>
              <a:cxn ang="0">
                <a:pos x="7" y="10"/>
              </a:cxn>
              <a:cxn ang="0">
                <a:pos x="0" y="25"/>
              </a:cxn>
              <a:cxn ang="0">
                <a:pos x="2" y="41"/>
              </a:cxn>
              <a:cxn ang="0">
                <a:pos x="12" y="55"/>
              </a:cxn>
              <a:cxn ang="0">
                <a:pos x="24" y="60"/>
              </a:cxn>
              <a:cxn ang="0">
                <a:pos x="9" y="26"/>
              </a:cxn>
              <a:cxn ang="0">
                <a:pos x="30" y="13"/>
              </a:cxn>
              <a:cxn ang="0">
                <a:pos x="8" y="31"/>
              </a:cxn>
              <a:cxn ang="0">
                <a:pos x="8" y="27"/>
              </a:cxn>
              <a:cxn ang="0">
                <a:pos x="35" y="19"/>
              </a:cxn>
              <a:cxn ang="0">
                <a:pos x="9" y="34"/>
              </a:cxn>
              <a:cxn ang="0">
                <a:pos x="9" y="34"/>
              </a:cxn>
              <a:cxn ang="0">
                <a:pos x="29" y="17"/>
              </a:cxn>
              <a:cxn ang="0">
                <a:pos x="34" y="10"/>
              </a:cxn>
              <a:cxn ang="0">
                <a:pos x="40" y="11"/>
              </a:cxn>
              <a:cxn ang="0">
                <a:pos x="44" y="14"/>
              </a:cxn>
              <a:cxn ang="0">
                <a:pos x="37" y="20"/>
              </a:cxn>
              <a:cxn ang="0">
                <a:pos x="11" y="40"/>
              </a:cxn>
              <a:cxn ang="0">
                <a:pos x="17" y="33"/>
              </a:cxn>
              <a:cxn ang="0">
                <a:pos x="37" y="20"/>
              </a:cxn>
              <a:cxn ang="0">
                <a:pos x="21" y="42"/>
              </a:cxn>
              <a:cxn ang="0">
                <a:pos x="38" y="32"/>
              </a:cxn>
              <a:cxn ang="0">
                <a:pos x="21" y="49"/>
              </a:cxn>
              <a:cxn ang="0">
                <a:pos x="20" y="50"/>
              </a:cxn>
              <a:cxn ang="0">
                <a:pos x="15" y="45"/>
              </a:cxn>
              <a:cxn ang="0">
                <a:pos x="50" y="35"/>
              </a:cxn>
              <a:cxn ang="0">
                <a:pos x="42" y="45"/>
              </a:cxn>
              <a:cxn ang="0">
                <a:pos x="30" y="51"/>
              </a:cxn>
              <a:cxn ang="0">
                <a:pos x="22" y="51"/>
              </a:cxn>
              <a:cxn ang="0">
                <a:pos x="43" y="37"/>
              </a:cxn>
              <a:cxn ang="0">
                <a:pos x="35" y="43"/>
              </a:cxn>
              <a:cxn ang="0">
                <a:pos x="35" y="45"/>
              </a:cxn>
              <a:cxn ang="0">
                <a:pos x="37" y="45"/>
              </a:cxn>
              <a:cxn ang="0">
                <a:pos x="47" y="35"/>
              </a:cxn>
              <a:cxn ang="0">
                <a:pos x="46" y="33"/>
              </a:cxn>
              <a:cxn ang="0">
                <a:pos x="26" y="45"/>
              </a:cxn>
              <a:cxn ang="0">
                <a:pos x="45" y="28"/>
              </a:cxn>
              <a:cxn ang="0">
                <a:pos x="44" y="26"/>
              </a:cxn>
              <a:cxn ang="0">
                <a:pos x="31" y="33"/>
              </a:cxn>
              <a:cxn ang="0">
                <a:pos x="18" y="41"/>
              </a:cxn>
              <a:cxn ang="0">
                <a:pos x="46" y="15"/>
              </a:cxn>
              <a:cxn ang="0">
                <a:pos x="50" y="22"/>
              </a:cxn>
              <a:cxn ang="0">
                <a:pos x="51" y="31"/>
              </a:cxn>
              <a:cxn ang="0">
                <a:pos x="32" y="9"/>
              </a:cxn>
              <a:cxn ang="0">
                <a:pos x="9" y="24"/>
              </a:cxn>
              <a:cxn ang="0">
                <a:pos x="18" y="11"/>
              </a:cxn>
              <a:cxn ang="0">
                <a:pos x="29" y="9"/>
              </a:cxn>
            </a:cxnLst>
            <a:rect b="b" l="0" r="r" t="0"/>
            <a:pathLst>
              <a:path h="60" w="60">
                <a:moveTo>
                  <a:pt x="24" y="60"/>
                </a:moveTo>
                <a:lnTo>
                  <a:pt x="24" y="60"/>
                </a:lnTo>
                <a:lnTo>
                  <a:pt x="25" y="60"/>
                </a:lnTo>
                <a:lnTo>
                  <a:pt x="25" y="60"/>
                </a:lnTo>
                <a:lnTo>
                  <a:pt x="32" y="60"/>
                </a:lnTo>
                <a:lnTo>
                  <a:pt x="37" y="58"/>
                </a:lnTo>
                <a:lnTo>
                  <a:pt x="43" y="56"/>
                </a:lnTo>
                <a:lnTo>
                  <a:pt x="48" y="53"/>
                </a:lnTo>
                <a:lnTo>
                  <a:pt x="52" y="49"/>
                </a:lnTo>
                <a:lnTo>
                  <a:pt x="55" y="43"/>
                </a:lnTo>
                <a:lnTo>
                  <a:pt x="58" y="38"/>
                </a:lnTo>
                <a:lnTo>
                  <a:pt x="59" y="31"/>
                </a:lnTo>
                <a:lnTo>
                  <a:pt x="59" y="31"/>
                </a:lnTo>
                <a:lnTo>
                  <a:pt x="60" y="26"/>
                </a:lnTo>
                <a:lnTo>
                  <a:pt x="59" y="20"/>
                </a:lnTo>
                <a:lnTo>
                  <a:pt x="56" y="15"/>
                </a:lnTo>
                <a:lnTo>
                  <a:pt x="53" y="11"/>
                </a:lnTo>
                <a:lnTo>
                  <a:pt x="49" y="7"/>
                </a:lnTo>
                <a:lnTo>
                  <a:pt x="45" y="4"/>
                </a:lnTo>
                <a:lnTo>
                  <a:pt x="39" y="2"/>
                </a:lnTo>
                <a:lnTo>
                  <a:pt x="34" y="0"/>
                </a:lnTo>
                <a:lnTo>
                  <a:pt x="34" y="0"/>
                </a:lnTo>
                <a:lnTo>
                  <a:pt x="27" y="0"/>
                </a:lnTo>
                <a:lnTo>
                  <a:pt x="21" y="1"/>
                </a:lnTo>
                <a:lnTo>
                  <a:pt x="15" y="3"/>
                </a:lnTo>
                <a:lnTo>
                  <a:pt x="11" y="6"/>
                </a:lnTo>
                <a:lnTo>
                  <a:pt x="7" y="10"/>
                </a:lnTo>
                <a:lnTo>
                  <a:pt x="4" y="15"/>
                </a:lnTo>
                <a:lnTo>
                  <a:pt x="2" y="20"/>
                </a:lnTo>
                <a:lnTo>
                  <a:pt x="0" y="25"/>
                </a:lnTo>
                <a:lnTo>
                  <a:pt x="0" y="31"/>
                </a:lnTo>
                <a:lnTo>
                  <a:pt x="0" y="36"/>
                </a:lnTo>
                <a:lnTo>
                  <a:pt x="2" y="41"/>
                </a:lnTo>
                <a:lnTo>
                  <a:pt x="4" y="46"/>
                </a:lnTo>
                <a:lnTo>
                  <a:pt x="7" y="52"/>
                </a:lnTo>
                <a:lnTo>
                  <a:pt x="12" y="55"/>
                </a:lnTo>
                <a:lnTo>
                  <a:pt x="17" y="58"/>
                </a:lnTo>
                <a:lnTo>
                  <a:pt x="24" y="60"/>
                </a:lnTo>
                <a:lnTo>
                  <a:pt x="24" y="60"/>
                </a:lnTo>
                <a:close/>
                <a:moveTo>
                  <a:pt x="8" y="27"/>
                </a:moveTo>
                <a:lnTo>
                  <a:pt x="8" y="27"/>
                </a:lnTo>
                <a:lnTo>
                  <a:pt x="9" y="26"/>
                </a:lnTo>
                <a:lnTo>
                  <a:pt x="9" y="26"/>
                </a:lnTo>
                <a:lnTo>
                  <a:pt x="30" y="13"/>
                </a:lnTo>
                <a:lnTo>
                  <a:pt x="30" y="13"/>
                </a:lnTo>
                <a:lnTo>
                  <a:pt x="25" y="18"/>
                </a:lnTo>
                <a:lnTo>
                  <a:pt x="20" y="23"/>
                </a:lnTo>
                <a:lnTo>
                  <a:pt x="8" y="31"/>
                </a:lnTo>
                <a:lnTo>
                  <a:pt x="8" y="31"/>
                </a:lnTo>
                <a:lnTo>
                  <a:pt x="8" y="27"/>
                </a:lnTo>
                <a:lnTo>
                  <a:pt x="8" y="27"/>
                </a:lnTo>
                <a:close/>
                <a:moveTo>
                  <a:pt x="44" y="14"/>
                </a:moveTo>
                <a:lnTo>
                  <a:pt x="44" y="14"/>
                </a:lnTo>
                <a:lnTo>
                  <a:pt x="35" y="19"/>
                </a:lnTo>
                <a:lnTo>
                  <a:pt x="27" y="25"/>
                </a:lnTo>
                <a:lnTo>
                  <a:pt x="18" y="30"/>
                </a:lnTo>
                <a:lnTo>
                  <a:pt x="9" y="34"/>
                </a:lnTo>
                <a:lnTo>
                  <a:pt x="9" y="34"/>
                </a:lnTo>
                <a:lnTo>
                  <a:pt x="9" y="34"/>
                </a:lnTo>
                <a:lnTo>
                  <a:pt x="9" y="34"/>
                </a:lnTo>
                <a:lnTo>
                  <a:pt x="15" y="28"/>
                </a:lnTo>
                <a:lnTo>
                  <a:pt x="22" y="23"/>
                </a:lnTo>
                <a:lnTo>
                  <a:pt x="29" y="17"/>
                </a:lnTo>
                <a:lnTo>
                  <a:pt x="32" y="14"/>
                </a:lnTo>
                <a:lnTo>
                  <a:pt x="34" y="10"/>
                </a:lnTo>
                <a:lnTo>
                  <a:pt x="34" y="10"/>
                </a:lnTo>
                <a:lnTo>
                  <a:pt x="34" y="9"/>
                </a:lnTo>
                <a:lnTo>
                  <a:pt x="34" y="9"/>
                </a:lnTo>
                <a:lnTo>
                  <a:pt x="40" y="11"/>
                </a:lnTo>
                <a:lnTo>
                  <a:pt x="45" y="14"/>
                </a:lnTo>
                <a:lnTo>
                  <a:pt x="45" y="14"/>
                </a:lnTo>
                <a:lnTo>
                  <a:pt x="44" y="14"/>
                </a:lnTo>
                <a:lnTo>
                  <a:pt x="44" y="14"/>
                </a:lnTo>
                <a:close/>
                <a:moveTo>
                  <a:pt x="37" y="20"/>
                </a:moveTo>
                <a:lnTo>
                  <a:pt x="37" y="20"/>
                </a:lnTo>
                <a:lnTo>
                  <a:pt x="13" y="43"/>
                </a:lnTo>
                <a:lnTo>
                  <a:pt x="13" y="43"/>
                </a:lnTo>
                <a:lnTo>
                  <a:pt x="11" y="40"/>
                </a:lnTo>
                <a:lnTo>
                  <a:pt x="9" y="37"/>
                </a:lnTo>
                <a:lnTo>
                  <a:pt x="9" y="37"/>
                </a:lnTo>
                <a:lnTo>
                  <a:pt x="17" y="33"/>
                </a:lnTo>
                <a:lnTo>
                  <a:pt x="24" y="29"/>
                </a:lnTo>
                <a:lnTo>
                  <a:pt x="37" y="20"/>
                </a:lnTo>
                <a:lnTo>
                  <a:pt x="37" y="20"/>
                </a:lnTo>
                <a:close/>
                <a:moveTo>
                  <a:pt x="15" y="45"/>
                </a:moveTo>
                <a:lnTo>
                  <a:pt x="15" y="45"/>
                </a:lnTo>
                <a:lnTo>
                  <a:pt x="21" y="42"/>
                </a:lnTo>
                <a:lnTo>
                  <a:pt x="26" y="39"/>
                </a:lnTo>
                <a:lnTo>
                  <a:pt x="38" y="32"/>
                </a:lnTo>
                <a:lnTo>
                  <a:pt x="38" y="32"/>
                </a:lnTo>
                <a:lnTo>
                  <a:pt x="29" y="39"/>
                </a:lnTo>
                <a:lnTo>
                  <a:pt x="24" y="44"/>
                </a:lnTo>
                <a:lnTo>
                  <a:pt x="21" y="49"/>
                </a:lnTo>
                <a:lnTo>
                  <a:pt x="21" y="49"/>
                </a:lnTo>
                <a:lnTo>
                  <a:pt x="20" y="50"/>
                </a:lnTo>
                <a:lnTo>
                  <a:pt x="20" y="50"/>
                </a:lnTo>
                <a:lnTo>
                  <a:pt x="17" y="47"/>
                </a:lnTo>
                <a:lnTo>
                  <a:pt x="15" y="45"/>
                </a:lnTo>
                <a:lnTo>
                  <a:pt x="15" y="45"/>
                </a:lnTo>
                <a:close/>
                <a:moveTo>
                  <a:pt x="51" y="31"/>
                </a:moveTo>
                <a:lnTo>
                  <a:pt x="51" y="31"/>
                </a:lnTo>
                <a:lnTo>
                  <a:pt x="50" y="35"/>
                </a:lnTo>
                <a:lnTo>
                  <a:pt x="48" y="39"/>
                </a:lnTo>
                <a:lnTo>
                  <a:pt x="45" y="42"/>
                </a:lnTo>
                <a:lnTo>
                  <a:pt x="42" y="45"/>
                </a:lnTo>
                <a:lnTo>
                  <a:pt x="38" y="47"/>
                </a:lnTo>
                <a:lnTo>
                  <a:pt x="34" y="50"/>
                </a:lnTo>
                <a:lnTo>
                  <a:pt x="30" y="51"/>
                </a:lnTo>
                <a:lnTo>
                  <a:pt x="26" y="51"/>
                </a:lnTo>
                <a:lnTo>
                  <a:pt x="26" y="51"/>
                </a:lnTo>
                <a:lnTo>
                  <a:pt x="22" y="51"/>
                </a:lnTo>
                <a:lnTo>
                  <a:pt x="22" y="51"/>
                </a:lnTo>
                <a:lnTo>
                  <a:pt x="33" y="43"/>
                </a:lnTo>
                <a:lnTo>
                  <a:pt x="43" y="37"/>
                </a:lnTo>
                <a:lnTo>
                  <a:pt x="43" y="37"/>
                </a:lnTo>
                <a:lnTo>
                  <a:pt x="39" y="41"/>
                </a:lnTo>
                <a:lnTo>
                  <a:pt x="35" y="43"/>
                </a:lnTo>
                <a:lnTo>
                  <a:pt x="35" y="43"/>
                </a:lnTo>
                <a:lnTo>
                  <a:pt x="35" y="44"/>
                </a:lnTo>
                <a:lnTo>
                  <a:pt x="35" y="45"/>
                </a:lnTo>
                <a:lnTo>
                  <a:pt x="36" y="45"/>
                </a:lnTo>
                <a:lnTo>
                  <a:pt x="37" y="45"/>
                </a:lnTo>
                <a:lnTo>
                  <a:pt x="37" y="45"/>
                </a:lnTo>
                <a:lnTo>
                  <a:pt x="43" y="41"/>
                </a:lnTo>
                <a:lnTo>
                  <a:pt x="45" y="38"/>
                </a:lnTo>
                <a:lnTo>
                  <a:pt x="47" y="35"/>
                </a:lnTo>
                <a:lnTo>
                  <a:pt x="47" y="35"/>
                </a:lnTo>
                <a:lnTo>
                  <a:pt x="47" y="33"/>
                </a:lnTo>
                <a:lnTo>
                  <a:pt x="46" y="33"/>
                </a:lnTo>
                <a:lnTo>
                  <a:pt x="46" y="33"/>
                </a:lnTo>
                <a:lnTo>
                  <a:pt x="36" y="39"/>
                </a:lnTo>
                <a:lnTo>
                  <a:pt x="26" y="45"/>
                </a:lnTo>
                <a:lnTo>
                  <a:pt x="26" y="45"/>
                </a:lnTo>
                <a:lnTo>
                  <a:pt x="36" y="36"/>
                </a:lnTo>
                <a:lnTo>
                  <a:pt x="45" y="28"/>
                </a:lnTo>
                <a:lnTo>
                  <a:pt x="45" y="28"/>
                </a:lnTo>
                <a:lnTo>
                  <a:pt x="46" y="26"/>
                </a:lnTo>
                <a:lnTo>
                  <a:pt x="44" y="26"/>
                </a:lnTo>
                <a:lnTo>
                  <a:pt x="44" y="26"/>
                </a:lnTo>
                <a:lnTo>
                  <a:pt x="37" y="29"/>
                </a:lnTo>
                <a:lnTo>
                  <a:pt x="31" y="33"/>
                </a:lnTo>
                <a:lnTo>
                  <a:pt x="24" y="37"/>
                </a:lnTo>
                <a:lnTo>
                  <a:pt x="18" y="41"/>
                </a:lnTo>
                <a:lnTo>
                  <a:pt x="18" y="41"/>
                </a:lnTo>
                <a:lnTo>
                  <a:pt x="45" y="16"/>
                </a:lnTo>
                <a:lnTo>
                  <a:pt x="45" y="16"/>
                </a:lnTo>
                <a:lnTo>
                  <a:pt x="46" y="15"/>
                </a:lnTo>
                <a:lnTo>
                  <a:pt x="46" y="15"/>
                </a:lnTo>
                <a:lnTo>
                  <a:pt x="48" y="19"/>
                </a:lnTo>
                <a:lnTo>
                  <a:pt x="50" y="22"/>
                </a:lnTo>
                <a:lnTo>
                  <a:pt x="51" y="26"/>
                </a:lnTo>
                <a:lnTo>
                  <a:pt x="51" y="31"/>
                </a:lnTo>
                <a:lnTo>
                  <a:pt x="51" y="31"/>
                </a:lnTo>
                <a:close/>
                <a:moveTo>
                  <a:pt x="29" y="9"/>
                </a:moveTo>
                <a:lnTo>
                  <a:pt x="29" y="9"/>
                </a:lnTo>
                <a:lnTo>
                  <a:pt x="32" y="9"/>
                </a:lnTo>
                <a:lnTo>
                  <a:pt x="32" y="9"/>
                </a:lnTo>
                <a:lnTo>
                  <a:pt x="9" y="24"/>
                </a:lnTo>
                <a:lnTo>
                  <a:pt x="9" y="24"/>
                </a:lnTo>
                <a:lnTo>
                  <a:pt x="11" y="18"/>
                </a:lnTo>
                <a:lnTo>
                  <a:pt x="15" y="13"/>
                </a:lnTo>
                <a:lnTo>
                  <a:pt x="18" y="11"/>
                </a:lnTo>
                <a:lnTo>
                  <a:pt x="21" y="10"/>
                </a:lnTo>
                <a:lnTo>
                  <a:pt x="25" y="9"/>
                </a:lnTo>
                <a:lnTo>
                  <a:pt x="29" y="9"/>
                </a:lnTo>
                <a:lnTo>
                  <a:pt x="29" y="9"/>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4" name="PA_库_任意多边形 2538"/>
          <p:cNvSpPr>
            <a:spLocks noEditPoints="1"/>
          </p:cNvSpPr>
          <p:nvPr>
            <p:custDataLst>
              <p:tags r:id="rId24"/>
            </p:custDataLst>
          </p:nvPr>
        </p:nvSpPr>
        <p:spPr bwMode="auto">
          <a:xfrm>
            <a:off x="10417751" y="3343072"/>
            <a:ext cx="444500" cy="120651"/>
          </a:xfrm>
          <a:custGeom>
            <a:cxnLst>
              <a:cxn ang="0">
                <a:pos x="210" y="11"/>
              </a:cxn>
              <a:cxn ang="0">
                <a:pos x="122" y="1"/>
              </a:cxn>
              <a:cxn ang="0">
                <a:pos x="0" y="5"/>
              </a:cxn>
              <a:cxn ang="0">
                <a:pos x="6" y="50"/>
              </a:cxn>
              <a:cxn ang="0">
                <a:pos x="114" y="45"/>
              </a:cxn>
              <a:cxn ang="0">
                <a:pos x="142" y="30"/>
              </a:cxn>
              <a:cxn ang="0">
                <a:pos x="115" y="34"/>
              </a:cxn>
              <a:cxn ang="0">
                <a:pos x="128" y="27"/>
              </a:cxn>
              <a:cxn ang="0">
                <a:pos x="76" y="32"/>
              </a:cxn>
              <a:cxn ang="0">
                <a:pos x="70" y="43"/>
              </a:cxn>
              <a:cxn ang="0">
                <a:pos x="50" y="13"/>
              </a:cxn>
              <a:cxn ang="0">
                <a:pos x="36" y="9"/>
              </a:cxn>
              <a:cxn ang="0">
                <a:pos x="15" y="22"/>
              </a:cxn>
              <a:cxn ang="0">
                <a:pos x="76" y="9"/>
              </a:cxn>
              <a:cxn ang="0">
                <a:pos x="54" y="9"/>
              </a:cxn>
              <a:cxn ang="0">
                <a:pos x="27" y="40"/>
              </a:cxn>
              <a:cxn ang="0">
                <a:pos x="54" y="9"/>
              </a:cxn>
              <a:cxn ang="0">
                <a:pos x="10" y="24"/>
              </a:cxn>
              <a:cxn ang="0">
                <a:pos x="33" y="15"/>
              </a:cxn>
              <a:cxn ang="0">
                <a:pos x="40" y="10"/>
              </a:cxn>
              <a:cxn ang="0">
                <a:pos x="13" y="38"/>
              </a:cxn>
              <a:cxn ang="0">
                <a:pos x="9" y="9"/>
              </a:cxn>
              <a:cxn ang="0">
                <a:pos x="55" y="19"/>
              </a:cxn>
              <a:cxn ang="0">
                <a:pos x="41" y="42"/>
              </a:cxn>
              <a:cxn ang="0">
                <a:pos x="43" y="42"/>
              </a:cxn>
              <a:cxn ang="0">
                <a:pos x="59" y="26"/>
              </a:cxn>
              <a:cxn ang="0">
                <a:pos x="43" y="42"/>
              </a:cxn>
              <a:cxn ang="0">
                <a:pos x="84" y="15"/>
              </a:cxn>
              <a:cxn ang="0">
                <a:pos x="88" y="44"/>
              </a:cxn>
              <a:cxn ang="0">
                <a:pos x="108" y="16"/>
              </a:cxn>
              <a:cxn ang="0">
                <a:pos x="88" y="44"/>
              </a:cxn>
              <a:cxn ang="0">
                <a:pos x="115" y="22"/>
              </a:cxn>
              <a:cxn ang="0">
                <a:pos x="100" y="43"/>
              </a:cxn>
              <a:cxn ang="0">
                <a:pos x="181" y="13"/>
              </a:cxn>
              <a:cxn ang="0">
                <a:pos x="187" y="25"/>
              </a:cxn>
              <a:cxn ang="0">
                <a:pos x="187" y="14"/>
              </a:cxn>
              <a:cxn ang="0">
                <a:pos x="151" y="21"/>
              </a:cxn>
              <a:cxn ang="0">
                <a:pos x="152" y="36"/>
              </a:cxn>
              <a:cxn ang="0">
                <a:pos x="155" y="23"/>
              </a:cxn>
              <a:cxn ang="0">
                <a:pos x="144" y="45"/>
              </a:cxn>
              <a:cxn ang="0">
                <a:pos x="175" y="19"/>
              </a:cxn>
              <a:cxn ang="0">
                <a:pos x="130" y="45"/>
              </a:cxn>
              <a:cxn ang="0">
                <a:pos x="181" y="27"/>
              </a:cxn>
              <a:cxn ang="0">
                <a:pos x="155" y="46"/>
              </a:cxn>
              <a:cxn ang="0">
                <a:pos x="195" y="22"/>
              </a:cxn>
              <a:cxn ang="0">
                <a:pos x="188" y="41"/>
              </a:cxn>
              <a:cxn ang="0">
                <a:pos x="191" y="46"/>
              </a:cxn>
              <a:cxn ang="0">
                <a:pos x="199" y="43"/>
              </a:cxn>
              <a:cxn ang="0">
                <a:pos x="200" y="28"/>
              </a:cxn>
              <a:cxn ang="0">
                <a:pos x="194" y="28"/>
              </a:cxn>
              <a:cxn ang="0">
                <a:pos x="168" y="47"/>
              </a:cxn>
              <a:cxn ang="0">
                <a:pos x="153" y="10"/>
              </a:cxn>
              <a:cxn ang="0">
                <a:pos x="141" y="11"/>
              </a:cxn>
              <a:cxn ang="0">
                <a:pos x="131" y="10"/>
              </a:cxn>
              <a:cxn ang="0">
                <a:pos x="96" y="37"/>
              </a:cxn>
              <a:cxn ang="0">
                <a:pos x="88" y="31"/>
              </a:cxn>
              <a:cxn ang="0">
                <a:pos x="100" y="11"/>
              </a:cxn>
              <a:cxn ang="0">
                <a:pos x="68" y="37"/>
              </a:cxn>
              <a:cxn ang="0">
                <a:pos x="90" y="11"/>
              </a:cxn>
              <a:cxn ang="0">
                <a:pos x="52" y="40"/>
              </a:cxn>
              <a:cxn ang="0">
                <a:pos x="79" y="9"/>
              </a:cxn>
            </a:cxnLst>
            <a:rect b="b" l="0" r="r" t="0"/>
            <a:pathLst>
              <a:path h="57" w="210">
                <a:moveTo>
                  <a:pt x="204" y="56"/>
                </a:moveTo>
                <a:lnTo>
                  <a:pt x="204" y="56"/>
                </a:lnTo>
                <a:lnTo>
                  <a:pt x="206" y="57"/>
                </a:lnTo>
                <a:lnTo>
                  <a:pt x="208" y="56"/>
                </a:lnTo>
                <a:lnTo>
                  <a:pt x="210" y="54"/>
                </a:lnTo>
                <a:lnTo>
                  <a:pt x="210" y="52"/>
                </a:lnTo>
                <a:lnTo>
                  <a:pt x="210" y="52"/>
                </a:lnTo>
                <a:lnTo>
                  <a:pt x="210" y="11"/>
                </a:lnTo>
                <a:lnTo>
                  <a:pt x="210" y="11"/>
                </a:lnTo>
                <a:lnTo>
                  <a:pt x="210" y="10"/>
                </a:lnTo>
                <a:lnTo>
                  <a:pt x="210" y="10"/>
                </a:lnTo>
                <a:lnTo>
                  <a:pt x="209" y="8"/>
                </a:lnTo>
                <a:lnTo>
                  <a:pt x="207" y="7"/>
                </a:lnTo>
                <a:lnTo>
                  <a:pt x="207" y="7"/>
                </a:lnTo>
                <a:lnTo>
                  <a:pt x="186" y="4"/>
                </a:lnTo>
                <a:lnTo>
                  <a:pt x="165" y="2"/>
                </a:lnTo>
                <a:lnTo>
                  <a:pt x="122" y="1"/>
                </a:lnTo>
                <a:lnTo>
                  <a:pt x="122" y="1"/>
                </a:lnTo>
                <a:lnTo>
                  <a:pt x="93" y="0"/>
                </a:lnTo>
                <a:lnTo>
                  <a:pt x="63" y="0"/>
                </a:lnTo>
                <a:lnTo>
                  <a:pt x="5" y="1"/>
                </a:lnTo>
                <a:lnTo>
                  <a:pt x="5" y="1"/>
                </a:lnTo>
                <a:lnTo>
                  <a:pt x="3" y="1"/>
                </a:lnTo>
                <a:lnTo>
                  <a:pt x="2" y="2"/>
                </a:lnTo>
                <a:lnTo>
                  <a:pt x="2" y="2"/>
                </a:lnTo>
                <a:lnTo>
                  <a:pt x="1" y="3"/>
                </a:lnTo>
                <a:lnTo>
                  <a:pt x="0" y="5"/>
                </a:lnTo>
                <a:lnTo>
                  <a:pt x="0" y="5"/>
                </a:lnTo>
                <a:lnTo>
                  <a:pt x="1" y="25"/>
                </a:lnTo>
                <a:lnTo>
                  <a:pt x="2" y="46"/>
                </a:lnTo>
                <a:lnTo>
                  <a:pt x="2" y="46"/>
                </a:lnTo>
                <a:lnTo>
                  <a:pt x="2" y="47"/>
                </a:lnTo>
                <a:lnTo>
                  <a:pt x="3" y="49"/>
                </a:lnTo>
                <a:lnTo>
                  <a:pt x="3" y="49"/>
                </a:lnTo>
                <a:lnTo>
                  <a:pt x="4" y="50"/>
                </a:lnTo>
                <a:lnTo>
                  <a:pt x="6" y="50"/>
                </a:lnTo>
                <a:lnTo>
                  <a:pt x="6" y="50"/>
                </a:lnTo>
                <a:lnTo>
                  <a:pt x="55" y="51"/>
                </a:lnTo>
                <a:lnTo>
                  <a:pt x="104" y="53"/>
                </a:lnTo>
                <a:lnTo>
                  <a:pt x="154" y="56"/>
                </a:lnTo>
                <a:lnTo>
                  <a:pt x="202" y="57"/>
                </a:lnTo>
                <a:lnTo>
                  <a:pt x="202" y="57"/>
                </a:lnTo>
                <a:lnTo>
                  <a:pt x="204" y="56"/>
                </a:lnTo>
                <a:lnTo>
                  <a:pt x="204" y="56"/>
                </a:lnTo>
                <a:close/>
                <a:moveTo>
                  <a:pt x="114" y="45"/>
                </a:moveTo>
                <a:lnTo>
                  <a:pt x="114" y="45"/>
                </a:lnTo>
                <a:lnTo>
                  <a:pt x="127" y="33"/>
                </a:lnTo>
                <a:lnTo>
                  <a:pt x="140" y="20"/>
                </a:lnTo>
                <a:lnTo>
                  <a:pt x="140" y="20"/>
                </a:lnTo>
                <a:lnTo>
                  <a:pt x="151" y="13"/>
                </a:lnTo>
                <a:lnTo>
                  <a:pt x="151" y="13"/>
                </a:lnTo>
                <a:lnTo>
                  <a:pt x="147" y="24"/>
                </a:lnTo>
                <a:lnTo>
                  <a:pt x="147" y="24"/>
                </a:lnTo>
                <a:lnTo>
                  <a:pt x="142" y="30"/>
                </a:lnTo>
                <a:lnTo>
                  <a:pt x="137" y="35"/>
                </a:lnTo>
                <a:lnTo>
                  <a:pt x="127" y="45"/>
                </a:lnTo>
                <a:lnTo>
                  <a:pt x="127" y="45"/>
                </a:lnTo>
                <a:lnTo>
                  <a:pt x="114" y="45"/>
                </a:lnTo>
                <a:lnTo>
                  <a:pt x="114" y="45"/>
                </a:lnTo>
                <a:close/>
                <a:moveTo>
                  <a:pt x="102" y="44"/>
                </a:moveTo>
                <a:lnTo>
                  <a:pt x="102" y="44"/>
                </a:lnTo>
                <a:lnTo>
                  <a:pt x="109" y="39"/>
                </a:lnTo>
                <a:lnTo>
                  <a:pt x="115" y="34"/>
                </a:lnTo>
                <a:lnTo>
                  <a:pt x="128" y="22"/>
                </a:lnTo>
                <a:lnTo>
                  <a:pt x="128" y="22"/>
                </a:lnTo>
                <a:lnTo>
                  <a:pt x="133" y="18"/>
                </a:lnTo>
                <a:lnTo>
                  <a:pt x="138" y="15"/>
                </a:lnTo>
                <a:lnTo>
                  <a:pt x="138" y="15"/>
                </a:lnTo>
                <a:lnTo>
                  <a:pt x="135" y="17"/>
                </a:lnTo>
                <a:lnTo>
                  <a:pt x="133" y="20"/>
                </a:lnTo>
                <a:lnTo>
                  <a:pt x="128" y="27"/>
                </a:lnTo>
                <a:lnTo>
                  <a:pt x="128" y="27"/>
                </a:lnTo>
                <a:lnTo>
                  <a:pt x="120" y="36"/>
                </a:lnTo>
                <a:lnTo>
                  <a:pt x="110" y="45"/>
                </a:lnTo>
                <a:lnTo>
                  <a:pt x="110" y="45"/>
                </a:lnTo>
                <a:lnTo>
                  <a:pt x="102" y="44"/>
                </a:lnTo>
                <a:lnTo>
                  <a:pt x="102" y="44"/>
                </a:lnTo>
                <a:close/>
                <a:moveTo>
                  <a:pt x="62" y="43"/>
                </a:moveTo>
                <a:lnTo>
                  <a:pt x="62" y="43"/>
                </a:lnTo>
                <a:lnTo>
                  <a:pt x="70" y="38"/>
                </a:lnTo>
                <a:lnTo>
                  <a:pt x="76" y="32"/>
                </a:lnTo>
                <a:lnTo>
                  <a:pt x="87" y="21"/>
                </a:lnTo>
                <a:lnTo>
                  <a:pt x="87" y="21"/>
                </a:lnTo>
                <a:lnTo>
                  <a:pt x="96" y="13"/>
                </a:lnTo>
                <a:lnTo>
                  <a:pt x="96" y="13"/>
                </a:lnTo>
                <a:lnTo>
                  <a:pt x="92" y="18"/>
                </a:lnTo>
                <a:lnTo>
                  <a:pt x="88" y="22"/>
                </a:lnTo>
                <a:lnTo>
                  <a:pt x="88" y="22"/>
                </a:lnTo>
                <a:lnTo>
                  <a:pt x="70" y="43"/>
                </a:lnTo>
                <a:lnTo>
                  <a:pt x="70" y="43"/>
                </a:lnTo>
                <a:lnTo>
                  <a:pt x="62" y="43"/>
                </a:lnTo>
                <a:lnTo>
                  <a:pt x="62" y="43"/>
                </a:lnTo>
                <a:close/>
                <a:moveTo>
                  <a:pt x="11" y="41"/>
                </a:moveTo>
                <a:lnTo>
                  <a:pt x="11" y="41"/>
                </a:lnTo>
                <a:lnTo>
                  <a:pt x="20" y="36"/>
                </a:lnTo>
                <a:lnTo>
                  <a:pt x="29" y="29"/>
                </a:lnTo>
                <a:lnTo>
                  <a:pt x="46" y="15"/>
                </a:lnTo>
                <a:lnTo>
                  <a:pt x="46" y="15"/>
                </a:lnTo>
                <a:lnTo>
                  <a:pt x="50" y="13"/>
                </a:lnTo>
                <a:lnTo>
                  <a:pt x="47" y="17"/>
                </a:lnTo>
                <a:lnTo>
                  <a:pt x="38" y="26"/>
                </a:lnTo>
                <a:lnTo>
                  <a:pt x="38" y="26"/>
                </a:lnTo>
                <a:lnTo>
                  <a:pt x="22" y="42"/>
                </a:lnTo>
                <a:lnTo>
                  <a:pt x="22" y="42"/>
                </a:lnTo>
                <a:lnTo>
                  <a:pt x="11" y="41"/>
                </a:lnTo>
                <a:lnTo>
                  <a:pt x="11" y="41"/>
                </a:lnTo>
                <a:close/>
                <a:moveTo>
                  <a:pt x="36" y="9"/>
                </a:moveTo>
                <a:lnTo>
                  <a:pt x="36" y="9"/>
                </a:lnTo>
                <a:lnTo>
                  <a:pt x="30" y="13"/>
                </a:lnTo>
                <a:lnTo>
                  <a:pt x="24" y="17"/>
                </a:lnTo>
                <a:lnTo>
                  <a:pt x="13" y="27"/>
                </a:lnTo>
                <a:lnTo>
                  <a:pt x="13" y="27"/>
                </a:lnTo>
                <a:lnTo>
                  <a:pt x="10" y="29"/>
                </a:lnTo>
                <a:lnTo>
                  <a:pt x="10" y="29"/>
                </a:lnTo>
                <a:lnTo>
                  <a:pt x="10" y="29"/>
                </a:lnTo>
                <a:lnTo>
                  <a:pt x="10" y="29"/>
                </a:lnTo>
                <a:lnTo>
                  <a:pt x="15" y="22"/>
                </a:lnTo>
                <a:lnTo>
                  <a:pt x="15" y="22"/>
                </a:lnTo>
                <a:lnTo>
                  <a:pt x="24" y="9"/>
                </a:lnTo>
                <a:lnTo>
                  <a:pt x="24" y="9"/>
                </a:lnTo>
                <a:lnTo>
                  <a:pt x="36" y="9"/>
                </a:lnTo>
                <a:lnTo>
                  <a:pt x="36" y="9"/>
                </a:lnTo>
                <a:close/>
                <a:moveTo>
                  <a:pt x="68" y="9"/>
                </a:moveTo>
                <a:lnTo>
                  <a:pt x="68" y="9"/>
                </a:lnTo>
                <a:lnTo>
                  <a:pt x="76" y="9"/>
                </a:lnTo>
                <a:lnTo>
                  <a:pt x="76" y="9"/>
                </a:lnTo>
                <a:lnTo>
                  <a:pt x="69" y="12"/>
                </a:lnTo>
                <a:lnTo>
                  <a:pt x="62" y="17"/>
                </a:lnTo>
                <a:lnTo>
                  <a:pt x="62" y="17"/>
                </a:lnTo>
                <a:lnTo>
                  <a:pt x="68" y="10"/>
                </a:lnTo>
                <a:lnTo>
                  <a:pt x="68" y="10"/>
                </a:lnTo>
                <a:lnTo>
                  <a:pt x="68" y="9"/>
                </a:lnTo>
                <a:lnTo>
                  <a:pt x="68" y="9"/>
                </a:lnTo>
                <a:close/>
                <a:moveTo>
                  <a:pt x="54" y="9"/>
                </a:moveTo>
                <a:lnTo>
                  <a:pt x="54" y="9"/>
                </a:lnTo>
                <a:lnTo>
                  <a:pt x="66" y="9"/>
                </a:lnTo>
                <a:lnTo>
                  <a:pt x="66" y="9"/>
                </a:lnTo>
                <a:lnTo>
                  <a:pt x="56" y="15"/>
                </a:lnTo>
                <a:lnTo>
                  <a:pt x="49" y="22"/>
                </a:lnTo>
                <a:lnTo>
                  <a:pt x="41" y="29"/>
                </a:lnTo>
                <a:lnTo>
                  <a:pt x="33" y="36"/>
                </a:lnTo>
                <a:lnTo>
                  <a:pt x="33" y="36"/>
                </a:lnTo>
                <a:lnTo>
                  <a:pt x="28" y="40"/>
                </a:lnTo>
                <a:lnTo>
                  <a:pt x="27" y="40"/>
                </a:lnTo>
                <a:lnTo>
                  <a:pt x="30" y="37"/>
                </a:lnTo>
                <a:lnTo>
                  <a:pt x="30" y="37"/>
                </a:lnTo>
                <a:lnTo>
                  <a:pt x="39" y="28"/>
                </a:lnTo>
                <a:lnTo>
                  <a:pt x="39" y="28"/>
                </a:lnTo>
                <a:lnTo>
                  <a:pt x="47" y="19"/>
                </a:lnTo>
                <a:lnTo>
                  <a:pt x="54" y="10"/>
                </a:lnTo>
                <a:lnTo>
                  <a:pt x="54" y="10"/>
                </a:lnTo>
                <a:lnTo>
                  <a:pt x="54" y="9"/>
                </a:lnTo>
                <a:lnTo>
                  <a:pt x="54" y="9"/>
                </a:lnTo>
                <a:close/>
                <a:moveTo>
                  <a:pt x="10" y="24"/>
                </a:moveTo>
                <a:lnTo>
                  <a:pt x="10" y="24"/>
                </a:lnTo>
                <a:lnTo>
                  <a:pt x="18" y="13"/>
                </a:lnTo>
                <a:lnTo>
                  <a:pt x="21" y="11"/>
                </a:lnTo>
                <a:lnTo>
                  <a:pt x="18" y="14"/>
                </a:lnTo>
                <a:lnTo>
                  <a:pt x="18" y="14"/>
                </a:lnTo>
                <a:lnTo>
                  <a:pt x="10" y="26"/>
                </a:lnTo>
                <a:lnTo>
                  <a:pt x="10" y="26"/>
                </a:lnTo>
                <a:lnTo>
                  <a:pt x="10" y="24"/>
                </a:lnTo>
                <a:lnTo>
                  <a:pt x="10" y="24"/>
                </a:lnTo>
                <a:close/>
                <a:moveTo>
                  <a:pt x="10" y="32"/>
                </a:moveTo>
                <a:lnTo>
                  <a:pt x="10" y="32"/>
                </a:lnTo>
                <a:lnTo>
                  <a:pt x="21" y="23"/>
                </a:lnTo>
                <a:lnTo>
                  <a:pt x="21" y="23"/>
                </a:lnTo>
                <a:lnTo>
                  <a:pt x="31" y="14"/>
                </a:lnTo>
                <a:lnTo>
                  <a:pt x="31" y="14"/>
                </a:lnTo>
                <a:lnTo>
                  <a:pt x="35" y="12"/>
                </a:lnTo>
                <a:lnTo>
                  <a:pt x="33" y="15"/>
                </a:lnTo>
                <a:lnTo>
                  <a:pt x="33" y="15"/>
                </a:lnTo>
                <a:lnTo>
                  <a:pt x="28" y="21"/>
                </a:lnTo>
                <a:lnTo>
                  <a:pt x="22" y="27"/>
                </a:lnTo>
                <a:lnTo>
                  <a:pt x="10" y="39"/>
                </a:lnTo>
                <a:lnTo>
                  <a:pt x="10" y="39"/>
                </a:lnTo>
                <a:lnTo>
                  <a:pt x="10" y="32"/>
                </a:lnTo>
                <a:lnTo>
                  <a:pt x="10" y="32"/>
                </a:lnTo>
                <a:close/>
                <a:moveTo>
                  <a:pt x="40" y="10"/>
                </a:moveTo>
                <a:lnTo>
                  <a:pt x="40" y="10"/>
                </a:lnTo>
                <a:lnTo>
                  <a:pt x="40" y="9"/>
                </a:lnTo>
                <a:lnTo>
                  <a:pt x="40" y="9"/>
                </a:lnTo>
                <a:lnTo>
                  <a:pt x="52" y="9"/>
                </a:lnTo>
                <a:lnTo>
                  <a:pt x="52" y="9"/>
                </a:lnTo>
                <a:lnTo>
                  <a:pt x="42" y="16"/>
                </a:lnTo>
                <a:lnTo>
                  <a:pt x="32" y="24"/>
                </a:lnTo>
                <a:lnTo>
                  <a:pt x="23" y="31"/>
                </a:lnTo>
                <a:lnTo>
                  <a:pt x="13" y="38"/>
                </a:lnTo>
                <a:lnTo>
                  <a:pt x="13" y="38"/>
                </a:lnTo>
                <a:lnTo>
                  <a:pt x="20" y="33"/>
                </a:lnTo>
                <a:lnTo>
                  <a:pt x="27" y="25"/>
                </a:lnTo>
                <a:lnTo>
                  <a:pt x="34" y="18"/>
                </a:lnTo>
                <a:lnTo>
                  <a:pt x="40" y="10"/>
                </a:lnTo>
                <a:lnTo>
                  <a:pt x="40" y="10"/>
                </a:lnTo>
                <a:close/>
                <a:moveTo>
                  <a:pt x="10" y="20"/>
                </a:moveTo>
                <a:lnTo>
                  <a:pt x="10" y="20"/>
                </a:lnTo>
                <a:lnTo>
                  <a:pt x="9" y="9"/>
                </a:lnTo>
                <a:lnTo>
                  <a:pt x="9" y="9"/>
                </a:lnTo>
                <a:lnTo>
                  <a:pt x="19" y="9"/>
                </a:lnTo>
                <a:lnTo>
                  <a:pt x="19" y="9"/>
                </a:lnTo>
                <a:lnTo>
                  <a:pt x="14" y="14"/>
                </a:lnTo>
                <a:lnTo>
                  <a:pt x="10" y="20"/>
                </a:lnTo>
                <a:lnTo>
                  <a:pt x="10" y="20"/>
                </a:lnTo>
                <a:close/>
                <a:moveTo>
                  <a:pt x="49" y="25"/>
                </a:moveTo>
                <a:lnTo>
                  <a:pt x="49" y="25"/>
                </a:lnTo>
                <a:lnTo>
                  <a:pt x="55" y="19"/>
                </a:lnTo>
                <a:lnTo>
                  <a:pt x="55" y="19"/>
                </a:lnTo>
                <a:lnTo>
                  <a:pt x="60" y="14"/>
                </a:lnTo>
                <a:lnTo>
                  <a:pt x="63" y="12"/>
                </a:lnTo>
                <a:lnTo>
                  <a:pt x="62" y="13"/>
                </a:lnTo>
                <a:lnTo>
                  <a:pt x="62" y="13"/>
                </a:lnTo>
                <a:lnTo>
                  <a:pt x="52" y="27"/>
                </a:lnTo>
                <a:lnTo>
                  <a:pt x="41" y="40"/>
                </a:lnTo>
                <a:lnTo>
                  <a:pt x="41" y="40"/>
                </a:lnTo>
                <a:lnTo>
                  <a:pt x="41" y="41"/>
                </a:lnTo>
                <a:lnTo>
                  <a:pt x="41" y="42"/>
                </a:lnTo>
                <a:lnTo>
                  <a:pt x="41" y="42"/>
                </a:lnTo>
                <a:lnTo>
                  <a:pt x="27" y="42"/>
                </a:lnTo>
                <a:lnTo>
                  <a:pt x="27" y="42"/>
                </a:lnTo>
                <a:lnTo>
                  <a:pt x="33" y="38"/>
                </a:lnTo>
                <a:lnTo>
                  <a:pt x="39" y="34"/>
                </a:lnTo>
                <a:lnTo>
                  <a:pt x="49" y="25"/>
                </a:lnTo>
                <a:lnTo>
                  <a:pt x="49" y="25"/>
                </a:lnTo>
                <a:close/>
                <a:moveTo>
                  <a:pt x="43" y="42"/>
                </a:moveTo>
                <a:lnTo>
                  <a:pt x="43" y="42"/>
                </a:lnTo>
                <a:lnTo>
                  <a:pt x="56" y="27"/>
                </a:lnTo>
                <a:lnTo>
                  <a:pt x="63" y="20"/>
                </a:lnTo>
                <a:lnTo>
                  <a:pt x="71" y="13"/>
                </a:lnTo>
                <a:lnTo>
                  <a:pt x="71" y="13"/>
                </a:lnTo>
                <a:lnTo>
                  <a:pt x="73" y="11"/>
                </a:lnTo>
                <a:lnTo>
                  <a:pt x="70" y="15"/>
                </a:lnTo>
                <a:lnTo>
                  <a:pt x="70" y="15"/>
                </a:lnTo>
                <a:lnTo>
                  <a:pt x="59" y="26"/>
                </a:lnTo>
                <a:lnTo>
                  <a:pt x="59" y="26"/>
                </a:lnTo>
                <a:lnTo>
                  <a:pt x="54" y="34"/>
                </a:lnTo>
                <a:lnTo>
                  <a:pt x="48" y="42"/>
                </a:lnTo>
                <a:lnTo>
                  <a:pt x="48" y="42"/>
                </a:lnTo>
                <a:lnTo>
                  <a:pt x="48" y="42"/>
                </a:lnTo>
                <a:lnTo>
                  <a:pt x="48" y="42"/>
                </a:lnTo>
                <a:lnTo>
                  <a:pt x="42" y="42"/>
                </a:lnTo>
                <a:lnTo>
                  <a:pt x="42" y="42"/>
                </a:lnTo>
                <a:lnTo>
                  <a:pt x="43" y="42"/>
                </a:lnTo>
                <a:lnTo>
                  <a:pt x="43" y="42"/>
                </a:lnTo>
                <a:close/>
                <a:moveTo>
                  <a:pt x="60" y="42"/>
                </a:moveTo>
                <a:lnTo>
                  <a:pt x="60" y="42"/>
                </a:lnTo>
                <a:lnTo>
                  <a:pt x="51" y="42"/>
                </a:lnTo>
                <a:lnTo>
                  <a:pt x="51" y="42"/>
                </a:lnTo>
                <a:lnTo>
                  <a:pt x="59" y="37"/>
                </a:lnTo>
                <a:lnTo>
                  <a:pt x="66" y="31"/>
                </a:lnTo>
                <a:lnTo>
                  <a:pt x="79" y="19"/>
                </a:lnTo>
                <a:lnTo>
                  <a:pt x="79" y="19"/>
                </a:lnTo>
                <a:lnTo>
                  <a:pt x="84" y="15"/>
                </a:lnTo>
                <a:lnTo>
                  <a:pt x="75" y="23"/>
                </a:lnTo>
                <a:lnTo>
                  <a:pt x="75" y="23"/>
                </a:lnTo>
                <a:lnTo>
                  <a:pt x="67" y="32"/>
                </a:lnTo>
                <a:lnTo>
                  <a:pt x="60" y="42"/>
                </a:lnTo>
                <a:lnTo>
                  <a:pt x="60" y="42"/>
                </a:lnTo>
                <a:lnTo>
                  <a:pt x="60" y="42"/>
                </a:lnTo>
                <a:lnTo>
                  <a:pt x="60" y="42"/>
                </a:lnTo>
                <a:close/>
                <a:moveTo>
                  <a:pt x="88" y="44"/>
                </a:moveTo>
                <a:lnTo>
                  <a:pt x="88" y="44"/>
                </a:lnTo>
                <a:lnTo>
                  <a:pt x="75" y="43"/>
                </a:lnTo>
                <a:lnTo>
                  <a:pt x="75" y="43"/>
                </a:lnTo>
                <a:lnTo>
                  <a:pt x="81" y="39"/>
                </a:lnTo>
                <a:lnTo>
                  <a:pt x="87" y="35"/>
                </a:lnTo>
                <a:lnTo>
                  <a:pt x="98" y="25"/>
                </a:lnTo>
                <a:lnTo>
                  <a:pt x="98" y="25"/>
                </a:lnTo>
                <a:lnTo>
                  <a:pt x="103" y="20"/>
                </a:lnTo>
                <a:lnTo>
                  <a:pt x="108" y="16"/>
                </a:lnTo>
                <a:lnTo>
                  <a:pt x="108" y="16"/>
                </a:lnTo>
                <a:lnTo>
                  <a:pt x="111" y="14"/>
                </a:lnTo>
                <a:lnTo>
                  <a:pt x="110" y="15"/>
                </a:lnTo>
                <a:lnTo>
                  <a:pt x="107" y="19"/>
                </a:lnTo>
                <a:lnTo>
                  <a:pt x="107" y="19"/>
                </a:lnTo>
                <a:lnTo>
                  <a:pt x="98" y="31"/>
                </a:lnTo>
                <a:lnTo>
                  <a:pt x="88" y="43"/>
                </a:lnTo>
                <a:lnTo>
                  <a:pt x="88" y="43"/>
                </a:lnTo>
                <a:lnTo>
                  <a:pt x="88" y="44"/>
                </a:lnTo>
                <a:lnTo>
                  <a:pt x="88" y="44"/>
                </a:lnTo>
                <a:close/>
                <a:moveTo>
                  <a:pt x="100" y="43"/>
                </a:moveTo>
                <a:lnTo>
                  <a:pt x="100" y="43"/>
                </a:lnTo>
                <a:lnTo>
                  <a:pt x="100" y="44"/>
                </a:lnTo>
                <a:lnTo>
                  <a:pt x="100" y="44"/>
                </a:lnTo>
                <a:lnTo>
                  <a:pt x="91" y="44"/>
                </a:lnTo>
                <a:lnTo>
                  <a:pt x="91" y="44"/>
                </a:lnTo>
                <a:lnTo>
                  <a:pt x="99" y="37"/>
                </a:lnTo>
                <a:lnTo>
                  <a:pt x="107" y="29"/>
                </a:lnTo>
                <a:lnTo>
                  <a:pt x="115" y="22"/>
                </a:lnTo>
                <a:lnTo>
                  <a:pt x="123" y="15"/>
                </a:lnTo>
                <a:lnTo>
                  <a:pt x="123" y="15"/>
                </a:lnTo>
                <a:lnTo>
                  <a:pt x="126" y="14"/>
                </a:lnTo>
                <a:lnTo>
                  <a:pt x="125" y="16"/>
                </a:lnTo>
                <a:lnTo>
                  <a:pt x="118" y="23"/>
                </a:lnTo>
                <a:lnTo>
                  <a:pt x="118" y="23"/>
                </a:lnTo>
                <a:lnTo>
                  <a:pt x="109" y="34"/>
                </a:lnTo>
                <a:lnTo>
                  <a:pt x="100" y="43"/>
                </a:lnTo>
                <a:lnTo>
                  <a:pt x="100" y="43"/>
                </a:lnTo>
                <a:close/>
                <a:moveTo>
                  <a:pt x="187" y="14"/>
                </a:moveTo>
                <a:lnTo>
                  <a:pt x="187" y="14"/>
                </a:lnTo>
                <a:lnTo>
                  <a:pt x="179" y="21"/>
                </a:lnTo>
                <a:lnTo>
                  <a:pt x="172" y="28"/>
                </a:lnTo>
                <a:lnTo>
                  <a:pt x="158" y="43"/>
                </a:lnTo>
                <a:lnTo>
                  <a:pt x="158" y="43"/>
                </a:lnTo>
                <a:lnTo>
                  <a:pt x="170" y="28"/>
                </a:lnTo>
                <a:lnTo>
                  <a:pt x="176" y="21"/>
                </a:lnTo>
                <a:lnTo>
                  <a:pt x="181" y="13"/>
                </a:lnTo>
                <a:lnTo>
                  <a:pt x="181" y="13"/>
                </a:lnTo>
                <a:lnTo>
                  <a:pt x="181" y="12"/>
                </a:lnTo>
                <a:lnTo>
                  <a:pt x="181" y="12"/>
                </a:lnTo>
                <a:lnTo>
                  <a:pt x="198" y="14"/>
                </a:lnTo>
                <a:lnTo>
                  <a:pt x="198" y="14"/>
                </a:lnTo>
                <a:lnTo>
                  <a:pt x="198" y="14"/>
                </a:lnTo>
                <a:lnTo>
                  <a:pt x="198" y="14"/>
                </a:lnTo>
                <a:lnTo>
                  <a:pt x="193" y="19"/>
                </a:lnTo>
                <a:lnTo>
                  <a:pt x="187" y="25"/>
                </a:lnTo>
                <a:lnTo>
                  <a:pt x="177" y="36"/>
                </a:lnTo>
                <a:lnTo>
                  <a:pt x="177" y="36"/>
                </a:lnTo>
                <a:lnTo>
                  <a:pt x="180" y="32"/>
                </a:lnTo>
                <a:lnTo>
                  <a:pt x="180" y="32"/>
                </a:lnTo>
                <a:lnTo>
                  <a:pt x="185" y="24"/>
                </a:lnTo>
                <a:lnTo>
                  <a:pt x="189" y="15"/>
                </a:lnTo>
                <a:lnTo>
                  <a:pt x="189" y="15"/>
                </a:lnTo>
                <a:lnTo>
                  <a:pt x="188" y="14"/>
                </a:lnTo>
                <a:lnTo>
                  <a:pt x="187" y="14"/>
                </a:lnTo>
                <a:lnTo>
                  <a:pt x="187" y="14"/>
                </a:lnTo>
                <a:close/>
                <a:moveTo>
                  <a:pt x="167" y="11"/>
                </a:moveTo>
                <a:lnTo>
                  <a:pt x="167" y="11"/>
                </a:lnTo>
                <a:lnTo>
                  <a:pt x="158" y="18"/>
                </a:lnTo>
                <a:lnTo>
                  <a:pt x="150" y="25"/>
                </a:lnTo>
                <a:lnTo>
                  <a:pt x="150" y="25"/>
                </a:lnTo>
                <a:lnTo>
                  <a:pt x="144" y="30"/>
                </a:lnTo>
                <a:lnTo>
                  <a:pt x="144" y="30"/>
                </a:lnTo>
                <a:lnTo>
                  <a:pt x="151" y="21"/>
                </a:lnTo>
                <a:lnTo>
                  <a:pt x="155" y="11"/>
                </a:lnTo>
                <a:lnTo>
                  <a:pt x="155" y="11"/>
                </a:lnTo>
                <a:lnTo>
                  <a:pt x="155" y="10"/>
                </a:lnTo>
                <a:lnTo>
                  <a:pt x="155" y="10"/>
                </a:lnTo>
                <a:lnTo>
                  <a:pt x="179" y="12"/>
                </a:lnTo>
                <a:lnTo>
                  <a:pt x="179" y="12"/>
                </a:lnTo>
                <a:lnTo>
                  <a:pt x="165" y="23"/>
                </a:lnTo>
                <a:lnTo>
                  <a:pt x="152" y="36"/>
                </a:lnTo>
                <a:lnTo>
                  <a:pt x="152" y="36"/>
                </a:lnTo>
                <a:lnTo>
                  <a:pt x="154" y="33"/>
                </a:lnTo>
                <a:lnTo>
                  <a:pt x="154" y="33"/>
                </a:lnTo>
                <a:lnTo>
                  <a:pt x="168" y="13"/>
                </a:lnTo>
                <a:lnTo>
                  <a:pt x="168" y="13"/>
                </a:lnTo>
                <a:lnTo>
                  <a:pt x="168" y="11"/>
                </a:lnTo>
                <a:lnTo>
                  <a:pt x="167" y="11"/>
                </a:lnTo>
                <a:lnTo>
                  <a:pt x="167" y="11"/>
                </a:lnTo>
                <a:close/>
                <a:moveTo>
                  <a:pt x="155" y="23"/>
                </a:moveTo>
                <a:lnTo>
                  <a:pt x="155" y="23"/>
                </a:lnTo>
                <a:lnTo>
                  <a:pt x="164" y="15"/>
                </a:lnTo>
                <a:lnTo>
                  <a:pt x="164" y="15"/>
                </a:lnTo>
                <a:lnTo>
                  <a:pt x="161" y="19"/>
                </a:lnTo>
                <a:lnTo>
                  <a:pt x="158" y="23"/>
                </a:lnTo>
                <a:lnTo>
                  <a:pt x="158" y="23"/>
                </a:lnTo>
                <a:lnTo>
                  <a:pt x="143" y="43"/>
                </a:lnTo>
                <a:lnTo>
                  <a:pt x="143" y="43"/>
                </a:lnTo>
                <a:lnTo>
                  <a:pt x="143" y="44"/>
                </a:lnTo>
                <a:lnTo>
                  <a:pt x="144" y="45"/>
                </a:lnTo>
                <a:lnTo>
                  <a:pt x="144" y="45"/>
                </a:lnTo>
                <a:lnTo>
                  <a:pt x="145" y="45"/>
                </a:lnTo>
                <a:lnTo>
                  <a:pt x="145" y="45"/>
                </a:lnTo>
                <a:lnTo>
                  <a:pt x="159" y="31"/>
                </a:lnTo>
                <a:lnTo>
                  <a:pt x="173" y="18"/>
                </a:lnTo>
                <a:lnTo>
                  <a:pt x="173" y="18"/>
                </a:lnTo>
                <a:lnTo>
                  <a:pt x="177" y="15"/>
                </a:lnTo>
                <a:lnTo>
                  <a:pt x="175" y="19"/>
                </a:lnTo>
                <a:lnTo>
                  <a:pt x="175" y="19"/>
                </a:lnTo>
                <a:lnTo>
                  <a:pt x="166" y="30"/>
                </a:lnTo>
                <a:lnTo>
                  <a:pt x="166" y="30"/>
                </a:lnTo>
                <a:lnTo>
                  <a:pt x="153" y="45"/>
                </a:lnTo>
                <a:lnTo>
                  <a:pt x="153" y="45"/>
                </a:lnTo>
                <a:lnTo>
                  <a:pt x="153" y="45"/>
                </a:lnTo>
                <a:lnTo>
                  <a:pt x="153" y="46"/>
                </a:lnTo>
                <a:lnTo>
                  <a:pt x="153" y="46"/>
                </a:lnTo>
                <a:lnTo>
                  <a:pt x="130" y="45"/>
                </a:lnTo>
                <a:lnTo>
                  <a:pt x="130" y="45"/>
                </a:lnTo>
                <a:lnTo>
                  <a:pt x="142" y="35"/>
                </a:lnTo>
                <a:lnTo>
                  <a:pt x="155" y="23"/>
                </a:lnTo>
                <a:lnTo>
                  <a:pt x="155" y="23"/>
                </a:lnTo>
                <a:close/>
                <a:moveTo>
                  <a:pt x="178" y="24"/>
                </a:moveTo>
                <a:lnTo>
                  <a:pt x="178" y="24"/>
                </a:lnTo>
                <a:lnTo>
                  <a:pt x="185" y="18"/>
                </a:lnTo>
                <a:lnTo>
                  <a:pt x="185" y="18"/>
                </a:lnTo>
                <a:lnTo>
                  <a:pt x="183" y="23"/>
                </a:lnTo>
                <a:lnTo>
                  <a:pt x="181" y="27"/>
                </a:lnTo>
                <a:lnTo>
                  <a:pt x="181" y="27"/>
                </a:lnTo>
                <a:lnTo>
                  <a:pt x="177" y="32"/>
                </a:lnTo>
                <a:lnTo>
                  <a:pt x="173" y="37"/>
                </a:lnTo>
                <a:lnTo>
                  <a:pt x="165" y="46"/>
                </a:lnTo>
                <a:lnTo>
                  <a:pt x="165" y="46"/>
                </a:lnTo>
                <a:lnTo>
                  <a:pt x="165" y="47"/>
                </a:lnTo>
                <a:lnTo>
                  <a:pt x="165" y="47"/>
                </a:lnTo>
                <a:lnTo>
                  <a:pt x="155" y="46"/>
                </a:lnTo>
                <a:lnTo>
                  <a:pt x="155" y="46"/>
                </a:lnTo>
                <a:lnTo>
                  <a:pt x="161" y="41"/>
                </a:lnTo>
                <a:lnTo>
                  <a:pt x="167" y="36"/>
                </a:lnTo>
                <a:lnTo>
                  <a:pt x="178" y="24"/>
                </a:lnTo>
                <a:lnTo>
                  <a:pt x="178" y="24"/>
                </a:lnTo>
                <a:close/>
                <a:moveTo>
                  <a:pt x="190" y="24"/>
                </a:moveTo>
                <a:lnTo>
                  <a:pt x="190" y="24"/>
                </a:lnTo>
                <a:lnTo>
                  <a:pt x="195" y="19"/>
                </a:lnTo>
                <a:lnTo>
                  <a:pt x="196" y="18"/>
                </a:lnTo>
                <a:lnTo>
                  <a:pt x="195" y="22"/>
                </a:lnTo>
                <a:lnTo>
                  <a:pt x="195" y="22"/>
                </a:lnTo>
                <a:lnTo>
                  <a:pt x="188" y="34"/>
                </a:lnTo>
                <a:lnTo>
                  <a:pt x="179" y="45"/>
                </a:lnTo>
                <a:lnTo>
                  <a:pt x="179" y="45"/>
                </a:lnTo>
                <a:lnTo>
                  <a:pt x="179" y="46"/>
                </a:lnTo>
                <a:lnTo>
                  <a:pt x="180" y="46"/>
                </a:lnTo>
                <a:lnTo>
                  <a:pt x="181" y="46"/>
                </a:lnTo>
                <a:lnTo>
                  <a:pt x="181" y="46"/>
                </a:lnTo>
                <a:lnTo>
                  <a:pt x="188" y="41"/>
                </a:lnTo>
                <a:lnTo>
                  <a:pt x="188" y="41"/>
                </a:lnTo>
                <a:lnTo>
                  <a:pt x="192" y="38"/>
                </a:lnTo>
                <a:lnTo>
                  <a:pt x="195" y="36"/>
                </a:lnTo>
                <a:lnTo>
                  <a:pt x="196" y="37"/>
                </a:lnTo>
                <a:lnTo>
                  <a:pt x="195" y="38"/>
                </a:lnTo>
                <a:lnTo>
                  <a:pt x="190" y="45"/>
                </a:lnTo>
                <a:lnTo>
                  <a:pt x="190" y="45"/>
                </a:lnTo>
                <a:lnTo>
                  <a:pt x="189" y="46"/>
                </a:lnTo>
                <a:lnTo>
                  <a:pt x="191" y="46"/>
                </a:lnTo>
                <a:lnTo>
                  <a:pt x="191" y="46"/>
                </a:lnTo>
                <a:lnTo>
                  <a:pt x="195" y="45"/>
                </a:lnTo>
                <a:lnTo>
                  <a:pt x="199" y="45"/>
                </a:lnTo>
                <a:lnTo>
                  <a:pt x="199" y="45"/>
                </a:lnTo>
                <a:lnTo>
                  <a:pt x="200" y="45"/>
                </a:lnTo>
                <a:lnTo>
                  <a:pt x="200" y="44"/>
                </a:lnTo>
                <a:lnTo>
                  <a:pt x="200" y="43"/>
                </a:lnTo>
                <a:lnTo>
                  <a:pt x="199" y="43"/>
                </a:lnTo>
                <a:lnTo>
                  <a:pt x="199" y="43"/>
                </a:lnTo>
                <a:lnTo>
                  <a:pt x="195" y="44"/>
                </a:lnTo>
                <a:lnTo>
                  <a:pt x="194" y="44"/>
                </a:lnTo>
                <a:lnTo>
                  <a:pt x="194" y="43"/>
                </a:lnTo>
                <a:lnTo>
                  <a:pt x="194" y="43"/>
                </a:lnTo>
                <a:lnTo>
                  <a:pt x="199" y="36"/>
                </a:lnTo>
                <a:lnTo>
                  <a:pt x="202" y="30"/>
                </a:lnTo>
                <a:lnTo>
                  <a:pt x="202" y="30"/>
                </a:lnTo>
                <a:lnTo>
                  <a:pt x="201" y="29"/>
                </a:lnTo>
                <a:lnTo>
                  <a:pt x="200" y="28"/>
                </a:lnTo>
                <a:lnTo>
                  <a:pt x="200" y="28"/>
                </a:lnTo>
                <a:lnTo>
                  <a:pt x="193" y="34"/>
                </a:lnTo>
                <a:lnTo>
                  <a:pt x="193" y="34"/>
                </a:lnTo>
                <a:lnTo>
                  <a:pt x="186" y="40"/>
                </a:lnTo>
                <a:lnTo>
                  <a:pt x="185" y="42"/>
                </a:lnTo>
                <a:lnTo>
                  <a:pt x="187" y="39"/>
                </a:lnTo>
                <a:lnTo>
                  <a:pt x="187" y="39"/>
                </a:lnTo>
                <a:lnTo>
                  <a:pt x="191" y="34"/>
                </a:lnTo>
                <a:lnTo>
                  <a:pt x="194" y="28"/>
                </a:lnTo>
                <a:lnTo>
                  <a:pt x="200" y="15"/>
                </a:lnTo>
                <a:lnTo>
                  <a:pt x="200" y="15"/>
                </a:lnTo>
                <a:lnTo>
                  <a:pt x="200" y="14"/>
                </a:lnTo>
                <a:lnTo>
                  <a:pt x="200" y="14"/>
                </a:lnTo>
                <a:lnTo>
                  <a:pt x="202" y="15"/>
                </a:lnTo>
                <a:lnTo>
                  <a:pt x="202" y="15"/>
                </a:lnTo>
                <a:lnTo>
                  <a:pt x="202" y="47"/>
                </a:lnTo>
                <a:lnTo>
                  <a:pt x="202" y="47"/>
                </a:lnTo>
                <a:lnTo>
                  <a:pt x="168" y="47"/>
                </a:lnTo>
                <a:lnTo>
                  <a:pt x="168" y="47"/>
                </a:lnTo>
                <a:lnTo>
                  <a:pt x="174" y="42"/>
                </a:lnTo>
                <a:lnTo>
                  <a:pt x="180" y="36"/>
                </a:lnTo>
                <a:lnTo>
                  <a:pt x="190" y="24"/>
                </a:lnTo>
                <a:lnTo>
                  <a:pt x="190" y="24"/>
                </a:lnTo>
                <a:close/>
                <a:moveTo>
                  <a:pt x="111" y="9"/>
                </a:moveTo>
                <a:lnTo>
                  <a:pt x="111" y="9"/>
                </a:lnTo>
                <a:lnTo>
                  <a:pt x="153" y="10"/>
                </a:lnTo>
                <a:lnTo>
                  <a:pt x="153" y="10"/>
                </a:lnTo>
                <a:lnTo>
                  <a:pt x="143" y="16"/>
                </a:lnTo>
                <a:lnTo>
                  <a:pt x="134" y="23"/>
                </a:lnTo>
                <a:lnTo>
                  <a:pt x="134" y="23"/>
                </a:lnTo>
                <a:lnTo>
                  <a:pt x="142" y="13"/>
                </a:lnTo>
                <a:lnTo>
                  <a:pt x="142" y="13"/>
                </a:lnTo>
                <a:lnTo>
                  <a:pt x="143" y="12"/>
                </a:lnTo>
                <a:lnTo>
                  <a:pt x="142" y="11"/>
                </a:lnTo>
                <a:lnTo>
                  <a:pt x="141" y="11"/>
                </a:lnTo>
                <a:lnTo>
                  <a:pt x="141" y="11"/>
                </a:lnTo>
                <a:lnTo>
                  <a:pt x="133" y="16"/>
                </a:lnTo>
                <a:lnTo>
                  <a:pt x="125" y="22"/>
                </a:lnTo>
                <a:lnTo>
                  <a:pt x="112" y="34"/>
                </a:lnTo>
                <a:lnTo>
                  <a:pt x="112" y="34"/>
                </a:lnTo>
                <a:lnTo>
                  <a:pt x="114" y="32"/>
                </a:lnTo>
                <a:lnTo>
                  <a:pt x="114" y="32"/>
                </a:lnTo>
                <a:lnTo>
                  <a:pt x="131" y="11"/>
                </a:lnTo>
                <a:lnTo>
                  <a:pt x="131" y="11"/>
                </a:lnTo>
                <a:lnTo>
                  <a:pt x="131" y="10"/>
                </a:lnTo>
                <a:lnTo>
                  <a:pt x="129" y="10"/>
                </a:lnTo>
                <a:lnTo>
                  <a:pt x="129" y="10"/>
                </a:lnTo>
                <a:lnTo>
                  <a:pt x="121" y="14"/>
                </a:lnTo>
                <a:lnTo>
                  <a:pt x="114" y="20"/>
                </a:lnTo>
                <a:lnTo>
                  <a:pt x="101" y="33"/>
                </a:lnTo>
                <a:lnTo>
                  <a:pt x="101" y="33"/>
                </a:lnTo>
                <a:lnTo>
                  <a:pt x="95" y="39"/>
                </a:lnTo>
                <a:lnTo>
                  <a:pt x="94" y="41"/>
                </a:lnTo>
                <a:lnTo>
                  <a:pt x="96" y="37"/>
                </a:lnTo>
                <a:lnTo>
                  <a:pt x="96" y="37"/>
                </a:lnTo>
                <a:lnTo>
                  <a:pt x="115" y="13"/>
                </a:lnTo>
                <a:lnTo>
                  <a:pt x="115" y="13"/>
                </a:lnTo>
                <a:lnTo>
                  <a:pt x="115" y="11"/>
                </a:lnTo>
                <a:lnTo>
                  <a:pt x="113" y="11"/>
                </a:lnTo>
                <a:lnTo>
                  <a:pt x="113" y="11"/>
                </a:lnTo>
                <a:lnTo>
                  <a:pt x="106" y="15"/>
                </a:lnTo>
                <a:lnTo>
                  <a:pt x="100" y="20"/>
                </a:lnTo>
                <a:lnTo>
                  <a:pt x="88" y="31"/>
                </a:lnTo>
                <a:lnTo>
                  <a:pt x="88" y="31"/>
                </a:lnTo>
                <a:lnTo>
                  <a:pt x="79" y="38"/>
                </a:lnTo>
                <a:lnTo>
                  <a:pt x="76" y="40"/>
                </a:lnTo>
                <a:lnTo>
                  <a:pt x="76" y="39"/>
                </a:lnTo>
                <a:lnTo>
                  <a:pt x="79" y="36"/>
                </a:lnTo>
                <a:lnTo>
                  <a:pt x="79" y="36"/>
                </a:lnTo>
                <a:lnTo>
                  <a:pt x="90" y="24"/>
                </a:lnTo>
                <a:lnTo>
                  <a:pt x="100" y="11"/>
                </a:lnTo>
                <a:lnTo>
                  <a:pt x="100" y="11"/>
                </a:lnTo>
                <a:lnTo>
                  <a:pt x="100" y="10"/>
                </a:lnTo>
                <a:lnTo>
                  <a:pt x="100" y="9"/>
                </a:lnTo>
                <a:lnTo>
                  <a:pt x="99" y="10"/>
                </a:lnTo>
                <a:lnTo>
                  <a:pt x="99" y="10"/>
                </a:lnTo>
                <a:lnTo>
                  <a:pt x="92" y="14"/>
                </a:lnTo>
                <a:lnTo>
                  <a:pt x="86" y="19"/>
                </a:lnTo>
                <a:lnTo>
                  <a:pt x="74" y="31"/>
                </a:lnTo>
                <a:lnTo>
                  <a:pt x="74" y="31"/>
                </a:lnTo>
                <a:lnTo>
                  <a:pt x="68" y="37"/>
                </a:lnTo>
                <a:lnTo>
                  <a:pt x="68" y="37"/>
                </a:lnTo>
                <a:lnTo>
                  <a:pt x="64" y="39"/>
                </a:lnTo>
                <a:lnTo>
                  <a:pt x="67" y="36"/>
                </a:lnTo>
                <a:lnTo>
                  <a:pt x="74" y="28"/>
                </a:lnTo>
                <a:lnTo>
                  <a:pt x="74" y="28"/>
                </a:lnTo>
                <a:lnTo>
                  <a:pt x="82" y="19"/>
                </a:lnTo>
                <a:lnTo>
                  <a:pt x="90" y="11"/>
                </a:lnTo>
                <a:lnTo>
                  <a:pt x="90" y="11"/>
                </a:lnTo>
                <a:lnTo>
                  <a:pt x="90" y="11"/>
                </a:lnTo>
                <a:lnTo>
                  <a:pt x="90" y="10"/>
                </a:lnTo>
                <a:lnTo>
                  <a:pt x="89" y="9"/>
                </a:lnTo>
                <a:lnTo>
                  <a:pt x="89" y="10"/>
                </a:lnTo>
                <a:lnTo>
                  <a:pt x="89" y="10"/>
                </a:lnTo>
                <a:lnTo>
                  <a:pt x="81" y="15"/>
                </a:lnTo>
                <a:lnTo>
                  <a:pt x="75" y="20"/>
                </a:lnTo>
                <a:lnTo>
                  <a:pt x="61" y="32"/>
                </a:lnTo>
                <a:lnTo>
                  <a:pt x="61" y="32"/>
                </a:lnTo>
                <a:lnTo>
                  <a:pt x="52" y="40"/>
                </a:lnTo>
                <a:lnTo>
                  <a:pt x="52" y="40"/>
                </a:lnTo>
                <a:lnTo>
                  <a:pt x="55" y="36"/>
                </a:lnTo>
                <a:lnTo>
                  <a:pt x="58" y="31"/>
                </a:lnTo>
                <a:lnTo>
                  <a:pt x="58" y="31"/>
                </a:lnTo>
                <a:lnTo>
                  <a:pt x="68" y="20"/>
                </a:lnTo>
                <a:lnTo>
                  <a:pt x="78" y="10"/>
                </a:lnTo>
                <a:lnTo>
                  <a:pt x="78" y="10"/>
                </a:lnTo>
                <a:lnTo>
                  <a:pt x="79" y="9"/>
                </a:lnTo>
                <a:lnTo>
                  <a:pt x="79" y="9"/>
                </a:lnTo>
                <a:lnTo>
                  <a:pt x="111" y="9"/>
                </a:lnTo>
                <a:lnTo>
                  <a:pt x="111" y="9"/>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5" name="PA_库_任意多边形 2539"/>
          <p:cNvSpPr>
            <a:spLocks noEditPoints="1"/>
          </p:cNvSpPr>
          <p:nvPr>
            <p:custDataLst>
              <p:tags r:id="rId25"/>
            </p:custDataLst>
          </p:nvPr>
        </p:nvSpPr>
        <p:spPr bwMode="auto">
          <a:xfrm>
            <a:off x="10572268" y="3497588"/>
            <a:ext cx="107951" cy="101600"/>
          </a:xfrm>
          <a:custGeom>
            <a:cxnLst>
              <a:cxn ang="0">
                <a:pos x="35" y="46"/>
              </a:cxn>
              <a:cxn ang="0">
                <a:pos x="46" y="38"/>
              </a:cxn>
              <a:cxn ang="0">
                <a:pos x="51" y="25"/>
              </a:cxn>
              <a:cxn ang="0">
                <a:pos x="49" y="15"/>
              </a:cxn>
              <a:cxn ang="0">
                <a:pos x="40" y="4"/>
              </a:cxn>
              <a:cxn ang="0">
                <a:pos x="27" y="0"/>
              </a:cxn>
              <a:cxn ang="0">
                <a:pos x="22" y="0"/>
              </a:cxn>
              <a:cxn ang="0">
                <a:pos x="12" y="2"/>
              </a:cxn>
              <a:cxn ang="0">
                <a:pos x="3" y="11"/>
              </a:cxn>
              <a:cxn ang="0">
                <a:pos x="0" y="25"/>
              </a:cxn>
              <a:cxn ang="0">
                <a:pos x="3" y="35"/>
              </a:cxn>
              <a:cxn ang="0">
                <a:pos x="14" y="45"/>
              </a:cxn>
              <a:cxn ang="0">
                <a:pos x="30" y="47"/>
              </a:cxn>
              <a:cxn ang="0">
                <a:pos x="29" y="39"/>
              </a:cxn>
              <a:cxn ang="0">
                <a:pos x="19" y="38"/>
              </a:cxn>
              <a:cxn ang="0">
                <a:pos x="11" y="32"/>
              </a:cxn>
              <a:cxn ang="0">
                <a:pos x="8" y="25"/>
              </a:cxn>
              <a:cxn ang="0">
                <a:pos x="19" y="20"/>
              </a:cxn>
              <a:cxn ang="0">
                <a:pos x="20" y="23"/>
              </a:cxn>
              <a:cxn ang="0">
                <a:pos x="12" y="32"/>
              </a:cxn>
              <a:cxn ang="0">
                <a:pos x="14" y="32"/>
              </a:cxn>
              <a:cxn ang="0">
                <a:pos x="31" y="21"/>
              </a:cxn>
              <a:cxn ang="0">
                <a:pos x="20" y="35"/>
              </a:cxn>
              <a:cxn ang="0">
                <a:pos x="21" y="37"/>
              </a:cxn>
              <a:cxn ang="0">
                <a:pos x="37" y="29"/>
              </a:cxn>
              <a:cxn ang="0">
                <a:pos x="31" y="36"/>
              </a:cxn>
              <a:cxn ang="0">
                <a:pos x="32" y="38"/>
              </a:cxn>
              <a:cxn ang="0">
                <a:pos x="34" y="37"/>
              </a:cxn>
              <a:cxn ang="0">
                <a:pos x="40" y="28"/>
              </a:cxn>
              <a:cxn ang="0">
                <a:pos x="39" y="26"/>
              </a:cxn>
              <a:cxn ang="0">
                <a:pos x="24" y="33"/>
              </a:cxn>
              <a:cxn ang="0">
                <a:pos x="36" y="19"/>
              </a:cxn>
              <a:cxn ang="0">
                <a:pos x="35" y="17"/>
              </a:cxn>
              <a:cxn ang="0">
                <a:pos x="21" y="25"/>
              </a:cxn>
              <a:cxn ang="0">
                <a:pos x="33" y="13"/>
              </a:cxn>
              <a:cxn ang="0">
                <a:pos x="32" y="11"/>
              </a:cxn>
              <a:cxn ang="0">
                <a:pos x="17" y="19"/>
              </a:cxn>
              <a:cxn ang="0">
                <a:pos x="28" y="9"/>
              </a:cxn>
              <a:cxn ang="0">
                <a:pos x="40" y="17"/>
              </a:cxn>
              <a:cxn ang="0">
                <a:pos x="40" y="30"/>
              </a:cxn>
              <a:cxn ang="0">
                <a:pos x="34" y="37"/>
              </a:cxn>
              <a:cxn ang="0">
                <a:pos x="12" y="13"/>
              </a:cxn>
              <a:cxn ang="0">
                <a:pos x="19" y="9"/>
              </a:cxn>
              <a:cxn ang="0">
                <a:pos x="11" y="14"/>
              </a:cxn>
              <a:cxn ang="0">
                <a:pos x="12" y="15"/>
              </a:cxn>
              <a:cxn ang="0">
                <a:pos x="17" y="16"/>
              </a:cxn>
              <a:cxn ang="0">
                <a:pos x="8" y="23"/>
              </a:cxn>
              <a:cxn ang="0">
                <a:pos x="11" y="14"/>
              </a:cxn>
            </a:cxnLst>
            <a:rect b="b" l="0" r="r" t="0"/>
            <a:pathLst>
              <a:path h="48" w="51">
                <a:moveTo>
                  <a:pt x="30" y="47"/>
                </a:moveTo>
                <a:lnTo>
                  <a:pt x="30" y="47"/>
                </a:lnTo>
                <a:lnTo>
                  <a:pt x="35" y="46"/>
                </a:lnTo>
                <a:lnTo>
                  <a:pt x="39" y="44"/>
                </a:lnTo>
                <a:lnTo>
                  <a:pt x="43" y="41"/>
                </a:lnTo>
                <a:lnTo>
                  <a:pt x="46" y="38"/>
                </a:lnTo>
                <a:lnTo>
                  <a:pt x="48" y="34"/>
                </a:lnTo>
                <a:lnTo>
                  <a:pt x="50" y="30"/>
                </a:lnTo>
                <a:lnTo>
                  <a:pt x="51" y="25"/>
                </a:lnTo>
                <a:lnTo>
                  <a:pt x="50" y="20"/>
                </a:lnTo>
                <a:lnTo>
                  <a:pt x="50" y="20"/>
                </a:lnTo>
                <a:lnTo>
                  <a:pt x="49" y="15"/>
                </a:lnTo>
                <a:lnTo>
                  <a:pt x="47" y="11"/>
                </a:lnTo>
                <a:lnTo>
                  <a:pt x="44" y="7"/>
                </a:lnTo>
                <a:lnTo>
                  <a:pt x="40" y="4"/>
                </a:lnTo>
                <a:lnTo>
                  <a:pt x="36" y="2"/>
                </a:lnTo>
                <a:lnTo>
                  <a:pt x="32" y="1"/>
                </a:lnTo>
                <a:lnTo>
                  <a:pt x="27" y="0"/>
                </a:lnTo>
                <a:lnTo>
                  <a:pt x="22" y="0"/>
                </a:lnTo>
                <a:lnTo>
                  <a:pt x="22" y="0"/>
                </a:lnTo>
                <a:lnTo>
                  <a:pt x="22" y="0"/>
                </a:lnTo>
                <a:lnTo>
                  <a:pt x="22" y="0"/>
                </a:lnTo>
                <a:lnTo>
                  <a:pt x="17" y="1"/>
                </a:lnTo>
                <a:lnTo>
                  <a:pt x="12" y="2"/>
                </a:lnTo>
                <a:lnTo>
                  <a:pt x="8" y="4"/>
                </a:lnTo>
                <a:lnTo>
                  <a:pt x="5" y="7"/>
                </a:lnTo>
                <a:lnTo>
                  <a:pt x="3" y="11"/>
                </a:lnTo>
                <a:lnTo>
                  <a:pt x="1" y="15"/>
                </a:lnTo>
                <a:lnTo>
                  <a:pt x="0" y="20"/>
                </a:lnTo>
                <a:lnTo>
                  <a:pt x="0" y="25"/>
                </a:lnTo>
                <a:lnTo>
                  <a:pt x="0" y="25"/>
                </a:lnTo>
                <a:lnTo>
                  <a:pt x="1" y="30"/>
                </a:lnTo>
                <a:lnTo>
                  <a:pt x="3" y="35"/>
                </a:lnTo>
                <a:lnTo>
                  <a:pt x="6" y="39"/>
                </a:lnTo>
                <a:lnTo>
                  <a:pt x="10" y="43"/>
                </a:lnTo>
                <a:lnTo>
                  <a:pt x="14" y="45"/>
                </a:lnTo>
                <a:lnTo>
                  <a:pt x="19" y="47"/>
                </a:lnTo>
                <a:lnTo>
                  <a:pt x="25" y="48"/>
                </a:lnTo>
                <a:lnTo>
                  <a:pt x="30" y="47"/>
                </a:lnTo>
                <a:lnTo>
                  <a:pt x="30" y="47"/>
                </a:lnTo>
                <a:close/>
                <a:moveTo>
                  <a:pt x="29" y="39"/>
                </a:moveTo>
                <a:lnTo>
                  <a:pt x="29" y="39"/>
                </a:lnTo>
                <a:lnTo>
                  <a:pt x="26" y="39"/>
                </a:lnTo>
                <a:lnTo>
                  <a:pt x="22" y="39"/>
                </a:lnTo>
                <a:lnTo>
                  <a:pt x="19" y="38"/>
                </a:lnTo>
                <a:lnTo>
                  <a:pt x="16" y="36"/>
                </a:lnTo>
                <a:lnTo>
                  <a:pt x="13" y="34"/>
                </a:lnTo>
                <a:lnTo>
                  <a:pt x="11" y="32"/>
                </a:lnTo>
                <a:lnTo>
                  <a:pt x="9" y="28"/>
                </a:lnTo>
                <a:lnTo>
                  <a:pt x="8" y="25"/>
                </a:lnTo>
                <a:lnTo>
                  <a:pt x="8" y="25"/>
                </a:lnTo>
                <a:lnTo>
                  <a:pt x="10" y="25"/>
                </a:lnTo>
                <a:lnTo>
                  <a:pt x="10" y="25"/>
                </a:lnTo>
                <a:lnTo>
                  <a:pt x="19" y="20"/>
                </a:lnTo>
                <a:lnTo>
                  <a:pt x="28" y="16"/>
                </a:lnTo>
                <a:lnTo>
                  <a:pt x="28" y="16"/>
                </a:lnTo>
                <a:lnTo>
                  <a:pt x="20" y="23"/>
                </a:lnTo>
                <a:lnTo>
                  <a:pt x="13" y="31"/>
                </a:lnTo>
                <a:lnTo>
                  <a:pt x="13" y="31"/>
                </a:lnTo>
                <a:lnTo>
                  <a:pt x="12" y="32"/>
                </a:lnTo>
                <a:lnTo>
                  <a:pt x="13" y="32"/>
                </a:lnTo>
                <a:lnTo>
                  <a:pt x="14" y="32"/>
                </a:lnTo>
                <a:lnTo>
                  <a:pt x="14" y="32"/>
                </a:lnTo>
                <a:lnTo>
                  <a:pt x="23" y="27"/>
                </a:lnTo>
                <a:lnTo>
                  <a:pt x="31" y="21"/>
                </a:lnTo>
                <a:lnTo>
                  <a:pt x="31" y="21"/>
                </a:lnTo>
                <a:lnTo>
                  <a:pt x="25" y="28"/>
                </a:lnTo>
                <a:lnTo>
                  <a:pt x="22" y="31"/>
                </a:lnTo>
                <a:lnTo>
                  <a:pt x="20" y="35"/>
                </a:lnTo>
                <a:lnTo>
                  <a:pt x="20" y="35"/>
                </a:lnTo>
                <a:lnTo>
                  <a:pt x="20" y="37"/>
                </a:lnTo>
                <a:lnTo>
                  <a:pt x="21" y="37"/>
                </a:lnTo>
                <a:lnTo>
                  <a:pt x="21" y="37"/>
                </a:lnTo>
                <a:lnTo>
                  <a:pt x="29" y="32"/>
                </a:lnTo>
                <a:lnTo>
                  <a:pt x="37" y="29"/>
                </a:lnTo>
                <a:lnTo>
                  <a:pt x="37" y="29"/>
                </a:lnTo>
                <a:lnTo>
                  <a:pt x="31" y="36"/>
                </a:lnTo>
                <a:lnTo>
                  <a:pt x="31" y="36"/>
                </a:lnTo>
                <a:lnTo>
                  <a:pt x="31" y="37"/>
                </a:lnTo>
                <a:lnTo>
                  <a:pt x="32" y="38"/>
                </a:lnTo>
                <a:lnTo>
                  <a:pt x="32" y="38"/>
                </a:lnTo>
                <a:lnTo>
                  <a:pt x="29" y="39"/>
                </a:lnTo>
                <a:lnTo>
                  <a:pt x="29" y="39"/>
                </a:lnTo>
                <a:close/>
                <a:moveTo>
                  <a:pt x="34" y="37"/>
                </a:moveTo>
                <a:lnTo>
                  <a:pt x="34" y="37"/>
                </a:lnTo>
                <a:lnTo>
                  <a:pt x="37" y="33"/>
                </a:lnTo>
                <a:lnTo>
                  <a:pt x="40" y="28"/>
                </a:lnTo>
                <a:lnTo>
                  <a:pt x="40" y="28"/>
                </a:lnTo>
                <a:lnTo>
                  <a:pt x="40" y="26"/>
                </a:lnTo>
                <a:lnTo>
                  <a:pt x="39" y="26"/>
                </a:lnTo>
                <a:lnTo>
                  <a:pt x="39" y="26"/>
                </a:lnTo>
                <a:lnTo>
                  <a:pt x="31" y="29"/>
                </a:lnTo>
                <a:lnTo>
                  <a:pt x="24" y="33"/>
                </a:lnTo>
                <a:lnTo>
                  <a:pt x="24" y="33"/>
                </a:lnTo>
                <a:lnTo>
                  <a:pt x="30" y="26"/>
                </a:lnTo>
                <a:lnTo>
                  <a:pt x="36" y="19"/>
                </a:lnTo>
                <a:lnTo>
                  <a:pt x="36" y="19"/>
                </a:lnTo>
                <a:lnTo>
                  <a:pt x="36" y="18"/>
                </a:lnTo>
                <a:lnTo>
                  <a:pt x="35" y="17"/>
                </a:lnTo>
                <a:lnTo>
                  <a:pt x="35" y="17"/>
                </a:lnTo>
                <a:lnTo>
                  <a:pt x="28" y="21"/>
                </a:lnTo>
                <a:lnTo>
                  <a:pt x="21" y="25"/>
                </a:lnTo>
                <a:lnTo>
                  <a:pt x="21" y="25"/>
                </a:lnTo>
                <a:lnTo>
                  <a:pt x="27" y="19"/>
                </a:lnTo>
                <a:lnTo>
                  <a:pt x="33" y="13"/>
                </a:lnTo>
                <a:lnTo>
                  <a:pt x="33" y="13"/>
                </a:lnTo>
                <a:lnTo>
                  <a:pt x="33" y="12"/>
                </a:lnTo>
                <a:lnTo>
                  <a:pt x="32" y="11"/>
                </a:lnTo>
                <a:lnTo>
                  <a:pt x="32" y="11"/>
                </a:lnTo>
                <a:lnTo>
                  <a:pt x="24" y="15"/>
                </a:lnTo>
                <a:lnTo>
                  <a:pt x="17" y="19"/>
                </a:lnTo>
                <a:lnTo>
                  <a:pt x="17" y="19"/>
                </a:lnTo>
                <a:lnTo>
                  <a:pt x="28" y="9"/>
                </a:lnTo>
                <a:lnTo>
                  <a:pt x="28" y="9"/>
                </a:lnTo>
                <a:lnTo>
                  <a:pt x="33" y="10"/>
                </a:lnTo>
                <a:lnTo>
                  <a:pt x="37" y="13"/>
                </a:lnTo>
                <a:lnTo>
                  <a:pt x="40" y="17"/>
                </a:lnTo>
                <a:lnTo>
                  <a:pt x="41" y="21"/>
                </a:lnTo>
                <a:lnTo>
                  <a:pt x="41" y="26"/>
                </a:lnTo>
                <a:lnTo>
                  <a:pt x="40" y="30"/>
                </a:lnTo>
                <a:lnTo>
                  <a:pt x="38" y="34"/>
                </a:lnTo>
                <a:lnTo>
                  <a:pt x="34" y="37"/>
                </a:lnTo>
                <a:lnTo>
                  <a:pt x="34" y="37"/>
                </a:lnTo>
                <a:close/>
                <a:moveTo>
                  <a:pt x="19" y="9"/>
                </a:moveTo>
                <a:lnTo>
                  <a:pt x="19" y="9"/>
                </a:lnTo>
                <a:lnTo>
                  <a:pt x="12" y="13"/>
                </a:lnTo>
                <a:lnTo>
                  <a:pt x="12" y="13"/>
                </a:lnTo>
                <a:lnTo>
                  <a:pt x="15" y="10"/>
                </a:lnTo>
                <a:lnTo>
                  <a:pt x="19" y="9"/>
                </a:lnTo>
                <a:lnTo>
                  <a:pt x="19" y="9"/>
                </a:lnTo>
                <a:close/>
                <a:moveTo>
                  <a:pt x="11" y="14"/>
                </a:moveTo>
                <a:lnTo>
                  <a:pt x="11" y="14"/>
                </a:lnTo>
                <a:lnTo>
                  <a:pt x="11" y="15"/>
                </a:lnTo>
                <a:lnTo>
                  <a:pt x="12" y="15"/>
                </a:lnTo>
                <a:lnTo>
                  <a:pt x="12" y="15"/>
                </a:lnTo>
                <a:lnTo>
                  <a:pt x="25" y="9"/>
                </a:lnTo>
                <a:lnTo>
                  <a:pt x="25" y="9"/>
                </a:lnTo>
                <a:lnTo>
                  <a:pt x="17" y="16"/>
                </a:lnTo>
                <a:lnTo>
                  <a:pt x="8" y="23"/>
                </a:lnTo>
                <a:lnTo>
                  <a:pt x="8" y="23"/>
                </a:lnTo>
                <a:lnTo>
                  <a:pt x="8" y="23"/>
                </a:lnTo>
                <a:lnTo>
                  <a:pt x="8" y="23"/>
                </a:lnTo>
                <a:lnTo>
                  <a:pt x="9" y="18"/>
                </a:lnTo>
                <a:lnTo>
                  <a:pt x="11" y="14"/>
                </a:lnTo>
                <a:lnTo>
                  <a:pt x="11" y="14"/>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6" name="文本框 25"/>
          <p:cNvSpPr txBox="1"/>
          <p:nvPr/>
        </p:nvSpPr>
        <p:spPr>
          <a:xfrm>
            <a:off x="2864671" y="267830"/>
            <a:ext cx="6462657" cy="640080"/>
          </a:xfrm>
          <a:prstGeom prst="rect">
            <a:avLst/>
          </a:prstGeom>
          <a:noFill/>
        </p:spPr>
        <p:txBody>
          <a:bodyPr rtlCol="0" wrap="square">
            <a:spAutoFit/>
          </a:bodyPr>
          <a:lstStyle/>
          <a:p>
            <a:pPr algn="ctr"/>
            <a:r>
              <a:rPr altLang="en-US" b="1" lang="zh-CN" smtClean="0" sz="3600">
                <a:solidFill>
                  <a:schemeClr val="bg1"/>
                </a:solidFill>
                <a:latin charset="-122" panose="040b0509000000000000" pitchFamily="81" typeface="华康娃娃体W5"/>
                <a:ea charset="-122" panose="040b0509000000000000" pitchFamily="81" typeface="华康娃娃体W5"/>
              </a:rPr>
              <a:t>这里输入小标题</a:t>
            </a:r>
          </a:p>
        </p:txBody>
      </p:sp>
    </p:spTree>
    <p:extLst>
      <p:ext uri="{BB962C8B-B14F-4D97-AF65-F5344CB8AC3E}">
        <p14:creationId val="921511344"/>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grpId="0" id="5" nodeType="withEffect" presetClass="entr" presetID="2" presetSubtype="8">
                                  <p:stCondLst>
                                    <p:cond delay="250"/>
                                  </p:stCondLst>
                                  <p:childTnLst>
                                    <p:set>
                                      <p:cBhvr>
                                        <p:cTn dur="1" fill="hold" id="6">
                                          <p:stCondLst>
                                            <p:cond delay="0"/>
                                          </p:stCondLst>
                                        </p:cTn>
                                        <p:tgtEl>
                                          <p:spTgt spid="9"/>
                                        </p:tgtEl>
                                        <p:attrNameLst>
                                          <p:attrName>style.visibility</p:attrName>
                                        </p:attrNameLst>
                                      </p:cBhvr>
                                      <p:to>
                                        <p:strVal val="visible"/>
                                      </p:to>
                                    </p:set>
                                    <p:anim calcmode="lin" valueType="num">
                                      <p:cBhvr additive="base">
                                        <p:cTn dur="1500" fill="hold" id="7"/>
                                        <p:tgtEl>
                                          <p:spTgt spid="9"/>
                                        </p:tgtEl>
                                        <p:attrNameLst>
                                          <p:attrName>ppt_x</p:attrName>
                                        </p:attrNameLst>
                                      </p:cBhvr>
                                      <p:tavLst>
                                        <p:tav tm="0">
                                          <p:val>
                                            <p:strVal val="0-#ppt_w/2"/>
                                          </p:val>
                                        </p:tav>
                                        <p:tav tm="100000">
                                          <p:val>
                                            <p:strVal val="#ppt_x"/>
                                          </p:val>
                                        </p:tav>
                                      </p:tavLst>
                                    </p:anim>
                                    <p:anim calcmode="lin" valueType="num">
                                      <p:cBhvr additive="base">
                                        <p:cTn dur="1500" fill="hold" id="8"/>
                                        <p:tgtEl>
                                          <p:spTgt spid="9"/>
                                        </p:tgtEl>
                                        <p:attrNameLst>
                                          <p:attrName>ppt_y</p:attrName>
                                        </p:attrNameLst>
                                      </p:cBhvr>
                                      <p:tavLst>
                                        <p:tav tm="0">
                                          <p:val>
                                            <p:strVal val="#ppt_y"/>
                                          </p:val>
                                        </p:tav>
                                        <p:tav tm="100000">
                                          <p:val>
                                            <p:strVal val="#ppt_y"/>
                                          </p:val>
                                        </p:tav>
                                      </p:tavLst>
                                    </p:anim>
                                    <p:set>
                                      <p:cBhvr>
                                        <p:cTn dur="1" fill="hold" id="9">
                                          <p:stCondLst>
                                            <p:cond delay="0"/>
                                          </p:stCondLst>
                                        </p:cTn>
                                        <p:tgtEl>
                                          <p:spTgt spid="9"/>
                                        </p:tgtEl>
                                        <p:attrNameLst>
                                          <p:attrName>style.visibility</p:attrName>
                                        </p:attrNameLst>
                                      </p:cBhvr>
                                      <p:to>
                                        <p:strVal val="visible"/>
                                      </p:to>
                                    </p:set>
                                    <p:anim calcmode="lin" to="" valueType="num">
                                      <p:cBhvr>
                                        <p:cTn dur="1500" fill="hold" id="10">
                                          <p:stCondLst>
                                            <p:cond delay="0"/>
                                          </p:stCondLst>
                                        </p:cTn>
                                        <p:tgtEl>
                                          <p:spTgt spid="9"/>
                                        </p:tgtEl>
                                        <p:attrNameLst>
                                          <p:attrName>ppt_w</p:attrName>
                                        </p:attrNameLst>
                                      </p:cBhvr>
                                      <p:tavLst>
                                        <p:tav tm="0">
                                          <p:val>
                                            <p:strVal val="0"/>
                                          </p:val>
                                        </p:tav>
                                        <p:tav tm="100000">
                                          <p:val>
                                            <p:strVal val="#ppt_w"/>
                                          </p:val>
                                        </p:tav>
                                      </p:tavLst>
                                    </p:anim>
                                    <p:anim calcmode="lin" to="" valueType="num">
                                      <p:cBhvr>
                                        <p:cTn dur="1500" fill="hold" id="11">
                                          <p:stCondLst>
                                            <p:cond delay="0"/>
                                          </p:stCondLst>
                                        </p:cTn>
                                        <p:tgtEl>
                                          <p:spTgt spid="9"/>
                                        </p:tgtEl>
                                        <p:attrNameLst>
                                          <p:attrName>ppt_h</p:attrName>
                                        </p:attrNameLst>
                                      </p:cBhvr>
                                      <p:tavLst>
                                        <p:tav tm="0">
                                          <p:val>
                                            <p:strVal val="0"/>
                                          </p:val>
                                        </p:tav>
                                        <p:tav tm="100000">
                                          <p:val>
                                            <p:strVal val="#ppt_h"/>
                                          </p:val>
                                        </p:tav>
                                      </p:tavLst>
                                    </p:anim>
                                    <p:animEffect filter="fade">
                                      <p:cBhvr>
                                        <p:cTn dur="1500" id="12">
                                          <p:stCondLst>
                                            <p:cond delay="0"/>
                                          </p:stCondLst>
                                        </p:cTn>
                                        <p:tgtEl>
                                          <p:spTgt spid="9"/>
                                        </p:tgtEl>
                                      </p:cBhvr>
                                    </p:animEffect>
                                  </p:childTnLst>
                                </p:cTn>
                              </p:par>
                              <p:par>
                                <p:cTn decel="100000" fill="hold" grpId="0" id="13" nodeType="withEffect" presetClass="entr" presetID="2" presetSubtype="8">
                                  <p:stCondLst>
                                    <p:cond delay="250"/>
                                  </p:stCondLst>
                                  <p:childTnLst>
                                    <p:set>
                                      <p:cBhvr>
                                        <p:cTn dur="1" fill="hold" id="14">
                                          <p:stCondLst>
                                            <p:cond delay="0"/>
                                          </p:stCondLst>
                                        </p:cTn>
                                        <p:tgtEl>
                                          <p:spTgt spid="10"/>
                                        </p:tgtEl>
                                        <p:attrNameLst>
                                          <p:attrName>style.visibility</p:attrName>
                                        </p:attrNameLst>
                                      </p:cBhvr>
                                      <p:to>
                                        <p:strVal val="visible"/>
                                      </p:to>
                                    </p:set>
                                    <p:anim calcmode="lin" valueType="num">
                                      <p:cBhvr additive="base">
                                        <p:cTn dur="1500" fill="hold" id="15"/>
                                        <p:tgtEl>
                                          <p:spTgt spid="10"/>
                                        </p:tgtEl>
                                        <p:attrNameLst>
                                          <p:attrName>ppt_x</p:attrName>
                                        </p:attrNameLst>
                                      </p:cBhvr>
                                      <p:tavLst>
                                        <p:tav tm="0">
                                          <p:val>
                                            <p:strVal val="0-#ppt_w/2"/>
                                          </p:val>
                                        </p:tav>
                                        <p:tav tm="100000">
                                          <p:val>
                                            <p:strVal val="#ppt_x"/>
                                          </p:val>
                                        </p:tav>
                                      </p:tavLst>
                                    </p:anim>
                                    <p:anim calcmode="lin" valueType="num">
                                      <p:cBhvr additive="base">
                                        <p:cTn dur="1500" fill="hold" id="16"/>
                                        <p:tgtEl>
                                          <p:spTgt spid="10"/>
                                        </p:tgtEl>
                                        <p:attrNameLst>
                                          <p:attrName>ppt_y</p:attrName>
                                        </p:attrNameLst>
                                      </p:cBhvr>
                                      <p:tavLst>
                                        <p:tav tm="0">
                                          <p:val>
                                            <p:strVal val="#ppt_y"/>
                                          </p:val>
                                        </p:tav>
                                        <p:tav tm="100000">
                                          <p:val>
                                            <p:strVal val="#ppt_y"/>
                                          </p:val>
                                        </p:tav>
                                      </p:tavLst>
                                    </p:anim>
                                    <p:set>
                                      <p:cBhvr>
                                        <p:cTn dur="1" fill="hold" id="17">
                                          <p:stCondLst>
                                            <p:cond delay="0"/>
                                          </p:stCondLst>
                                        </p:cTn>
                                        <p:tgtEl>
                                          <p:spTgt spid="10"/>
                                        </p:tgtEl>
                                        <p:attrNameLst>
                                          <p:attrName>style.visibility</p:attrName>
                                        </p:attrNameLst>
                                      </p:cBhvr>
                                      <p:to>
                                        <p:strVal val="visible"/>
                                      </p:to>
                                    </p:set>
                                    <p:anim calcmode="lin" to="" valueType="num">
                                      <p:cBhvr>
                                        <p:cTn dur="1500" fill="hold" id="18">
                                          <p:stCondLst>
                                            <p:cond delay="0"/>
                                          </p:stCondLst>
                                        </p:cTn>
                                        <p:tgtEl>
                                          <p:spTgt spid="10"/>
                                        </p:tgtEl>
                                        <p:attrNameLst>
                                          <p:attrName>ppt_w</p:attrName>
                                        </p:attrNameLst>
                                      </p:cBhvr>
                                      <p:tavLst>
                                        <p:tav tm="0">
                                          <p:val>
                                            <p:strVal val="0"/>
                                          </p:val>
                                        </p:tav>
                                        <p:tav tm="100000">
                                          <p:val>
                                            <p:strVal val="#ppt_w"/>
                                          </p:val>
                                        </p:tav>
                                      </p:tavLst>
                                    </p:anim>
                                    <p:anim calcmode="lin" to="" valueType="num">
                                      <p:cBhvr>
                                        <p:cTn dur="1500" fill="hold" id="19">
                                          <p:stCondLst>
                                            <p:cond delay="0"/>
                                          </p:stCondLst>
                                        </p:cTn>
                                        <p:tgtEl>
                                          <p:spTgt spid="10"/>
                                        </p:tgtEl>
                                        <p:attrNameLst>
                                          <p:attrName>ppt_h</p:attrName>
                                        </p:attrNameLst>
                                      </p:cBhvr>
                                      <p:tavLst>
                                        <p:tav tm="0">
                                          <p:val>
                                            <p:strVal val="0"/>
                                          </p:val>
                                        </p:tav>
                                        <p:tav tm="100000">
                                          <p:val>
                                            <p:strVal val="#ppt_h"/>
                                          </p:val>
                                        </p:tav>
                                      </p:tavLst>
                                    </p:anim>
                                    <p:animEffect filter="fade">
                                      <p:cBhvr>
                                        <p:cTn dur="1500" id="20">
                                          <p:stCondLst>
                                            <p:cond delay="0"/>
                                          </p:stCondLst>
                                        </p:cTn>
                                        <p:tgtEl>
                                          <p:spTgt spid="10"/>
                                        </p:tgtEl>
                                      </p:cBhvr>
                                    </p:animEffect>
                                  </p:childTnLst>
                                </p:cTn>
                              </p:par>
                              <p:par>
                                <p:cTn decel="100000" fill="hold" grpId="0" id="21" nodeType="withEffect" presetClass="entr" presetID="2" presetSubtype="8">
                                  <p:stCondLst>
                                    <p:cond delay="250"/>
                                  </p:stCondLst>
                                  <p:childTnLst>
                                    <p:set>
                                      <p:cBhvr>
                                        <p:cTn dur="1" fill="hold" id="22">
                                          <p:stCondLst>
                                            <p:cond delay="0"/>
                                          </p:stCondLst>
                                        </p:cTn>
                                        <p:tgtEl>
                                          <p:spTgt spid="11"/>
                                        </p:tgtEl>
                                        <p:attrNameLst>
                                          <p:attrName>style.visibility</p:attrName>
                                        </p:attrNameLst>
                                      </p:cBhvr>
                                      <p:to>
                                        <p:strVal val="visible"/>
                                      </p:to>
                                    </p:set>
                                    <p:anim calcmode="lin" valueType="num">
                                      <p:cBhvr additive="base">
                                        <p:cTn dur="1500" fill="hold" id="23"/>
                                        <p:tgtEl>
                                          <p:spTgt spid="11"/>
                                        </p:tgtEl>
                                        <p:attrNameLst>
                                          <p:attrName>ppt_x</p:attrName>
                                        </p:attrNameLst>
                                      </p:cBhvr>
                                      <p:tavLst>
                                        <p:tav tm="0">
                                          <p:val>
                                            <p:strVal val="0-#ppt_w/2"/>
                                          </p:val>
                                        </p:tav>
                                        <p:tav tm="100000">
                                          <p:val>
                                            <p:strVal val="#ppt_x"/>
                                          </p:val>
                                        </p:tav>
                                      </p:tavLst>
                                    </p:anim>
                                    <p:anim calcmode="lin" valueType="num">
                                      <p:cBhvr additive="base">
                                        <p:cTn dur="1500" fill="hold" id="24"/>
                                        <p:tgtEl>
                                          <p:spTgt spid="11"/>
                                        </p:tgtEl>
                                        <p:attrNameLst>
                                          <p:attrName>ppt_y</p:attrName>
                                        </p:attrNameLst>
                                      </p:cBhvr>
                                      <p:tavLst>
                                        <p:tav tm="0">
                                          <p:val>
                                            <p:strVal val="#ppt_y"/>
                                          </p:val>
                                        </p:tav>
                                        <p:tav tm="100000">
                                          <p:val>
                                            <p:strVal val="#ppt_y"/>
                                          </p:val>
                                        </p:tav>
                                      </p:tavLst>
                                    </p:anim>
                                    <p:set>
                                      <p:cBhvr>
                                        <p:cTn dur="1" fill="hold" id="25">
                                          <p:stCondLst>
                                            <p:cond delay="0"/>
                                          </p:stCondLst>
                                        </p:cTn>
                                        <p:tgtEl>
                                          <p:spTgt spid="11"/>
                                        </p:tgtEl>
                                        <p:attrNameLst>
                                          <p:attrName>style.visibility</p:attrName>
                                        </p:attrNameLst>
                                      </p:cBhvr>
                                      <p:to>
                                        <p:strVal val="visible"/>
                                      </p:to>
                                    </p:set>
                                    <p:anim calcmode="lin" to="" valueType="num">
                                      <p:cBhvr>
                                        <p:cTn dur="1500" fill="hold" id="26">
                                          <p:stCondLst>
                                            <p:cond delay="0"/>
                                          </p:stCondLst>
                                        </p:cTn>
                                        <p:tgtEl>
                                          <p:spTgt spid="11"/>
                                        </p:tgtEl>
                                        <p:attrNameLst>
                                          <p:attrName>ppt_w</p:attrName>
                                        </p:attrNameLst>
                                      </p:cBhvr>
                                      <p:tavLst>
                                        <p:tav tm="0">
                                          <p:val>
                                            <p:strVal val="0"/>
                                          </p:val>
                                        </p:tav>
                                        <p:tav tm="100000">
                                          <p:val>
                                            <p:strVal val="#ppt_w"/>
                                          </p:val>
                                        </p:tav>
                                      </p:tavLst>
                                    </p:anim>
                                    <p:anim calcmode="lin" to="" valueType="num">
                                      <p:cBhvr>
                                        <p:cTn dur="1500" fill="hold" id="27">
                                          <p:stCondLst>
                                            <p:cond delay="0"/>
                                          </p:stCondLst>
                                        </p:cTn>
                                        <p:tgtEl>
                                          <p:spTgt spid="11"/>
                                        </p:tgtEl>
                                        <p:attrNameLst>
                                          <p:attrName>ppt_h</p:attrName>
                                        </p:attrNameLst>
                                      </p:cBhvr>
                                      <p:tavLst>
                                        <p:tav tm="0">
                                          <p:val>
                                            <p:strVal val="0"/>
                                          </p:val>
                                        </p:tav>
                                        <p:tav tm="100000">
                                          <p:val>
                                            <p:strVal val="#ppt_h"/>
                                          </p:val>
                                        </p:tav>
                                      </p:tavLst>
                                    </p:anim>
                                    <p:animEffect filter="fade">
                                      <p:cBhvr>
                                        <p:cTn dur="1500" id="28">
                                          <p:stCondLst>
                                            <p:cond delay="0"/>
                                          </p:stCondLst>
                                        </p:cTn>
                                        <p:tgtEl>
                                          <p:spTgt spid="11"/>
                                        </p:tgtEl>
                                      </p:cBhvr>
                                    </p:animEffect>
                                  </p:childTnLst>
                                </p:cTn>
                              </p:par>
                              <p:par>
                                <p:cTn decel="100000" fill="hold" grpId="0" id="29" nodeType="withEffect" presetClass="entr" presetID="2" presetSubtype="8">
                                  <p:stCondLst>
                                    <p:cond delay="250"/>
                                  </p:stCondLst>
                                  <p:childTnLst>
                                    <p:set>
                                      <p:cBhvr>
                                        <p:cTn dur="1" fill="hold" id="30">
                                          <p:stCondLst>
                                            <p:cond delay="0"/>
                                          </p:stCondLst>
                                        </p:cTn>
                                        <p:tgtEl>
                                          <p:spTgt spid="12"/>
                                        </p:tgtEl>
                                        <p:attrNameLst>
                                          <p:attrName>style.visibility</p:attrName>
                                        </p:attrNameLst>
                                      </p:cBhvr>
                                      <p:to>
                                        <p:strVal val="visible"/>
                                      </p:to>
                                    </p:set>
                                    <p:anim calcmode="lin" valueType="num">
                                      <p:cBhvr additive="base">
                                        <p:cTn dur="1500" fill="hold" id="31"/>
                                        <p:tgtEl>
                                          <p:spTgt spid="12"/>
                                        </p:tgtEl>
                                        <p:attrNameLst>
                                          <p:attrName>ppt_x</p:attrName>
                                        </p:attrNameLst>
                                      </p:cBhvr>
                                      <p:tavLst>
                                        <p:tav tm="0">
                                          <p:val>
                                            <p:strVal val="0-#ppt_w/2"/>
                                          </p:val>
                                        </p:tav>
                                        <p:tav tm="100000">
                                          <p:val>
                                            <p:strVal val="#ppt_x"/>
                                          </p:val>
                                        </p:tav>
                                      </p:tavLst>
                                    </p:anim>
                                    <p:anim calcmode="lin" valueType="num">
                                      <p:cBhvr additive="base">
                                        <p:cTn dur="1500" fill="hold" id="32"/>
                                        <p:tgtEl>
                                          <p:spTgt spid="12"/>
                                        </p:tgtEl>
                                        <p:attrNameLst>
                                          <p:attrName>ppt_y</p:attrName>
                                        </p:attrNameLst>
                                      </p:cBhvr>
                                      <p:tavLst>
                                        <p:tav tm="0">
                                          <p:val>
                                            <p:strVal val="#ppt_y"/>
                                          </p:val>
                                        </p:tav>
                                        <p:tav tm="100000">
                                          <p:val>
                                            <p:strVal val="#ppt_y"/>
                                          </p:val>
                                        </p:tav>
                                      </p:tavLst>
                                    </p:anim>
                                    <p:set>
                                      <p:cBhvr>
                                        <p:cTn dur="1" fill="hold" id="33">
                                          <p:stCondLst>
                                            <p:cond delay="0"/>
                                          </p:stCondLst>
                                        </p:cTn>
                                        <p:tgtEl>
                                          <p:spTgt spid="12"/>
                                        </p:tgtEl>
                                        <p:attrNameLst>
                                          <p:attrName>style.visibility</p:attrName>
                                        </p:attrNameLst>
                                      </p:cBhvr>
                                      <p:to>
                                        <p:strVal val="visible"/>
                                      </p:to>
                                    </p:set>
                                    <p:anim calcmode="lin" to="" valueType="num">
                                      <p:cBhvr>
                                        <p:cTn dur="1500" fill="hold" id="34">
                                          <p:stCondLst>
                                            <p:cond delay="0"/>
                                          </p:stCondLst>
                                        </p:cTn>
                                        <p:tgtEl>
                                          <p:spTgt spid="12"/>
                                        </p:tgtEl>
                                        <p:attrNameLst>
                                          <p:attrName>ppt_w</p:attrName>
                                        </p:attrNameLst>
                                      </p:cBhvr>
                                      <p:tavLst>
                                        <p:tav tm="0">
                                          <p:val>
                                            <p:strVal val="0"/>
                                          </p:val>
                                        </p:tav>
                                        <p:tav tm="100000">
                                          <p:val>
                                            <p:strVal val="#ppt_w"/>
                                          </p:val>
                                        </p:tav>
                                      </p:tavLst>
                                    </p:anim>
                                    <p:anim calcmode="lin" to="" valueType="num">
                                      <p:cBhvr>
                                        <p:cTn dur="1500" fill="hold" id="35">
                                          <p:stCondLst>
                                            <p:cond delay="0"/>
                                          </p:stCondLst>
                                        </p:cTn>
                                        <p:tgtEl>
                                          <p:spTgt spid="12"/>
                                        </p:tgtEl>
                                        <p:attrNameLst>
                                          <p:attrName>ppt_h</p:attrName>
                                        </p:attrNameLst>
                                      </p:cBhvr>
                                      <p:tavLst>
                                        <p:tav tm="0">
                                          <p:val>
                                            <p:strVal val="0"/>
                                          </p:val>
                                        </p:tav>
                                        <p:tav tm="100000">
                                          <p:val>
                                            <p:strVal val="#ppt_h"/>
                                          </p:val>
                                        </p:tav>
                                      </p:tavLst>
                                    </p:anim>
                                    <p:animEffect filter="fade">
                                      <p:cBhvr>
                                        <p:cTn dur="1500" id="36">
                                          <p:stCondLst>
                                            <p:cond delay="0"/>
                                          </p:stCondLst>
                                        </p:cTn>
                                        <p:tgtEl>
                                          <p:spTgt spid="12"/>
                                        </p:tgtEl>
                                      </p:cBhvr>
                                    </p:animEffect>
                                  </p:childTnLst>
                                </p:cTn>
                              </p:par>
                              <p:par>
                                <p:cTn decel="100000" fill="hold" grpId="0" id="37" nodeType="withEffect" presetClass="entr" presetID="2" presetSubtype="8">
                                  <p:stCondLst>
                                    <p:cond delay="250"/>
                                  </p:stCondLst>
                                  <p:childTnLst>
                                    <p:set>
                                      <p:cBhvr>
                                        <p:cTn dur="1" fill="hold" id="38">
                                          <p:stCondLst>
                                            <p:cond delay="0"/>
                                          </p:stCondLst>
                                        </p:cTn>
                                        <p:tgtEl>
                                          <p:spTgt spid="13"/>
                                        </p:tgtEl>
                                        <p:attrNameLst>
                                          <p:attrName>style.visibility</p:attrName>
                                        </p:attrNameLst>
                                      </p:cBhvr>
                                      <p:to>
                                        <p:strVal val="visible"/>
                                      </p:to>
                                    </p:set>
                                    <p:anim calcmode="lin" valueType="num">
                                      <p:cBhvr additive="base">
                                        <p:cTn dur="1500" fill="hold" id="39"/>
                                        <p:tgtEl>
                                          <p:spTgt spid="13"/>
                                        </p:tgtEl>
                                        <p:attrNameLst>
                                          <p:attrName>ppt_x</p:attrName>
                                        </p:attrNameLst>
                                      </p:cBhvr>
                                      <p:tavLst>
                                        <p:tav tm="0">
                                          <p:val>
                                            <p:strVal val="0-#ppt_w/2"/>
                                          </p:val>
                                        </p:tav>
                                        <p:tav tm="100000">
                                          <p:val>
                                            <p:strVal val="#ppt_x"/>
                                          </p:val>
                                        </p:tav>
                                      </p:tavLst>
                                    </p:anim>
                                    <p:anim calcmode="lin" valueType="num">
                                      <p:cBhvr additive="base">
                                        <p:cTn dur="1500" fill="hold" id="40"/>
                                        <p:tgtEl>
                                          <p:spTgt spid="13"/>
                                        </p:tgtEl>
                                        <p:attrNameLst>
                                          <p:attrName>ppt_y</p:attrName>
                                        </p:attrNameLst>
                                      </p:cBhvr>
                                      <p:tavLst>
                                        <p:tav tm="0">
                                          <p:val>
                                            <p:strVal val="#ppt_y"/>
                                          </p:val>
                                        </p:tav>
                                        <p:tav tm="100000">
                                          <p:val>
                                            <p:strVal val="#ppt_y"/>
                                          </p:val>
                                        </p:tav>
                                      </p:tavLst>
                                    </p:anim>
                                    <p:set>
                                      <p:cBhvr>
                                        <p:cTn dur="1" fill="hold" id="41">
                                          <p:stCondLst>
                                            <p:cond delay="0"/>
                                          </p:stCondLst>
                                        </p:cTn>
                                        <p:tgtEl>
                                          <p:spTgt spid="13"/>
                                        </p:tgtEl>
                                        <p:attrNameLst>
                                          <p:attrName>style.visibility</p:attrName>
                                        </p:attrNameLst>
                                      </p:cBhvr>
                                      <p:to>
                                        <p:strVal val="visible"/>
                                      </p:to>
                                    </p:set>
                                    <p:anim calcmode="lin" to="" valueType="num">
                                      <p:cBhvr>
                                        <p:cTn dur="1500" fill="hold" id="42">
                                          <p:stCondLst>
                                            <p:cond delay="0"/>
                                          </p:stCondLst>
                                        </p:cTn>
                                        <p:tgtEl>
                                          <p:spTgt spid="13"/>
                                        </p:tgtEl>
                                        <p:attrNameLst>
                                          <p:attrName>ppt_w</p:attrName>
                                        </p:attrNameLst>
                                      </p:cBhvr>
                                      <p:tavLst>
                                        <p:tav tm="0">
                                          <p:val>
                                            <p:strVal val="0"/>
                                          </p:val>
                                        </p:tav>
                                        <p:tav tm="100000">
                                          <p:val>
                                            <p:strVal val="#ppt_w"/>
                                          </p:val>
                                        </p:tav>
                                      </p:tavLst>
                                    </p:anim>
                                    <p:anim calcmode="lin" to="" valueType="num">
                                      <p:cBhvr>
                                        <p:cTn dur="1500" fill="hold" id="43">
                                          <p:stCondLst>
                                            <p:cond delay="0"/>
                                          </p:stCondLst>
                                        </p:cTn>
                                        <p:tgtEl>
                                          <p:spTgt spid="13"/>
                                        </p:tgtEl>
                                        <p:attrNameLst>
                                          <p:attrName>ppt_h</p:attrName>
                                        </p:attrNameLst>
                                      </p:cBhvr>
                                      <p:tavLst>
                                        <p:tav tm="0">
                                          <p:val>
                                            <p:strVal val="0"/>
                                          </p:val>
                                        </p:tav>
                                        <p:tav tm="100000">
                                          <p:val>
                                            <p:strVal val="#ppt_h"/>
                                          </p:val>
                                        </p:tav>
                                      </p:tavLst>
                                    </p:anim>
                                    <p:animEffect filter="fade">
                                      <p:cBhvr>
                                        <p:cTn dur="1500" id="44">
                                          <p:stCondLst>
                                            <p:cond delay="0"/>
                                          </p:stCondLst>
                                        </p:cTn>
                                        <p:tgtEl>
                                          <p:spTgt spid="13"/>
                                        </p:tgtEl>
                                      </p:cBhvr>
                                    </p:animEffect>
                                  </p:childTnLst>
                                </p:cTn>
                              </p:par>
                              <p:par>
                                <p:cTn decel="100000" fill="hold" grpId="0" id="45" nodeType="withEffect" presetClass="entr" presetID="2" presetSubtype="8">
                                  <p:stCondLst>
                                    <p:cond delay="250"/>
                                  </p:stCondLst>
                                  <p:childTnLst>
                                    <p:set>
                                      <p:cBhvr>
                                        <p:cTn dur="1" fill="hold" id="46">
                                          <p:stCondLst>
                                            <p:cond delay="0"/>
                                          </p:stCondLst>
                                        </p:cTn>
                                        <p:tgtEl>
                                          <p:spTgt spid="14"/>
                                        </p:tgtEl>
                                        <p:attrNameLst>
                                          <p:attrName>style.visibility</p:attrName>
                                        </p:attrNameLst>
                                      </p:cBhvr>
                                      <p:to>
                                        <p:strVal val="visible"/>
                                      </p:to>
                                    </p:set>
                                    <p:anim calcmode="lin" valueType="num">
                                      <p:cBhvr additive="base">
                                        <p:cTn dur="1500" fill="hold" id="47"/>
                                        <p:tgtEl>
                                          <p:spTgt spid="14"/>
                                        </p:tgtEl>
                                        <p:attrNameLst>
                                          <p:attrName>ppt_x</p:attrName>
                                        </p:attrNameLst>
                                      </p:cBhvr>
                                      <p:tavLst>
                                        <p:tav tm="0">
                                          <p:val>
                                            <p:strVal val="0-#ppt_w/2"/>
                                          </p:val>
                                        </p:tav>
                                        <p:tav tm="100000">
                                          <p:val>
                                            <p:strVal val="#ppt_x"/>
                                          </p:val>
                                        </p:tav>
                                      </p:tavLst>
                                    </p:anim>
                                    <p:anim calcmode="lin" valueType="num">
                                      <p:cBhvr additive="base">
                                        <p:cTn dur="1500" fill="hold" id="48"/>
                                        <p:tgtEl>
                                          <p:spTgt spid="14"/>
                                        </p:tgtEl>
                                        <p:attrNameLst>
                                          <p:attrName>ppt_y</p:attrName>
                                        </p:attrNameLst>
                                      </p:cBhvr>
                                      <p:tavLst>
                                        <p:tav tm="0">
                                          <p:val>
                                            <p:strVal val="#ppt_y"/>
                                          </p:val>
                                        </p:tav>
                                        <p:tav tm="100000">
                                          <p:val>
                                            <p:strVal val="#ppt_y"/>
                                          </p:val>
                                        </p:tav>
                                      </p:tavLst>
                                    </p:anim>
                                    <p:set>
                                      <p:cBhvr>
                                        <p:cTn dur="1" fill="hold" id="49">
                                          <p:stCondLst>
                                            <p:cond delay="0"/>
                                          </p:stCondLst>
                                        </p:cTn>
                                        <p:tgtEl>
                                          <p:spTgt spid="14"/>
                                        </p:tgtEl>
                                        <p:attrNameLst>
                                          <p:attrName>style.visibility</p:attrName>
                                        </p:attrNameLst>
                                      </p:cBhvr>
                                      <p:to>
                                        <p:strVal val="visible"/>
                                      </p:to>
                                    </p:set>
                                    <p:anim calcmode="lin" to="" valueType="num">
                                      <p:cBhvr>
                                        <p:cTn dur="1500" fill="hold" id="50">
                                          <p:stCondLst>
                                            <p:cond delay="0"/>
                                          </p:stCondLst>
                                        </p:cTn>
                                        <p:tgtEl>
                                          <p:spTgt spid="14"/>
                                        </p:tgtEl>
                                        <p:attrNameLst>
                                          <p:attrName>ppt_w</p:attrName>
                                        </p:attrNameLst>
                                      </p:cBhvr>
                                      <p:tavLst>
                                        <p:tav tm="0">
                                          <p:val>
                                            <p:strVal val="0"/>
                                          </p:val>
                                        </p:tav>
                                        <p:tav tm="100000">
                                          <p:val>
                                            <p:strVal val="#ppt_w"/>
                                          </p:val>
                                        </p:tav>
                                      </p:tavLst>
                                    </p:anim>
                                    <p:anim calcmode="lin" to="" valueType="num">
                                      <p:cBhvr>
                                        <p:cTn dur="1500" fill="hold" id="51">
                                          <p:stCondLst>
                                            <p:cond delay="0"/>
                                          </p:stCondLst>
                                        </p:cTn>
                                        <p:tgtEl>
                                          <p:spTgt spid="14"/>
                                        </p:tgtEl>
                                        <p:attrNameLst>
                                          <p:attrName>ppt_h</p:attrName>
                                        </p:attrNameLst>
                                      </p:cBhvr>
                                      <p:tavLst>
                                        <p:tav tm="0">
                                          <p:val>
                                            <p:strVal val="0"/>
                                          </p:val>
                                        </p:tav>
                                        <p:tav tm="100000">
                                          <p:val>
                                            <p:strVal val="#ppt_h"/>
                                          </p:val>
                                        </p:tav>
                                      </p:tavLst>
                                    </p:anim>
                                    <p:animEffect filter="fade">
                                      <p:cBhvr>
                                        <p:cTn dur="1500" id="52">
                                          <p:stCondLst>
                                            <p:cond delay="0"/>
                                          </p:stCondLst>
                                        </p:cTn>
                                        <p:tgtEl>
                                          <p:spTgt spid="14"/>
                                        </p:tgtEl>
                                      </p:cBhvr>
                                    </p:animEffect>
                                  </p:childTnLst>
                                </p:cTn>
                              </p:par>
                              <p:par>
                                <p:cTn decel="100000" fill="hold" grpId="0" id="53" nodeType="withEffect" presetClass="entr" presetID="2" presetSubtype="8">
                                  <p:stCondLst>
                                    <p:cond delay="250"/>
                                  </p:stCondLst>
                                  <p:childTnLst>
                                    <p:set>
                                      <p:cBhvr>
                                        <p:cTn dur="1" fill="hold" id="54">
                                          <p:stCondLst>
                                            <p:cond delay="0"/>
                                          </p:stCondLst>
                                        </p:cTn>
                                        <p:tgtEl>
                                          <p:spTgt spid="15"/>
                                        </p:tgtEl>
                                        <p:attrNameLst>
                                          <p:attrName>style.visibility</p:attrName>
                                        </p:attrNameLst>
                                      </p:cBhvr>
                                      <p:to>
                                        <p:strVal val="visible"/>
                                      </p:to>
                                    </p:set>
                                    <p:anim calcmode="lin" valueType="num">
                                      <p:cBhvr additive="base">
                                        <p:cTn dur="1500" fill="hold" id="55"/>
                                        <p:tgtEl>
                                          <p:spTgt spid="15"/>
                                        </p:tgtEl>
                                        <p:attrNameLst>
                                          <p:attrName>ppt_x</p:attrName>
                                        </p:attrNameLst>
                                      </p:cBhvr>
                                      <p:tavLst>
                                        <p:tav tm="0">
                                          <p:val>
                                            <p:strVal val="0-#ppt_w/2"/>
                                          </p:val>
                                        </p:tav>
                                        <p:tav tm="100000">
                                          <p:val>
                                            <p:strVal val="#ppt_x"/>
                                          </p:val>
                                        </p:tav>
                                      </p:tavLst>
                                    </p:anim>
                                    <p:anim calcmode="lin" valueType="num">
                                      <p:cBhvr additive="base">
                                        <p:cTn dur="1500" fill="hold" id="56"/>
                                        <p:tgtEl>
                                          <p:spTgt spid="15"/>
                                        </p:tgtEl>
                                        <p:attrNameLst>
                                          <p:attrName>ppt_y</p:attrName>
                                        </p:attrNameLst>
                                      </p:cBhvr>
                                      <p:tavLst>
                                        <p:tav tm="0">
                                          <p:val>
                                            <p:strVal val="#ppt_y"/>
                                          </p:val>
                                        </p:tav>
                                        <p:tav tm="100000">
                                          <p:val>
                                            <p:strVal val="#ppt_y"/>
                                          </p:val>
                                        </p:tav>
                                      </p:tavLst>
                                    </p:anim>
                                    <p:set>
                                      <p:cBhvr>
                                        <p:cTn dur="1" fill="hold" id="57">
                                          <p:stCondLst>
                                            <p:cond delay="0"/>
                                          </p:stCondLst>
                                        </p:cTn>
                                        <p:tgtEl>
                                          <p:spTgt spid="15"/>
                                        </p:tgtEl>
                                        <p:attrNameLst>
                                          <p:attrName>style.visibility</p:attrName>
                                        </p:attrNameLst>
                                      </p:cBhvr>
                                      <p:to>
                                        <p:strVal val="visible"/>
                                      </p:to>
                                    </p:set>
                                    <p:anim calcmode="lin" to="" valueType="num">
                                      <p:cBhvr>
                                        <p:cTn dur="1500" fill="hold" id="58">
                                          <p:stCondLst>
                                            <p:cond delay="0"/>
                                          </p:stCondLst>
                                        </p:cTn>
                                        <p:tgtEl>
                                          <p:spTgt spid="15"/>
                                        </p:tgtEl>
                                        <p:attrNameLst>
                                          <p:attrName>ppt_w</p:attrName>
                                        </p:attrNameLst>
                                      </p:cBhvr>
                                      <p:tavLst>
                                        <p:tav tm="0">
                                          <p:val>
                                            <p:strVal val="0"/>
                                          </p:val>
                                        </p:tav>
                                        <p:tav tm="100000">
                                          <p:val>
                                            <p:strVal val="#ppt_w"/>
                                          </p:val>
                                        </p:tav>
                                      </p:tavLst>
                                    </p:anim>
                                    <p:anim calcmode="lin" to="" valueType="num">
                                      <p:cBhvr>
                                        <p:cTn dur="1500" fill="hold" id="59">
                                          <p:stCondLst>
                                            <p:cond delay="0"/>
                                          </p:stCondLst>
                                        </p:cTn>
                                        <p:tgtEl>
                                          <p:spTgt spid="15"/>
                                        </p:tgtEl>
                                        <p:attrNameLst>
                                          <p:attrName>ppt_h</p:attrName>
                                        </p:attrNameLst>
                                      </p:cBhvr>
                                      <p:tavLst>
                                        <p:tav tm="0">
                                          <p:val>
                                            <p:strVal val="0"/>
                                          </p:val>
                                        </p:tav>
                                        <p:tav tm="100000">
                                          <p:val>
                                            <p:strVal val="#ppt_h"/>
                                          </p:val>
                                        </p:tav>
                                      </p:tavLst>
                                    </p:anim>
                                    <p:animEffect filter="fade">
                                      <p:cBhvr>
                                        <p:cTn dur="1500" id="60">
                                          <p:stCondLst>
                                            <p:cond delay="0"/>
                                          </p:stCondLst>
                                        </p:cTn>
                                        <p:tgtEl>
                                          <p:spTgt spid="15"/>
                                        </p:tgtEl>
                                      </p:cBhvr>
                                    </p:animEffect>
                                  </p:childTnLst>
                                </p:cTn>
                              </p:par>
                              <p:par>
                                <p:cTn decel="100000" fill="hold" grpId="0" id="61" nodeType="withEffect" presetClass="entr" presetID="2" presetSubtype="8">
                                  <p:stCondLst>
                                    <p:cond delay="250"/>
                                  </p:stCondLst>
                                  <p:childTnLst>
                                    <p:set>
                                      <p:cBhvr>
                                        <p:cTn dur="1" fill="hold" id="62">
                                          <p:stCondLst>
                                            <p:cond delay="0"/>
                                          </p:stCondLst>
                                        </p:cTn>
                                        <p:tgtEl>
                                          <p:spTgt spid="16"/>
                                        </p:tgtEl>
                                        <p:attrNameLst>
                                          <p:attrName>style.visibility</p:attrName>
                                        </p:attrNameLst>
                                      </p:cBhvr>
                                      <p:to>
                                        <p:strVal val="visible"/>
                                      </p:to>
                                    </p:set>
                                    <p:anim calcmode="lin" valueType="num">
                                      <p:cBhvr additive="base">
                                        <p:cTn dur="1500" fill="hold" id="63"/>
                                        <p:tgtEl>
                                          <p:spTgt spid="16"/>
                                        </p:tgtEl>
                                        <p:attrNameLst>
                                          <p:attrName>ppt_x</p:attrName>
                                        </p:attrNameLst>
                                      </p:cBhvr>
                                      <p:tavLst>
                                        <p:tav tm="0">
                                          <p:val>
                                            <p:strVal val="0-#ppt_w/2"/>
                                          </p:val>
                                        </p:tav>
                                        <p:tav tm="100000">
                                          <p:val>
                                            <p:strVal val="#ppt_x"/>
                                          </p:val>
                                        </p:tav>
                                      </p:tavLst>
                                    </p:anim>
                                    <p:anim calcmode="lin" valueType="num">
                                      <p:cBhvr additive="base">
                                        <p:cTn dur="1500" fill="hold" id="64"/>
                                        <p:tgtEl>
                                          <p:spTgt spid="16"/>
                                        </p:tgtEl>
                                        <p:attrNameLst>
                                          <p:attrName>ppt_y</p:attrName>
                                        </p:attrNameLst>
                                      </p:cBhvr>
                                      <p:tavLst>
                                        <p:tav tm="0">
                                          <p:val>
                                            <p:strVal val="#ppt_y"/>
                                          </p:val>
                                        </p:tav>
                                        <p:tav tm="100000">
                                          <p:val>
                                            <p:strVal val="#ppt_y"/>
                                          </p:val>
                                        </p:tav>
                                      </p:tavLst>
                                    </p:anim>
                                    <p:set>
                                      <p:cBhvr>
                                        <p:cTn dur="1" fill="hold" id="65">
                                          <p:stCondLst>
                                            <p:cond delay="0"/>
                                          </p:stCondLst>
                                        </p:cTn>
                                        <p:tgtEl>
                                          <p:spTgt spid="16"/>
                                        </p:tgtEl>
                                        <p:attrNameLst>
                                          <p:attrName>style.visibility</p:attrName>
                                        </p:attrNameLst>
                                      </p:cBhvr>
                                      <p:to>
                                        <p:strVal val="visible"/>
                                      </p:to>
                                    </p:set>
                                    <p:anim calcmode="lin" to="" valueType="num">
                                      <p:cBhvr>
                                        <p:cTn dur="1500" fill="hold" id="66">
                                          <p:stCondLst>
                                            <p:cond delay="0"/>
                                          </p:stCondLst>
                                        </p:cTn>
                                        <p:tgtEl>
                                          <p:spTgt spid="16"/>
                                        </p:tgtEl>
                                        <p:attrNameLst>
                                          <p:attrName>ppt_w</p:attrName>
                                        </p:attrNameLst>
                                      </p:cBhvr>
                                      <p:tavLst>
                                        <p:tav tm="0">
                                          <p:val>
                                            <p:strVal val="0"/>
                                          </p:val>
                                        </p:tav>
                                        <p:tav tm="100000">
                                          <p:val>
                                            <p:strVal val="#ppt_w"/>
                                          </p:val>
                                        </p:tav>
                                      </p:tavLst>
                                    </p:anim>
                                    <p:anim calcmode="lin" to="" valueType="num">
                                      <p:cBhvr>
                                        <p:cTn dur="1500" fill="hold" id="67">
                                          <p:stCondLst>
                                            <p:cond delay="0"/>
                                          </p:stCondLst>
                                        </p:cTn>
                                        <p:tgtEl>
                                          <p:spTgt spid="16"/>
                                        </p:tgtEl>
                                        <p:attrNameLst>
                                          <p:attrName>ppt_h</p:attrName>
                                        </p:attrNameLst>
                                      </p:cBhvr>
                                      <p:tavLst>
                                        <p:tav tm="0">
                                          <p:val>
                                            <p:strVal val="0"/>
                                          </p:val>
                                        </p:tav>
                                        <p:tav tm="100000">
                                          <p:val>
                                            <p:strVal val="#ppt_h"/>
                                          </p:val>
                                        </p:tav>
                                      </p:tavLst>
                                    </p:anim>
                                    <p:animEffect filter="fade">
                                      <p:cBhvr>
                                        <p:cTn dur="1500" id="68">
                                          <p:stCondLst>
                                            <p:cond delay="0"/>
                                          </p:stCondLst>
                                        </p:cTn>
                                        <p:tgtEl>
                                          <p:spTgt spid="16"/>
                                        </p:tgtEl>
                                      </p:cBhvr>
                                    </p:animEffect>
                                  </p:childTnLst>
                                </p:cTn>
                              </p:par>
                              <p:par>
                                <p:cTn decel="100000" fill="hold" grpId="0" id="69" nodeType="withEffect" presetClass="entr" presetID="2" presetSubtype="2">
                                  <p:stCondLst>
                                    <p:cond delay="250"/>
                                  </p:stCondLst>
                                  <p:childTnLst>
                                    <p:set>
                                      <p:cBhvr>
                                        <p:cTn dur="1" fill="hold" id="70">
                                          <p:stCondLst>
                                            <p:cond delay="0"/>
                                          </p:stCondLst>
                                        </p:cTn>
                                        <p:tgtEl>
                                          <p:spTgt spid="7"/>
                                        </p:tgtEl>
                                        <p:attrNameLst>
                                          <p:attrName>style.visibility</p:attrName>
                                        </p:attrNameLst>
                                      </p:cBhvr>
                                      <p:to>
                                        <p:strVal val="visible"/>
                                      </p:to>
                                    </p:set>
                                    <p:anim calcmode="lin" valueType="num">
                                      <p:cBhvr additive="base">
                                        <p:cTn dur="1500" fill="hold" id="71"/>
                                        <p:tgtEl>
                                          <p:spTgt spid="7"/>
                                        </p:tgtEl>
                                        <p:attrNameLst>
                                          <p:attrName>ppt_x</p:attrName>
                                        </p:attrNameLst>
                                      </p:cBhvr>
                                      <p:tavLst>
                                        <p:tav tm="0">
                                          <p:val>
                                            <p:strVal val="1+#ppt_w/2"/>
                                          </p:val>
                                        </p:tav>
                                        <p:tav tm="100000">
                                          <p:val>
                                            <p:strVal val="#ppt_x"/>
                                          </p:val>
                                        </p:tav>
                                      </p:tavLst>
                                    </p:anim>
                                    <p:anim calcmode="lin" valueType="num">
                                      <p:cBhvr additive="base">
                                        <p:cTn dur="1500" fill="hold" id="72"/>
                                        <p:tgtEl>
                                          <p:spTgt spid="7"/>
                                        </p:tgtEl>
                                        <p:attrNameLst>
                                          <p:attrName>ppt_y</p:attrName>
                                        </p:attrNameLst>
                                      </p:cBhvr>
                                      <p:tavLst>
                                        <p:tav tm="0">
                                          <p:val>
                                            <p:strVal val="#ppt_y"/>
                                          </p:val>
                                        </p:tav>
                                        <p:tav tm="100000">
                                          <p:val>
                                            <p:strVal val="#ppt_y"/>
                                          </p:val>
                                        </p:tav>
                                      </p:tavLst>
                                    </p:anim>
                                  </p:childTnLst>
                                </p:cTn>
                              </p:par>
                              <p:par>
                                <p:cTn decel="100000" fill="hold" grpId="0" id="73" nodeType="withEffect" presetClass="entr" presetID="2" presetSubtype="2">
                                  <p:stCondLst>
                                    <p:cond delay="250"/>
                                  </p:stCondLst>
                                  <p:childTnLst>
                                    <p:set>
                                      <p:cBhvr>
                                        <p:cTn dur="1" fill="hold" id="74">
                                          <p:stCondLst>
                                            <p:cond delay="0"/>
                                          </p:stCondLst>
                                        </p:cTn>
                                        <p:tgtEl>
                                          <p:spTgt spid="8"/>
                                        </p:tgtEl>
                                        <p:attrNameLst>
                                          <p:attrName>style.visibility</p:attrName>
                                        </p:attrNameLst>
                                      </p:cBhvr>
                                      <p:to>
                                        <p:strVal val="visible"/>
                                      </p:to>
                                    </p:set>
                                    <p:anim calcmode="lin" valueType="num">
                                      <p:cBhvr additive="base">
                                        <p:cTn dur="1500" fill="hold" id="75"/>
                                        <p:tgtEl>
                                          <p:spTgt spid="8"/>
                                        </p:tgtEl>
                                        <p:attrNameLst>
                                          <p:attrName>ppt_x</p:attrName>
                                        </p:attrNameLst>
                                      </p:cBhvr>
                                      <p:tavLst>
                                        <p:tav tm="0">
                                          <p:val>
                                            <p:strVal val="1+#ppt_w/2"/>
                                          </p:val>
                                        </p:tav>
                                        <p:tav tm="100000">
                                          <p:val>
                                            <p:strVal val="#ppt_x"/>
                                          </p:val>
                                        </p:tav>
                                      </p:tavLst>
                                    </p:anim>
                                    <p:anim calcmode="lin" valueType="num">
                                      <p:cBhvr additive="base">
                                        <p:cTn dur="1500" fill="hold" id="76"/>
                                        <p:tgtEl>
                                          <p:spTgt spid="8"/>
                                        </p:tgtEl>
                                        <p:attrNameLst>
                                          <p:attrName>ppt_y</p:attrName>
                                        </p:attrNameLst>
                                      </p:cBhvr>
                                      <p:tavLst>
                                        <p:tav tm="0">
                                          <p:val>
                                            <p:strVal val="#ppt_y"/>
                                          </p:val>
                                        </p:tav>
                                        <p:tav tm="100000">
                                          <p:val>
                                            <p:strVal val="#ppt_y"/>
                                          </p:val>
                                        </p:tav>
                                      </p:tavLst>
                                    </p:anim>
                                  </p:childTnLst>
                                </p:cTn>
                              </p:par>
                              <p:par>
                                <p:cTn decel="100000" fill="hold" grpId="0" id="77" nodeType="withEffect" presetClass="entr" presetID="2" presetSubtype="2">
                                  <p:stCondLst>
                                    <p:cond delay="250"/>
                                  </p:stCondLst>
                                  <p:childTnLst>
                                    <p:set>
                                      <p:cBhvr>
                                        <p:cTn dur="1" fill="hold" id="78">
                                          <p:stCondLst>
                                            <p:cond delay="0"/>
                                          </p:stCondLst>
                                        </p:cTn>
                                        <p:tgtEl>
                                          <p:spTgt spid="17"/>
                                        </p:tgtEl>
                                        <p:attrNameLst>
                                          <p:attrName>style.visibility</p:attrName>
                                        </p:attrNameLst>
                                      </p:cBhvr>
                                      <p:to>
                                        <p:strVal val="visible"/>
                                      </p:to>
                                    </p:set>
                                    <p:anim calcmode="lin" valueType="num">
                                      <p:cBhvr additive="base">
                                        <p:cTn dur="1500" fill="hold" id="79"/>
                                        <p:tgtEl>
                                          <p:spTgt spid="17"/>
                                        </p:tgtEl>
                                        <p:attrNameLst>
                                          <p:attrName>ppt_x</p:attrName>
                                        </p:attrNameLst>
                                      </p:cBhvr>
                                      <p:tavLst>
                                        <p:tav tm="0">
                                          <p:val>
                                            <p:strVal val="1+#ppt_w/2"/>
                                          </p:val>
                                        </p:tav>
                                        <p:tav tm="100000">
                                          <p:val>
                                            <p:strVal val="#ppt_x"/>
                                          </p:val>
                                        </p:tav>
                                      </p:tavLst>
                                    </p:anim>
                                    <p:anim calcmode="lin" valueType="num">
                                      <p:cBhvr additive="base">
                                        <p:cTn dur="1500" fill="hold" id="80"/>
                                        <p:tgtEl>
                                          <p:spTgt spid="17"/>
                                        </p:tgtEl>
                                        <p:attrNameLst>
                                          <p:attrName>ppt_y</p:attrName>
                                        </p:attrNameLst>
                                      </p:cBhvr>
                                      <p:tavLst>
                                        <p:tav tm="0">
                                          <p:val>
                                            <p:strVal val="#ppt_y"/>
                                          </p:val>
                                        </p:tav>
                                        <p:tav tm="100000">
                                          <p:val>
                                            <p:strVal val="#ppt_y"/>
                                          </p:val>
                                        </p:tav>
                                      </p:tavLst>
                                    </p:anim>
                                  </p:childTnLst>
                                </p:cTn>
                              </p:par>
                              <p:par>
                                <p:cTn decel="100000" fill="hold" grpId="0" id="81" nodeType="withEffect" presetClass="entr" presetID="2" presetSubtype="2">
                                  <p:stCondLst>
                                    <p:cond delay="250"/>
                                  </p:stCondLst>
                                  <p:childTnLst>
                                    <p:set>
                                      <p:cBhvr>
                                        <p:cTn dur="1" fill="hold" id="82">
                                          <p:stCondLst>
                                            <p:cond delay="0"/>
                                          </p:stCondLst>
                                        </p:cTn>
                                        <p:tgtEl>
                                          <p:spTgt spid="18"/>
                                        </p:tgtEl>
                                        <p:attrNameLst>
                                          <p:attrName>style.visibility</p:attrName>
                                        </p:attrNameLst>
                                      </p:cBhvr>
                                      <p:to>
                                        <p:strVal val="visible"/>
                                      </p:to>
                                    </p:set>
                                    <p:anim calcmode="lin" valueType="num">
                                      <p:cBhvr additive="base">
                                        <p:cTn dur="1500" fill="hold" id="83"/>
                                        <p:tgtEl>
                                          <p:spTgt spid="18"/>
                                        </p:tgtEl>
                                        <p:attrNameLst>
                                          <p:attrName>ppt_x</p:attrName>
                                        </p:attrNameLst>
                                      </p:cBhvr>
                                      <p:tavLst>
                                        <p:tav tm="0">
                                          <p:val>
                                            <p:strVal val="1+#ppt_w/2"/>
                                          </p:val>
                                        </p:tav>
                                        <p:tav tm="100000">
                                          <p:val>
                                            <p:strVal val="#ppt_x"/>
                                          </p:val>
                                        </p:tav>
                                      </p:tavLst>
                                    </p:anim>
                                    <p:anim calcmode="lin" valueType="num">
                                      <p:cBhvr additive="base">
                                        <p:cTn dur="1500" fill="hold" id="84"/>
                                        <p:tgtEl>
                                          <p:spTgt spid="18"/>
                                        </p:tgtEl>
                                        <p:attrNameLst>
                                          <p:attrName>ppt_y</p:attrName>
                                        </p:attrNameLst>
                                      </p:cBhvr>
                                      <p:tavLst>
                                        <p:tav tm="0">
                                          <p:val>
                                            <p:strVal val="#ppt_y"/>
                                          </p:val>
                                        </p:tav>
                                        <p:tav tm="100000">
                                          <p:val>
                                            <p:strVal val="#ppt_y"/>
                                          </p:val>
                                        </p:tav>
                                      </p:tavLst>
                                    </p:anim>
                                  </p:childTnLst>
                                </p:cTn>
                              </p:par>
                              <p:par>
                                <p:cTn decel="100000" fill="hold" grpId="0" id="85" nodeType="withEffect" presetClass="entr" presetID="2" presetSubtype="2">
                                  <p:stCondLst>
                                    <p:cond delay="250"/>
                                  </p:stCondLst>
                                  <p:childTnLst>
                                    <p:set>
                                      <p:cBhvr>
                                        <p:cTn dur="1" fill="hold" id="86">
                                          <p:stCondLst>
                                            <p:cond delay="0"/>
                                          </p:stCondLst>
                                        </p:cTn>
                                        <p:tgtEl>
                                          <p:spTgt spid="19"/>
                                        </p:tgtEl>
                                        <p:attrNameLst>
                                          <p:attrName>style.visibility</p:attrName>
                                        </p:attrNameLst>
                                      </p:cBhvr>
                                      <p:to>
                                        <p:strVal val="visible"/>
                                      </p:to>
                                    </p:set>
                                    <p:anim calcmode="lin" valueType="num">
                                      <p:cBhvr additive="base">
                                        <p:cTn dur="1500" fill="hold" id="87"/>
                                        <p:tgtEl>
                                          <p:spTgt spid="19"/>
                                        </p:tgtEl>
                                        <p:attrNameLst>
                                          <p:attrName>ppt_x</p:attrName>
                                        </p:attrNameLst>
                                      </p:cBhvr>
                                      <p:tavLst>
                                        <p:tav tm="0">
                                          <p:val>
                                            <p:strVal val="1+#ppt_w/2"/>
                                          </p:val>
                                        </p:tav>
                                        <p:tav tm="100000">
                                          <p:val>
                                            <p:strVal val="#ppt_x"/>
                                          </p:val>
                                        </p:tav>
                                      </p:tavLst>
                                    </p:anim>
                                    <p:anim calcmode="lin" valueType="num">
                                      <p:cBhvr additive="base">
                                        <p:cTn dur="1500" fill="hold" id="88"/>
                                        <p:tgtEl>
                                          <p:spTgt spid="19"/>
                                        </p:tgtEl>
                                        <p:attrNameLst>
                                          <p:attrName>ppt_y</p:attrName>
                                        </p:attrNameLst>
                                      </p:cBhvr>
                                      <p:tavLst>
                                        <p:tav tm="0">
                                          <p:val>
                                            <p:strVal val="#ppt_y"/>
                                          </p:val>
                                        </p:tav>
                                        <p:tav tm="100000">
                                          <p:val>
                                            <p:strVal val="#ppt_y"/>
                                          </p:val>
                                        </p:tav>
                                      </p:tavLst>
                                    </p:anim>
                                  </p:childTnLst>
                                </p:cTn>
                              </p:par>
                              <p:par>
                                <p:cTn decel="100000" fill="hold" grpId="0" id="89" nodeType="withEffect" presetClass="entr" presetID="2" presetSubtype="2">
                                  <p:stCondLst>
                                    <p:cond delay="250"/>
                                  </p:stCondLst>
                                  <p:childTnLst>
                                    <p:set>
                                      <p:cBhvr>
                                        <p:cTn dur="1" fill="hold" id="90">
                                          <p:stCondLst>
                                            <p:cond delay="0"/>
                                          </p:stCondLst>
                                        </p:cTn>
                                        <p:tgtEl>
                                          <p:spTgt spid="20"/>
                                        </p:tgtEl>
                                        <p:attrNameLst>
                                          <p:attrName>style.visibility</p:attrName>
                                        </p:attrNameLst>
                                      </p:cBhvr>
                                      <p:to>
                                        <p:strVal val="visible"/>
                                      </p:to>
                                    </p:set>
                                    <p:anim calcmode="lin" valueType="num">
                                      <p:cBhvr additive="base">
                                        <p:cTn dur="1500" fill="hold" id="91"/>
                                        <p:tgtEl>
                                          <p:spTgt spid="20"/>
                                        </p:tgtEl>
                                        <p:attrNameLst>
                                          <p:attrName>ppt_x</p:attrName>
                                        </p:attrNameLst>
                                      </p:cBhvr>
                                      <p:tavLst>
                                        <p:tav tm="0">
                                          <p:val>
                                            <p:strVal val="1+#ppt_w/2"/>
                                          </p:val>
                                        </p:tav>
                                        <p:tav tm="100000">
                                          <p:val>
                                            <p:strVal val="#ppt_x"/>
                                          </p:val>
                                        </p:tav>
                                      </p:tavLst>
                                    </p:anim>
                                    <p:anim calcmode="lin" valueType="num">
                                      <p:cBhvr additive="base">
                                        <p:cTn dur="1500" fill="hold" id="92"/>
                                        <p:tgtEl>
                                          <p:spTgt spid="20"/>
                                        </p:tgtEl>
                                        <p:attrNameLst>
                                          <p:attrName>ppt_y</p:attrName>
                                        </p:attrNameLst>
                                      </p:cBhvr>
                                      <p:tavLst>
                                        <p:tav tm="0">
                                          <p:val>
                                            <p:strVal val="#ppt_y"/>
                                          </p:val>
                                        </p:tav>
                                        <p:tav tm="100000">
                                          <p:val>
                                            <p:strVal val="#ppt_y"/>
                                          </p:val>
                                        </p:tav>
                                      </p:tavLst>
                                    </p:anim>
                                  </p:childTnLst>
                                </p:cTn>
                              </p:par>
                              <p:par>
                                <p:cTn decel="100000" fill="hold" grpId="0" id="93" nodeType="withEffect" presetClass="entr" presetID="2" presetSubtype="2">
                                  <p:stCondLst>
                                    <p:cond delay="250"/>
                                  </p:stCondLst>
                                  <p:childTnLst>
                                    <p:set>
                                      <p:cBhvr>
                                        <p:cTn dur="1" fill="hold" id="94">
                                          <p:stCondLst>
                                            <p:cond delay="0"/>
                                          </p:stCondLst>
                                        </p:cTn>
                                        <p:tgtEl>
                                          <p:spTgt spid="21"/>
                                        </p:tgtEl>
                                        <p:attrNameLst>
                                          <p:attrName>style.visibility</p:attrName>
                                        </p:attrNameLst>
                                      </p:cBhvr>
                                      <p:to>
                                        <p:strVal val="visible"/>
                                      </p:to>
                                    </p:set>
                                    <p:anim calcmode="lin" valueType="num">
                                      <p:cBhvr additive="base">
                                        <p:cTn dur="1500" fill="hold" id="95"/>
                                        <p:tgtEl>
                                          <p:spTgt spid="21"/>
                                        </p:tgtEl>
                                        <p:attrNameLst>
                                          <p:attrName>ppt_x</p:attrName>
                                        </p:attrNameLst>
                                      </p:cBhvr>
                                      <p:tavLst>
                                        <p:tav tm="0">
                                          <p:val>
                                            <p:strVal val="1+#ppt_w/2"/>
                                          </p:val>
                                        </p:tav>
                                        <p:tav tm="100000">
                                          <p:val>
                                            <p:strVal val="#ppt_x"/>
                                          </p:val>
                                        </p:tav>
                                      </p:tavLst>
                                    </p:anim>
                                    <p:anim calcmode="lin" valueType="num">
                                      <p:cBhvr additive="base">
                                        <p:cTn dur="1500" fill="hold" id="96"/>
                                        <p:tgtEl>
                                          <p:spTgt spid="21"/>
                                        </p:tgtEl>
                                        <p:attrNameLst>
                                          <p:attrName>ppt_y</p:attrName>
                                        </p:attrNameLst>
                                      </p:cBhvr>
                                      <p:tavLst>
                                        <p:tav tm="0">
                                          <p:val>
                                            <p:strVal val="#ppt_y"/>
                                          </p:val>
                                        </p:tav>
                                        <p:tav tm="100000">
                                          <p:val>
                                            <p:strVal val="#ppt_y"/>
                                          </p:val>
                                        </p:tav>
                                      </p:tavLst>
                                    </p:anim>
                                  </p:childTnLst>
                                </p:cTn>
                              </p:par>
                              <p:par>
                                <p:cTn decel="100000" fill="hold" grpId="0" id="97" nodeType="withEffect" presetClass="entr" presetID="2" presetSubtype="2">
                                  <p:stCondLst>
                                    <p:cond delay="250"/>
                                  </p:stCondLst>
                                  <p:childTnLst>
                                    <p:set>
                                      <p:cBhvr>
                                        <p:cTn dur="1" fill="hold" id="98">
                                          <p:stCondLst>
                                            <p:cond delay="0"/>
                                          </p:stCondLst>
                                        </p:cTn>
                                        <p:tgtEl>
                                          <p:spTgt spid="22"/>
                                        </p:tgtEl>
                                        <p:attrNameLst>
                                          <p:attrName>style.visibility</p:attrName>
                                        </p:attrNameLst>
                                      </p:cBhvr>
                                      <p:to>
                                        <p:strVal val="visible"/>
                                      </p:to>
                                    </p:set>
                                    <p:anim calcmode="lin" valueType="num">
                                      <p:cBhvr additive="base">
                                        <p:cTn dur="1500" fill="hold" id="99"/>
                                        <p:tgtEl>
                                          <p:spTgt spid="22"/>
                                        </p:tgtEl>
                                        <p:attrNameLst>
                                          <p:attrName>ppt_x</p:attrName>
                                        </p:attrNameLst>
                                      </p:cBhvr>
                                      <p:tavLst>
                                        <p:tav tm="0">
                                          <p:val>
                                            <p:strVal val="1+#ppt_w/2"/>
                                          </p:val>
                                        </p:tav>
                                        <p:tav tm="100000">
                                          <p:val>
                                            <p:strVal val="#ppt_x"/>
                                          </p:val>
                                        </p:tav>
                                      </p:tavLst>
                                    </p:anim>
                                    <p:anim calcmode="lin" valueType="num">
                                      <p:cBhvr additive="base">
                                        <p:cTn dur="1500" fill="hold" id="100"/>
                                        <p:tgtEl>
                                          <p:spTgt spid="22"/>
                                        </p:tgtEl>
                                        <p:attrNameLst>
                                          <p:attrName>ppt_y</p:attrName>
                                        </p:attrNameLst>
                                      </p:cBhvr>
                                      <p:tavLst>
                                        <p:tav tm="0">
                                          <p:val>
                                            <p:strVal val="#ppt_y"/>
                                          </p:val>
                                        </p:tav>
                                        <p:tav tm="100000">
                                          <p:val>
                                            <p:strVal val="#ppt_y"/>
                                          </p:val>
                                        </p:tav>
                                      </p:tavLst>
                                    </p:anim>
                                  </p:childTnLst>
                                </p:cTn>
                              </p:par>
                              <p:par>
                                <p:cTn decel="100000" fill="hold" grpId="0" id="101" nodeType="withEffect" presetClass="entr" presetID="2" presetSubtype="2">
                                  <p:stCondLst>
                                    <p:cond delay="250"/>
                                  </p:stCondLst>
                                  <p:childTnLst>
                                    <p:set>
                                      <p:cBhvr>
                                        <p:cTn dur="1" fill="hold" id="102">
                                          <p:stCondLst>
                                            <p:cond delay="0"/>
                                          </p:stCondLst>
                                        </p:cTn>
                                        <p:tgtEl>
                                          <p:spTgt spid="23"/>
                                        </p:tgtEl>
                                        <p:attrNameLst>
                                          <p:attrName>style.visibility</p:attrName>
                                        </p:attrNameLst>
                                      </p:cBhvr>
                                      <p:to>
                                        <p:strVal val="visible"/>
                                      </p:to>
                                    </p:set>
                                    <p:anim calcmode="lin" valueType="num">
                                      <p:cBhvr additive="base">
                                        <p:cTn dur="1500" fill="hold" id="103"/>
                                        <p:tgtEl>
                                          <p:spTgt spid="23"/>
                                        </p:tgtEl>
                                        <p:attrNameLst>
                                          <p:attrName>ppt_x</p:attrName>
                                        </p:attrNameLst>
                                      </p:cBhvr>
                                      <p:tavLst>
                                        <p:tav tm="0">
                                          <p:val>
                                            <p:strVal val="1+#ppt_w/2"/>
                                          </p:val>
                                        </p:tav>
                                        <p:tav tm="100000">
                                          <p:val>
                                            <p:strVal val="#ppt_x"/>
                                          </p:val>
                                        </p:tav>
                                      </p:tavLst>
                                    </p:anim>
                                    <p:anim calcmode="lin" valueType="num">
                                      <p:cBhvr additive="base">
                                        <p:cTn dur="1500" fill="hold" id="104"/>
                                        <p:tgtEl>
                                          <p:spTgt spid="23"/>
                                        </p:tgtEl>
                                        <p:attrNameLst>
                                          <p:attrName>ppt_y</p:attrName>
                                        </p:attrNameLst>
                                      </p:cBhvr>
                                      <p:tavLst>
                                        <p:tav tm="0">
                                          <p:val>
                                            <p:strVal val="#ppt_y"/>
                                          </p:val>
                                        </p:tav>
                                        <p:tav tm="100000">
                                          <p:val>
                                            <p:strVal val="#ppt_y"/>
                                          </p:val>
                                        </p:tav>
                                      </p:tavLst>
                                    </p:anim>
                                  </p:childTnLst>
                                </p:cTn>
                              </p:par>
                              <p:par>
                                <p:cTn decel="100000" fill="hold" grpId="0" id="105" nodeType="withEffect" presetClass="entr" presetID="2" presetSubtype="2">
                                  <p:stCondLst>
                                    <p:cond delay="250"/>
                                  </p:stCondLst>
                                  <p:childTnLst>
                                    <p:set>
                                      <p:cBhvr>
                                        <p:cTn dur="1" fill="hold" id="106">
                                          <p:stCondLst>
                                            <p:cond delay="0"/>
                                          </p:stCondLst>
                                        </p:cTn>
                                        <p:tgtEl>
                                          <p:spTgt spid="24"/>
                                        </p:tgtEl>
                                        <p:attrNameLst>
                                          <p:attrName>style.visibility</p:attrName>
                                        </p:attrNameLst>
                                      </p:cBhvr>
                                      <p:to>
                                        <p:strVal val="visible"/>
                                      </p:to>
                                    </p:set>
                                    <p:anim calcmode="lin" valueType="num">
                                      <p:cBhvr additive="base">
                                        <p:cTn dur="1500" fill="hold" id="107"/>
                                        <p:tgtEl>
                                          <p:spTgt spid="24"/>
                                        </p:tgtEl>
                                        <p:attrNameLst>
                                          <p:attrName>ppt_x</p:attrName>
                                        </p:attrNameLst>
                                      </p:cBhvr>
                                      <p:tavLst>
                                        <p:tav tm="0">
                                          <p:val>
                                            <p:strVal val="1+#ppt_w/2"/>
                                          </p:val>
                                        </p:tav>
                                        <p:tav tm="100000">
                                          <p:val>
                                            <p:strVal val="#ppt_x"/>
                                          </p:val>
                                        </p:tav>
                                      </p:tavLst>
                                    </p:anim>
                                    <p:anim calcmode="lin" valueType="num">
                                      <p:cBhvr additive="base">
                                        <p:cTn dur="1500" fill="hold" id="108"/>
                                        <p:tgtEl>
                                          <p:spTgt spid="24"/>
                                        </p:tgtEl>
                                        <p:attrNameLst>
                                          <p:attrName>ppt_y</p:attrName>
                                        </p:attrNameLst>
                                      </p:cBhvr>
                                      <p:tavLst>
                                        <p:tav tm="0">
                                          <p:val>
                                            <p:strVal val="#ppt_y"/>
                                          </p:val>
                                        </p:tav>
                                        <p:tav tm="100000">
                                          <p:val>
                                            <p:strVal val="#ppt_y"/>
                                          </p:val>
                                        </p:tav>
                                      </p:tavLst>
                                    </p:anim>
                                  </p:childTnLst>
                                </p:cTn>
                              </p:par>
                              <p:par>
                                <p:cTn decel="100000" fill="hold" grpId="0" id="109" nodeType="withEffect" presetClass="entr" presetID="2" presetSubtype="2">
                                  <p:stCondLst>
                                    <p:cond delay="250"/>
                                  </p:stCondLst>
                                  <p:childTnLst>
                                    <p:set>
                                      <p:cBhvr>
                                        <p:cTn dur="1" fill="hold" id="110">
                                          <p:stCondLst>
                                            <p:cond delay="0"/>
                                          </p:stCondLst>
                                        </p:cTn>
                                        <p:tgtEl>
                                          <p:spTgt spid="25"/>
                                        </p:tgtEl>
                                        <p:attrNameLst>
                                          <p:attrName>style.visibility</p:attrName>
                                        </p:attrNameLst>
                                      </p:cBhvr>
                                      <p:to>
                                        <p:strVal val="visible"/>
                                      </p:to>
                                    </p:set>
                                    <p:anim calcmode="lin" valueType="num">
                                      <p:cBhvr additive="base">
                                        <p:cTn dur="1500" fill="hold" id="111"/>
                                        <p:tgtEl>
                                          <p:spTgt spid="25"/>
                                        </p:tgtEl>
                                        <p:attrNameLst>
                                          <p:attrName>ppt_x</p:attrName>
                                        </p:attrNameLst>
                                      </p:cBhvr>
                                      <p:tavLst>
                                        <p:tav tm="0">
                                          <p:val>
                                            <p:strVal val="1+#ppt_w/2"/>
                                          </p:val>
                                        </p:tav>
                                        <p:tav tm="100000">
                                          <p:val>
                                            <p:strVal val="#ppt_x"/>
                                          </p:val>
                                        </p:tav>
                                      </p:tavLst>
                                    </p:anim>
                                    <p:anim calcmode="lin" valueType="num">
                                      <p:cBhvr additive="base">
                                        <p:cTn dur="1500" fill="hold" id="112"/>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8"/>
      <p:bldP grpId="0" spid="9"/>
      <p:bldP grpId="0" spid="10"/>
      <p:bldP grpId="0" spid="11"/>
      <p:bldP grpId="0" spid="12"/>
      <p:bldP grpId="0" spid="13"/>
      <p:bldP grpId="0" spid="14"/>
      <p:bldP grpId="0" spid="15"/>
      <p:bldP grpId="0" spid="16"/>
      <p:bldP grpId="0" spid="17"/>
      <p:bldP grpId="0" spid="18"/>
      <p:bldP grpId="0" spid="19"/>
      <p:bldP grpId="0" spid="20"/>
      <p:bldP grpId="0" spid="21"/>
      <p:bldP grpId="0" spid="22"/>
      <p:bldP grpId="0" spid="23"/>
      <p:bldP grpId="0" spid="24"/>
      <p:bldP grpId="0" spid="25"/>
    </p:bldLst>
  </p:timing>
</p:sld>
</file>

<file path=ppt/slides/slide6.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2" name="矩形 1"/>
          <p:cNvSpPr/>
          <p:nvPr/>
        </p:nvSpPr>
        <p:spPr>
          <a:xfrm>
            <a:off x="4741514" y="1859124"/>
            <a:ext cx="2471761" cy="3075731"/>
          </a:xfrm>
          <a:prstGeom prst="rect">
            <a:avLst/>
          </a:prstGeom>
          <a:blipFill dpi="0" rotWithShape="1">
            <a:blip r:embed="rId3"/>
            <a:stretch>
              <a:fillRect/>
            </a:stretch>
          </a:blipFill>
          <a:ln>
            <a:no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 name="矩形 2"/>
          <p:cNvSpPr/>
          <p:nvPr/>
        </p:nvSpPr>
        <p:spPr>
          <a:xfrm rot="21240218">
            <a:off x="4741513" y="1859123"/>
            <a:ext cx="2471761" cy="3075731"/>
          </a:xfrm>
          <a:prstGeom prst="rect">
            <a:avLst/>
          </a:prstGeom>
          <a:solidFill>
            <a:schemeClr val="bg1"/>
          </a:solidFill>
          <a:ln>
            <a:no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 name="PA_库_矩形 3"/>
          <p:cNvSpPr/>
          <p:nvPr>
            <p:custDataLst>
              <p:tags r:id="rId4"/>
            </p:custDataLst>
          </p:nvPr>
        </p:nvSpPr>
        <p:spPr>
          <a:xfrm rot="21240218">
            <a:off x="4872673" y="1999339"/>
            <a:ext cx="2192400" cy="2817835"/>
          </a:xfrm>
          <a:prstGeom prst="rect">
            <a:avLst/>
          </a:prstGeom>
          <a:blipFill dpi="0" rotWithShape="1">
            <a:blip r:embed="rId5"/>
            <a:stretch>
              <a:fillRect b="-15000"/>
            </a:stretch>
          </a:blipFill>
          <a:ln>
            <a:no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 name="矩形 4"/>
          <p:cNvSpPr/>
          <p:nvPr/>
        </p:nvSpPr>
        <p:spPr>
          <a:xfrm>
            <a:off x="8476450" y="1859124"/>
            <a:ext cx="2471761" cy="3075731"/>
          </a:xfrm>
          <a:prstGeom prst="rect">
            <a:avLst/>
          </a:prstGeom>
          <a:blipFill dpi="0" rotWithShape="1">
            <a:blip r:embed="rId3"/>
            <a:stretch>
              <a:fillRect/>
            </a:stretch>
          </a:blipFill>
          <a:ln>
            <a:no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 name="矩形 5"/>
          <p:cNvSpPr/>
          <p:nvPr/>
        </p:nvSpPr>
        <p:spPr>
          <a:xfrm rot="21240218">
            <a:off x="8476449" y="1859123"/>
            <a:ext cx="2471761" cy="3075731"/>
          </a:xfrm>
          <a:prstGeom prst="rect">
            <a:avLst/>
          </a:prstGeom>
          <a:solidFill>
            <a:schemeClr val="bg1"/>
          </a:solidFill>
          <a:ln>
            <a:no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 name="PA_库_矩形 6"/>
          <p:cNvSpPr/>
          <p:nvPr>
            <p:custDataLst>
              <p:tags r:id="rId6"/>
            </p:custDataLst>
          </p:nvPr>
        </p:nvSpPr>
        <p:spPr>
          <a:xfrm rot="21240218">
            <a:off x="8607609" y="1999339"/>
            <a:ext cx="2192400" cy="2817835"/>
          </a:xfrm>
          <a:prstGeom prst="rect">
            <a:avLst/>
          </a:prstGeom>
          <a:blipFill dpi="0" rotWithShape="1">
            <a:blip r:embed="rId5"/>
            <a:stretch>
              <a:fillRect b="-15000"/>
            </a:stretch>
          </a:blipFill>
          <a:ln>
            <a:no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 name="矩形 7"/>
          <p:cNvSpPr/>
          <p:nvPr/>
        </p:nvSpPr>
        <p:spPr>
          <a:xfrm>
            <a:off x="1040697" y="1859126"/>
            <a:ext cx="2471761" cy="3075731"/>
          </a:xfrm>
          <a:prstGeom prst="rect">
            <a:avLst/>
          </a:prstGeom>
          <a:blipFill dpi="0" rotWithShape="1">
            <a:blip r:embed="rId3"/>
            <a:stretch>
              <a:fillRect/>
            </a:stretch>
          </a:blipFill>
          <a:ln>
            <a:no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 name="矩形 8"/>
          <p:cNvSpPr/>
          <p:nvPr/>
        </p:nvSpPr>
        <p:spPr>
          <a:xfrm rot="21240218">
            <a:off x="1040696" y="1859125"/>
            <a:ext cx="2471761" cy="3075731"/>
          </a:xfrm>
          <a:prstGeom prst="rect">
            <a:avLst/>
          </a:prstGeom>
          <a:solidFill>
            <a:schemeClr val="bg1"/>
          </a:solidFill>
          <a:ln>
            <a:no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 name="PA_库_矩形 9"/>
          <p:cNvSpPr/>
          <p:nvPr>
            <p:custDataLst>
              <p:tags r:id="rId7"/>
            </p:custDataLst>
          </p:nvPr>
        </p:nvSpPr>
        <p:spPr>
          <a:xfrm rot="21240218">
            <a:off x="1171856" y="1999341"/>
            <a:ext cx="2192400" cy="2817835"/>
          </a:xfrm>
          <a:prstGeom prst="rect">
            <a:avLst/>
          </a:prstGeom>
          <a:blipFill dpi="0" rotWithShape="1">
            <a:blip r:embed="rId5"/>
            <a:stretch>
              <a:fillRect b="-15000"/>
            </a:stretch>
          </a:blipFill>
          <a:ln>
            <a:no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 name="TextBox 7"/>
          <p:cNvSpPr txBox="1"/>
          <p:nvPr/>
        </p:nvSpPr>
        <p:spPr>
          <a:xfrm>
            <a:off x="1084240" y="5345032"/>
            <a:ext cx="2625651" cy="792480"/>
          </a:xfrm>
          <a:prstGeom prst="rect">
            <a:avLst/>
          </a:prstGeom>
          <a:noFill/>
        </p:spPr>
        <p:txBody>
          <a:bodyPr bIns="0" lIns="0" rIns="0" rtlCol="0" tIns="0" wrap="square">
            <a:spAutoFit/>
          </a:bodyPr>
          <a:lstStyle/>
          <a:p>
            <a:pPr>
              <a:lnSpc>
                <a:spcPct val="100000"/>
              </a:lnSpc>
              <a:spcBef>
                <a:spcPct val="0"/>
              </a:spcBef>
              <a:buNone/>
            </a:pPr>
            <a:r>
              <a:rPr altLang="zh-CN" lang="en-US" sz="1300">
                <a:solidFill>
                  <a:schemeClr val="bg1"/>
                </a:solidFill>
                <a:latin charset="-122" panose="040b0509000000000000" pitchFamily="81" typeface="华康娃娃体W5"/>
                <a:ea charset="-122" panose="040b0509000000000000" pitchFamily="81" typeface="华康娃娃体W5"/>
              </a:rPr>
              <a:t> A designer can use default text to simulate what text would look like. If it is not real text. </a:t>
            </a:r>
          </a:p>
        </p:txBody>
      </p:sp>
      <p:sp>
        <p:nvSpPr>
          <p:cNvPr id="12" name="TextBox 7"/>
          <p:cNvSpPr txBox="1"/>
          <p:nvPr/>
        </p:nvSpPr>
        <p:spPr>
          <a:xfrm>
            <a:off x="4741515" y="5345032"/>
            <a:ext cx="2625651" cy="792480"/>
          </a:xfrm>
          <a:prstGeom prst="rect">
            <a:avLst/>
          </a:prstGeom>
          <a:noFill/>
        </p:spPr>
        <p:txBody>
          <a:bodyPr bIns="0" lIns="0" rIns="0" rtlCol="0" tIns="0" wrap="square">
            <a:spAutoFit/>
          </a:bodyPr>
          <a:lstStyle/>
          <a:p>
            <a:pPr>
              <a:lnSpc>
                <a:spcPct val="100000"/>
              </a:lnSpc>
              <a:spcBef>
                <a:spcPct val="0"/>
              </a:spcBef>
              <a:buNone/>
            </a:pPr>
            <a:r>
              <a:rPr altLang="zh-CN" lang="en-US" sz="1300">
                <a:solidFill>
                  <a:schemeClr val="bg1"/>
                </a:solidFill>
                <a:latin charset="-122" panose="040b0509000000000000" pitchFamily="81" typeface="华康娃娃体W5"/>
                <a:ea charset="-122" panose="040b0509000000000000" pitchFamily="81" typeface="华康娃娃体W5"/>
              </a:rPr>
              <a:t> A designer can use default text to simulate what text would look like. If it is not real text. </a:t>
            </a:r>
          </a:p>
        </p:txBody>
      </p:sp>
      <p:sp>
        <p:nvSpPr>
          <p:cNvPr id="13" name="TextBox 7"/>
          <p:cNvSpPr txBox="1"/>
          <p:nvPr/>
        </p:nvSpPr>
        <p:spPr>
          <a:xfrm>
            <a:off x="8476451" y="5345032"/>
            <a:ext cx="2625651" cy="792480"/>
          </a:xfrm>
          <a:prstGeom prst="rect">
            <a:avLst/>
          </a:prstGeom>
          <a:noFill/>
        </p:spPr>
        <p:txBody>
          <a:bodyPr bIns="0" lIns="0" rIns="0" rtlCol="0" tIns="0" wrap="square">
            <a:spAutoFit/>
          </a:bodyPr>
          <a:lstStyle/>
          <a:p>
            <a:pPr>
              <a:lnSpc>
                <a:spcPct val="100000"/>
              </a:lnSpc>
              <a:spcBef>
                <a:spcPct val="0"/>
              </a:spcBef>
              <a:buNone/>
            </a:pPr>
            <a:r>
              <a:rPr altLang="zh-CN" lang="en-US" sz="1300">
                <a:solidFill>
                  <a:schemeClr val="bg1"/>
                </a:solidFill>
                <a:latin charset="-122" panose="040b0509000000000000" pitchFamily="81" typeface="华康娃娃体W5"/>
                <a:ea charset="-122" panose="040b0509000000000000" pitchFamily="81" typeface="华康娃娃体W5"/>
              </a:rPr>
              <a:t> A designer can use default text to simulate what text would look like. If it is not real text. </a:t>
            </a:r>
          </a:p>
        </p:txBody>
      </p:sp>
      <p:grpSp>
        <p:nvGrpSpPr>
          <p:cNvPr id="14" name="组合 13"/>
          <p:cNvGrpSpPr/>
          <p:nvPr/>
        </p:nvGrpSpPr>
        <p:grpSpPr>
          <a:xfrm flipH="1">
            <a:off x="3403879" y="200166"/>
            <a:ext cx="5384242" cy="797582"/>
            <a:chOff x="6330540" y="1327217"/>
            <a:chExt cx="5252898" cy="797582"/>
          </a:xfrm>
        </p:grpSpPr>
        <p:pic>
          <p:nvPicPr>
            <p:cNvPr id="15" name="图片 14"/>
            <p:cNvPicPr>
              <a:picLocks noChangeAspect="1"/>
            </p:cNvPicPr>
            <p:nvPr/>
          </p:nvPicPr>
          <p:blipFill>
            <a:blip r:embed="rId8">
              <a:lum bright="70000" contrast="-70000"/>
              <a:extLst>
                <a:ext uri="{28A0092B-C50C-407E-A947-70E740481C1C}">
                  <a14:useLocalDpi val="0"/>
                </a:ext>
              </a:extLst>
            </a:blip>
            <a:stretch>
              <a:fillRect/>
            </a:stretch>
          </p:blipFill>
          <p:spPr>
            <a:xfrm flipH="1">
              <a:off x="10907662" y="1327217"/>
              <a:ext cx="675776" cy="797582"/>
            </a:xfrm>
            <a:prstGeom prst="rect">
              <a:avLst/>
            </a:prstGeom>
          </p:spPr>
        </p:pic>
        <p:sp>
          <p:nvSpPr>
            <p:cNvPr id="16" name="任意多边形 15"/>
            <p:cNvSpPr/>
            <p:nvPr/>
          </p:nvSpPr>
          <p:spPr>
            <a:xfrm>
              <a:off x="6330540" y="1977178"/>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17" name="文本框 16"/>
          <p:cNvSpPr txBox="1"/>
          <p:nvPr/>
        </p:nvSpPr>
        <p:spPr>
          <a:xfrm>
            <a:off x="2864671" y="267830"/>
            <a:ext cx="6462657" cy="640080"/>
          </a:xfrm>
          <a:prstGeom prst="rect">
            <a:avLst/>
          </a:prstGeom>
          <a:noFill/>
        </p:spPr>
        <p:txBody>
          <a:bodyPr rtlCol="0" wrap="square">
            <a:spAutoFit/>
          </a:bodyPr>
          <a:lstStyle/>
          <a:p>
            <a:pPr algn="ctr"/>
            <a:r>
              <a:rPr altLang="en-US" b="1" lang="zh-CN" smtClean="0" sz="3600">
                <a:solidFill>
                  <a:schemeClr val="bg1"/>
                </a:solidFill>
                <a:latin charset="-122" panose="040b0509000000000000" pitchFamily="81" typeface="华康娃娃体W5"/>
                <a:ea charset="-122" panose="040b0509000000000000" pitchFamily="81" typeface="华康娃娃体W5"/>
              </a:rPr>
              <a:t>这里输入小标题</a:t>
            </a:r>
          </a:p>
        </p:txBody>
      </p:sp>
      <p:pic>
        <p:nvPicPr>
          <p:cNvPr id="18" name="图片 17"/>
          <p:cNvPicPr>
            <a:picLocks noChangeAspect="1"/>
          </p:cNvPicPr>
          <p:nvPr/>
        </p:nvPicPr>
        <p:blipFill>
          <a:blip r:embed="rId9">
            <a:extLst>
              <a:ext uri="{BEBA8EAE-BF5A-486C-A8C5-ECC9F3942E4B}">
                <a14:imgProps>
                  <a14:imgLayer r:embed="rId10">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spTree>
    <p:extLst>
      <p:ext uri="{BB962C8B-B14F-4D97-AF65-F5344CB8AC3E}">
        <p14:creationId val="1376139489"/>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10" presetSubtype="0">
                                  <p:stCondLst>
                                    <p:cond delay="0"/>
                                  </p:stCondLst>
                                  <p:childTnLst>
                                    <p:set>
                                      <p:cBhvr>
                                        <p:cTn dur="1" fill="hold" id="6">
                                          <p:stCondLst>
                                            <p:cond delay="0"/>
                                          </p:stCondLst>
                                        </p:cTn>
                                        <p:tgtEl>
                                          <p:spTgt spid="11"/>
                                        </p:tgtEl>
                                        <p:attrNameLst>
                                          <p:attrName>style.visibility</p:attrName>
                                        </p:attrNameLst>
                                      </p:cBhvr>
                                      <p:to>
                                        <p:strVal val="visible"/>
                                      </p:to>
                                    </p:set>
                                    <p:animEffect filter="fade" transition="in">
                                      <p:cBhvr>
                                        <p:cTn dur="500" id="7"/>
                                        <p:tgtEl>
                                          <p:spTgt spid="11"/>
                                        </p:tgtEl>
                                      </p:cBhvr>
                                    </p:animEffect>
                                  </p:childTnLst>
                                </p:cTn>
                              </p:par>
                            </p:childTnLst>
                          </p:cTn>
                        </p:par>
                        <p:par>
                          <p:cTn fill="hold" id="8" nodeType="afterGroup">
                            <p:stCondLst>
                              <p:cond delay="500"/>
                            </p:stCondLst>
                            <p:childTnLst>
                              <p:par>
                                <p:cTn fill="hold" id="9" nodeType="afterEffect" presetClass="entr" presetID="10" presetSubtype="0">
                                  <p:stCondLst>
                                    <p:cond delay="0"/>
                                  </p:stCondLst>
                                  <p:childTnLst>
                                    <p:set>
                                      <p:cBhvr>
                                        <p:cTn dur="1" fill="hold" id="10">
                                          <p:stCondLst>
                                            <p:cond delay="0"/>
                                          </p:stCondLst>
                                        </p:cTn>
                                        <p:tgtEl>
                                          <p:spTgt spid="12"/>
                                        </p:tgtEl>
                                        <p:attrNameLst>
                                          <p:attrName>style.visibility</p:attrName>
                                        </p:attrNameLst>
                                      </p:cBhvr>
                                      <p:to>
                                        <p:strVal val="visible"/>
                                      </p:to>
                                    </p:set>
                                    <p:animEffect filter="fade" transition="in">
                                      <p:cBhvr>
                                        <p:cTn dur="500" id="11"/>
                                        <p:tgtEl>
                                          <p:spTgt spid="12"/>
                                        </p:tgtEl>
                                      </p:cBhvr>
                                    </p:animEffect>
                                  </p:childTnLst>
                                </p:cTn>
                              </p:par>
                            </p:childTnLst>
                          </p:cTn>
                        </p:par>
                        <p:par>
                          <p:cTn fill="hold" id="12" nodeType="afterGroup">
                            <p:stCondLst>
                              <p:cond delay="1000"/>
                            </p:stCondLst>
                            <p:childTnLst>
                              <p:par>
                                <p:cTn fill="hold" id="13" nodeType="afterEffect" presetClass="entr" presetID="10" presetSubtype="0">
                                  <p:stCondLst>
                                    <p:cond delay="0"/>
                                  </p:stCondLst>
                                  <p:childTnLst>
                                    <p:set>
                                      <p:cBhvr>
                                        <p:cTn dur="1" fill="hold" id="14">
                                          <p:stCondLst>
                                            <p:cond delay="0"/>
                                          </p:stCondLst>
                                        </p:cTn>
                                        <p:tgtEl>
                                          <p:spTgt spid="13"/>
                                        </p:tgtEl>
                                        <p:attrNameLst>
                                          <p:attrName>style.visibility</p:attrName>
                                        </p:attrNameLst>
                                      </p:cBhvr>
                                      <p:to>
                                        <p:strVal val="visible"/>
                                      </p:to>
                                    </p:set>
                                    <p:animEffect filter="fade" transition="in">
                                      <p:cBhvr>
                                        <p:cTn dur="500" id="15"/>
                                        <p:tgtEl>
                                          <p:spTgt spid="13"/>
                                        </p:tgtEl>
                                      </p:cBhvr>
                                    </p:animEffect>
                                  </p:childTnLst>
                                </p:cTn>
                              </p:par>
                              <p:par>
                                <p:cTn fill="hold" grpId="0" id="16" nodeType="withEffect" presetClass="entr" presetID="23" presetSubtype="16">
                                  <p:stCondLst>
                                    <p:cond delay="250"/>
                                  </p:stCondLst>
                                  <p:childTnLst>
                                    <p:set>
                                      <p:cBhvr>
                                        <p:cTn dur="1" fill="hold" id="17">
                                          <p:stCondLst>
                                            <p:cond delay="0"/>
                                          </p:stCondLst>
                                        </p:cTn>
                                        <p:tgtEl>
                                          <p:spTgt spid="10"/>
                                        </p:tgtEl>
                                        <p:attrNameLst>
                                          <p:attrName>style.visibility</p:attrName>
                                        </p:attrNameLst>
                                      </p:cBhvr>
                                      <p:to>
                                        <p:strVal val="visible"/>
                                      </p:to>
                                    </p:set>
                                    <p:anim calcmode="lin" valueType="num">
                                      <p:cBhvr>
                                        <p:cTn dur="500" fill="hold" id="18"/>
                                        <p:tgtEl>
                                          <p:spTgt spid="10"/>
                                        </p:tgtEl>
                                        <p:attrNameLst>
                                          <p:attrName>ppt_w</p:attrName>
                                        </p:attrNameLst>
                                      </p:cBhvr>
                                      <p:tavLst>
                                        <p:tav tm="0">
                                          <p:val>
                                            <p:fltVal val="0"/>
                                          </p:val>
                                        </p:tav>
                                        <p:tav tm="100000">
                                          <p:val>
                                            <p:strVal val="#ppt_w"/>
                                          </p:val>
                                        </p:tav>
                                      </p:tavLst>
                                    </p:anim>
                                    <p:anim calcmode="lin" valueType="num">
                                      <p:cBhvr>
                                        <p:cTn dur="500" fill="hold" id="19"/>
                                        <p:tgtEl>
                                          <p:spTgt spid="10"/>
                                        </p:tgtEl>
                                        <p:attrNameLst>
                                          <p:attrName>ppt_h</p:attrName>
                                        </p:attrNameLst>
                                      </p:cBhvr>
                                      <p:tavLst>
                                        <p:tav tm="0">
                                          <p:val>
                                            <p:fltVal val="0"/>
                                          </p:val>
                                        </p:tav>
                                        <p:tav tm="100000">
                                          <p:val>
                                            <p:strVal val="#ppt_h"/>
                                          </p:val>
                                        </p:tav>
                                      </p:tavLst>
                                    </p:anim>
                                  </p:childTnLst>
                                </p:cTn>
                              </p:par>
                              <p:par>
                                <p:cTn fill="hold" grpId="0" id="20" nodeType="withEffect" presetClass="entr" presetID="23" presetSubtype="16">
                                  <p:stCondLst>
                                    <p:cond delay="250"/>
                                  </p:stCondLst>
                                  <p:childTnLst>
                                    <p:set>
                                      <p:cBhvr>
                                        <p:cTn dur="1" fill="hold" id="21">
                                          <p:stCondLst>
                                            <p:cond delay="0"/>
                                          </p:stCondLst>
                                        </p:cTn>
                                        <p:tgtEl>
                                          <p:spTgt spid="4"/>
                                        </p:tgtEl>
                                        <p:attrNameLst>
                                          <p:attrName>style.visibility</p:attrName>
                                        </p:attrNameLst>
                                      </p:cBhvr>
                                      <p:to>
                                        <p:strVal val="visible"/>
                                      </p:to>
                                    </p:set>
                                    <p:anim calcmode="lin" valueType="num">
                                      <p:cBhvr>
                                        <p:cTn dur="500" fill="hold" id="22"/>
                                        <p:tgtEl>
                                          <p:spTgt spid="4"/>
                                        </p:tgtEl>
                                        <p:attrNameLst>
                                          <p:attrName>ppt_w</p:attrName>
                                        </p:attrNameLst>
                                      </p:cBhvr>
                                      <p:tavLst>
                                        <p:tav tm="0">
                                          <p:val>
                                            <p:fltVal val="0"/>
                                          </p:val>
                                        </p:tav>
                                        <p:tav tm="100000">
                                          <p:val>
                                            <p:strVal val="#ppt_w"/>
                                          </p:val>
                                        </p:tav>
                                      </p:tavLst>
                                    </p:anim>
                                    <p:anim calcmode="lin" valueType="num">
                                      <p:cBhvr>
                                        <p:cTn dur="500" fill="hold" id="23"/>
                                        <p:tgtEl>
                                          <p:spTgt spid="4"/>
                                        </p:tgtEl>
                                        <p:attrNameLst>
                                          <p:attrName>ppt_h</p:attrName>
                                        </p:attrNameLst>
                                      </p:cBhvr>
                                      <p:tavLst>
                                        <p:tav tm="0">
                                          <p:val>
                                            <p:fltVal val="0"/>
                                          </p:val>
                                        </p:tav>
                                        <p:tav tm="100000">
                                          <p:val>
                                            <p:strVal val="#ppt_h"/>
                                          </p:val>
                                        </p:tav>
                                      </p:tavLst>
                                    </p:anim>
                                  </p:childTnLst>
                                </p:cTn>
                              </p:par>
                              <p:par>
                                <p:cTn fill="hold" grpId="0" id="24" nodeType="withEffect" presetClass="entr" presetID="23" presetSubtype="16">
                                  <p:stCondLst>
                                    <p:cond delay="250"/>
                                  </p:stCondLst>
                                  <p:childTnLst>
                                    <p:set>
                                      <p:cBhvr>
                                        <p:cTn dur="1" fill="hold" id="25">
                                          <p:stCondLst>
                                            <p:cond delay="0"/>
                                          </p:stCondLst>
                                        </p:cTn>
                                        <p:tgtEl>
                                          <p:spTgt spid="7"/>
                                        </p:tgtEl>
                                        <p:attrNameLst>
                                          <p:attrName>style.visibility</p:attrName>
                                        </p:attrNameLst>
                                      </p:cBhvr>
                                      <p:to>
                                        <p:strVal val="visible"/>
                                      </p:to>
                                    </p:set>
                                    <p:anim calcmode="lin" valueType="num">
                                      <p:cBhvr>
                                        <p:cTn dur="500" fill="hold" id="26"/>
                                        <p:tgtEl>
                                          <p:spTgt spid="7"/>
                                        </p:tgtEl>
                                        <p:attrNameLst>
                                          <p:attrName>ppt_w</p:attrName>
                                        </p:attrNameLst>
                                      </p:cBhvr>
                                      <p:tavLst>
                                        <p:tav tm="0">
                                          <p:val>
                                            <p:fltVal val="0"/>
                                          </p:val>
                                        </p:tav>
                                        <p:tav tm="100000">
                                          <p:val>
                                            <p:strVal val="#ppt_w"/>
                                          </p:val>
                                        </p:tav>
                                      </p:tavLst>
                                    </p:anim>
                                    <p:anim calcmode="lin" valueType="num">
                                      <p:cBhvr>
                                        <p:cTn dur="500" fill="hold" id="27"/>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P grpId="0" spid="7"/>
      <p:bldP grpId="0" spid="10"/>
    </p:bldLst>
  </p:timing>
</p:sld>
</file>

<file path=ppt/slides/slide7.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extLst>
              <a:ext uri="{BEBA8EAE-BF5A-486C-A8C5-ECC9F3942E4B}">
                <a14:imgProps>
                  <a14:imgLayer r:embed="rId4">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grpSp>
        <p:nvGrpSpPr>
          <p:cNvPr id="3" name="组合 2"/>
          <p:cNvGrpSpPr/>
          <p:nvPr/>
        </p:nvGrpSpPr>
        <p:grpSpPr>
          <a:xfrm>
            <a:off x="3945602" y="127589"/>
            <a:ext cx="4767045" cy="846458"/>
            <a:chOff x="6816393" y="2424222"/>
            <a:chExt cx="4767044" cy="846458"/>
          </a:xfrm>
        </p:grpSpPr>
        <p:pic>
          <p:nvPicPr>
            <p:cNvPr id="4" name="图片 3"/>
            <p:cNvPicPr>
              <a:picLocks noChangeAspect="1"/>
            </p:cNvPicPr>
            <p:nvPr/>
          </p:nvPicPr>
          <p:blipFill>
            <a:blip r:embed="rId5">
              <a:lum bright="70000" contrast="-70000"/>
              <a:extLst>
                <a:ext uri="{28A0092B-C50C-407E-A947-70E740481C1C}">
                  <a14:useLocalDpi val="0"/>
                </a:ext>
              </a:extLst>
            </a:blip>
            <a:stretch>
              <a:fillRect/>
            </a:stretch>
          </p:blipFill>
          <p:spPr>
            <a:xfrm>
              <a:off x="10805348" y="2424222"/>
              <a:ext cx="778089" cy="839341"/>
            </a:xfrm>
            <a:prstGeom prst="rect">
              <a:avLst/>
            </a:prstGeom>
          </p:spPr>
        </p:pic>
        <p:sp>
          <p:nvSpPr>
            <p:cNvPr id="5" name="任意多边形 4"/>
            <p:cNvSpPr/>
            <p:nvPr/>
          </p:nvSpPr>
          <p:spPr>
            <a:xfrm>
              <a:off x="6816393" y="3142611"/>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6" name="文本框 5"/>
          <p:cNvSpPr txBox="1"/>
          <p:nvPr/>
        </p:nvSpPr>
        <p:spPr>
          <a:xfrm>
            <a:off x="2864671" y="267830"/>
            <a:ext cx="6462657" cy="640080"/>
          </a:xfrm>
          <a:prstGeom prst="rect">
            <a:avLst/>
          </a:prstGeom>
          <a:noFill/>
        </p:spPr>
        <p:txBody>
          <a:bodyPr rtlCol="0" wrap="square">
            <a:spAutoFit/>
          </a:bodyPr>
          <a:lstStyle/>
          <a:p>
            <a:pPr algn="ctr"/>
            <a:r>
              <a:rPr altLang="en-US" b="1" lang="zh-CN" smtClean="0" sz="3600">
                <a:blipFill>
                  <a:blip r:embed="rId6">
                    <a:alphaModFix amt="80000"/>
                  </a:blip>
                  <a:stretch>
                    <a:fillRect/>
                  </a:stretch>
                </a:blipFill>
                <a:latin charset="-122" panose="040b0509000000000000" pitchFamily="81" typeface="华康娃娃体W5"/>
                <a:ea charset="-122" panose="040b0509000000000000" pitchFamily="81" typeface="华康娃娃体W5"/>
              </a:rPr>
              <a:t>这里输入小标题</a:t>
            </a:r>
          </a:p>
        </p:txBody>
      </p:sp>
      <p:sp>
        <p:nvSpPr>
          <p:cNvPr id="7" name="PA_库_文本框 6"/>
          <p:cNvSpPr txBox="1"/>
          <p:nvPr>
            <p:custDataLst>
              <p:tags r:id="rId7"/>
            </p:custDataLst>
          </p:nvPr>
        </p:nvSpPr>
        <p:spPr>
          <a:xfrm>
            <a:off x="1944102" y="5002585"/>
            <a:ext cx="5594350" cy="6248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请在这里输入文字请在这里输入文字请在这里输入文字请在这里输入文字请在这里输入文字请在这里输入文字请在这里输入文字请在这里</a:t>
            </a:r>
          </a:p>
        </p:txBody>
      </p:sp>
      <p:sp>
        <p:nvSpPr>
          <p:cNvPr id="8" name="PA_库_矩形 7"/>
          <p:cNvSpPr/>
          <p:nvPr>
            <p:custDataLst>
              <p:tags r:id="rId8"/>
            </p:custDataLst>
          </p:nvPr>
        </p:nvSpPr>
        <p:spPr>
          <a:xfrm>
            <a:off x="1944102" y="1917104"/>
            <a:ext cx="1516380" cy="457200"/>
          </a:xfrm>
          <a:prstGeom prst="rect">
            <a:avLst/>
          </a:prstGeom>
        </p:spPr>
        <p:txBody>
          <a:bodyPr wrap="none">
            <a:spAutoFit/>
          </a:bodyPr>
          <a:lstStyle/>
          <a:p>
            <a:r>
              <a:rPr altLang="en-US" b="1" lang="zh-CN" smtClean="0" spc="-300" sz="2400">
                <a:solidFill>
                  <a:schemeClr val="bg1"/>
                </a:solidFill>
                <a:latin charset="-122" panose="040b0509000000000000" pitchFamily="81" typeface="华康娃娃体W5"/>
                <a:ea charset="-122" panose="040b0509000000000000" pitchFamily="81" typeface="华康娃娃体W5"/>
              </a:rPr>
              <a:t>输入小标题</a:t>
            </a:r>
          </a:p>
        </p:txBody>
      </p:sp>
      <p:sp>
        <p:nvSpPr>
          <p:cNvPr id="9" name="PA_库_文本框 8"/>
          <p:cNvSpPr txBox="1"/>
          <p:nvPr>
            <p:custDataLst>
              <p:tags r:id="rId9"/>
            </p:custDataLst>
          </p:nvPr>
        </p:nvSpPr>
        <p:spPr>
          <a:xfrm>
            <a:off x="1944102" y="2322082"/>
            <a:ext cx="5594350" cy="6248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请在这里输入文字请在这里输入文字请在这里输入文字请在这里输入文字请在这里输入文字请在这里输入文字请在这里输入文字请在这里</a:t>
            </a:r>
          </a:p>
        </p:txBody>
      </p:sp>
      <p:sp>
        <p:nvSpPr>
          <p:cNvPr id="10" name="PA_库_矩形 9"/>
          <p:cNvSpPr/>
          <p:nvPr>
            <p:custDataLst>
              <p:tags r:id="rId10"/>
            </p:custDataLst>
          </p:nvPr>
        </p:nvSpPr>
        <p:spPr>
          <a:xfrm>
            <a:off x="1944102" y="3270418"/>
            <a:ext cx="1516380" cy="457200"/>
          </a:xfrm>
          <a:prstGeom prst="rect">
            <a:avLst/>
          </a:prstGeom>
        </p:spPr>
        <p:txBody>
          <a:bodyPr wrap="none">
            <a:spAutoFit/>
          </a:bodyPr>
          <a:lstStyle/>
          <a:p>
            <a:r>
              <a:rPr altLang="en-US" b="1" lang="zh-CN" smtClean="0" spc="-300" sz="2400">
                <a:solidFill>
                  <a:schemeClr val="bg1"/>
                </a:solidFill>
                <a:latin charset="-122" panose="040b0509000000000000" pitchFamily="81" typeface="华康娃娃体W5"/>
                <a:ea charset="-122" panose="040b0509000000000000" pitchFamily="81" typeface="华康娃娃体W5"/>
              </a:rPr>
              <a:t>输入小标题</a:t>
            </a:r>
          </a:p>
        </p:txBody>
      </p:sp>
      <p:sp>
        <p:nvSpPr>
          <p:cNvPr id="11" name="PA_库_文本框 10"/>
          <p:cNvSpPr txBox="1"/>
          <p:nvPr>
            <p:custDataLst>
              <p:tags r:id="rId11"/>
            </p:custDataLst>
          </p:nvPr>
        </p:nvSpPr>
        <p:spPr>
          <a:xfrm>
            <a:off x="1944102" y="3675395"/>
            <a:ext cx="5594350" cy="624840"/>
          </a:xfrm>
          <a:prstGeom prst="rect">
            <a:avLst/>
          </a:prstGeom>
          <a:noFill/>
        </p:spPr>
        <p:txBody>
          <a:bodyPr rtlCol="0" wrap="square">
            <a:spAutoFit/>
          </a:bodyPr>
          <a:lstStyle/>
          <a:p>
            <a:pPr>
              <a:lnSpc>
                <a:spcPct val="125000"/>
              </a:lnSpc>
            </a:pPr>
            <a:r>
              <a:rPr altLang="en-US" lang="zh-CN" sz="1400">
                <a:solidFill>
                  <a:schemeClr val="bg1"/>
                </a:solidFill>
                <a:latin charset="-122" panose="040b0509000000000000" pitchFamily="81" typeface="华康娃娃体W5"/>
                <a:ea charset="-122" panose="040b0509000000000000" pitchFamily="81" typeface="华康娃娃体W5"/>
              </a:rPr>
              <a:t>请在这里输入文字请在这里输入文字请在这里输入文字请在这里输入文字请在这里输入文字请在这里输入文字请在这里输入文字请在这里</a:t>
            </a:r>
          </a:p>
        </p:txBody>
      </p:sp>
      <p:sp>
        <p:nvSpPr>
          <p:cNvPr id="12" name="PA_库_矩形 11"/>
          <p:cNvSpPr/>
          <p:nvPr>
            <p:custDataLst>
              <p:tags r:id="rId12"/>
            </p:custDataLst>
          </p:nvPr>
        </p:nvSpPr>
        <p:spPr>
          <a:xfrm>
            <a:off x="1944102" y="4597606"/>
            <a:ext cx="1516380" cy="457200"/>
          </a:xfrm>
          <a:prstGeom prst="rect">
            <a:avLst/>
          </a:prstGeom>
        </p:spPr>
        <p:txBody>
          <a:bodyPr wrap="none">
            <a:spAutoFit/>
          </a:bodyPr>
          <a:lstStyle/>
          <a:p>
            <a:r>
              <a:rPr altLang="en-US" b="1" lang="zh-CN" smtClean="0" spc="-300" sz="2400">
                <a:solidFill>
                  <a:schemeClr val="bg1"/>
                </a:solidFill>
                <a:latin charset="-122" panose="040b0509000000000000" pitchFamily="81" typeface="华康娃娃体W5"/>
                <a:ea charset="-122" panose="040b0509000000000000" pitchFamily="81" typeface="华康娃娃体W5"/>
              </a:rPr>
              <a:t>输入小标题</a:t>
            </a:r>
          </a:p>
        </p:txBody>
      </p:sp>
      <p:grpSp>
        <p:nvGrpSpPr>
          <p:cNvPr id="13" name="组合 12"/>
          <p:cNvGrpSpPr/>
          <p:nvPr/>
        </p:nvGrpSpPr>
        <p:grpSpPr>
          <a:xfrm>
            <a:off x="1559927" y="5644065"/>
            <a:ext cx="9720000" cy="195172"/>
            <a:chOff x="1235075" y="5908759"/>
            <a:chExt cx="9720000" cy="195172"/>
          </a:xfrm>
        </p:grpSpPr>
        <p:sp>
          <p:nvSpPr>
            <p:cNvPr id="14" name="任意多边形 13"/>
            <p:cNvSpPr/>
            <p:nvPr/>
          </p:nvSpPr>
          <p:spPr>
            <a:xfrm>
              <a:off x="1235075" y="5908759"/>
              <a:ext cx="9720000" cy="33630"/>
            </a:xfrm>
            <a:custGeom>
              <a:gdLst>
                <a:gd fmla="*/ 0 w 6074229" name="connsiteX0"/>
                <a:gd fmla="*/ 0 h 39188" name="connsiteY0"/>
                <a:gd fmla="*/ 1685109 w 6074229" name="connsiteX1"/>
                <a:gd fmla="*/ 13063 h 39188" name="connsiteY1"/>
                <a:gd fmla="*/ 3775166 w 6074229" name="connsiteX2"/>
                <a:gd fmla="*/ 39188 h 39188" name="connsiteY2"/>
                <a:gd fmla="*/ 5133703 w 6074229" name="connsiteX3"/>
                <a:gd fmla="*/ 26125 h 39188" name="connsiteY3"/>
                <a:gd fmla="*/ 6074229 w 6074229" name="connsiteX4"/>
                <a:gd fmla="*/ 13063 h 39188"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39188" w="6074229">
                  <a:moveTo>
                    <a:pt x="0" y="0"/>
                  </a:moveTo>
                  <a:lnTo>
                    <a:pt x="1685109" y="13063"/>
                  </a:lnTo>
                  <a:lnTo>
                    <a:pt x="3775166" y="39188"/>
                  </a:lnTo>
                  <a:lnTo>
                    <a:pt x="5133703" y="26125"/>
                  </a:lnTo>
                  <a:lnTo>
                    <a:pt x="6074229" y="13063"/>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5" name="任意多边形 14"/>
            <p:cNvSpPr/>
            <p:nvPr/>
          </p:nvSpPr>
          <p:spPr>
            <a:xfrm>
              <a:off x="1448273" y="5926544"/>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6" name="任意多边形 15"/>
            <p:cNvSpPr/>
            <p:nvPr/>
          </p:nvSpPr>
          <p:spPr>
            <a:xfrm>
              <a:off x="1742458" y="5931022"/>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7" name="任意多边形 16"/>
            <p:cNvSpPr/>
            <p:nvPr/>
          </p:nvSpPr>
          <p:spPr>
            <a:xfrm>
              <a:off x="2027581" y="5915114"/>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8" name="任意多边形 17"/>
            <p:cNvSpPr/>
            <p:nvPr/>
          </p:nvSpPr>
          <p:spPr>
            <a:xfrm>
              <a:off x="2260694" y="5927551"/>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9" name="任意多边形 18"/>
            <p:cNvSpPr/>
            <p:nvPr/>
          </p:nvSpPr>
          <p:spPr>
            <a:xfrm>
              <a:off x="2554879" y="5932030"/>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0" name="任意多边形 19"/>
            <p:cNvSpPr/>
            <p:nvPr/>
          </p:nvSpPr>
          <p:spPr>
            <a:xfrm>
              <a:off x="2840002" y="5916121"/>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1" name="任意多边形 20"/>
            <p:cNvSpPr/>
            <p:nvPr/>
          </p:nvSpPr>
          <p:spPr>
            <a:xfrm>
              <a:off x="3125914" y="5934638"/>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2" name="任意多边形 21"/>
            <p:cNvSpPr/>
            <p:nvPr/>
          </p:nvSpPr>
          <p:spPr>
            <a:xfrm>
              <a:off x="3420099" y="5939117"/>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3" name="任意多边形 22"/>
            <p:cNvSpPr/>
            <p:nvPr/>
          </p:nvSpPr>
          <p:spPr>
            <a:xfrm>
              <a:off x="3705222" y="5923208"/>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4" name="任意多边形 23"/>
            <p:cNvSpPr/>
            <p:nvPr/>
          </p:nvSpPr>
          <p:spPr>
            <a:xfrm>
              <a:off x="3954580" y="5942152"/>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5" name="任意多边形 24"/>
            <p:cNvSpPr/>
            <p:nvPr/>
          </p:nvSpPr>
          <p:spPr>
            <a:xfrm>
              <a:off x="4248765" y="5946630"/>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6" name="任意多边形 25"/>
            <p:cNvSpPr/>
            <p:nvPr/>
          </p:nvSpPr>
          <p:spPr>
            <a:xfrm>
              <a:off x="4533888" y="5930722"/>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7" name="任意多边形 26"/>
            <p:cNvSpPr/>
            <p:nvPr/>
          </p:nvSpPr>
          <p:spPr>
            <a:xfrm>
              <a:off x="4767001" y="5943159"/>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8" name="任意多边形 27"/>
            <p:cNvSpPr/>
            <p:nvPr/>
          </p:nvSpPr>
          <p:spPr>
            <a:xfrm>
              <a:off x="5061186" y="5947638"/>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29" name="任意多边形 28"/>
            <p:cNvSpPr/>
            <p:nvPr/>
          </p:nvSpPr>
          <p:spPr>
            <a:xfrm>
              <a:off x="5346309" y="5931729"/>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0" name="任意多边形 29"/>
            <p:cNvSpPr/>
            <p:nvPr/>
          </p:nvSpPr>
          <p:spPr>
            <a:xfrm>
              <a:off x="5632221" y="5950246"/>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1" name="任意多边形 30"/>
            <p:cNvSpPr/>
            <p:nvPr/>
          </p:nvSpPr>
          <p:spPr>
            <a:xfrm>
              <a:off x="5926406" y="5954725"/>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2" name="任意多边形 31"/>
            <p:cNvSpPr/>
            <p:nvPr/>
          </p:nvSpPr>
          <p:spPr>
            <a:xfrm>
              <a:off x="6211529" y="5938816"/>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3" name="任意多边形 32"/>
            <p:cNvSpPr/>
            <p:nvPr/>
          </p:nvSpPr>
          <p:spPr>
            <a:xfrm>
              <a:off x="6452487" y="5954146"/>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4" name="任意多边形 33"/>
            <p:cNvSpPr/>
            <p:nvPr/>
          </p:nvSpPr>
          <p:spPr>
            <a:xfrm>
              <a:off x="6746672" y="5958624"/>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5" name="任意多边形 34"/>
            <p:cNvSpPr/>
            <p:nvPr/>
          </p:nvSpPr>
          <p:spPr>
            <a:xfrm>
              <a:off x="7031795" y="5942716"/>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6" name="任意多边形 35"/>
            <p:cNvSpPr/>
            <p:nvPr/>
          </p:nvSpPr>
          <p:spPr>
            <a:xfrm>
              <a:off x="7264908" y="5955153"/>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7" name="任意多边形 36"/>
            <p:cNvSpPr/>
            <p:nvPr/>
          </p:nvSpPr>
          <p:spPr>
            <a:xfrm>
              <a:off x="7559093" y="5959632"/>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8" name="任意多边形 37"/>
            <p:cNvSpPr/>
            <p:nvPr/>
          </p:nvSpPr>
          <p:spPr>
            <a:xfrm>
              <a:off x="7844216" y="5943723"/>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39" name="任意多边形 38"/>
            <p:cNvSpPr/>
            <p:nvPr/>
          </p:nvSpPr>
          <p:spPr>
            <a:xfrm>
              <a:off x="8130128" y="5962240"/>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0" name="任意多边形 39"/>
            <p:cNvSpPr/>
            <p:nvPr/>
          </p:nvSpPr>
          <p:spPr>
            <a:xfrm>
              <a:off x="8424313" y="5966719"/>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1" name="任意多边形 40"/>
            <p:cNvSpPr/>
            <p:nvPr/>
          </p:nvSpPr>
          <p:spPr>
            <a:xfrm>
              <a:off x="8709436" y="5950810"/>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2" name="任意多边形 41"/>
            <p:cNvSpPr/>
            <p:nvPr/>
          </p:nvSpPr>
          <p:spPr>
            <a:xfrm>
              <a:off x="8948623" y="5966155"/>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3" name="任意多边形 42"/>
            <p:cNvSpPr/>
            <p:nvPr/>
          </p:nvSpPr>
          <p:spPr>
            <a:xfrm>
              <a:off x="9242808" y="5970633"/>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4" name="任意多边形 43"/>
            <p:cNvSpPr/>
            <p:nvPr/>
          </p:nvSpPr>
          <p:spPr>
            <a:xfrm>
              <a:off x="9527931" y="5954725"/>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5" name="任意多边形 44"/>
            <p:cNvSpPr/>
            <p:nvPr/>
          </p:nvSpPr>
          <p:spPr>
            <a:xfrm>
              <a:off x="9761044" y="5967162"/>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6" name="任意多边形 45"/>
            <p:cNvSpPr/>
            <p:nvPr/>
          </p:nvSpPr>
          <p:spPr>
            <a:xfrm>
              <a:off x="10055229" y="5971641"/>
              <a:ext cx="197130" cy="123884"/>
            </a:xfrm>
            <a:custGeom>
              <a:gdLst>
                <a:gd fmla="*/ 197130 w 197130" name="connsiteX0"/>
                <a:gd fmla="*/ 0 h 144359" name="connsiteY0"/>
                <a:gd fmla="*/ 1187 w 197130" name="connsiteX1"/>
                <a:gd fmla="*/ 143692 h 144359" name="connsiteY1"/>
                <a:gd fmla="*/ 115850 w 197130" name="connsiteX2"/>
                <a:gd fmla="*/ 51825 h 144359" name="connsiteY2"/>
              </a:gdLst>
              <a:cxnLst>
                <a:cxn ang="0">
                  <a:pos x="connsiteX0" y="connsiteY0"/>
                </a:cxn>
                <a:cxn ang="0">
                  <a:pos x="connsiteX1" y="connsiteY1"/>
                </a:cxn>
                <a:cxn ang="0">
                  <a:pos x="connsiteX2" y="connsiteY2"/>
                </a:cxn>
              </a:cxnLst>
              <a:rect b="b" l="l" r="r" t="t"/>
              <a:pathLst>
                <a:path h="144359" w="197130">
                  <a:moveTo>
                    <a:pt x="197130" y="0"/>
                  </a:moveTo>
                  <a:cubicBezTo>
                    <a:pt x="114398" y="62049"/>
                    <a:pt x="14734" y="135055"/>
                    <a:pt x="1187" y="143692"/>
                  </a:cubicBezTo>
                  <a:cubicBezTo>
                    <a:pt x="-12360" y="152329"/>
                    <a:pt x="94078" y="74685"/>
                    <a:pt x="115850" y="51825"/>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7" name="任意多边形 46"/>
            <p:cNvSpPr/>
            <p:nvPr/>
          </p:nvSpPr>
          <p:spPr>
            <a:xfrm>
              <a:off x="10340352" y="5955732"/>
              <a:ext cx="161365" cy="128221"/>
            </a:xfrm>
            <a:custGeom>
              <a:gdLst>
                <a:gd fmla="*/ 161365 w 161365" name="connsiteX0"/>
                <a:gd fmla="*/ 0 h 149412" name="connsiteY0"/>
                <a:gd fmla="*/ 0 w 161365" name="connsiteX1"/>
                <a:gd fmla="*/ 149412 h 149412" name="connsiteY1"/>
              </a:gdLst>
              <a:cxnLst>
                <a:cxn ang="0">
                  <a:pos x="connsiteX0" y="connsiteY0"/>
                </a:cxn>
                <a:cxn ang="0">
                  <a:pos x="connsiteX1" y="connsiteY1"/>
                </a:cxn>
              </a:cxnLst>
              <a:rect b="b" l="l" r="r" t="t"/>
              <a:pathLst>
                <a:path h="149412" w="161365">
                  <a:moveTo>
                    <a:pt x="161365" y="0"/>
                  </a:moveTo>
                  <a:lnTo>
                    <a:pt x="0" y="149412"/>
                  </a:ln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48" name="任意多边形 47"/>
            <p:cNvSpPr/>
            <p:nvPr/>
          </p:nvSpPr>
          <p:spPr>
            <a:xfrm>
              <a:off x="10626264" y="5974249"/>
              <a:ext cx="210987" cy="129682"/>
            </a:xfrm>
            <a:custGeom>
              <a:gdLst>
                <a:gd fmla="*/ 210987 w 210987" name="connsiteX0"/>
                <a:gd fmla="*/ 0 h 151115" name="connsiteY0"/>
                <a:gd fmla="*/ 15044 w 210987" name="connsiteX1"/>
                <a:gd fmla="*/ 143692 h 151115" name="connsiteY1"/>
                <a:gd fmla="*/ 28107 w 210987" name="connsiteX2"/>
                <a:gd fmla="*/ 117566 h 151115" name="connsiteY2"/>
              </a:gdLst>
              <a:cxnLst>
                <a:cxn ang="0">
                  <a:pos x="connsiteX0" y="connsiteY0"/>
                </a:cxn>
                <a:cxn ang="0">
                  <a:pos x="connsiteX1" y="connsiteY1"/>
                </a:cxn>
                <a:cxn ang="0">
                  <a:pos x="connsiteX2" y="connsiteY2"/>
                </a:cxn>
              </a:cxnLst>
              <a:rect b="b" l="l" r="r" t="t"/>
              <a:pathLst>
                <a:path h="151115" w="210987">
                  <a:moveTo>
                    <a:pt x="210987" y="0"/>
                  </a:moveTo>
                  <a:cubicBezTo>
                    <a:pt x="128255" y="62049"/>
                    <a:pt x="45524" y="124098"/>
                    <a:pt x="15044" y="143692"/>
                  </a:cubicBezTo>
                  <a:cubicBezTo>
                    <a:pt x="-15436" y="163286"/>
                    <a:pt x="6335" y="140426"/>
                    <a:pt x="28107" y="117566"/>
                  </a:cubicBezTo>
                </a:path>
              </a:pathLst>
            </a:custGeom>
            <a:no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49" name="PA_库_组合 48"/>
          <p:cNvGrpSpPr/>
          <p:nvPr>
            <p:custDataLst>
              <p:tags r:id="rId13"/>
            </p:custDataLst>
          </p:nvPr>
        </p:nvGrpSpPr>
        <p:grpSpPr>
          <a:xfrm flipH="1" rot="816578">
            <a:off x="9211964" y="3112534"/>
            <a:ext cx="761876" cy="1163049"/>
            <a:chOff x="3372559" y="3388729"/>
            <a:chExt cx="1304107" cy="1990796"/>
          </a:xfrm>
        </p:grpSpPr>
        <p:grpSp>
          <p:nvGrpSpPr>
            <p:cNvPr id="50" name="组合 49"/>
            <p:cNvGrpSpPr/>
            <p:nvPr/>
          </p:nvGrpSpPr>
          <p:grpSpPr>
            <a:xfrm flipV="1" rot="3083662">
              <a:off x="4140899" y="4228103"/>
              <a:ext cx="615255" cy="452070"/>
              <a:chOff x="5721563" y="4624048"/>
              <a:chExt cx="512257" cy="376390"/>
            </a:xfrm>
          </p:grpSpPr>
          <p:sp>
            <p:nvSpPr>
              <p:cNvPr id="62" name="任意多边形 61"/>
              <p:cNvSpPr/>
              <p:nvPr/>
            </p:nvSpPr>
            <p:spPr>
              <a:xfrm rot="4136493">
                <a:off x="5749189" y="4596422"/>
                <a:ext cx="376390" cy="431641"/>
              </a:xfrm>
              <a:custGeom>
                <a:gdLst>
                  <a:gd fmla="*/ 1 w 674013" name="connsiteX0"/>
                  <a:gd fmla="*/ 360909 h 360909" name="connsiteY0"/>
                  <a:gd fmla="*/ 674014 w 674013" name="connsiteX1"/>
                  <a:gd fmla="*/ 0 h 360909" name="connsiteY1"/>
                  <a:gd fmla="*/ 674012 w 674013" name="connsiteX2"/>
                  <a:gd fmla="*/ 0 h 367497" name="connsiteY2"/>
                </a:gdLst>
                <a:cxnLst>
                  <a:cxn ang="0">
                    <a:pos x="connsiteX0" y="connsiteY0"/>
                  </a:cxn>
                  <a:cxn ang="0">
                    <a:pos x="connsiteX1" y="connsiteY1"/>
                  </a:cxn>
                </a:cxnLst>
                <a:rect b="b" l="l" r="r" t="t"/>
                <a:pathLst>
                  <a:path h="360909" w="674013">
                    <a:moveTo>
                      <a:pt x="1" y="360909"/>
                    </a:moveTo>
                    <a:cubicBezTo>
                      <a:pt x="275931" y="311411"/>
                      <a:pt x="497727" y="229563"/>
                      <a:pt x="674014"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63" name="椭圆 45"/>
              <p:cNvSpPr/>
              <p:nvPr/>
            </p:nvSpPr>
            <p:spPr>
              <a:xfrm rot="5050202">
                <a:off x="6158890" y="4879145"/>
                <a:ext cx="70107" cy="79753"/>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
          <p:nvSpPr>
            <p:cNvPr id="51" name="任意多边形 50"/>
            <p:cNvSpPr/>
            <p:nvPr/>
          </p:nvSpPr>
          <p:spPr>
            <a:xfrm>
              <a:off x="3678148" y="4029949"/>
              <a:ext cx="816407" cy="930971"/>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6">
                <a:lumMod val="40000"/>
                <a:lumOff val="60000"/>
              </a:schemeClr>
            </a:solidFill>
            <a:ln cap="rnd" w="25400">
              <a:solidFill>
                <a:srgbClr val="FBA6A5"/>
              </a:solidFill>
              <a:round/>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2" name="椭圆 31"/>
            <p:cNvSpPr/>
            <p:nvPr/>
          </p:nvSpPr>
          <p:spPr>
            <a:xfrm>
              <a:off x="3713096" y="3388729"/>
              <a:ext cx="722221" cy="715020"/>
            </a:xfrm>
            <a:custGeom>
              <a:gdLst>
                <a:gd fmla="*/ 128078 w 660438" name="connsiteX0"/>
                <a:gd fmla="*/ 64927 h 653852" name="connsiteY0"/>
                <a:gd fmla="*/ 410712 w 660438" name="connsiteX1"/>
                <a:gd fmla="*/ 15051 h 653852" name="connsiteY1"/>
                <a:gd fmla="*/ 659670 w 660438" name="connsiteX2"/>
                <a:gd fmla="*/ 337329 h 653852" name="connsiteY2"/>
                <a:gd fmla="*/ 331423 w 660438" name="connsiteX3"/>
                <a:gd fmla="*/ 653852 h 653852" name="connsiteY3"/>
                <a:gd fmla="*/ 3176 w 660438" name="connsiteX4"/>
                <a:gd fmla="*/ 337329 h 653852" name="connsiteY4"/>
                <a:gd fmla="*/ 62645 w 660438" name="connsiteX5"/>
                <a:gd fmla="*/ 134413 h 65385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3852" w="660438">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3" name="任意多边形 52"/>
            <p:cNvSpPr/>
            <p:nvPr/>
          </p:nvSpPr>
          <p:spPr>
            <a:xfrm>
              <a:off x="3750370" y="4088942"/>
              <a:ext cx="639268" cy="798179"/>
            </a:xfrm>
            <a:custGeom>
              <a:gdLst>
                <a:gd fmla="*/ 286857 w 931877" name="connsiteX0"/>
                <a:gd fmla="*/ 9308 h 867520" name="connsiteY0"/>
                <a:gd fmla="*/ 24027 w 931877" name="connsiteX1"/>
                <a:gd fmla="*/ 385518 h 867520" name="connsiteY1"/>
                <a:gd fmla="*/ 44575 w 931877" name="connsiteX2"/>
                <a:gd fmla="*/ 806759 h 867520" name="connsiteY2"/>
                <a:gd fmla="*/ 866508 w 931877" name="connsiteX3"/>
                <a:gd fmla="*/ 817034 h 867520" name="connsiteY3"/>
                <a:gd fmla="*/ 845960 w 931877" name="connsiteX4"/>
                <a:gd fmla="*/ 221132 h 867520" name="connsiteY4"/>
                <a:gd fmla="*/ 625266 w 931877" name="connsiteX5"/>
                <a:gd fmla="*/ 0 h 867520" name="connsiteY5"/>
                <a:gd fmla="*/ 613012 w 919623" name="connsiteX6"/>
                <a:gd fmla="*/ 0 h 867520"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867520" w="931876">
                  <a:moveTo>
                    <a:pt x="286857" y="9308"/>
                  </a:moveTo>
                  <a:cubicBezTo>
                    <a:pt x="96262" y="123858"/>
                    <a:pt x="64407" y="252610"/>
                    <a:pt x="24027" y="385518"/>
                  </a:cubicBezTo>
                  <a:cubicBezTo>
                    <a:pt x="-16353" y="518426"/>
                    <a:pt x="-3371" y="765662"/>
                    <a:pt x="44575" y="806759"/>
                  </a:cubicBezTo>
                  <a:cubicBezTo>
                    <a:pt x="92521" y="847856"/>
                    <a:pt x="732944" y="914638"/>
                    <a:pt x="866508" y="817034"/>
                  </a:cubicBezTo>
                  <a:cubicBezTo>
                    <a:pt x="1000072" y="719430"/>
                    <a:pt x="895619" y="351271"/>
                    <a:pt x="845960" y="221132"/>
                  </a:cubicBezTo>
                  <a:cubicBezTo>
                    <a:pt x="796301" y="90993"/>
                    <a:pt x="746731" y="42431"/>
                    <a:pt x="625266"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54" name="组合 53"/>
            <p:cNvGrpSpPr/>
            <p:nvPr/>
          </p:nvGrpSpPr>
          <p:grpSpPr>
            <a:xfrm flipH="1">
              <a:off x="3415952" y="4863290"/>
              <a:ext cx="1260714" cy="516235"/>
              <a:chOff x="3015354" y="5161793"/>
              <a:chExt cx="773814" cy="316859"/>
            </a:xfrm>
          </p:grpSpPr>
          <p:sp>
            <p:nvSpPr>
              <p:cNvPr id="58" name="任意多边形 57"/>
              <p:cNvSpPr/>
              <p:nvPr/>
            </p:nvSpPr>
            <p:spPr>
              <a:xfrm>
                <a:off x="3458696" y="5173962"/>
                <a:ext cx="233595" cy="297675"/>
              </a:xfrm>
              <a:custGeom>
                <a:gdLst>
                  <a:gd fmla="*/ 0 w 247222" name="connsiteX0"/>
                  <a:gd fmla="*/ 0 h 347397" name="connsiteY0"/>
                  <a:gd fmla="*/ 247222 w 247222" name="connsiteX1"/>
                  <a:gd fmla="*/ 347397 h 347397" name="connsiteY1"/>
                  <a:gd fmla="*/ 0 w 123825" name="connsiteX2"/>
                  <a:gd fmla="*/ 474499 h 490784" name="connsiteY2"/>
                </a:gdLst>
                <a:cxnLst>
                  <a:cxn ang="0">
                    <a:pos x="connsiteX0" y="connsiteY0"/>
                  </a:cxn>
                  <a:cxn ang="0">
                    <a:pos x="connsiteX1" y="connsiteY1"/>
                  </a:cxn>
                </a:cxnLst>
                <a:rect b="b" l="l" r="r" t="t"/>
                <a:pathLst>
                  <a:path h="347397" w="247222">
                    <a:moveTo>
                      <a:pt x="0" y="0"/>
                    </a:moveTo>
                    <a:cubicBezTo>
                      <a:pt x="91937" y="97673"/>
                      <a:pt x="157138" y="136511"/>
                      <a:pt x="247222" y="34739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9" name="椭圆 45"/>
              <p:cNvSpPr/>
              <p:nvPr/>
            </p:nvSpPr>
            <p:spPr>
              <a:xfrm flipH="1" rot="20050252">
                <a:off x="3663019" y="5431495"/>
                <a:ext cx="126149" cy="47157"/>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60" name="任意多边形 59"/>
              <p:cNvSpPr/>
              <p:nvPr/>
            </p:nvSpPr>
            <p:spPr>
              <a:xfrm rot="622795">
                <a:off x="3055560" y="5161793"/>
                <a:ext cx="247546" cy="207062"/>
              </a:xfrm>
              <a:custGeom>
                <a:gdLst>
                  <a:gd fmla="*/ 261987 w 261987" name="connsiteX0"/>
                  <a:gd fmla="*/ 0 h 241650" name="connsiteY0"/>
                  <a:gd fmla="*/ 0 w 261987" name="connsiteX1"/>
                  <a:gd fmla="*/ 241650 h 241650" name="connsiteY1"/>
                  <a:gd fmla="*/ 0 w 123825" name="connsiteX2"/>
                  <a:gd fmla="*/ 474499 h 490784" name="connsiteY2"/>
                </a:gdLst>
                <a:cxnLst>
                  <a:cxn ang="0">
                    <a:pos x="connsiteX0" y="connsiteY0"/>
                  </a:cxn>
                  <a:cxn ang="0">
                    <a:pos x="connsiteX1" y="connsiteY1"/>
                  </a:cxn>
                </a:cxnLst>
                <a:rect b="b" l="l" r="r" t="t"/>
                <a:pathLst>
                  <a:path h="241650" w="261987">
                    <a:moveTo>
                      <a:pt x="261987" y="0"/>
                    </a:moveTo>
                    <a:cubicBezTo>
                      <a:pt x="253255" y="177800"/>
                      <a:pt x="303925" y="217143"/>
                      <a:pt x="0" y="24165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61" name="椭圆 45"/>
              <p:cNvSpPr/>
              <p:nvPr/>
            </p:nvSpPr>
            <p:spPr>
              <a:xfrm flipH="1" rot="5849824">
                <a:off x="2975858" y="5365883"/>
                <a:ext cx="126149" cy="47157"/>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55" name="组合 54"/>
            <p:cNvGrpSpPr/>
            <p:nvPr/>
          </p:nvGrpSpPr>
          <p:grpSpPr>
            <a:xfrm flipH="1">
              <a:off x="3372559" y="4231764"/>
              <a:ext cx="607493" cy="297644"/>
              <a:chOff x="5698631" y="4629244"/>
              <a:chExt cx="505794" cy="247816"/>
            </a:xfrm>
          </p:grpSpPr>
          <p:sp>
            <p:nvSpPr>
              <p:cNvPr id="56" name="任意多边形 55"/>
              <p:cNvSpPr/>
              <p:nvPr/>
            </p:nvSpPr>
            <p:spPr>
              <a:xfrm rot="4136493">
                <a:off x="5788034" y="4539841"/>
                <a:ext cx="247816" cy="426621"/>
              </a:xfrm>
              <a:custGeom>
                <a:gdLst>
                  <a:gd fmla="*/ 0 w 443772" name="connsiteX0"/>
                  <a:gd fmla="*/ 356712 h 356712" name="connsiteY0"/>
                  <a:gd fmla="*/ 399245 w 443772" name="connsiteX1"/>
                  <a:gd fmla="*/ 0 h 356712" name="connsiteY1"/>
                  <a:gd fmla="*/ 674012 w 674013" name="connsiteX2"/>
                  <a:gd fmla="*/ 0 h 367497" name="connsiteY2"/>
                </a:gdLst>
                <a:cxnLst>
                  <a:cxn ang="0">
                    <a:pos x="connsiteX0" y="connsiteY0"/>
                  </a:cxn>
                  <a:cxn ang="0">
                    <a:pos x="connsiteX1" y="connsiteY1"/>
                  </a:cxn>
                </a:cxnLst>
                <a:rect b="b" l="l" r="r" t="t"/>
                <a:pathLst>
                  <a:path h="356712" w="443772">
                    <a:moveTo>
                      <a:pt x="0" y="356712"/>
                    </a:moveTo>
                    <a:cubicBezTo>
                      <a:pt x="275930" y="307214"/>
                      <a:pt x="554344" y="245289"/>
                      <a:pt x="399245"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57" name="椭圆 45"/>
              <p:cNvSpPr/>
              <p:nvPr/>
            </p:nvSpPr>
            <p:spPr>
              <a:xfrm rot="5050202">
                <a:off x="6129495" y="4713274"/>
                <a:ext cx="70107" cy="79753"/>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grpSp>
        <p:nvGrpSpPr>
          <p:cNvPr id="64" name="PA_库_组合 63"/>
          <p:cNvGrpSpPr/>
          <p:nvPr>
            <p:custDataLst>
              <p:tags r:id="rId14"/>
            </p:custDataLst>
          </p:nvPr>
        </p:nvGrpSpPr>
        <p:grpSpPr>
          <a:xfrm flipH="1" rot="882885">
            <a:off x="8023701" y="1755804"/>
            <a:ext cx="761876" cy="1163049"/>
            <a:chOff x="3372559" y="3388729"/>
            <a:chExt cx="1304107" cy="1990796"/>
          </a:xfrm>
        </p:grpSpPr>
        <p:grpSp>
          <p:nvGrpSpPr>
            <p:cNvPr id="65" name="组合 64"/>
            <p:cNvGrpSpPr/>
            <p:nvPr/>
          </p:nvGrpSpPr>
          <p:grpSpPr>
            <a:xfrm flipV="1" rot="3083662">
              <a:off x="4140899" y="4228103"/>
              <a:ext cx="615255" cy="452070"/>
              <a:chOff x="5721563" y="4624048"/>
              <a:chExt cx="512257" cy="376390"/>
            </a:xfrm>
          </p:grpSpPr>
          <p:sp>
            <p:nvSpPr>
              <p:cNvPr id="77" name="任意多边形 76"/>
              <p:cNvSpPr/>
              <p:nvPr/>
            </p:nvSpPr>
            <p:spPr>
              <a:xfrm rot="4136493">
                <a:off x="5749189" y="4596422"/>
                <a:ext cx="376390" cy="431641"/>
              </a:xfrm>
              <a:custGeom>
                <a:gdLst>
                  <a:gd fmla="*/ 1 w 674013" name="connsiteX0"/>
                  <a:gd fmla="*/ 360909 h 360909" name="connsiteY0"/>
                  <a:gd fmla="*/ 674014 w 674013" name="connsiteX1"/>
                  <a:gd fmla="*/ 0 h 360909" name="connsiteY1"/>
                  <a:gd fmla="*/ 674012 w 674013" name="connsiteX2"/>
                  <a:gd fmla="*/ 0 h 367497" name="connsiteY2"/>
                </a:gdLst>
                <a:cxnLst>
                  <a:cxn ang="0">
                    <a:pos x="connsiteX0" y="connsiteY0"/>
                  </a:cxn>
                  <a:cxn ang="0">
                    <a:pos x="connsiteX1" y="connsiteY1"/>
                  </a:cxn>
                </a:cxnLst>
                <a:rect b="b" l="l" r="r" t="t"/>
                <a:pathLst>
                  <a:path h="360909" w="674013">
                    <a:moveTo>
                      <a:pt x="1" y="360909"/>
                    </a:moveTo>
                    <a:cubicBezTo>
                      <a:pt x="275931" y="311411"/>
                      <a:pt x="497727" y="229563"/>
                      <a:pt x="674014"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78" name="椭圆 45"/>
              <p:cNvSpPr/>
              <p:nvPr/>
            </p:nvSpPr>
            <p:spPr>
              <a:xfrm rot="5050202">
                <a:off x="6158890" y="4879145"/>
                <a:ext cx="70107" cy="79753"/>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
          <p:nvSpPr>
            <p:cNvPr id="66" name="任意多边形 65"/>
            <p:cNvSpPr/>
            <p:nvPr/>
          </p:nvSpPr>
          <p:spPr>
            <a:xfrm>
              <a:off x="3678148" y="4029949"/>
              <a:ext cx="816407" cy="930971"/>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2">
                <a:lumMod val="20000"/>
                <a:lumOff val="80000"/>
              </a:schemeClr>
            </a:solidFill>
            <a:ln cap="rnd" w="25400">
              <a:solidFill>
                <a:srgbClr val="FBA6A5"/>
              </a:solidFill>
              <a:round/>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67" name="椭圆 31"/>
            <p:cNvSpPr/>
            <p:nvPr/>
          </p:nvSpPr>
          <p:spPr>
            <a:xfrm>
              <a:off x="3713096" y="3388729"/>
              <a:ext cx="722221" cy="715020"/>
            </a:xfrm>
            <a:custGeom>
              <a:gdLst>
                <a:gd fmla="*/ 128078 w 660438" name="connsiteX0"/>
                <a:gd fmla="*/ 64927 h 653852" name="connsiteY0"/>
                <a:gd fmla="*/ 410712 w 660438" name="connsiteX1"/>
                <a:gd fmla="*/ 15051 h 653852" name="connsiteY1"/>
                <a:gd fmla="*/ 659670 w 660438" name="connsiteX2"/>
                <a:gd fmla="*/ 337329 h 653852" name="connsiteY2"/>
                <a:gd fmla="*/ 331423 w 660438" name="connsiteX3"/>
                <a:gd fmla="*/ 653852 h 653852" name="connsiteY3"/>
                <a:gd fmla="*/ 3176 w 660438" name="connsiteX4"/>
                <a:gd fmla="*/ 337329 h 653852" name="connsiteY4"/>
                <a:gd fmla="*/ 62645 w 660438" name="connsiteX5"/>
                <a:gd fmla="*/ 134413 h 65385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3852" w="660438">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68" name="任意多边形 67"/>
            <p:cNvSpPr/>
            <p:nvPr/>
          </p:nvSpPr>
          <p:spPr>
            <a:xfrm>
              <a:off x="3750370" y="4088942"/>
              <a:ext cx="639268" cy="798179"/>
            </a:xfrm>
            <a:custGeom>
              <a:gdLst>
                <a:gd fmla="*/ 286857 w 931877" name="connsiteX0"/>
                <a:gd fmla="*/ 9308 h 867520" name="connsiteY0"/>
                <a:gd fmla="*/ 24027 w 931877" name="connsiteX1"/>
                <a:gd fmla="*/ 385518 h 867520" name="connsiteY1"/>
                <a:gd fmla="*/ 44575 w 931877" name="connsiteX2"/>
                <a:gd fmla="*/ 806759 h 867520" name="connsiteY2"/>
                <a:gd fmla="*/ 866508 w 931877" name="connsiteX3"/>
                <a:gd fmla="*/ 817034 h 867520" name="connsiteY3"/>
                <a:gd fmla="*/ 845960 w 931877" name="connsiteX4"/>
                <a:gd fmla="*/ 221132 h 867520" name="connsiteY4"/>
                <a:gd fmla="*/ 625266 w 931877" name="connsiteX5"/>
                <a:gd fmla="*/ 0 h 867520" name="connsiteY5"/>
                <a:gd fmla="*/ 613012 w 919623" name="connsiteX6"/>
                <a:gd fmla="*/ 0 h 867520"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867520" w="931876">
                  <a:moveTo>
                    <a:pt x="286857" y="9308"/>
                  </a:moveTo>
                  <a:cubicBezTo>
                    <a:pt x="96262" y="123858"/>
                    <a:pt x="64407" y="252610"/>
                    <a:pt x="24027" y="385518"/>
                  </a:cubicBezTo>
                  <a:cubicBezTo>
                    <a:pt x="-16353" y="518426"/>
                    <a:pt x="-3371" y="765662"/>
                    <a:pt x="44575" y="806759"/>
                  </a:cubicBezTo>
                  <a:cubicBezTo>
                    <a:pt x="92521" y="847856"/>
                    <a:pt x="732944" y="914638"/>
                    <a:pt x="866508" y="817034"/>
                  </a:cubicBezTo>
                  <a:cubicBezTo>
                    <a:pt x="1000072" y="719430"/>
                    <a:pt x="895619" y="351271"/>
                    <a:pt x="845960" y="221132"/>
                  </a:cubicBezTo>
                  <a:cubicBezTo>
                    <a:pt x="796301" y="90993"/>
                    <a:pt x="746731" y="42431"/>
                    <a:pt x="625266"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69" name="组合 68"/>
            <p:cNvGrpSpPr/>
            <p:nvPr/>
          </p:nvGrpSpPr>
          <p:grpSpPr>
            <a:xfrm flipH="1">
              <a:off x="3415952" y="4863290"/>
              <a:ext cx="1260714" cy="516235"/>
              <a:chOff x="3015354" y="5161793"/>
              <a:chExt cx="773814" cy="316859"/>
            </a:xfrm>
          </p:grpSpPr>
          <p:sp>
            <p:nvSpPr>
              <p:cNvPr id="73" name="任意多边形 72"/>
              <p:cNvSpPr/>
              <p:nvPr/>
            </p:nvSpPr>
            <p:spPr>
              <a:xfrm>
                <a:off x="3458696" y="5173962"/>
                <a:ext cx="233595" cy="297675"/>
              </a:xfrm>
              <a:custGeom>
                <a:gdLst>
                  <a:gd fmla="*/ 0 w 247222" name="connsiteX0"/>
                  <a:gd fmla="*/ 0 h 347397" name="connsiteY0"/>
                  <a:gd fmla="*/ 247222 w 247222" name="connsiteX1"/>
                  <a:gd fmla="*/ 347397 h 347397" name="connsiteY1"/>
                  <a:gd fmla="*/ 0 w 123825" name="connsiteX2"/>
                  <a:gd fmla="*/ 474499 h 490784" name="connsiteY2"/>
                </a:gdLst>
                <a:cxnLst>
                  <a:cxn ang="0">
                    <a:pos x="connsiteX0" y="connsiteY0"/>
                  </a:cxn>
                  <a:cxn ang="0">
                    <a:pos x="connsiteX1" y="connsiteY1"/>
                  </a:cxn>
                </a:cxnLst>
                <a:rect b="b" l="l" r="r" t="t"/>
                <a:pathLst>
                  <a:path h="347397" w="247222">
                    <a:moveTo>
                      <a:pt x="0" y="0"/>
                    </a:moveTo>
                    <a:cubicBezTo>
                      <a:pt x="91937" y="97673"/>
                      <a:pt x="157138" y="136511"/>
                      <a:pt x="247222" y="34739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74" name="椭圆 45"/>
              <p:cNvSpPr/>
              <p:nvPr/>
            </p:nvSpPr>
            <p:spPr>
              <a:xfrm flipH="1" rot="20050252">
                <a:off x="3663019" y="5431495"/>
                <a:ext cx="126149" cy="47157"/>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75" name="任意多边形 74"/>
              <p:cNvSpPr/>
              <p:nvPr/>
            </p:nvSpPr>
            <p:spPr>
              <a:xfrm rot="622795">
                <a:off x="3055560" y="5161793"/>
                <a:ext cx="247546" cy="207062"/>
              </a:xfrm>
              <a:custGeom>
                <a:gdLst>
                  <a:gd fmla="*/ 261987 w 261987" name="connsiteX0"/>
                  <a:gd fmla="*/ 0 h 241650" name="connsiteY0"/>
                  <a:gd fmla="*/ 0 w 261987" name="connsiteX1"/>
                  <a:gd fmla="*/ 241650 h 241650" name="connsiteY1"/>
                  <a:gd fmla="*/ 0 w 123825" name="connsiteX2"/>
                  <a:gd fmla="*/ 474499 h 490784" name="connsiteY2"/>
                </a:gdLst>
                <a:cxnLst>
                  <a:cxn ang="0">
                    <a:pos x="connsiteX0" y="connsiteY0"/>
                  </a:cxn>
                  <a:cxn ang="0">
                    <a:pos x="connsiteX1" y="connsiteY1"/>
                  </a:cxn>
                </a:cxnLst>
                <a:rect b="b" l="l" r="r" t="t"/>
                <a:pathLst>
                  <a:path h="241650" w="261987">
                    <a:moveTo>
                      <a:pt x="261987" y="0"/>
                    </a:moveTo>
                    <a:cubicBezTo>
                      <a:pt x="253255" y="177800"/>
                      <a:pt x="303925" y="217143"/>
                      <a:pt x="0" y="24165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76" name="椭圆 45"/>
              <p:cNvSpPr/>
              <p:nvPr/>
            </p:nvSpPr>
            <p:spPr>
              <a:xfrm flipH="1" rot="5849824">
                <a:off x="2975858" y="5365883"/>
                <a:ext cx="126149" cy="47157"/>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70" name="组合 69"/>
            <p:cNvGrpSpPr/>
            <p:nvPr/>
          </p:nvGrpSpPr>
          <p:grpSpPr>
            <a:xfrm flipH="1">
              <a:off x="3372559" y="4231764"/>
              <a:ext cx="607493" cy="297644"/>
              <a:chOff x="5698631" y="4629244"/>
              <a:chExt cx="505794" cy="247816"/>
            </a:xfrm>
          </p:grpSpPr>
          <p:sp>
            <p:nvSpPr>
              <p:cNvPr id="71" name="任意多边形 70"/>
              <p:cNvSpPr/>
              <p:nvPr/>
            </p:nvSpPr>
            <p:spPr>
              <a:xfrm rot="4136493">
                <a:off x="5788034" y="4539841"/>
                <a:ext cx="247816" cy="426621"/>
              </a:xfrm>
              <a:custGeom>
                <a:gdLst>
                  <a:gd fmla="*/ 0 w 443772" name="connsiteX0"/>
                  <a:gd fmla="*/ 356712 h 356712" name="connsiteY0"/>
                  <a:gd fmla="*/ 399245 w 443772" name="connsiteX1"/>
                  <a:gd fmla="*/ 0 h 356712" name="connsiteY1"/>
                  <a:gd fmla="*/ 674012 w 674013" name="connsiteX2"/>
                  <a:gd fmla="*/ 0 h 367497" name="connsiteY2"/>
                </a:gdLst>
                <a:cxnLst>
                  <a:cxn ang="0">
                    <a:pos x="connsiteX0" y="connsiteY0"/>
                  </a:cxn>
                  <a:cxn ang="0">
                    <a:pos x="connsiteX1" y="connsiteY1"/>
                  </a:cxn>
                </a:cxnLst>
                <a:rect b="b" l="l" r="r" t="t"/>
                <a:pathLst>
                  <a:path h="356712" w="443772">
                    <a:moveTo>
                      <a:pt x="0" y="356712"/>
                    </a:moveTo>
                    <a:cubicBezTo>
                      <a:pt x="275930" y="307214"/>
                      <a:pt x="554344" y="245289"/>
                      <a:pt x="399245"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72" name="椭圆 45"/>
              <p:cNvSpPr/>
              <p:nvPr/>
            </p:nvSpPr>
            <p:spPr>
              <a:xfrm rot="5050202">
                <a:off x="6129495" y="4713274"/>
                <a:ext cx="70107" cy="79753"/>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sp>
        <p:nvSpPr>
          <p:cNvPr id="79" name="任意多边形 78"/>
          <p:cNvSpPr/>
          <p:nvPr/>
        </p:nvSpPr>
        <p:spPr>
          <a:xfrm>
            <a:off x="1559927" y="4306617"/>
            <a:ext cx="8640000" cy="33630"/>
          </a:xfrm>
          <a:custGeom>
            <a:gdLst>
              <a:gd fmla="*/ 0 w 6074229" name="connsiteX0"/>
              <a:gd fmla="*/ 0 h 39188" name="connsiteY0"/>
              <a:gd fmla="*/ 1685109 w 6074229" name="connsiteX1"/>
              <a:gd fmla="*/ 13063 h 39188" name="connsiteY1"/>
              <a:gd fmla="*/ 3775166 w 6074229" name="connsiteX2"/>
              <a:gd fmla="*/ 39188 h 39188" name="connsiteY2"/>
              <a:gd fmla="*/ 5133703 w 6074229" name="connsiteX3"/>
              <a:gd fmla="*/ 26125 h 39188" name="connsiteY3"/>
              <a:gd fmla="*/ 6074229 w 6074229" name="connsiteX4"/>
              <a:gd fmla="*/ 13063 h 39188"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39188" w="6074229">
                <a:moveTo>
                  <a:pt x="0" y="0"/>
                </a:moveTo>
                <a:lnTo>
                  <a:pt x="1685109" y="13063"/>
                </a:lnTo>
                <a:lnTo>
                  <a:pt x="3775166" y="39188"/>
                </a:lnTo>
                <a:lnTo>
                  <a:pt x="5133703" y="26125"/>
                </a:lnTo>
                <a:lnTo>
                  <a:pt x="6074229" y="13063"/>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80" name="任意多边形 79"/>
          <p:cNvSpPr/>
          <p:nvPr/>
        </p:nvSpPr>
        <p:spPr>
          <a:xfrm>
            <a:off x="1559927" y="2969168"/>
            <a:ext cx="7200000" cy="33630"/>
          </a:xfrm>
          <a:custGeom>
            <a:gdLst>
              <a:gd fmla="*/ 0 w 6074229" name="connsiteX0"/>
              <a:gd fmla="*/ 0 h 39188" name="connsiteY0"/>
              <a:gd fmla="*/ 1685109 w 6074229" name="connsiteX1"/>
              <a:gd fmla="*/ 13063 h 39188" name="connsiteY1"/>
              <a:gd fmla="*/ 3775166 w 6074229" name="connsiteX2"/>
              <a:gd fmla="*/ 39188 h 39188" name="connsiteY2"/>
              <a:gd fmla="*/ 5133703 w 6074229" name="connsiteX3"/>
              <a:gd fmla="*/ 26125 h 39188" name="connsiteY3"/>
              <a:gd fmla="*/ 6074229 w 6074229" name="connsiteX4"/>
              <a:gd fmla="*/ 13063 h 39188"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39188" w="6074229">
                <a:moveTo>
                  <a:pt x="0" y="0"/>
                </a:moveTo>
                <a:lnTo>
                  <a:pt x="1685109" y="13063"/>
                </a:lnTo>
                <a:lnTo>
                  <a:pt x="3775166" y="39188"/>
                </a:lnTo>
                <a:lnTo>
                  <a:pt x="5133703" y="26125"/>
                </a:lnTo>
                <a:lnTo>
                  <a:pt x="6074229" y="13063"/>
                </a:ln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81" name="PA_库_组合 80"/>
          <p:cNvGrpSpPr/>
          <p:nvPr>
            <p:custDataLst>
              <p:tags r:id="rId15"/>
            </p:custDataLst>
          </p:nvPr>
        </p:nvGrpSpPr>
        <p:grpSpPr>
          <a:xfrm rot="302867">
            <a:off x="10400227" y="4460014"/>
            <a:ext cx="761876" cy="1163049"/>
            <a:chOff x="10075375" y="4724708"/>
            <a:chExt cx="761876" cy="1163049"/>
          </a:xfrm>
        </p:grpSpPr>
        <p:grpSp>
          <p:nvGrpSpPr>
            <p:cNvPr id="82" name="组合 81"/>
            <p:cNvGrpSpPr/>
            <p:nvPr/>
          </p:nvGrpSpPr>
          <p:grpSpPr>
            <a:xfrm flipH="1" rot="263481">
              <a:off x="10075375" y="4724708"/>
              <a:ext cx="761876" cy="1163049"/>
              <a:chOff x="3372559" y="3388729"/>
              <a:chExt cx="1304107" cy="1990796"/>
            </a:xfrm>
          </p:grpSpPr>
          <p:grpSp>
            <p:nvGrpSpPr>
              <p:cNvPr id="86" name="组合 85"/>
              <p:cNvGrpSpPr/>
              <p:nvPr/>
            </p:nvGrpSpPr>
            <p:grpSpPr>
              <a:xfrm flipV="1" rot="3083662">
                <a:off x="4140899" y="4228103"/>
                <a:ext cx="615255" cy="452070"/>
                <a:chOff x="5721563" y="4624048"/>
                <a:chExt cx="512257" cy="376390"/>
              </a:xfrm>
            </p:grpSpPr>
            <p:sp>
              <p:nvSpPr>
                <p:cNvPr id="98" name="任意多边形 97"/>
                <p:cNvSpPr/>
                <p:nvPr/>
              </p:nvSpPr>
              <p:spPr>
                <a:xfrm rot="4136493">
                  <a:off x="5749189" y="4596422"/>
                  <a:ext cx="376390" cy="431641"/>
                </a:xfrm>
                <a:custGeom>
                  <a:gdLst>
                    <a:gd fmla="*/ 1 w 674013" name="connsiteX0"/>
                    <a:gd fmla="*/ 360909 h 360909" name="connsiteY0"/>
                    <a:gd fmla="*/ 674014 w 674013" name="connsiteX1"/>
                    <a:gd fmla="*/ 0 h 360909" name="connsiteY1"/>
                    <a:gd fmla="*/ 674012 w 674013" name="connsiteX2"/>
                    <a:gd fmla="*/ 0 h 367497" name="connsiteY2"/>
                  </a:gdLst>
                  <a:cxnLst>
                    <a:cxn ang="0">
                      <a:pos x="connsiteX0" y="connsiteY0"/>
                    </a:cxn>
                    <a:cxn ang="0">
                      <a:pos x="connsiteX1" y="connsiteY1"/>
                    </a:cxn>
                  </a:cxnLst>
                  <a:rect b="b" l="l" r="r" t="t"/>
                  <a:pathLst>
                    <a:path h="360909" w="674013">
                      <a:moveTo>
                        <a:pt x="1" y="360909"/>
                      </a:moveTo>
                      <a:cubicBezTo>
                        <a:pt x="275931" y="311411"/>
                        <a:pt x="497727" y="229563"/>
                        <a:pt x="674014"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99" name="椭圆 45"/>
                <p:cNvSpPr/>
                <p:nvPr/>
              </p:nvSpPr>
              <p:spPr>
                <a:xfrm rot="5050202">
                  <a:off x="6158890" y="4879145"/>
                  <a:ext cx="70107" cy="79753"/>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sp>
            <p:nvSpPr>
              <p:cNvPr id="87" name="任意多边形 86"/>
              <p:cNvSpPr/>
              <p:nvPr/>
            </p:nvSpPr>
            <p:spPr>
              <a:xfrm>
                <a:off x="3678148" y="4029949"/>
                <a:ext cx="816407" cy="930971"/>
              </a:xfrm>
              <a:custGeom>
                <a:gdLst>
                  <a:gd fmla="*/ 350820 w 919623" name="connsiteX0"/>
                  <a:gd fmla="*/ 2727 h 875146" name="connsiteY0"/>
                  <a:gd fmla="*/ 96996 w 919623" name="connsiteX1"/>
                  <a:gd fmla="*/ 162635 h 875146" name="connsiteY1"/>
                  <a:gd fmla="*/ 11773 w 919623" name="connsiteX2"/>
                  <a:gd fmla="*/ 393144 h 875146" name="connsiteY2"/>
                  <a:gd fmla="*/ 32321 w 919623" name="connsiteX3"/>
                  <a:gd fmla="*/ 814385 h 875146" name="connsiteY3"/>
                  <a:gd fmla="*/ 854254 w 919623" name="connsiteX4"/>
                  <a:gd fmla="*/ 824660 h 875146" name="connsiteY4"/>
                  <a:gd fmla="*/ 833706 w 919623" name="connsiteX5"/>
                  <a:gd fmla="*/ 228758 h 875146" name="connsiteY5"/>
                  <a:gd fmla="*/ 613012 w 919623" name="connsiteX6"/>
                  <a:gd fmla="*/ 7626 h 875146"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875146" w="919623">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1">
                  <a:lumMod val="20000"/>
                  <a:lumOff val="80000"/>
                </a:schemeClr>
              </a:solidFill>
              <a:ln cap="rnd" w="25400">
                <a:solidFill>
                  <a:srgbClr val="FBA6A5"/>
                </a:solidFill>
                <a:round/>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88" name="椭圆 31"/>
              <p:cNvSpPr/>
              <p:nvPr/>
            </p:nvSpPr>
            <p:spPr>
              <a:xfrm>
                <a:off x="3713096" y="3388729"/>
                <a:ext cx="722221" cy="715020"/>
              </a:xfrm>
              <a:custGeom>
                <a:gdLst>
                  <a:gd fmla="*/ 128078 w 660438" name="connsiteX0"/>
                  <a:gd fmla="*/ 64927 h 653852" name="connsiteY0"/>
                  <a:gd fmla="*/ 410712 w 660438" name="connsiteX1"/>
                  <a:gd fmla="*/ 15051 h 653852" name="connsiteY1"/>
                  <a:gd fmla="*/ 659670 w 660438" name="connsiteX2"/>
                  <a:gd fmla="*/ 337329 h 653852" name="connsiteY2"/>
                  <a:gd fmla="*/ 331423 w 660438" name="connsiteX3"/>
                  <a:gd fmla="*/ 653852 h 653852" name="connsiteY3"/>
                  <a:gd fmla="*/ 3176 w 660438" name="connsiteX4"/>
                  <a:gd fmla="*/ 337329 h 653852" name="connsiteY4"/>
                  <a:gd fmla="*/ 62645 w 660438" name="connsiteX5"/>
                  <a:gd fmla="*/ 134413 h 653852" name="connsiteY5"/>
                  <a:gd fmla="*/ 62645 w 660406" name="connsiteX6"/>
                  <a:gd fmla="*/ 132510 h 65194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653852" w="660438">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89" name="任意多边形 88"/>
              <p:cNvSpPr/>
              <p:nvPr/>
            </p:nvSpPr>
            <p:spPr>
              <a:xfrm>
                <a:off x="3750370" y="4088942"/>
                <a:ext cx="639268" cy="798179"/>
              </a:xfrm>
              <a:custGeom>
                <a:gdLst>
                  <a:gd fmla="*/ 286857 w 931877" name="connsiteX0"/>
                  <a:gd fmla="*/ 9308 h 867520" name="connsiteY0"/>
                  <a:gd fmla="*/ 24027 w 931877" name="connsiteX1"/>
                  <a:gd fmla="*/ 385518 h 867520" name="connsiteY1"/>
                  <a:gd fmla="*/ 44575 w 931877" name="connsiteX2"/>
                  <a:gd fmla="*/ 806759 h 867520" name="connsiteY2"/>
                  <a:gd fmla="*/ 866508 w 931877" name="connsiteX3"/>
                  <a:gd fmla="*/ 817034 h 867520" name="connsiteY3"/>
                  <a:gd fmla="*/ 845960 w 931877" name="connsiteX4"/>
                  <a:gd fmla="*/ 221132 h 867520" name="connsiteY4"/>
                  <a:gd fmla="*/ 625266 w 931877" name="connsiteX5"/>
                  <a:gd fmla="*/ 0 h 867520" name="connsiteY5"/>
                  <a:gd fmla="*/ 613012 w 919623" name="connsiteX6"/>
                  <a:gd fmla="*/ 0 h 867520"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867520" w="931876">
                    <a:moveTo>
                      <a:pt x="286857" y="9308"/>
                    </a:moveTo>
                    <a:cubicBezTo>
                      <a:pt x="96262" y="123858"/>
                      <a:pt x="64407" y="252610"/>
                      <a:pt x="24027" y="385518"/>
                    </a:cubicBezTo>
                    <a:cubicBezTo>
                      <a:pt x="-16353" y="518426"/>
                      <a:pt x="-3371" y="765662"/>
                      <a:pt x="44575" y="806759"/>
                    </a:cubicBezTo>
                    <a:cubicBezTo>
                      <a:pt x="92521" y="847856"/>
                      <a:pt x="732944" y="914638"/>
                      <a:pt x="866508" y="817034"/>
                    </a:cubicBezTo>
                    <a:cubicBezTo>
                      <a:pt x="1000072" y="719430"/>
                      <a:pt x="895619" y="351271"/>
                      <a:pt x="845960" y="221132"/>
                    </a:cubicBezTo>
                    <a:cubicBezTo>
                      <a:pt x="796301" y="90993"/>
                      <a:pt x="746731" y="42431"/>
                      <a:pt x="625266"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nvGrpSpPr>
              <p:cNvPr id="90" name="组合 89"/>
              <p:cNvGrpSpPr/>
              <p:nvPr/>
            </p:nvGrpSpPr>
            <p:grpSpPr>
              <a:xfrm flipH="1">
                <a:off x="3415952" y="4863290"/>
                <a:ext cx="1260714" cy="516235"/>
                <a:chOff x="3015354" y="5161793"/>
                <a:chExt cx="773814" cy="316859"/>
              </a:xfrm>
            </p:grpSpPr>
            <p:sp>
              <p:nvSpPr>
                <p:cNvPr id="94" name="任意多边形 93"/>
                <p:cNvSpPr/>
                <p:nvPr/>
              </p:nvSpPr>
              <p:spPr>
                <a:xfrm>
                  <a:off x="3458696" y="5173962"/>
                  <a:ext cx="233595" cy="297675"/>
                </a:xfrm>
                <a:custGeom>
                  <a:gdLst>
                    <a:gd fmla="*/ 0 w 247222" name="connsiteX0"/>
                    <a:gd fmla="*/ 0 h 347397" name="connsiteY0"/>
                    <a:gd fmla="*/ 247222 w 247222" name="connsiteX1"/>
                    <a:gd fmla="*/ 347397 h 347397" name="connsiteY1"/>
                    <a:gd fmla="*/ 0 w 123825" name="connsiteX2"/>
                    <a:gd fmla="*/ 474499 h 490784" name="connsiteY2"/>
                  </a:gdLst>
                  <a:cxnLst>
                    <a:cxn ang="0">
                      <a:pos x="connsiteX0" y="connsiteY0"/>
                    </a:cxn>
                    <a:cxn ang="0">
                      <a:pos x="connsiteX1" y="connsiteY1"/>
                    </a:cxn>
                  </a:cxnLst>
                  <a:rect b="b" l="l" r="r" t="t"/>
                  <a:pathLst>
                    <a:path h="347397" w="247222">
                      <a:moveTo>
                        <a:pt x="0" y="0"/>
                      </a:moveTo>
                      <a:cubicBezTo>
                        <a:pt x="91937" y="97673"/>
                        <a:pt x="157138" y="136511"/>
                        <a:pt x="247222" y="347397"/>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95" name="椭圆 45"/>
                <p:cNvSpPr/>
                <p:nvPr/>
              </p:nvSpPr>
              <p:spPr>
                <a:xfrm flipH="1" rot="20050252">
                  <a:off x="3663019" y="5431495"/>
                  <a:ext cx="126149" cy="47157"/>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96" name="任意多边形 95"/>
                <p:cNvSpPr/>
                <p:nvPr/>
              </p:nvSpPr>
              <p:spPr>
                <a:xfrm rot="622795">
                  <a:off x="3055560" y="5161793"/>
                  <a:ext cx="247546" cy="207062"/>
                </a:xfrm>
                <a:custGeom>
                  <a:gdLst>
                    <a:gd fmla="*/ 261987 w 261987" name="connsiteX0"/>
                    <a:gd fmla="*/ 0 h 241650" name="connsiteY0"/>
                    <a:gd fmla="*/ 0 w 261987" name="connsiteX1"/>
                    <a:gd fmla="*/ 241650 h 241650" name="connsiteY1"/>
                    <a:gd fmla="*/ 0 w 123825" name="connsiteX2"/>
                    <a:gd fmla="*/ 474499 h 490784" name="connsiteY2"/>
                  </a:gdLst>
                  <a:cxnLst>
                    <a:cxn ang="0">
                      <a:pos x="connsiteX0" y="connsiteY0"/>
                    </a:cxn>
                    <a:cxn ang="0">
                      <a:pos x="connsiteX1" y="connsiteY1"/>
                    </a:cxn>
                  </a:cxnLst>
                  <a:rect b="b" l="l" r="r" t="t"/>
                  <a:pathLst>
                    <a:path h="241650" w="261987">
                      <a:moveTo>
                        <a:pt x="261987" y="0"/>
                      </a:moveTo>
                      <a:cubicBezTo>
                        <a:pt x="253255" y="177800"/>
                        <a:pt x="303925" y="217143"/>
                        <a:pt x="0" y="24165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97" name="椭圆 45"/>
                <p:cNvSpPr/>
                <p:nvPr/>
              </p:nvSpPr>
              <p:spPr>
                <a:xfrm flipH="1" rot="5849824">
                  <a:off x="2975858" y="5365883"/>
                  <a:ext cx="126149" cy="47157"/>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nvGrpSpPr>
              <p:cNvPr id="91" name="组合 90"/>
              <p:cNvGrpSpPr/>
              <p:nvPr/>
            </p:nvGrpSpPr>
            <p:grpSpPr>
              <a:xfrm flipH="1">
                <a:off x="3372559" y="4231764"/>
                <a:ext cx="607493" cy="297644"/>
                <a:chOff x="5698631" y="4629244"/>
                <a:chExt cx="505794" cy="247816"/>
              </a:xfrm>
            </p:grpSpPr>
            <p:sp>
              <p:nvSpPr>
                <p:cNvPr id="92" name="任意多边形 91"/>
                <p:cNvSpPr/>
                <p:nvPr/>
              </p:nvSpPr>
              <p:spPr>
                <a:xfrm rot="4136493">
                  <a:off x="5788034" y="4539841"/>
                  <a:ext cx="247816" cy="426621"/>
                </a:xfrm>
                <a:custGeom>
                  <a:gdLst>
                    <a:gd fmla="*/ 0 w 443772" name="connsiteX0"/>
                    <a:gd fmla="*/ 356712 h 356712" name="connsiteY0"/>
                    <a:gd fmla="*/ 399245 w 443772" name="connsiteX1"/>
                    <a:gd fmla="*/ 0 h 356712" name="connsiteY1"/>
                    <a:gd fmla="*/ 674012 w 674013" name="connsiteX2"/>
                    <a:gd fmla="*/ 0 h 367497" name="connsiteY2"/>
                  </a:gdLst>
                  <a:cxnLst>
                    <a:cxn ang="0">
                      <a:pos x="connsiteX0" y="connsiteY0"/>
                    </a:cxn>
                    <a:cxn ang="0">
                      <a:pos x="connsiteX1" y="connsiteY1"/>
                    </a:cxn>
                  </a:cxnLst>
                  <a:rect b="b" l="l" r="r" t="t"/>
                  <a:pathLst>
                    <a:path h="356712" w="443772">
                      <a:moveTo>
                        <a:pt x="0" y="356712"/>
                      </a:moveTo>
                      <a:cubicBezTo>
                        <a:pt x="275930" y="307214"/>
                        <a:pt x="554344" y="245289"/>
                        <a:pt x="399245" y="0"/>
                      </a:cubicBezTo>
                    </a:path>
                  </a:pathLst>
                </a:custGeom>
                <a:noFill/>
                <a:ln cap="rnd" w="2540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93" name="椭圆 45"/>
                <p:cNvSpPr/>
                <p:nvPr/>
              </p:nvSpPr>
              <p:spPr>
                <a:xfrm rot="5050202">
                  <a:off x="6129495" y="4713274"/>
                  <a:ext cx="70107" cy="79753"/>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grpSp>
          <p:nvGrpSpPr>
            <p:cNvPr id="83" name="组合 82"/>
            <p:cNvGrpSpPr/>
            <p:nvPr/>
          </p:nvGrpSpPr>
          <p:grpSpPr>
            <a:xfrm flipH="1" flipV="1" rot="312744">
              <a:off x="10111374" y="4798647"/>
              <a:ext cx="565793" cy="138732"/>
              <a:chOff x="10181764" y="4761498"/>
              <a:chExt cx="773707" cy="106000"/>
            </a:xfrm>
          </p:grpSpPr>
          <p:sp>
            <p:nvSpPr>
              <p:cNvPr id="84" name="任意多边形 83"/>
              <p:cNvSpPr/>
              <p:nvPr/>
            </p:nvSpPr>
            <p:spPr>
              <a:xfrm flipH="1" rot="19616092">
                <a:off x="10745717" y="4761498"/>
                <a:ext cx="209754" cy="98535"/>
              </a:xfrm>
              <a:custGeom>
                <a:gdLst>
                  <a:gd fmla="*/ 38558 w 839565" name="connsiteX0"/>
                  <a:gd fmla="*/ 993 h 130593" name="connsiteY0"/>
                  <a:gd fmla="*/ 123827 w 839565" name="connsiteX1"/>
                  <a:gd fmla="*/ 64603 h 130593" name="connsiteY1"/>
                  <a:gd fmla="*/ 29972 w 839565" name="connsiteX2"/>
                  <a:gd fmla="*/ 130194 h 130593" name="connsiteY2"/>
                  <a:gd fmla="*/ 740129 w 839565" name="connsiteX3"/>
                  <a:gd fmla="*/ 90626 h 130593" name="connsiteY3"/>
                  <a:gd fmla="*/ 765250 w 839565" name="connsiteX4"/>
                  <a:gd fmla="*/ 30336 h 130593" name="connsiteY4"/>
                  <a:gd fmla="*/ 38558 w 839565" name="connsiteX5"/>
                  <a:gd fmla="*/ 993 h 130593" name="connsiteY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b="b" l="l" r="r" t="t"/>
                <a:pathLst>
                  <a:path h="130593" w="839565">
                    <a:moveTo>
                      <a:pt x="38558" y="993"/>
                    </a:moveTo>
                    <a:cubicBezTo>
                      <a:pt x="-68346" y="6704"/>
                      <a:pt x="126339" y="50368"/>
                      <a:pt x="123827" y="64603"/>
                    </a:cubicBezTo>
                    <a:cubicBezTo>
                      <a:pt x="121315" y="78838"/>
                      <a:pt x="-72745" y="125857"/>
                      <a:pt x="29972" y="130194"/>
                    </a:cubicBezTo>
                    <a:cubicBezTo>
                      <a:pt x="132689" y="134531"/>
                      <a:pt x="628760" y="102349"/>
                      <a:pt x="740129" y="90626"/>
                    </a:cubicBezTo>
                    <a:cubicBezTo>
                      <a:pt x="851498" y="78903"/>
                      <a:pt x="882178" y="45275"/>
                      <a:pt x="765250" y="30336"/>
                    </a:cubicBezTo>
                    <a:cubicBezTo>
                      <a:pt x="648322" y="15397"/>
                      <a:pt x="145462" y="-4718"/>
                      <a:pt x="38558" y="993"/>
                    </a:cubicBezTo>
                    <a:close/>
                  </a:path>
                </a:pathLst>
              </a:custGeom>
              <a:solidFill>
                <a:srgbClr val="C00000"/>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85" name="任意多边形 84"/>
              <p:cNvSpPr/>
              <p:nvPr/>
            </p:nvSpPr>
            <p:spPr>
              <a:xfrm flipH="1">
                <a:off x="10181764" y="4787207"/>
                <a:ext cx="591086" cy="80291"/>
              </a:xfrm>
              <a:custGeom>
                <a:gdLst>
                  <a:gd fmla="*/ 87734 w 802589" name="connsiteX0"/>
                  <a:gd fmla="*/ 4702 h 101255" name="connsiteY0"/>
                  <a:gd fmla="*/ 72661 w 802589" name="connsiteX1"/>
                  <a:gd fmla="*/ 90113 h 101255" name="connsiteY1"/>
                  <a:gd fmla="*/ 699663 w 802589" name="connsiteX2"/>
                  <a:gd fmla="*/ 92591 h 101255" name="connsiteY2"/>
                  <a:gd fmla="*/ 740876 w 802589" name="connsiteX3"/>
                  <a:gd fmla="*/ 19774 h 101255" name="connsiteY3"/>
                  <a:gd fmla="*/ 87734 w 802589" name="connsiteX4"/>
                  <a:gd fmla="*/ 4702 h 101255"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101255" w="802589">
                    <a:moveTo>
                      <a:pt x="87734" y="4702"/>
                    </a:moveTo>
                    <a:cubicBezTo>
                      <a:pt x="-23635" y="16425"/>
                      <a:pt x="-29327" y="75465"/>
                      <a:pt x="72661" y="90113"/>
                    </a:cubicBezTo>
                    <a:cubicBezTo>
                      <a:pt x="174649" y="104761"/>
                      <a:pt x="588294" y="104314"/>
                      <a:pt x="699663" y="92591"/>
                    </a:cubicBezTo>
                    <a:cubicBezTo>
                      <a:pt x="811032" y="80868"/>
                      <a:pt x="842864" y="34422"/>
                      <a:pt x="740876" y="19774"/>
                    </a:cubicBezTo>
                    <a:cubicBezTo>
                      <a:pt x="638888" y="5126"/>
                      <a:pt x="199103" y="-7021"/>
                      <a:pt x="87734" y="4702"/>
                    </a:cubicBezTo>
                    <a:close/>
                  </a:path>
                </a:pathLst>
              </a:custGeom>
              <a:solidFill>
                <a:srgbClr val="C00000"/>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grpSp>
      </p:grpSp>
      <p:sp>
        <p:nvSpPr>
          <p:cNvPr id="100" name="PA_库_椭圆 45"/>
          <p:cNvSpPr/>
          <p:nvPr>
            <p:custDataLst>
              <p:tags r:id="rId16"/>
            </p:custDataLst>
          </p:nvPr>
        </p:nvSpPr>
        <p:spPr>
          <a:xfrm flipH="1" flipV="1" rot="2849425">
            <a:off x="1779965" y="1996834"/>
            <a:ext cx="125625" cy="142909"/>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rgbClr val="FBA6A5"/>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01" name="PA_库_椭圆 45"/>
          <p:cNvSpPr/>
          <p:nvPr>
            <p:custDataLst>
              <p:tags r:id="rId17"/>
            </p:custDataLst>
          </p:nvPr>
        </p:nvSpPr>
        <p:spPr>
          <a:xfrm flipH="1" flipV="1" rot="2849425">
            <a:off x="1779965" y="3388475"/>
            <a:ext cx="125625" cy="142909"/>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rgbClr val="FBA6A5"/>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
        <p:nvSpPr>
          <p:cNvPr id="102" name="PA_库_椭圆 45"/>
          <p:cNvSpPr/>
          <p:nvPr>
            <p:custDataLst>
              <p:tags r:id="rId18"/>
            </p:custDataLst>
          </p:nvPr>
        </p:nvSpPr>
        <p:spPr>
          <a:xfrm flipH="1" flipV="1" rot="2849425">
            <a:off x="1779965" y="4737228"/>
            <a:ext cx="125625" cy="142909"/>
          </a:xfrm>
          <a:custGeom>
            <a:gdLst>
              <a:gd fmla="*/ 1273 w 79381" name="connsiteX0"/>
              <a:gd fmla="*/ 39926 h 79852" name="connsiteY0"/>
              <a:gd fmla="*/ 39142 w 79381" name="connsiteX1"/>
              <a:gd fmla="*/ 67 h 79852" name="connsiteY1"/>
              <a:gd fmla="*/ 77011 w 79381" name="connsiteX2"/>
              <a:gd fmla="*/ 39926 h 79852" name="connsiteY2"/>
              <a:gd fmla="*/ 39142 w 79381" name="connsiteX3"/>
              <a:gd fmla="*/ 79785 h 79852" name="connsiteY3"/>
              <a:gd fmla="*/ 1273 w 79381" name="connsiteX4"/>
              <a:gd fmla="*/ 39926 h 79852" name="connsiteY4"/>
            </a:gdLst>
            <a:cxnLst>
              <a:cxn ang="0">
                <a:pos x="connsiteX0" y="connsiteY0"/>
              </a:cxn>
              <a:cxn ang="0">
                <a:pos x="connsiteX1" y="connsiteY1"/>
              </a:cxn>
              <a:cxn ang="0">
                <a:pos x="connsiteX2" y="connsiteY2"/>
              </a:cxn>
              <a:cxn ang="0">
                <a:pos x="connsiteX3" y="connsiteY3"/>
              </a:cxn>
              <a:cxn ang="0">
                <a:pos x="connsiteX4" y="connsiteY4"/>
              </a:cxn>
            </a:cxnLst>
            <a:rect b="b" l="l" r="r" t="t"/>
            <a:pathLst>
              <a:path h="79852" w="79381">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rgbClr val="FBA6A5"/>
          </a:solidFill>
          <a:ln cap="rnd" w="19050">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bg1"/>
              </a:solidFill>
              <a:latin charset="-122" panose="040b0509000000000000" pitchFamily="81" typeface="华康娃娃体W5"/>
              <a:ea charset="-122" panose="040b0509000000000000" pitchFamily="81" typeface="华康娃娃体W5"/>
            </a:endParaRPr>
          </a:p>
        </p:txBody>
      </p:sp>
    </p:spTree>
    <p:extLst>
      <p:ext uri="{BB962C8B-B14F-4D97-AF65-F5344CB8AC3E}">
        <p14:creationId val="1694352830"/>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id="5" nodeType="withEffect" presetClass="entr" presetID="2" presetSubtype="8">
                                  <p:stCondLst>
                                    <p:cond delay="250"/>
                                  </p:stCondLst>
                                  <p:childTnLst>
                                    <p:set>
                                      <p:cBhvr>
                                        <p:cTn dur="1" fill="hold" id="6">
                                          <p:stCondLst>
                                            <p:cond delay="0"/>
                                          </p:stCondLst>
                                        </p:cTn>
                                        <p:tgtEl>
                                          <p:spTgt spid="81"/>
                                        </p:tgtEl>
                                        <p:attrNameLst>
                                          <p:attrName>style.visibility</p:attrName>
                                        </p:attrNameLst>
                                      </p:cBhvr>
                                      <p:to>
                                        <p:strVal val="visible"/>
                                      </p:to>
                                    </p:set>
                                    <p:anim calcmode="lin" valueType="num">
                                      <p:cBhvr additive="base">
                                        <p:cTn dur="1500" fill="hold" id="7"/>
                                        <p:tgtEl>
                                          <p:spTgt spid="81"/>
                                        </p:tgtEl>
                                        <p:attrNameLst>
                                          <p:attrName>ppt_x</p:attrName>
                                        </p:attrNameLst>
                                      </p:cBhvr>
                                      <p:tavLst>
                                        <p:tav tm="0">
                                          <p:val>
                                            <p:strVal val="0-#ppt_w/2"/>
                                          </p:val>
                                        </p:tav>
                                        <p:tav tm="100000">
                                          <p:val>
                                            <p:strVal val="#ppt_x"/>
                                          </p:val>
                                        </p:tav>
                                      </p:tavLst>
                                    </p:anim>
                                    <p:anim calcmode="lin" valueType="num">
                                      <p:cBhvr additive="base">
                                        <p:cTn dur="1500" fill="hold" id="8"/>
                                        <p:tgtEl>
                                          <p:spTgt spid="81"/>
                                        </p:tgtEl>
                                        <p:attrNameLst>
                                          <p:attrName>ppt_y</p:attrName>
                                        </p:attrNameLst>
                                      </p:cBhvr>
                                      <p:tavLst>
                                        <p:tav tm="0">
                                          <p:val>
                                            <p:strVal val="#ppt_y"/>
                                          </p:val>
                                        </p:tav>
                                        <p:tav tm="100000">
                                          <p:val>
                                            <p:strVal val="#ppt_y"/>
                                          </p:val>
                                        </p:tav>
                                      </p:tavLst>
                                    </p:anim>
                                    <p:set>
                                      <p:cBhvr>
                                        <p:cTn dur="1" fill="hold" id="9">
                                          <p:stCondLst>
                                            <p:cond delay="0"/>
                                          </p:stCondLst>
                                        </p:cTn>
                                        <p:tgtEl>
                                          <p:spTgt spid="81"/>
                                        </p:tgtEl>
                                        <p:attrNameLst>
                                          <p:attrName>style.visibility</p:attrName>
                                        </p:attrNameLst>
                                      </p:cBhvr>
                                      <p:to>
                                        <p:strVal val="visible"/>
                                      </p:to>
                                    </p:set>
                                    <p:anim calcmode="lin" to="" valueType="num">
                                      <p:cBhvr>
                                        <p:cTn dur="1500" fill="hold" id="10">
                                          <p:stCondLst>
                                            <p:cond delay="0"/>
                                          </p:stCondLst>
                                        </p:cTn>
                                        <p:tgtEl>
                                          <p:spTgt spid="81"/>
                                        </p:tgtEl>
                                        <p:attrNameLst>
                                          <p:attrName>ppt_w</p:attrName>
                                        </p:attrNameLst>
                                      </p:cBhvr>
                                      <p:tavLst>
                                        <p:tav tm="0">
                                          <p:val>
                                            <p:strVal val="0"/>
                                          </p:val>
                                        </p:tav>
                                        <p:tav tm="100000">
                                          <p:val>
                                            <p:strVal val="#ppt_w"/>
                                          </p:val>
                                        </p:tav>
                                      </p:tavLst>
                                    </p:anim>
                                    <p:anim calcmode="lin" to="" valueType="num">
                                      <p:cBhvr>
                                        <p:cTn dur="1500" fill="hold" id="11">
                                          <p:stCondLst>
                                            <p:cond delay="0"/>
                                          </p:stCondLst>
                                        </p:cTn>
                                        <p:tgtEl>
                                          <p:spTgt spid="81"/>
                                        </p:tgtEl>
                                        <p:attrNameLst>
                                          <p:attrName>ppt_h</p:attrName>
                                        </p:attrNameLst>
                                      </p:cBhvr>
                                      <p:tavLst>
                                        <p:tav tm="0">
                                          <p:val>
                                            <p:strVal val="0"/>
                                          </p:val>
                                        </p:tav>
                                        <p:tav tm="100000">
                                          <p:val>
                                            <p:strVal val="#ppt_h"/>
                                          </p:val>
                                        </p:tav>
                                      </p:tavLst>
                                    </p:anim>
                                    <p:animEffect filter="fade">
                                      <p:cBhvr>
                                        <p:cTn dur="1500" id="12">
                                          <p:stCondLst>
                                            <p:cond delay="0"/>
                                          </p:stCondLst>
                                        </p:cTn>
                                        <p:tgtEl>
                                          <p:spTgt spid="81"/>
                                        </p:tgtEl>
                                      </p:cBhvr>
                                    </p:animEffect>
                                  </p:childTnLst>
                                </p:cTn>
                              </p:par>
                              <p:par>
                                <p:cTn decel="100000" fill="hold" id="13" nodeType="withEffect" presetClass="entr" presetID="2" presetSubtype="8">
                                  <p:stCondLst>
                                    <p:cond delay="250"/>
                                  </p:stCondLst>
                                  <p:childTnLst>
                                    <p:set>
                                      <p:cBhvr>
                                        <p:cTn dur="1" fill="hold" id="14">
                                          <p:stCondLst>
                                            <p:cond delay="0"/>
                                          </p:stCondLst>
                                        </p:cTn>
                                        <p:tgtEl>
                                          <p:spTgt spid="49"/>
                                        </p:tgtEl>
                                        <p:attrNameLst>
                                          <p:attrName>style.visibility</p:attrName>
                                        </p:attrNameLst>
                                      </p:cBhvr>
                                      <p:to>
                                        <p:strVal val="visible"/>
                                      </p:to>
                                    </p:set>
                                    <p:anim calcmode="lin" valueType="num">
                                      <p:cBhvr additive="base">
                                        <p:cTn dur="1500" fill="hold" id="15"/>
                                        <p:tgtEl>
                                          <p:spTgt spid="49"/>
                                        </p:tgtEl>
                                        <p:attrNameLst>
                                          <p:attrName>ppt_x</p:attrName>
                                        </p:attrNameLst>
                                      </p:cBhvr>
                                      <p:tavLst>
                                        <p:tav tm="0">
                                          <p:val>
                                            <p:strVal val="0-#ppt_w/2"/>
                                          </p:val>
                                        </p:tav>
                                        <p:tav tm="100000">
                                          <p:val>
                                            <p:strVal val="#ppt_x"/>
                                          </p:val>
                                        </p:tav>
                                      </p:tavLst>
                                    </p:anim>
                                    <p:anim calcmode="lin" valueType="num">
                                      <p:cBhvr additive="base">
                                        <p:cTn dur="1500" fill="hold" id="16"/>
                                        <p:tgtEl>
                                          <p:spTgt spid="49"/>
                                        </p:tgtEl>
                                        <p:attrNameLst>
                                          <p:attrName>ppt_y</p:attrName>
                                        </p:attrNameLst>
                                      </p:cBhvr>
                                      <p:tavLst>
                                        <p:tav tm="0">
                                          <p:val>
                                            <p:strVal val="#ppt_y"/>
                                          </p:val>
                                        </p:tav>
                                        <p:tav tm="100000">
                                          <p:val>
                                            <p:strVal val="#ppt_y"/>
                                          </p:val>
                                        </p:tav>
                                      </p:tavLst>
                                    </p:anim>
                                    <p:set>
                                      <p:cBhvr>
                                        <p:cTn dur="1" fill="hold" id="17">
                                          <p:stCondLst>
                                            <p:cond delay="0"/>
                                          </p:stCondLst>
                                        </p:cTn>
                                        <p:tgtEl>
                                          <p:spTgt spid="49"/>
                                        </p:tgtEl>
                                        <p:attrNameLst>
                                          <p:attrName>style.visibility</p:attrName>
                                        </p:attrNameLst>
                                      </p:cBhvr>
                                      <p:to>
                                        <p:strVal val="visible"/>
                                      </p:to>
                                    </p:set>
                                    <p:anim calcmode="lin" to="" valueType="num">
                                      <p:cBhvr>
                                        <p:cTn dur="1500" fill="hold" id="18">
                                          <p:stCondLst>
                                            <p:cond delay="0"/>
                                          </p:stCondLst>
                                        </p:cTn>
                                        <p:tgtEl>
                                          <p:spTgt spid="49"/>
                                        </p:tgtEl>
                                        <p:attrNameLst>
                                          <p:attrName>ppt_w</p:attrName>
                                        </p:attrNameLst>
                                      </p:cBhvr>
                                      <p:tavLst>
                                        <p:tav tm="0">
                                          <p:val>
                                            <p:strVal val="0"/>
                                          </p:val>
                                        </p:tav>
                                        <p:tav tm="100000">
                                          <p:val>
                                            <p:strVal val="#ppt_w"/>
                                          </p:val>
                                        </p:tav>
                                      </p:tavLst>
                                    </p:anim>
                                    <p:anim calcmode="lin" to="" valueType="num">
                                      <p:cBhvr>
                                        <p:cTn dur="1500" fill="hold" id="19">
                                          <p:stCondLst>
                                            <p:cond delay="0"/>
                                          </p:stCondLst>
                                        </p:cTn>
                                        <p:tgtEl>
                                          <p:spTgt spid="49"/>
                                        </p:tgtEl>
                                        <p:attrNameLst>
                                          <p:attrName>ppt_h</p:attrName>
                                        </p:attrNameLst>
                                      </p:cBhvr>
                                      <p:tavLst>
                                        <p:tav tm="0">
                                          <p:val>
                                            <p:strVal val="0"/>
                                          </p:val>
                                        </p:tav>
                                        <p:tav tm="100000">
                                          <p:val>
                                            <p:strVal val="#ppt_h"/>
                                          </p:val>
                                        </p:tav>
                                      </p:tavLst>
                                    </p:anim>
                                    <p:animEffect filter="fade">
                                      <p:cBhvr>
                                        <p:cTn dur="1500" id="20">
                                          <p:stCondLst>
                                            <p:cond delay="0"/>
                                          </p:stCondLst>
                                        </p:cTn>
                                        <p:tgtEl>
                                          <p:spTgt spid="49"/>
                                        </p:tgtEl>
                                      </p:cBhvr>
                                    </p:animEffect>
                                  </p:childTnLst>
                                </p:cTn>
                              </p:par>
                              <p:par>
                                <p:cTn decel="100000" fill="hold" id="21" nodeType="withEffect" presetClass="entr" presetID="2" presetSubtype="8">
                                  <p:stCondLst>
                                    <p:cond delay="250"/>
                                  </p:stCondLst>
                                  <p:childTnLst>
                                    <p:set>
                                      <p:cBhvr>
                                        <p:cTn dur="1" fill="hold" id="22">
                                          <p:stCondLst>
                                            <p:cond delay="0"/>
                                          </p:stCondLst>
                                        </p:cTn>
                                        <p:tgtEl>
                                          <p:spTgt spid="64"/>
                                        </p:tgtEl>
                                        <p:attrNameLst>
                                          <p:attrName>style.visibility</p:attrName>
                                        </p:attrNameLst>
                                      </p:cBhvr>
                                      <p:to>
                                        <p:strVal val="visible"/>
                                      </p:to>
                                    </p:set>
                                    <p:anim calcmode="lin" valueType="num">
                                      <p:cBhvr additive="base">
                                        <p:cTn dur="1500" fill="hold" id="23"/>
                                        <p:tgtEl>
                                          <p:spTgt spid="64"/>
                                        </p:tgtEl>
                                        <p:attrNameLst>
                                          <p:attrName>ppt_x</p:attrName>
                                        </p:attrNameLst>
                                      </p:cBhvr>
                                      <p:tavLst>
                                        <p:tav tm="0">
                                          <p:val>
                                            <p:strVal val="0-#ppt_w/2"/>
                                          </p:val>
                                        </p:tav>
                                        <p:tav tm="100000">
                                          <p:val>
                                            <p:strVal val="#ppt_x"/>
                                          </p:val>
                                        </p:tav>
                                      </p:tavLst>
                                    </p:anim>
                                    <p:anim calcmode="lin" valueType="num">
                                      <p:cBhvr additive="base">
                                        <p:cTn dur="1500" fill="hold" id="24"/>
                                        <p:tgtEl>
                                          <p:spTgt spid="64"/>
                                        </p:tgtEl>
                                        <p:attrNameLst>
                                          <p:attrName>ppt_y</p:attrName>
                                        </p:attrNameLst>
                                      </p:cBhvr>
                                      <p:tavLst>
                                        <p:tav tm="0">
                                          <p:val>
                                            <p:strVal val="#ppt_y"/>
                                          </p:val>
                                        </p:tav>
                                        <p:tav tm="100000">
                                          <p:val>
                                            <p:strVal val="#ppt_y"/>
                                          </p:val>
                                        </p:tav>
                                      </p:tavLst>
                                    </p:anim>
                                    <p:set>
                                      <p:cBhvr>
                                        <p:cTn dur="1" fill="hold" id="25">
                                          <p:stCondLst>
                                            <p:cond delay="0"/>
                                          </p:stCondLst>
                                        </p:cTn>
                                        <p:tgtEl>
                                          <p:spTgt spid="64"/>
                                        </p:tgtEl>
                                        <p:attrNameLst>
                                          <p:attrName>style.visibility</p:attrName>
                                        </p:attrNameLst>
                                      </p:cBhvr>
                                      <p:to>
                                        <p:strVal val="visible"/>
                                      </p:to>
                                    </p:set>
                                    <p:anim calcmode="lin" to="" valueType="num">
                                      <p:cBhvr>
                                        <p:cTn dur="1500" fill="hold" id="26">
                                          <p:stCondLst>
                                            <p:cond delay="0"/>
                                          </p:stCondLst>
                                        </p:cTn>
                                        <p:tgtEl>
                                          <p:spTgt spid="64"/>
                                        </p:tgtEl>
                                        <p:attrNameLst>
                                          <p:attrName>ppt_w</p:attrName>
                                        </p:attrNameLst>
                                      </p:cBhvr>
                                      <p:tavLst>
                                        <p:tav tm="0">
                                          <p:val>
                                            <p:strVal val="0"/>
                                          </p:val>
                                        </p:tav>
                                        <p:tav tm="100000">
                                          <p:val>
                                            <p:strVal val="#ppt_w"/>
                                          </p:val>
                                        </p:tav>
                                      </p:tavLst>
                                    </p:anim>
                                    <p:anim calcmode="lin" to="" valueType="num">
                                      <p:cBhvr>
                                        <p:cTn dur="1500" fill="hold" id="27">
                                          <p:stCondLst>
                                            <p:cond delay="0"/>
                                          </p:stCondLst>
                                        </p:cTn>
                                        <p:tgtEl>
                                          <p:spTgt spid="64"/>
                                        </p:tgtEl>
                                        <p:attrNameLst>
                                          <p:attrName>ppt_h</p:attrName>
                                        </p:attrNameLst>
                                      </p:cBhvr>
                                      <p:tavLst>
                                        <p:tav tm="0">
                                          <p:val>
                                            <p:strVal val="0"/>
                                          </p:val>
                                        </p:tav>
                                        <p:tav tm="100000">
                                          <p:val>
                                            <p:strVal val="#ppt_h"/>
                                          </p:val>
                                        </p:tav>
                                      </p:tavLst>
                                    </p:anim>
                                    <p:animEffect filter="fade">
                                      <p:cBhvr>
                                        <p:cTn dur="1500" id="28">
                                          <p:stCondLst>
                                            <p:cond delay="0"/>
                                          </p:stCondLst>
                                        </p:cTn>
                                        <p:tgtEl>
                                          <p:spTgt spid="64"/>
                                        </p:tgtEl>
                                      </p:cBhvr>
                                    </p:animEffect>
                                  </p:childTnLst>
                                </p:cTn>
                              </p:par>
                              <p:par>
                                <p:cTn fill="hold" grpId="0" id="29" nodeType="withEffect" presetClass="entr" presetID="22" presetSubtype="8">
                                  <p:stCondLst>
                                    <p:cond delay="250"/>
                                  </p:stCondLst>
                                  <p:childTnLst>
                                    <p:set>
                                      <p:cBhvr>
                                        <p:cTn dur="1" fill="hold" id="30">
                                          <p:stCondLst>
                                            <p:cond delay="0"/>
                                          </p:stCondLst>
                                        </p:cTn>
                                        <p:tgtEl>
                                          <p:spTgt spid="80"/>
                                        </p:tgtEl>
                                        <p:attrNameLst>
                                          <p:attrName>style.visibility</p:attrName>
                                        </p:attrNameLst>
                                      </p:cBhvr>
                                      <p:to>
                                        <p:strVal val="visible"/>
                                      </p:to>
                                    </p:set>
                                    <p:animEffect filter="wipe(left)" transition="in">
                                      <p:cBhvr>
                                        <p:cTn dur="500" id="31"/>
                                        <p:tgtEl>
                                          <p:spTgt spid="80"/>
                                        </p:tgtEl>
                                      </p:cBhvr>
                                    </p:animEffect>
                                  </p:childTnLst>
                                </p:cTn>
                              </p:par>
                              <p:par>
                                <p:cTn fill="hold" grpId="0" id="32" nodeType="withEffect" presetClass="entr" presetID="22" presetSubtype="8">
                                  <p:stCondLst>
                                    <p:cond delay="250"/>
                                  </p:stCondLst>
                                  <p:childTnLst>
                                    <p:set>
                                      <p:cBhvr>
                                        <p:cTn dur="1" fill="hold" id="33">
                                          <p:stCondLst>
                                            <p:cond delay="0"/>
                                          </p:stCondLst>
                                        </p:cTn>
                                        <p:tgtEl>
                                          <p:spTgt spid="79"/>
                                        </p:tgtEl>
                                        <p:attrNameLst>
                                          <p:attrName>style.visibility</p:attrName>
                                        </p:attrNameLst>
                                      </p:cBhvr>
                                      <p:to>
                                        <p:strVal val="visible"/>
                                      </p:to>
                                    </p:set>
                                    <p:animEffect filter="wipe(left)" transition="in">
                                      <p:cBhvr>
                                        <p:cTn dur="500" id="34"/>
                                        <p:tgtEl>
                                          <p:spTgt spid="79"/>
                                        </p:tgtEl>
                                      </p:cBhvr>
                                    </p:animEffect>
                                  </p:childTnLst>
                                </p:cTn>
                              </p:par>
                              <p:par>
                                <p:cTn fill="hold" id="35" nodeType="withEffect" presetClass="entr" presetID="22" presetSubtype="8">
                                  <p:stCondLst>
                                    <p:cond delay="250"/>
                                  </p:stCondLst>
                                  <p:childTnLst>
                                    <p:set>
                                      <p:cBhvr>
                                        <p:cTn dur="1" fill="hold" id="36">
                                          <p:stCondLst>
                                            <p:cond delay="0"/>
                                          </p:stCondLst>
                                        </p:cTn>
                                        <p:tgtEl>
                                          <p:spTgt spid="13"/>
                                        </p:tgtEl>
                                        <p:attrNameLst>
                                          <p:attrName>style.visibility</p:attrName>
                                        </p:attrNameLst>
                                      </p:cBhvr>
                                      <p:to>
                                        <p:strVal val="visible"/>
                                      </p:to>
                                    </p:set>
                                    <p:animEffect filter="wipe(left)" transition="in">
                                      <p:cBhvr>
                                        <p:cTn dur="500" id="37"/>
                                        <p:tgtEl>
                                          <p:spTgt spid="13"/>
                                        </p:tgtEl>
                                      </p:cBhvr>
                                    </p:animEffect>
                                  </p:childTnLst>
                                </p:cTn>
                              </p:par>
                              <p:par>
                                <p:cTn decel="100000" fill="hold" grpId="0" id="38" nodeType="withEffect" presetClass="entr" presetID="2" presetSubtype="8">
                                  <p:stCondLst>
                                    <p:cond delay="250"/>
                                  </p:stCondLst>
                                  <p:childTnLst>
                                    <p:set>
                                      <p:cBhvr>
                                        <p:cTn dur="1" fill="hold" id="39">
                                          <p:stCondLst>
                                            <p:cond delay="0"/>
                                          </p:stCondLst>
                                        </p:cTn>
                                        <p:tgtEl>
                                          <p:spTgt spid="7"/>
                                        </p:tgtEl>
                                        <p:attrNameLst>
                                          <p:attrName>style.visibility</p:attrName>
                                        </p:attrNameLst>
                                      </p:cBhvr>
                                      <p:to>
                                        <p:strVal val="visible"/>
                                      </p:to>
                                    </p:set>
                                    <p:anim calcmode="lin" valueType="num">
                                      <p:cBhvr additive="base">
                                        <p:cTn dur="1500" fill="hold" id="40"/>
                                        <p:tgtEl>
                                          <p:spTgt spid="7"/>
                                        </p:tgtEl>
                                        <p:attrNameLst>
                                          <p:attrName>ppt_x</p:attrName>
                                        </p:attrNameLst>
                                      </p:cBhvr>
                                      <p:tavLst>
                                        <p:tav tm="0">
                                          <p:val>
                                            <p:strVal val="0-#ppt_w/2"/>
                                          </p:val>
                                        </p:tav>
                                        <p:tav tm="100000">
                                          <p:val>
                                            <p:strVal val="#ppt_x"/>
                                          </p:val>
                                        </p:tav>
                                      </p:tavLst>
                                    </p:anim>
                                    <p:anim calcmode="lin" valueType="num">
                                      <p:cBhvr additive="base">
                                        <p:cTn dur="1500" fill="hold" id="41"/>
                                        <p:tgtEl>
                                          <p:spTgt spid="7"/>
                                        </p:tgtEl>
                                        <p:attrNameLst>
                                          <p:attrName>ppt_y</p:attrName>
                                        </p:attrNameLst>
                                      </p:cBhvr>
                                      <p:tavLst>
                                        <p:tav tm="0">
                                          <p:val>
                                            <p:strVal val="#ppt_y"/>
                                          </p:val>
                                        </p:tav>
                                        <p:tav tm="100000">
                                          <p:val>
                                            <p:strVal val="#ppt_y"/>
                                          </p:val>
                                        </p:tav>
                                      </p:tavLst>
                                    </p:anim>
                                    <p:set>
                                      <p:cBhvr>
                                        <p:cTn dur="1" fill="hold" id="42">
                                          <p:stCondLst>
                                            <p:cond delay="0"/>
                                          </p:stCondLst>
                                        </p:cTn>
                                        <p:tgtEl>
                                          <p:spTgt spid="7"/>
                                        </p:tgtEl>
                                        <p:attrNameLst>
                                          <p:attrName>style.visibility</p:attrName>
                                        </p:attrNameLst>
                                      </p:cBhvr>
                                      <p:to>
                                        <p:strVal val="visible"/>
                                      </p:to>
                                    </p:set>
                                    <p:anim calcmode="lin" to="" valueType="num">
                                      <p:cBhvr>
                                        <p:cTn dur="1500" fill="hold" id="43">
                                          <p:stCondLst>
                                            <p:cond delay="0"/>
                                          </p:stCondLst>
                                        </p:cTn>
                                        <p:tgtEl>
                                          <p:spTgt spid="7"/>
                                        </p:tgtEl>
                                        <p:attrNameLst>
                                          <p:attrName>ppt_w</p:attrName>
                                        </p:attrNameLst>
                                      </p:cBhvr>
                                      <p:tavLst>
                                        <p:tav tm="0">
                                          <p:val>
                                            <p:strVal val="0"/>
                                          </p:val>
                                        </p:tav>
                                        <p:tav tm="100000">
                                          <p:val>
                                            <p:strVal val="#ppt_w"/>
                                          </p:val>
                                        </p:tav>
                                      </p:tavLst>
                                    </p:anim>
                                    <p:anim calcmode="lin" to="" valueType="num">
                                      <p:cBhvr>
                                        <p:cTn dur="1500" fill="hold" id="44">
                                          <p:stCondLst>
                                            <p:cond delay="0"/>
                                          </p:stCondLst>
                                        </p:cTn>
                                        <p:tgtEl>
                                          <p:spTgt spid="7"/>
                                        </p:tgtEl>
                                        <p:attrNameLst>
                                          <p:attrName>ppt_h</p:attrName>
                                        </p:attrNameLst>
                                      </p:cBhvr>
                                      <p:tavLst>
                                        <p:tav tm="0">
                                          <p:val>
                                            <p:strVal val="0"/>
                                          </p:val>
                                        </p:tav>
                                        <p:tav tm="100000">
                                          <p:val>
                                            <p:strVal val="#ppt_h"/>
                                          </p:val>
                                        </p:tav>
                                      </p:tavLst>
                                    </p:anim>
                                    <p:animEffect filter="fade">
                                      <p:cBhvr>
                                        <p:cTn dur="1500" id="45">
                                          <p:stCondLst>
                                            <p:cond delay="0"/>
                                          </p:stCondLst>
                                        </p:cTn>
                                        <p:tgtEl>
                                          <p:spTgt spid="7"/>
                                        </p:tgtEl>
                                      </p:cBhvr>
                                    </p:animEffect>
                                  </p:childTnLst>
                                </p:cTn>
                              </p:par>
                              <p:par>
                                <p:cTn decel="100000" fill="hold" grpId="0" id="46" nodeType="withEffect" presetClass="entr" presetID="2" presetSubtype="8">
                                  <p:stCondLst>
                                    <p:cond delay="250"/>
                                  </p:stCondLst>
                                  <p:childTnLst>
                                    <p:set>
                                      <p:cBhvr>
                                        <p:cTn dur="1" fill="hold" id="47">
                                          <p:stCondLst>
                                            <p:cond delay="0"/>
                                          </p:stCondLst>
                                        </p:cTn>
                                        <p:tgtEl>
                                          <p:spTgt spid="8"/>
                                        </p:tgtEl>
                                        <p:attrNameLst>
                                          <p:attrName>style.visibility</p:attrName>
                                        </p:attrNameLst>
                                      </p:cBhvr>
                                      <p:to>
                                        <p:strVal val="visible"/>
                                      </p:to>
                                    </p:set>
                                    <p:anim calcmode="lin" valueType="num">
                                      <p:cBhvr additive="base">
                                        <p:cTn dur="1500" fill="hold" id="48"/>
                                        <p:tgtEl>
                                          <p:spTgt spid="8"/>
                                        </p:tgtEl>
                                        <p:attrNameLst>
                                          <p:attrName>ppt_x</p:attrName>
                                        </p:attrNameLst>
                                      </p:cBhvr>
                                      <p:tavLst>
                                        <p:tav tm="0">
                                          <p:val>
                                            <p:strVal val="0-#ppt_w/2"/>
                                          </p:val>
                                        </p:tav>
                                        <p:tav tm="100000">
                                          <p:val>
                                            <p:strVal val="#ppt_x"/>
                                          </p:val>
                                        </p:tav>
                                      </p:tavLst>
                                    </p:anim>
                                    <p:anim calcmode="lin" valueType="num">
                                      <p:cBhvr additive="base">
                                        <p:cTn dur="1500" fill="hold" id="49"/>
                                        <p:tgtEl>
                                          <p:spTgt spid="8"/>
                                        </p:tgtEl>
                                        <p:attrNameLst>
                                          <p:attrName>ppt_y</p:attrName>
                                        </p:attrNameLst>
                                      </p:cBhvr>
                                      <p:tavLst>
                                        <p:tav tm="0">
                                          <p:val>
                                            <p:strVal val="#ppt_y"/>
                                          </p:val>
                                        </p:tav>
                                        <p:tav tm="100000">
                                          <p:val>
                                            <p:strVal val="#ppt_y"/>
                                          </p:val>
                                        </p:tav>
                                      </p:tavLst>
                                    </p:anim>
                                    <p:set>
                                      <p:cBhvr>
                                        <p:cTn dur="1" fill="hold" id="50">
                                          <p:stCondLst>
                                            <p:cond delay="0"/>
                                          </p:stCondLst>
                                        </p:cTn>
                                        <p:tgtEl>
                                          <p:spTgt spid="8"/>
                                        </p:tgtEl>
                                        <p:attrNameLst>
                                          <p:attrName>style.visibility</p:attrName>
                                        </p:attrNameLst>
                                      </p:cBhvr>
                                      <p:to>
                                        <p:strVal val="visible"/>
                                      </p:to>
                                    </p:set>
                                    <p:anim calcmode="lin" to="" valueType="num">
                                      <p:cBhvr>
                                        <p:cTn dur="1500" fill="hold" id="51">
                                          <p:stCondLst>
                                            <p:cond delay="0"/>
                                          </p:stCondLst>
                                        </p:cTn>
                                        <p:tgtEl>
                                          <p:spTgt spid="8"/>
                                        </p:tgtEl>
                                        <p:attrNameLst>
                                          <p:attrName>ppt_w</p:attrName>
                                        </p:attrNameLst>
                                      </p:cBhvr>
                                      <p:tavLst>
                                        <p:tav tm="0">
                                          <p:val>
                                            <p:strVal val="0"/>
                                          </p:val>
                                        </p:tav>
                                        <p:tav tm="100000">
                                          <p:val>
                                            <p:strVal val="#ppt_w"/>
                                          </p:val>
                                        </p:tav>
                                      </p:tavLst>
                                    </p:anim>
                                    <p:anim calcmode="lin" to="" valueType="num">
                                      <p:cBhvr>
                                        <p:cTn dur="1500" fill="hold" id="52">
                                          <p:stCondLst>
                                            <p:cond delay="0"/>
                                          </p:stCondLst>
                                        </p:cTn>
                                        <p:tgtEl>
                                          <p:spTgt spid="8"/>
                                        </p:tgtEl>
                                        <p:attrNameLst>
                                          <p:attrName>ppt_h</p:attrName>
                                        </p:attrNameLst>
                                      </p:cBhvr>
                                      <p:tavLst>
                                        <p:tav tm="0">
                                          <p:val>
                                            <p:strVal val="0"/>
                                          </p:val>
                                        </p:tav>
                                        <p:tav tm="100000">
                                          <p:val>
                                            <p:strVal val="#ppt_h"/>
                                          </p:val>
                                        </p:tav>
                                      </p:tavLst>
                                    </p:anim>
                                    <p:animEffect filter="fade">
                                      <p:cBhvr>
                                        <p:cTn dur="1500" id="53">
                                          <p:stCondLst>
                                            <p:cond delay="0"/>
                                          </p:stCondLst>
                                        </p:cTn>
                                        <p:tgtEl>
                                          <p:spTgt spid="8"/>
                                        </p:tgtEl>
                                      </p:cBhvr>
                                    </p:animEffect>
                                  </p:childTnLst>
                                </p:cTn>
                              </p:par>
                              <p:par>
                                <p:cTn decel="100000" fill="hold" grpId="0" id="54" nodeType="withEffect" presetClass="entr" presetID="2" presetSubtype="8">
                                  <p:stCondLst>
                                    <p:cond delay="250"/>
                                  </p:stCondLst>
                                  <p:childTnLst>
                                    <p:set>
                                      <p:cBhvr>
                                        <p:cTn dur="1" fill="hold" id="55">
                                          <p:stCondLst>
                                            <p:cond delay="0"/>
                                          </p:stCondLst>
                                        </p:cTn>
                                        <p:tgtEl>
                                          <p:spTgt spid="9"/>
                                        </p:tgtEl>
                                        <p:attrNameLst>
                                          <p:attrName>style.visibility</p:attrName>
                                        </p:attrNameLst>
                                      </p:cBhvr>
                                      <p:to>
                                        <p:strVal val="visible"/>
                                      </p:to>
                                    </p:set>
                                    <p:anim calcmode="lin" valueType="num">
                                      <p:cBhvr additive="base">
                                        <p:cTn dur="1500" fill="hold" id="56"/>
                                        <p:tgtEl>
                                          <p:spTgt spid="9"/>
                                        </p:tgtEl>
                                        <p:attrNameLst>
                                          <p:attrName>ppt_x</p:attrName>
                                        </p:attrNameLst>
                                      </p:cBhvr>
                                      <p:tavLst>
                                        <p:tav tm="0">
                                          <p:val>
                                            <p:strVal val="0-#ppt_w/2"/>
                                          </p:val>
                                        </p:tav>
                                        <p:tav tm="100000">
                                          <p:val>
                                            <p:strVal val="#ppt_x"/>
                                          </p:val>
                                        </p:tav>
                                      </p:tavLst>
                                    </p:anim>
                                    <p:anim calcmode="lin" valueType="num">
                                      <p:cBhvr additive="base">
                                        <p:cTn dur="1500" fill="hold" id="57"/>
                                        <p:tgtEl>
                                          <p:spTgt spid="9"/>
                                        </p:tgtEl>
                                        <p:attrNameLst>
                                          <p:attrName>ppt_y</p:attrName>
                                        </p:attrNameLst>
                                      </p:cBhvr>
                                      <p:tavLst>
                                        <p:tav tm="0">
                                          <p:val>
                                            <p:strVal val="#ppt_y"/>
                                          </p:val>
                                        </p:tav>
                                        <p:tav tm="100000">
                                          <p:val>
                                            <p:strVal val="#ppt_y"/>
                                          </p:val>
                                        </p:tav>
                                      </p:tavLst>
                                    </p:anim>
                                    <p:set>
                                      <p:cBhvr>
                                        <p:cTn dur="1" fill="hold" id="58">
                                          <p:stCondLst>
                                            <p:cond delay="0"/>
                                          </p:stCondLst>
                                        </p:cTn>
                                        <p:tgtEl>
                                          <p:spTgt spid="9"/>
                                        </p:tgtEl>
                                        <p:attrNameLst>
                                          <p:attrName>style.visibility</p:attrName>
                                        </p:attrNameLst>
                                      </p:cBhvr>
                                      <p:to>
                                        <p:strVal val="visible"/>
                                      </p:to>
                                    </p:set>
                                    <p:anim calcmode="lin" to="" valueType="num">
                                      <p:cBhvr>
                                        <p:cTn dur="1500" fill="hold" id="59">
                                          <p:stCondLst>
                                            <p:cond delay="0"/>
                                          </p:stCondLst>
                                        </p:cTn>
                                        <p:tgtEl>
                                          <p:spTgt spid="9"/>
                                        </p:tgtEl>
                                        <p:attrNameLst>
                                          <p:attrName>ppt_w</p:attrName>
                                        </p:attrNameLst>
                                      </p:cBhvr>
                                      <p:tavLst>
                                        <p:tav tm="0">
                                          <p:val>
                                            <p:strVal val="0"/>
                                          </p:val>
                                        </p:tav>
                                        <p:tav tm="100000">
                                          <p:val>
                                            <p:strVal val="#ppt_w"/>
                                          </p:val>
                                        </p:tav>
                                      </p:tavLst>
                                    </p:anim>
                                    <p:anim calcmode="lin" to="" valueType="num">
                                      <p:cBhvr>
                                        <p:cTn dur="1500" fill="hold" id="60">
                                          <p:stCondLst>
                                            <p:cond delay="0"/>
                                          </p:stCondLst>
                                        </p:cTn>
                                        <p:tgtEl>
                                          <p:spTgt spid="9"/>
                                        </p:tgtEl>
                                        <p:attrNameLst>
                                          <p:attrName>ppt_h</p:attrName>
                                        </p:attrNameLst>
                                      </p:cBhvr>
                                      <p:tavLst>
                                        <p:tav tm="0">
                                          <p:val>
                                            <p:strVal val="0"/>
                                          </p:val>
                                        </p:tav>
                                        <p:tav tm="100000">
                                          <p:val>
                                            <p:strVal val="#ppt_h"/>
                                          </p:val>
                                        </p:tav>
                                      </p:tavLst>
                                    </p:anim>
                                    <p:animEffect filter="fade">
                                      <p:cBhvr>
                                        <p:cTn dur="1500" id="61">
                                          <p:stCondLst>
                                            <p:cond delay="0"/>
                                          </p:stCondLst>
                                        </p:cTn>
                                        <p:tgtEl>
                                          <p:spTgt spid="9"/>
                                        </p:tgtEl>
                                      </p:cBhvr>
                                    </p:animEffect>
                                  </p:childTnLst>
                                </p:cTn>
                              </p:par>
                              <p:par>
                                <p:cTn decel="100000" fill="hold" grpId="0" id="62" nodeType="withEffect" presetClass="entr" presetID="2" presetSubtype="8">
                                  <p:stCondLst>
                                    <p:cond delay="250"/>
                                  </p:stCondLst>
                                  <p:childTnLst>
                                    <p:set>
                                      <p:cBhvr>
                                        <p:cTn dur="1" fill="hold" id="63">
                                          <p:stCondLst>
                                            <p:cond delay="0"/>
                                          </p:stCondLst>
                                        </p:cTn>
                                        <p:tgtEl>
                                          <p:spTgt spid="10"/>
                                        </p:tgtEl>
                                        <p:attrNameLst>
                                          <p:attrName>style.visibility</p:attrName>
                                        </p:attrNameLst>
                                      </p:cBhvr>
                                      <p:to>
                                        <p:strVal val="visible"/>
                                      </p:to>
                                    </p:set>
                                    <p:anim calcmode="lin" valueType="num">
                                      <p:cBhvr additive="base">
                                        <p:cTn dur="1500" fill="hold" id="64"/>
                                        <p:tgtEl>
                                          <p:spTgt spid="10"/>
                                        </p:tgtEl>
                                        <p:attrNameLst>
                                          <p:attrName>ppt_x</p:attrName>
                                        </p:attrNameLst>
                                      </p:cBhvr>
                                      <p:tavLst>
                                        <p:tav tm="0">
                                          <p:val>
                                            <p:strVal val="0-#ppt_w/2"/>
                                          </p:val>
                                        </p:tav>
                                        <p:tav tm="100000">
                                          <p:val>
                                            <p:strVal val="#ppt_x"/>
                                          </p:val>
                                        </p:tav>
                                      </p:tavLst>
                                    </p:anim>
                                    <p:anim calcmode="lin" valueType="num">
                                      <p:cBhvr additive="base">
                                        <p:cTn dur="1500" fill="hold" id="65"/>
                                        <p:tgtEl>
                                          <p:spTgt spid="10"/>
                                        </p:tgtEl>
                                        <p:attrNameLst>
                                          <p:attrName>ppt_y</p:attrName>
                                        </p:attrNameLst>
                                      </p:cBhvr>
                                      <p:tavLst>
                                        <p:tav tm="0">
                                          <p:val>
                                            <p:strVal val="#ppt_y"/>
                                          </p:val>
                                        </p:tav>
                                        <p:tav tm="100000">
                                          <p:val>
                                            <p:strVal val="#ppt_y"/>
                                          </p:val>
                                        </p:tav>
                                      </p:tavLst>
                                    </p:anim>
                                    <p:set>
                                      <p:cBhvr>
                                        <p:cTn dur="1" fill="hold" id="66">
                                          <p:stCondLst>
                                            <p:cond delay="0"/>
                                          </p:stCondLst>
                                        </p:cTn>
                                        <p:tgtEl>
                                          <p:spTgt spid="10"/>
                                        </p:tgtEl>
                                        <p:attrNameLst>
                                          <p:attrName>style.visibility</p:attrName>
                                        </p:attrNameLst>
                                      </p:cBhvr>
                                      <p:to>
                                        <p:strVal val="visible"/>
                                      </p:to>
                                    </p:set>
                                    <p:anim calcmode="lin" to="" valueType="num">
                                      <p:cBhvr>
                                        <p:cTn dur="1500" fill="hold" id="67">
                                          <p:stCondLst>
                                            <p:cond delay="0"/>
                                          </p:stCondLst>
                                        </p:cTn>
                                        <p:tgtEl>
                                          <p:spTgt spid="10"/>
                                        </p:tgtEl>
                                        <p:attrNameLst>
                                          <p:attrName>ppt_w</p:attrName>
                                        </p:attrNameLst>
                                      </p:cBhvr>
                                      <p:tavLst>
                                        <p:tav tm="0">
                                          <p:val>
                                            <p:strVal val="0"/>
                                          </p:val>
                                        </p:tav>
                                        <p:tav tm="100000">
                                          <p:val>
                                            <p:strVal val="#ppt_w"/>
                                          </p:val>
                                        </p:tav>
                                      </p:tavLst>
                                    </p:anim>
                                    <p:anim calcmode="lin" to="" valueType="num">
                                      <p:cBhvr>
                                        <p:cTn dur="1500" fill="hold" id="68">
                                          <p:stCondLst>
                                            <p:cond delay="0"/>
                                          </p:stCondLst>
                                        </p:cTn>
                                        <p:tgtEl>
                                          <p:spTgt spid="10"/>
                                        </p:tgtEl>
                                        <p:attrNameLst>
                                          <p:attrName>ppt_h</p:attrName>
                                        </p:attrNameLst>
                                      </p:cBhvr>
                                      <p:tavLst>
                                        <p:tav tm="0">
                                          <p:val>
                                            <p:strVal val="0"/>
                                          </p:val>
                                        </p:tav>
                                        <p:tav tm="100000">
                                          <p:val>
                                            <p:strVal val="#ppt_h"/>
                                          </p:val>
                                        </p:tav>
                                      </p:tavLst>
                                    </p:anim>
                                    <p:animEffect filter="fade">
                                      <p:cBhvr>
                                        <p:cTn dur="1500" id="69">
                                          <p:stCondLst>
                                            <p:cond delay="0"/>
                                          </p:stCondLst>
                                        </p:cTn>
                                        <p:tgtEl>
                                          <p:spTgt spid="10"/>
                                        </p:tgtEl>
                                      </p:cBhvr>
                                    </p:animEffect>
                                  </p:childTnLst>
                                </p:cTn>
                              </p:par>
                              <p:par>
                                <p:cTn decel="100000" fill="hold" grpId="0" id="70" nodeType="withEffect" presetClass="entr" presetID="2" presetSubtype="8">
                                  <p:stCondLst>
                                    <p:cond delay="250"/>
                                  </p:stCondLst>
                                  <p:childTnLst>
                                    <p:set>
                                      <p:cBhvr>
                                        <p:cTn dur="1" fill="hold" id="71">
                                          <p:stCondLst>
                                            <p:cond delay="0"/>
                                          </p:stCondLst>
                                        </p:cTn>
                                        <p:tgtEl>
                                          <p:spTgt spid="11"/>
                                        </p:tgtEl>
                                        <p:attrNameLst>
                                          <p:attrName>style.visibility</p:attrName>
                                        </p:attrNameLst>
                                      </p:cBhvr>
                                      <p:to>
                                        <p:strVal val="visible"/>
                                      </p:to>
                                    </p:set>
                                    <p:anim calcmode="lin" valueType="num">
                                      <p:cBhvr additive="base">
                                        <p:cTn dur="1500" fill="hold" id="72"/>
                                        <p:tgtEl>
                                          <p:spTgt spid="11"/>
                                        </p:tgtEl>
                                        <p:attrNameLst>
                                          <p:attrName>ppt_x</p:attrName>
                                        </p:attrNameLst>
                                      </p:cBhvr>
                                      <p:tavLst>
                                        <p:tav tm="0">
                                          <p:val>
                                            <p:strVal val="0-#ppt_w/2"/>
                                          </p:val>
                                        </p:tav>
                                        <p:tav tm="100000">
                                          <p:val>
                                            <p:strVal val="#ppt_x"/>
                                          </p:val>
                                        </p:tav>
                                      </p:tavLst>
                                    </p:anim>
                                    <p:anim calcmode="lin" valueType="num">
                                      <p:cBhvr additive="base">
                                        <p:cTn dur="1500" fill="hold" id="73"/>
                                        <p:tgtEl>
                                          <p:spTgt spid="11"/>
                                        </p:tgtEl>
                                        <p:attrNameLst>
                                          <p:attrName>ppt_y</p:attrName>
                                        </p:attrNameLst>
                                      </p:cBhvr>
                                      <p:tavLst>
                                        <p:tav tm="0">
                                          <p:val>
                                            <p:strVal val="#ppt_y"/>
                                          </p:val>
                                        </p:tav>
                                        <p:tav tm="100000">
                                          <p:val>
                                            <p:strVal val="#ppt_y"/>
                                          </p:val>
                                        </p:tav>
                                      </p:tavLst>
                                    </p:anim>
                                    <p:set>
                                      <p:cBhvr>
                                        <p:cTn dur="1" fill="hold" id="74">
                                          <p:stCondLst>
                                            <p:cond delay="0"/>
                                          </p:stCondLst>
                                        </p:cTn>
                                        <p:tgtEl>
                                          <p:spTgt spid="11"/>
                                        </p:tgtEl>
                                        <p:attrNameLst>
                                          <p:attrName>style.visibility</p:attrName>
                                        </p:attrNameLst>
                                      </p:cBhvr>
                                      <p:to>
                                        <p:strVal val="visible"/>
                                      </p:to>
                                    </p:set>
                                    <p:anim calcmode="lin" to="" valueType="num">
                                      <p:cBhvr>
                                        <p:cTn dur="1500" fill="hold" id="75">
                                          <p:stCondLst>
                                            <p:cond delay="0"/>
                                          </p:stCondLst>
                                        </p:cTn>
                                        <p:tgtEl>
                                          <p:spTgt spid="11"/>
                                        </p:tgtEl>
                                        <p:attrNameLst>
                                          <p:attrName>ppt_w</p:attrName>
                                        </p:attrNameLst>
                                      </p:cBhvr>
                                      <p:tavLst>
                                        <p:tav tm="0">
                                          <p:val>
                                            <p:strVal val="0"/>
                                          </p:val>
                                        </p:tav>
                                        <p:tav tm="100000">
                                          <p:val>
                                            <p:strVal val="#ppt_w"/>
                                          </p:val>
                                        </p:tav>
                                      </p:tavLst>
                                    </p:anim>
                                    <p:anim calcmode="lin" to="" valueType="num">
                                      <p:cBhvr>
                                        <p:cTn dur="1500" fill="hold" id="76">
                                          <p:stCondLst>
                                            <p:cond delay="0"/>
                                          </p:stCondLst>
                                        </p:cTn>
                                        <p:tgtEl>
                                          <p:spTgt spid="11"/>
                                        </p:tgtEl>
                                        <p:attrNameLst>
                                          <p:attrName>ppt_h</p:attrName>
                                        </p:attrNameLst>
                                      </p:cBhvr>
                                      <p:tavLst>
                                        <p:tav tm="0">
                                          <p:val>
                                            <p:strVal val="0"/>
                                          </p:val>
                                        </p:tav>
                                        <p:tav tm="100000">
                                          <p:val>
                                            <p:strVal val="#ppt_h"/>
                                          </p:val>
                                        </p:tav>
                                      </p:tavLst>
                                    </p:anim>
                                    <p:animEffect filter="fade">
                                      <p:cBhvr>
                                        <p:cTn dur="1500" id="77">
                                          <p:stCondLst>
                                            <p:cond delay="0"/>
                                          </p:stCondLst>
                                        </p:cTn>
                                        <p:tgtEl>
                                          <p:spTgt spid="11"/>
                                        </p:tgtEl>
                                      </p:cBhvr>
                                    </p:animEffect>
                                  </p:childTnLst>
                                </p:cTn>
                              </p:par>
                              <p:par>
                                <p:cTn decel="100000" fill="hold" grpId="0" id="78" nodeType="withEffect" presetClass="entr" presetID="2" presetSubtype="8">
                                  <p:stCondLst>
                                    <p:cond delay="250"/>
                                  </p:stCondLst>
                                  <p:childTnLst>
                                    <p:set>
                                      <p:cBhvr>
                                        <p:cTn dur="1" fill="hold" id="79">
                                          <p:stCondLst>
                                            <p:cond delay="0"/>
                                          </p:stCondLst>
                                        </p:cTn>
                                        <p:tgtEl>
                                          <p:spTgt spid="12"/>
                                        </p:tgtEl>
                                        <p:attrNameLst>
                                          <p:attrName>style.visibility</p:attrName>
                                        </p:attrNameLst>
                                      </p:cBhvr>
                                      <p:to>
                                        <p:strVal val="visible"/>
                                      </p:to>
                                    </p:set>
                                    <p:anim calcmode="lin" valueType="num">
                                      <p:cBhvr additive="base">
                                        <p:cTn dur="1500" fill="hold" id="80"/>
                                        <p:tgtEl>
                                          <p:spTgt spid="12"/>
                                        </p:tgtEl>
                                        <p:attrNameLst>
                                          <p:attrName>ppt_x</p:attrName>
                                        </p:attrNameLst>
                                      </p:cBhvr>
                                      <p:tavLst>
                                        <p:tav tm="0">
                                          <p:val>
                                            <p:strVal val="0-#ppt_w/2"/>
                                          </p:val>
                                        </p:tav>
                                        <p:tav tm="100000">
                                          <p:val>
                                            <p:strVal val="#ppt_x"/>
                                          </p:val>
                                        </p:tav>
                                      </p:tavLst>
                                    </p:anim>
                                    <p:anim calcmode="lin" valueType="num">
                                      <p:cBhvr additive="base">
                                        <p:cTn dur="1500" fill="hold" id="81"/>
                                        <p:tgtEl>
                                          <p:spTgt spid="12"/>
                                        </p:tgtEl>
                                        <p:attrNameLst>
                                          <p:attrName>ppt_y</p:attrName>
                                        </p:attrNameLst>
                                      </p:cBhvr>
                                      <p:tavLst>
                                        <p:tav tm="0">
                                          <p:val>
                                            <p:strVal val="#ppt_y"/>
                                          </p:val>
                                        </p:tav>
                                        <p:tav tm="100000">
                                          <p:val>
                                            <p:strVal val="#ppt_y"/>
                                          </p:val>
                                        </p:tav>
                                      </p:tavLst>
                                    </p:anim>
                                    <p:set>
                                      <p:cBhvr>
                                        <p:cTn dur="1" fill="hold" id="82">
                                          <p:stCondLst>
                                            <p:cond delay="0"/>
                                          </p:stCondLst>
                                        </p:cTn>
                                        <p:tgtEl>
                                          <p:spTgt spid="12"/>
                                        </p:tgtEl>
                                        <p:attrNameLst>
                                          <p:attrName>style.visibility</p:attrName>
                                        </p:attrNameLst>
                                      </p:cBhvr>
                                      <p:to>
                                        <p:strVal val="visible"/>
                                      </p:to>
                                    </p:set>
                                    <p:anim calcmode="lin" to="" valueType="num">
                                      <p:cBhvr>
                                        <p:cTn dur="1500" fill="hold" id="83">
                                          <p:stCondLst>
                                            <p:cond delay="0"/>
                                          </p:stCondLst>
                                        </p:cTn>
                                        <p:tgtEl>
                                          <p:spTgt spid="12"/>
                                        </p:tgtEl>
                                        <p:attrNameLst>
                                          <p:attrName>ppt_w</p:attrName>
                                        </p:attrNameLst>
                                      </p:cBhvr>
                                      <p:tavLst>
                                        <p:tav tm="0">
                                          <p:val>
                                            <p:strVal val="0"/>
                                          </p:val>
                                        </p:tav>
                                        <p:tav tm="100000">
                                          <p:val>
                                            <p:strVal val="#ppt_w"/>
                                          </p:val>
                                        </p:tav>
                                      </p:tavLst>
                                    </p:anim>
                                    <p:anim calcmode="lin" to="" valueType="num">
                                      <p:cBhvr>
                                        <p:cTn dur="1500" fill="hold" id="84">
                                          <p:stCondLst>
                                            <p:cond delay="0"/>
                                          </p:stCondLst>
                                        </p:cTn>
                                        <p:tgtEl>
                                          <p:spTgt spid="12"/>
                                        </p:tgtEl>
                                        <p:attrNameLst>
                                          <p:attrName>ppt_h</p:attrName>
                                        </p:attrNameLst>
                                      </p:cBhvr>
                                      <p:tavLst>
                                        <p:tav tm="0">
                                          <p:val>
                                            <p:strVal val="0"/>
                                          </p:val>
                                        </p:tav>
                                        <p:tav tm="100000">
                                          <p:val>
                                            <p:strVal val="#ppt_h"/>
                                          </p:val>
                                        </p:tav>
                                      </p:tavLst>
                                    </p:anim>
                                    <p:animEffect filter="fade">
                                      <p:cBhvr>
                                        <p:cTn dur="1500" id="85">
                                          <p:stCondLst>
                                            <p:cond delay="0"/>
                                          </p:stCondLst>
                                        </p:cTn>
                                        <p:tgtEl>
                                          <p:spTgt spid="12"/>
                                        </p:tgtEl>
                                      </p:cBhvr>
                                    </p:animEffect>
                                  </p:childTnLst>
                                </p:cTn>
                              </p:par>
                              <p:par>
                                <p:cTn decel="100000" fill="hold" grpId="0" id="86" nodeType="withEffect" presetClass="entr" presetID="2" presetSubtype="8">
                                  <p:stCondLst>
                                    <p:cond delay="250"/>
                                  </p:stCondLst>
                                  <p:childTnLst>
                                    <p:set>
                                      <p:cBhvr>
                                        <p:cTn dur="1" fill="hold" id="87">
                                          <p:stCondLst>
                                            <p:cond delay="0"/>
                                          </p:stCondLst>
                                        </p:cTn>
                                        <p:tgtEl>
                                          <p:spTgt spid="100"/>
                                        </p:tgtEl>
                                        <p:attrNameLst>
                                          <p:attrName>style.visibility</p:attrName>
                                        </p:attrNameLst>
                                      </p:cBhvr>
                                      <p:to>
                                        <p:strVal val="visible"/>
                                      </p:to>
                                    </p:set>
                                    <p:anim calcmode="lin" valueType="num">
                                      <p:cBhvr additive="base">
                                        <p:cTn dur="1500" fill="hold" id="88"/>
                                        <p:tgtEl>
                                          <p:spTgt spid="100"/>
                                        </p:tgtEl>
                                        <p:attrNameLst>
                                          <p:attrName>ppt_x</p:attrName>
                                        </p:attrNameLst>
                                      </p:cBhvr>
                                      <p:tavLst>
                                        <p:tav tm="0">
                                          <p:val>
                                            <p:strVal val="0-#ppt_w/2"/>
                                          </p:val>
                                        </p:tav>
                                        <p:tav tm="100000">
                                          <p:val>
                                            <p:strVal val="#ppt_x"/>
                                          </p:val>
                                        </p:tav>
                                      </p:tavLst>
                                    </p:anim>
                                    <p:anim calcmode="lin" valueType="num">
                                      <p:cBhvr additive="base">
                                        <p:cTn dur="1500" fill="hold" id="89"/>
                                        <p:tgtEl>
                                          <p:spTgt spid="100"/>
                                        </p:tgtEl>
                                        <p:attrNameLst>
                                          <p:attrName>ppt_y</p:attrName>
                                        </p:attrNameLst>
                                      </p:cBhvr>
                                      <p:tavLst>
                                        <p:tav tm="0">
                                          <p:val>
                                            <p:strVal val="#ppt_y"/>
                                          </p:val>
                                        </p:tav>
                                        <p:tav tm="100000">
                                          <p:val>
                                            <p:strVal val="#ppt_y"/>
                                          </p:val>
                                        </p:tav>
                                      </p:tavLst>
                                    </p:anim>
                                    <p:set>
                                      <p:cBhvr>
                                        <p:cTn dur="1" fill="hold" id="90">
                                          <p:stCondLst>
                                            <p:cond delay="0"/>
                                          </p:stCondLst>
                                        </p:cTn>
                                        <p:tgtEl>
                                          <p:spTgt spid="100"/>
                                        </p:tgtEl>
                                        <p:attrNameLst>
                                          <p:attrName>style.visibility</p:attrName>
                                        </p:attrNameLst>
                                      </p:cBhvr>
                                      <p:to>
                                        <p:strVal val="visible"/>
                                      </p:to>
                                    </p:set>
                                    <p:anim calcmode="lin" to="" valueType="num">
                                      <p:cBhvr>
                                        <p:cTn dur="1500" fill="hold" id="91">
                                          <p:stCondLst>
                                            <p:cond delay="0"/>
                                          </p:stCondLst>
                                        </p:cTn>
                                        <p:tgtEl>
                                          <p:spTgt spid="100"/>
                                        </p:tgtEl>
                                        <p:attrNameLst>
                                          <p:attrName>ppt_w</p:attrName>
                                        </p:attrNameLst>
                                      </p:cBhvr>
                                      <p:tavLst>
                                        <p:tav tm="0">
                                          <p:val>
                                            <p:strVal val="0"/>
                                          </p:val>
                                        </p:tav>
                                        <p:tav tm="100000">
                                          <p:val>
                                            <p:strVal val="#ppt_w"/>
                                          </p:val>
                                        </p:tav>
                                      </p:tavLst>
                                    </p:anim>
                                    <p:anim calcmode="lin" to="" valueType="num">
                                      <p:cBhvr>
                                        <p:cTn dur="1500" fill="hold" id="92">
                                          <p:stCondLst>
                                            <p:cond delay="0"/>
                                          </p:stCondLst>
                                        </p:cTn>
                                        <p:tgtEl>
                                          <p:spTgt spid="100"/>
                                        </p:tgtEl>
                                        <p:attrNameLst>
                                          <p:attrName>ppt_h</p:attrName>
                                        </p:attrNameLst>
                                      </p:cBhvr>
                                      <p:tavLst>
                                        <p:tav tm="0">
                                          <p:val>
                                            <p:strVal val="0"/>
                                          </p:val>
                                        </p:tav>
                                        <p:tav tm="100000">
                                          <p:val>
                                            <p:strVal val="#ppt_h"/>
                                          </p:val>
                                        </p:tav>
                                      </p:tavLst>
                                    </p:anim>
                                    <p:animEffect filter="fade">
                                      <p:cBhvr>
                                        <p:cTn dur="1500" id="93">
                                          <p:stCondLst>
                                            <p:cond delay="0"/>
                                          </p:stCondLst>
                                        </p:cTn>
                                        <p:tgtEl>
                                          <p:spTgt spid="100"/>
                                        </p:tgtEl>
                                      </p:cBhvr>
                                    </p:animEffect>
                                  </p:childTnLst>
                                </p:cTn>
                              </p:par>
                              <p:par>
                                <p:cTn decel="100000" fill="hold" grpId="0" id="94" nodeType="withEffect" presetClass="entr" presetID="2" presetSubtype="8">
                                  <p:stCondLst>
                                    <p:cond delay="250"/>
                                  </p:stCondLst>
                                  <p:childTnLst>
                                    <p:set>
                                      <p:cBhvr>
                                        <p:cTn dur="1" fill="hold" id="95">
                                          <p:stCondLst>
                                            <p:cond delay="0"/>
                                          </p:stCondLst>
                                        </p:cTn>
                                        <p:tgtEl>
                                          <p:spTgt spid="101"/>
                                        </p:tgtEl>
                                        <p:attrNameLst>
                                          <p:attrName>style.visibility</p:attrName>
                                        </p:attrNameLst>
                                      </p:cBhvr>
                                      <p:to>
                                        <p:strVal val="visible"/>
                                      </p:to>
                                    </p:set>
                                    <p:anim calcmode="lin" valueType="num">
                                      <p:cBhvr additive="base">
                                        <p:cTn dur="1500" fill="hold" id="96"/>
                                        <p:tgtEl>
                                          <p:spTgt spid="101"/>
                                        </p:tgtEl>
                                        <p:attrNameLst>
                                          <p:attrName>ppt_x</p:attrName>
                                        </p:attrNameLst>
                                      </p:cBhvr>
                                      <p:tavLst>
                                        <p:tav tm="0">
                                          <p:val>
                                            <p:strVal val="0-#ppt_w/2"/>
                                          </p:val>
                                        </p:tav>
                                        <p:tav tm="100000">
                                          <p:val>
                                            <p:strVal val="#ppt_x"/>
                                          </p:val>
                                        </p:tav>
                                      </p:tavLst>
                                    </p:anim>
                                    <p:anim calcmode="lin" valueType="num">
                                      <p:cBhvr additive="base">
                                        <p:cTn dur="1500" fill="hold" id="97"/>
                                        <p:tgtEl>
                                          <p:spTgt spid="101"/>
                                        </p:tgtEl>
                                        <p:attrNameLst>
                                          <p:attrName>ppt_y</p:attrName>
                                        </p:attrNameLst>
                                      </p:cBhvr>
                                      <p:tavLst>
                                        <p:tav tm="0">
                                          <p:val>
                                            <p:strVal val="#ppt_y"/>
                                          </p:val>
                                        </p:tav>
                                        <p:tav tm="100000">
                                          <p:val>
                                            <p:strVal val="#ppt_y"/>
                                          </p:val>
                                        </p:tav>
                                      </p:tavLst>
                                    </p:anim>
                                    <p:set>
                                      <p:cBhvr>
                                        <p:cTn dur="1" fill="hold" id="98">
                                          <p:stCondLst>
                                            <p:cond delay="0"/>
                                          </p:stCondLst>
                                        </p:cTn>
                                        <p:tgtEl>
                                          <p:spTgt spid="101"/>
                                        </p:tgtEl>
                                        <p:attrNameLst>
                                          <p:attrName>style.visibility</p:attrName>
                                        </p:attrNameLst>
                                      </p:cBhvr>
                                      <p:to>
                                        <p:strVal val="visible"/>
                                      </p:to>
                                    </p:set>
                                    <p:anim calcmode="lin" to="" valueType="num">
                                      <p:cBhvr>
                                        <p:cTn dur="1500" fill="hold" id="99">
                                          <p:stCondLst>
                                            <p:cond delay="0"/>
                                          </p:stCondLst>
                                        </p:cTn>
                                        <p:tgtEl>
                                          <p:spTgt spid="101"/>
                                        </p:tgtEl>
                                        <p:attrNameLst>
                                          <p:attrName>ppt_w</p:attrName>
                                        </p:attrNameLst>
                                      </p:cBhvr>
                                      <p:tavLst>
                                        <p:tav tm="0">
                                          <p:val>
                                            <p:strVal val="0"/>
                                          </p:val>
                                        </p:tav>
                                        <p:tav tm="100000">
                                          <p:val>
                                            <p:strVal val="#ppt_w"/>
                                          </p:val>
                                        </p:tav>
                                      </p:tavLst>
                                    </p:anim>
                                    <p:anim calcmode="lin" to="" valueType="num">
                                      <p:cBhvr>
                                        <p:cTn dur="1500" fill="hold" id="100">
                                          <p:stCondLst>
                                            <p:cond delay="0"/>
                                          </p:stCondLst>
                                        </p:cTn>
                                        <p:tgtEl>
                                          <p:spTgt spid="101"/>
                                        </p:tgtEl>
                                        <p:attrNameLst>
                                          <p:attrName>ppt_h</p:attrName>
                                        </p:attrNameLst>
                                      </p:cBhvr>
                                      <p:tavLst>
                                        <p:tav tm="0">
                                          <p:val>
                                            <p:strVal val="0"/>
                                          </p:val>
                                        </p:tav>
                                        <p:tav tm="100000">
                                          <p:val>
                                            <p:strVal val="#ppt_h"/>
                                          </p:val>
                                        </p:tav>
                                      </p:tavLst>
                                    </p:anim>
                                    <p:animEffect filter="fade">
                                      <p:cBhvr>
                                        <p:cTn dur="1500" id="101">
                                          <p:stCondLst>
                                            <p:cond delay="0"/>
                                          </p:stCondLst>
                                        </p:cTn>
                                        <p:tgtEl>
                                          <p:spTgt spid="101"/>
                                        </p:tgtEl>
                                      </p:cBhvr>
                                    </p:animEffect>
                                  </p:childTnLst>
                                </p:cTn>
                              </p:par>
                              <p:par>
                                <p:cTn decel="100000" fill="hold" grpId="0" id="102" nodeType="withEffect" presetClass="entr" presetID="2" presetSubtype="8">
                                  <p:stCondLst>
                                    <p:cond delay="250"/>
                                  </p:stCondLst>
                                  <p:childTnLst>
                                    <p:set>
                                      <p:cBhvr>
                                        <p:cTn dur="1" fill="hold" id="103">
                                          <p:stCondLst>
                                            <p:cond delay="0"/>
                                          </p:stCondLst>
                                        </p:cTn>
                                        <p:tgtEl>
                                          <p:spTgt spid="102"/>
                                        </p:tgtEl>
                                        <p:attrNameLst>
                                          <p:attrName>style.visibility</p:attrName>
                                        </p:attrNameLst>
                                      </p:cBhvr>
                                      <p:to>
                                        <p:strVal val="visible"/>
                                      </p:to>
                                    </p:set>
                                    <p:anim calcmode="lin" valueType="num">
                                      <p:cBhvr additive="base">
                                        <p:cTn dur="1500" fill="hold" id="104"/>
                                        <p:tgtEl>
                                          <p:spTgt spid="102"/>
                                        </p:tgtEl>
                                        <p:attrNameLst>
                                          <p:attrName>ppt_x</p:attrName>
                                        </p:attrNameLst>
                                      </p:cBhvr>
                                      <p:tavLst>
                                        <p:tav tm="0">
                                          <p:val>
                                            <p:strVal val="0-#ppt_w/2"/>
                                          </p:val>
                                        </p:tav>
                                        <p:tav tm="100000">
                                          <p:val>
                                            <p:strVal val="#ppt_x"/>
                                          </p:val>
                                        </p:tav>
                                      </p:tavLst>
                                    </p:anim>
                                    <p:anim calcmode="lin" valueType="num">
                                      <p:cBhvr additive="base">
                                        <p:cTn dur="1500" fill="hold" id="105"/>
                                        <p:tgtEl>
                                          <p:spTgt spid="102"/>
                                        </p:tgtEl>
                                        <p:attrNameLst>
                                          <p:attrName>ppt_y</p:attrName>
                                        </p:attrNameLst>
                                      </p:cBhvr>
                                      <p:tavLst>
                                        <p:tav tm="0">
                                          <p:val>
                                            <p:strVal val="#ppt_y"/>
                                          </p:val>
                                        </p:tav>
                                        <p:tav tm="100000">
                                          <p:val>
                                            <p:strVal val="#ppt_y"/>
                                          </p:val>
                                        </p:tav>
                                      </p:tavLst>
                                    </p:anim>
                                    <p:set>
                                      <p:cBhvr>
                                        <p:cTn dur="1" fill="hold" id="106">
                                          <p:stCondLst>
                                            <p:cond delay="0"/>
                                          </p:stCondLst>
                                        </p:cTn>
                                        <p:tgtEl>
                                          <p:spTgt spid="102"/>
                                        </p:tgtEl>
                                        <p:attrNameLst>
                                          <p:attrName>style.visibility</p:attrName>
                                        </p:attrNameLst>
                                      </p:cBhvr>
                                      <p:to>
                                        <p:strVal val="visible"/>
                                      </p:to>
                                    </p:set>
                                    <p:anim calcmode="lin" to="" valueType="num">
                                      <p:cBhvr>
                                        <p:cTn dur="1500" fill="hold" id="107">
                                          <p:stCondLst>
                                            <p:cond delay="0"/>
                                          </p:stCondLst>
                                        </p:cTn>
                                        <p:tgtEl>
                                          <p:spTgt spid="102"/>
                                        </p:tgtEl>
                                        <p:attrNameLst>
                                          <p:attrName>ppt_w</p:attrName>
                                        </p:attrNameLst>
                                      </p:cBhvr>
                                      <p:tavLst>
                                        <p:tav tm="0">
                                          <p:val>
                                            <p:strVal val="0"/>
                                          </p:val>
                                        </p:tav>
                                        <p:tav tm="100000">
                                          <p:val>
                                            <p:strVal val="#ppt_w"/>
                                          </p:val>
                                        </p:tav>
                                      </p:tavLst>
                                    </p:anim>
                                    <p:anim calcmode="lin" to="" valueType="num">
                                      <p:cBhvr>
                                        <p:cTn dur="1500" fill="hold" id="108">
                                          <p:stCondLst>
                                            <p:cond delay="0"/>
                                          </p:stCondLst>
                                        </p:cTn>
                                        <p:tgtEl>
                                          <p:spTgt spid="102"/>
                                        </p:tgtEl>
                                        <p:attrNameLst>
                                          <p:attrName>ppt_h</p:attrName>
                                        </p:attrNameLst>
                                      </p:cBhvr>
                                      <p:tavLst>
                                        <p:tav tm="0">
                                          <p:val>
                                            <p:strVal val="0"/>
                                          </p:val>
                                        </p:tav>
                                        <p:tav tm="100000">
                                          <p:val>
                                            <p:strVal val="#ppt_h"/>
                                          </p:val>
                                        </p:tav>
                                      </p:tavLst>
                                    </p:anim>
                                    <p:animEffect filter="fade">
                                      <p:cBhvr>
                                        <p:cTn dur="1500" id="109">
                                          <p:stCondLst>
                                            <p:cond delay="0"/>
                                          </p:stCondLst>
                                        </p:cTn>
                                        <p:tgtEl>
                                          <p:spTgt spid="10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8"/>
      <p:bldP grpId="0" spid="9"/>
      <p:bldP grpId="0" spid="10"/>
      <p:bldP grpId="0" spid="11"/>
      <p:bldP grpId="0" spid="12"/>
      <p:bldP grpId="0" spid="79"/>
      <p:bldP grpId="0" spid="80"/>
      <p:bldP grpId="0" spid="100"/>
      <p:bldP grpId="0" spid="101"/>
      <p:bldP grpId="0" spid="102"/>
    </p:bldLst>
  </p:timing>
</p:sld>
</file>

<file path=ppt/slides/slide8.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grpSp>
        <p:nvGrpSpPr>
          <p:cNvPr id="2" name="Group 4"/>
          <p:cNvGrpSpPr>
            <a:grpSpLocks noChangeAspect="1"/>
          </p:cNvGrpSpPr>
          <p:nvPr/>
        </p:nvGrpSpPr>
        <p:grpSpPr>
          <a:xfrm flipV="1">
            <a:off x="2780725" y="3395300"/>
            <a:ext cx="3012644" cy="135691"/>
            <a:chOff x="2667" y="3648"/>
            <a:chExt cx="959" cy="49"/>
          </a:xfrm>
          <a:blipFill>
            <a:blip r:embed="rId3"/>
            <a:stretch>
              <a:fillRect/>
            </a:stretch>
          </a:blipFill>
        </p:grpSpPr>
        <p:sp>
          <p:nvSpPr>
            <p:cNvPr id="3" name="Freeform 5"/>
            <p:cNvSpPr/>
            <p:nvPr/>
          </p:nvSpPr>
          <p:spPr bwMode="auto">
            <a:xfrm>
              <a:off x="3262" y="3659"/>
              <a:ext cx="33" cy="38"/>
            </a:xfrm>
            <a:custGeom>
              <a:gdLst>
                <a:gd fmla="*/ 14 w 14" name="T0"/>
                <a:gd fmla="*/ 3 h 13" name="T1"/>
                <a:gd fmla="*/ 8 w 14" name="T2"/>
                <a:gd fmla="*/ 3 h 13" name="T3"/>
                <a:gd fmla="*/ 6 w 14" name="T4"/>
                <a:gd fmla="*/ 0 h 13" name="T5"/>
                <a:gd fmla="*/ 4 w 14" name="T6"/>
                <a:gd fmla="*/ 0 h 13" name="T7"/>
                <a:gd fmla="*/ 4 w 14" name="T8"/>
                <a:gd fmla="*/ 0 h 13" name="T9"/>
                <a:gd fmla="*/ 3 w 14" name="T10"/>
                <a:gd fmla="*/ 3 h 13" name="T11"/>
                <a:gd fmla="*/ 0 w 14" name="T12"/>
                <a:gd fmla="*/ 2 h 13" name="T13"/>
                <a:gd fmla="*/ 3 w 14" name="T14"/>
                <a:gd fmla="*/ 7 h 13" name="T15"/>
                <a:gd fmla="*/ 1 w 14" name="T16"/>
                <a:gd fmla="*/ 7 h 13" name="T17"/>
                <a:gd fmla="*/ 3 w 14" name="T18"/>
                <a:gd fmla="*/ 11 h 13" name="T19"/>
                <a:gd fmla="*/ 5 w 14" name="T20"/>
                <a:gd fmla="*/ 7 h 13" name="T21"/>
                <a:gd fmla="*/ 5 w 14" name="T22"/>
                <a:gd fmla="*/ 9 h 13" name="T23"/>
                <a:gd fmla="*/ 7 w 14" name="T24"/>
                <a:gd fmla="*/ 10 h 13" name="T25"/>
                <a:gd fmla="*/ 7 w 14" name="T26"/>
                <a:gd fmla="*/ 8 h 13" name="T27"/>
                <a:gd fmla="*/ 11 w 14" name="T28"/>
                <a:gd fmla="*/ 11 h 13" name="T29"/>
                <a:gd fmla="*/ 10 w 14" name="T30"/>
                <a:gd fmla="*/ 8 h 13" name="T31"/>
                <a:gd fmla="*/ 6 w 14" name="T32"/>
                <a:gd fmla="*/ 6 h 13" name="T33"/>
                <a:gd fmla="*/ 7 w 14" name="T34"/>
                <a:gd fmla="*/ 3 h 13" name="T35"/>
                <a:gd fmla="*/ 11 w 14" name="T36"/>
                <a:gd fmla="*/ 7 h 13" name="T37"/>
                <a:gd fmla="*/ 13 w 14" name="T38"/>
                <a:gd fmla="*/ 8 h 13" name="T39"/>
                <a:gd fmla="*/ 13 w 14" name="T40"/>
                <a:gd fmla="*/ 6 h 13" name="T41"/>
                <a:gd fmla="*/ 14 w 14" name="T42"/>
                <a:gd fmla="*/ 3 h 13" name="T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b="b" l="0" r="r" t="0"/>
              <a:pathLst>
                <a:path h="13" w="14">
                  <a:moveTo>
                    <a:pt x="14" y="3"/>
                  </a:moveTo>
                  <a:cubicBezTo>
                    <a:pt x="11" y="4"/>
                    <a:pt x="10" y="2"/>
                    <a:pt x="8" y="3"/>
                  </a:cubicBezTo>
                  <a:cubicBezTo>
                    <a:pt x="6" y="2"/>
                    <a:pt x="7" y="0"/>
                    <a:pt x="6" y="0"/>
                  </a:cubicBezTo>
                  <a:cubicBezTo>
                    <a:pt x="6" y="0"/>
                    <a:pt x="5" y="3"/>
                    <a:pt x="4" y="0"/>
                  </a:cubicBezTo>
                  <a:cubicBezTo>
                    <a:pt x="5" y="0"/>
                    <a:pt x="5" y="0"/>
                    <a:pt x="4" y="0"/>
                  </a:cubicBezTo>
                  <a:cubicBezTo>
                    <a:pt x="3" y="1"/>
                    <a:pt x="2" y="1"/>
                    <a:pt x="3" y="3"/>
                  </a:cubicBezTo>
                  <a:cubicBezTo>
                    <a:pt x="2" y="2"/>
                    <a:pt x="2" y="0"/>
                    <a:pt x="0" y="2"/>
                  </a:cubicBezTo>
                  <a:cubicBezTo>
                    <a:pt x="0" y="5"/>
                    <a:pt x="3" y="5"/>
                    <a:pt x="3" y="7"/>
                  </a:cubicBezTo>
                  <a:cubicBezTo>
                    <a:pt x="2" y="7"/>
                    <a:pt x="2" y="7"/>
                    <a:pt x="1" y="7"/>
                  </a:cubicBezTo>
                  <a:cubicBezTo>
                    <a:pt x="1" y="9"/>
                    <a:pt x="2" y="10"/>
                    <a:pt x="3" y="11"/>
                  </a:cubicBezTo>
                  <a:cubicBezTo>
                    <a:pt x="3" y="8"/>
                    <a:pt x="3" y="6"/>
                    <a:pt x="5" y="7"/>
                  </a:cubicBezTo>
                  <a:cubicBezTo>
                    <a:pt x="5" y="8"/>
                    <a:pt x="4" y="9"/>
                    <a:pt x="5" y="9"/>
                  </a:cubicBezTo>
                  <a:cubicBezTo>
                    <a:pt x="5" y="7"/>
                    <a:pt x="6" y="10"/>
                    <a:pt x="7" y="10"/>
                  </a:cubicBezTo>
                  <a:cubicBezTo>
                    <a:pt x="7" y="10"/>
                    <a:pt x="6" y="8"/>
                    <a:pt x="7" y="8"/>
                  </a:cubicBezTo>
                  <a:cubicBezTo>
                    <a:pt x="8" y="10"/>
                    <a:pt x="10" y="13"/>
                    <a:pt x="11" y="11"/>
                  </a:cubicBezTo>
                  <a:cubicBezTo>
                    <a:pt x="10" y="10"/>
                    <a:pt x="10" y="10"/>
                    <a:pt x="10" y="8"/>
                  </a:cubicBezTo>
                  <a:cubicBezTo>
                    <a:pt x="8" y="8"/>
                    <a:pt x="7" y="7"/>
                    <a:pt x="6" y="6"/>
                  </a:cubicBezTo>
                  <a:cubicBezTo>
                    <a:pt x="6" y="5"/>
                    <a:pt x="6" y="4"/>
                    <a:pt x="7" y="3"/>
                  </a:cubicBezTo>
                  <a:cubicBezTo>
                    <a:pt x="8" y="5"/>
                    <a:pt x="10" y="5"/>
                    <a:pt x="11" y="7"/>
                  </a:cubicBezTo>
                  <a:cubicBezTo>
                    <a:pt x="14" y="4"/>
                    <a:pt x="10" y="10"/>
                    <a:pt x="13" y="8"/>
                  </a:cubicBezTo>
                  <a:cubicBezTo>
                    <a:pt x="14" y="8"/>
                    <a:pt x="13" y="7"/>
                    <a:pt x="13" y="6"/>
                  </a:cubicBezTo>
                  <a:cubicBezTo>
                    <a:pt x="14" y="6"/>
                    <a:pt x="14" y="5"/>
                    <a:pt x="14"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 name="Freeform 6"/>
            <p:cNvSpPr/>
            <p:nvPr/>
          </p:nvSpPr>
          <p:spPr bwMode="auto">
            <a:xfrm>
              <a:off x="3300" y="3674"/>
              <a:ext cx="17" cy="17"/>
            </a:xfrm>
            <a:custGeom>
              <a:gdLst>
                <a:gd fmla="*/ 2 w 7" name="T0"/>
                <a:gd fmla="*/ 0 h 6" name="T1"/>
                <a:gd fmla="*/ 3 w 7" name="T2"/>
                <a:gd fmla="*/ 5 h 6" name="T3"/>
                <a:gd fmla="*/ 5 w 7" name="T4"/>
                <a:gd fmla="*/ 5 h 6" name="T5"/>
                <a:gd fmla="*/ 7 w 7" name="T6"/>
                <a:gd fmla="*/ 3 h 6" name="T7"/>
                <a:gd fmla="*/ 5 w 7" name="T8"/>
                <a:gd fmla="*/ 2 h 6" name="T9"/>
                <a:gd fmla="*/ 6 w 7" name="T10"/>
                <a:gd fmla="*/ 1 h 6" name="T11"/>
                <a:gd fmla="*/ 2 w 7" name="T12"/>
                <a:gd fmla="*/ 0 h 6" name="T13"/>
              </a:gdLst>
              <a:cxnLst>
                <a:cxn ang="0">
                  <a:pos x="T0" y="T1"/>
                </a:cxn>
                <a:cxn ang="0">
                  <a:pos x="T2" y="T3"/>
                </a:cxn>
                <a:cxn ang="0">
                  <a:pos x="T4" y="T5"/>
                </a:cxn>
                <a:cxn ang="0">
                  <a:pos x="T6" y="T7"/>
                </a:cxn>
                <a:cxn ang="0">
                  <a:pos x="T8" y="T9"/>
                </a:cxn>
                <a:cxn ang="0">
                  <a:pos x="T10" y="T11"/>
                </a:cxn>
                <a:cxn ang="0">
                  <a:pos x="T12" y="T13"/>
                </a:cxn>
              </a:cxnLst>
              <a:rect b="b" l="0" r="r" t="0"/>
              <a:pathLst>
                <a:path h="6" w="7">
                  <a:moveTo>
                    <a:pt x="2" y="0"/>
                  </a:moveTo>
                  <a:cubicBezTo>
                    <a:pt x="1" y="1"/>
                    <a:pt x="0" y="6"/>
                    <a:pt x="3" y="5"/>
                  </a:cubicBezTo>
                  <a:cubicBezTo>
                    <a:pt x="3" y="2"/>
                    <a:pt x="4" y="5"/>
                    <a:pt x="5" y="5"/>
                  </a:cubicBezTo>
                  <a:cubicBezTo>
                    <a:pt x="5" y="4"/>
                    <a:pt x="6" y="4"/>
                    <a:pt x="7" y="3"/>
                  </a:cubicBezTo>
                  <a:cubicBezTo>
                    <a:pt x="6" y="3"/>
                    <a:pt x="5" y="3"/>
                    <a:pt x="5" y="2"/>
                  </a:cubicBezTo>
                  <a:cubicBezTo>
                    <a:pt x="5" y="2"/>
                    <a:pt x="6" y="2"/>
                    <a:pt x="6" y="1"/>
                  </a:cubicBezTo>
                  <a:cubicBezTo>
                    <a:pt x="3" y="2"/>
                    <a:pt x="4" y="0"/>
                    <a:pt x="2"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 name="Freeform 7"/>
            <p:cNvSpPr/>
            <p:nvPr/>
          </p:nvSpPr>
          <p:spPr bwMode="auto">
            <a:xfrm>
              <a:off x="3321" y="3674"/>
              <a:ext cx="3" cy="14"/>
            </a:xfrm>
            <a:custGeom>
              <a:gdLst>
                <a:gd fmla="*/ 0 w 1" name="T0"/>
                <a:gd fmla="*/ 3 h 5" name="T1"/>
                <a:gd fmla="*/ 1 w 1" name="T2"/>
                <a:gd fmla="*/ 5 h 5" name="T3"/>
                <a:gd fmla="*/ 0 w 1" name="T4"/>
                <a:gd fmla="*/ 3 h 5" name="T5"/>
              </a:gdLst>
              <a:cxnLst>
                <a:cxn ang="0">
                  <a:pos x="T0" y="T1"/>
                </a:cxn>
                <a:cxn ang="0">
                  <a:pos x="T2" y="T3"/>
                </a:cxn>
                <a:cxn ang="0">
                  <a:pos x="T4" y="T5"/>
                </a:cxn>
              </a:cxnLst>
              <a:rect b="b" l="0" r="r" t="0"/>
              <a:pathLst>
                <a:path h="5" w="1">
                  <a:moveTo>
                    <a:pt x="0" y="3"/>
                  </a:moveTo>
                  <a:cubicBezTo>
                    <a:pt x="0" y="4"/>
                    <a:pt x="0" y="5"/>
                    <a:pt x="1" y="5"/>
                  </a:cubicBezTo>
                  <a:cubicBezTo>
                    <a:pt x="1" y="5"/>
                    <a:pt x="1" y="0"/>
                    <a:pt x="0"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 name="Freeform 8"/>
            <p:cNvSpPr/>
            <p:nvPr/>
          </p:nvSpPr>
          <p:spPr bwMode="auto">
            <a:xfrm>
              <a:off x="3388" y="3665"/>
              <a:ext cx="17" cy="32"/>
            </a:xfrm>
            <a:custGeom>
              <a:gdLst>
                <a:gd fmla="*/ 0 w 7" name="T0"/>
                <a:gd fmla="*/ 3 h 11" name="T1"/>
                <a:gd fmla="*/ 2 w 7" name="T2"/>
                <a:gd fmla="*/ 6 h 11" name="T3"/>
                <a:gd fmla="*/ 3 w 7" name="T4"/>
                <a:gd fmla="*/ 7 h 11" name="T5"/>
                <a:gd fmla="*/ 2 w 7" name="T6"/>
                <a:gd fmla="*/ 9 h 11" name="T7"/>
                <a:gd fmla="*/ 5 w 7" name="T8"/>
                <a:gd fmla="*/ 9 h 11" name="T9"/>
                <a:gd fmla="*/ 4 w 7" name="T10"/>
                <a:gd fmla="*/ 9 h 11" name="T11"/>
                <a:gd fmla="*/ 4 w 7" name="T12"/>
                <a:gd fmla="*/ 5 h 11" name="T13"/>
                <a:gd fmla="*/ 6 w 7" name="T14"/>
                <a:gd fmla="*/ 8 h 11" name="T15"/>
                <a:gd fmla="*/ 5 w 7" name="T16"/>
                <a:gd fmla="*/ 4 h 11" name="T17"/>
                <a:gd fmla="*/ 4 w 7" name="T18"/>
                <a:gd fmla="*/ 3 h 11" name="T19"/>
                <a:gd fmla="*/ 6 w 7" name="T20"/>
                <a:gd fmla="*/ 1 h 11" name="T21"/>
                <a:gd fmla="*/ 3 w 7" name="T22"/>
                <a:gd fmla="*/ 1 h 11" name="T23"/>
                <a:gd fmla="*/ 1 w 7" name="T24"/>
                <a:gd fmla="*/ 0 h 11" name="T25"/>
                <a:gd fmla="*/ 0 w 7" name="T26"/>
                <a:gd fmla="*/ 3 h 11" name="T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b="b" l="0" r="r" t="0"/>
              <a:pathLst>
                <a:path h="11" w="7">
                  <a:moveTo>
                    <a:pt x="0" y="3"/>
                  </a:moveTo>
                  <a:cubicBezTo>
                    <a:pt x="3" y="2"/>
                    <a:pt x="2" y="6"/>
                    <a:pt x="2" y="6"/>
                  </a:cubicBezTo>
                  <a:cubicBezTo>
                    <a:pt x="2" y="7"/>
                    <a:pt x="3" y="6"/>
                    <a:pt x="3" y="7"/>
                  </a:cubicBezTo>
                  <a:cubicBezTo>
                    <a:pt x="3" y="8"/>
                    <a:pt x="2" y="8"/>
                    <a:pt x="2" y="9"/>
                  </a:cubicBezTo>
                  <a:cubicBezTo>
                    <a:pt x="4" y="8"/>
                    <a:pt x="5" y="11"/>
                    <a:pt x="5" y="9"/>
                  </a:cubicBezTo>
                  <a:cubicBezTo>
                    <a:pt x="5" y="9"/>
                    <a:pt x="4" y="9"/>
                    <a:pt x="4" y="9"/>
                  </a:cubicBezTo>
                  <a:cubicBezTo>
                    <a:pt x="5" y="7"/>
                    <a:pt x="2" y="6"/>
                    <a:pt x="4" y="5"/>
                  </a:cubicBezTo>
                  <a:cubicBezTo>
                    <a:pt x="5" y="6"/>
                    <a:pt x="4" y="8"/>
                    <a:pt x="6" y="8"/>
                  </a:cubicBezTo>
                  <a:cubicBezTo>
                    <a:pt x="7" y="5"/>
                    <a:pt x="7" y="5"/>
                    <a:pt x="5" y="4"/>
                  </a:cubicBezTo>
                  <a:cubicBezTo>
                    <a:pt x="6" y="5"/>
                    <a:pt x="1" y="3"/>
                    <a:pt x="4" y="3"/>
                  </a:cubicBezTo>
                  <a:cubicBezTo>
                    <a:pt x="5" y="5"/>
                    <a:pt x="6" y="2"/>
                    <a:pt x="6" y="1"/>
                  </a:cubicBezTo>
                  <a:cubicBezTo>
                    <a:pt x="5" y="0"/>
                    <a:pt x="4" y="2"/>
                    <a:pt x="3" y="1"/>
                  </a:cubicBezTo>
                  <a:cubicBezTo>
                    <a:pt x="3" y="1"/>
                    <a:pt x="2" y="0"/>
                    <a:pt x="1" y="0"/>
                  </a:cubicBezTo>
                  <a:cubicBezTo>
                    <a:pt x="0" y="1"/>
                    <a:pt x="2" y="3"/>
                    <a:pt x="0"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 name="Freeform 9"/>
            <p:cNvSpPr/>
            <p:nvPr/>
          </p:nvSpPr>
          <p:spPr bwMode="auto">
            <a:xfrm>
              <a:off x="3369" y="3657"/>
              <a:ext cx="17" cy="11"/>
            </a:xfrm>
            <a:custGeom>
              <a:gdLst>
                <a:gd fmla="*/ 5 w 7" name="T0"/>
                <a:gd fmla="*/ 1 h 4" name="T1"/>
                <a:gd fmla="*/ 6 w 7" name="T2"/>
                <a:gd fmla="*/ 4 h 4" name="T3"/>
                <a:gd fmla="*/ 7 w 7" name="T4"/>
                <a:gd fmla="*/ 1 h 4" name="T5"/>
                <a:gd fmla="*/ 2 w 7" name="T6"/>
                <a:gd fmla="*/ 2 h 4" name="T7"/>
                <a:gd fmla="*/ 5 w 7" name="T8"/>
                <a:gd fmla="*/ 1 h 4" name="T9"/>
              </a:gdLst>
              <a:cxnLst>
                <a:cxn ang="0">
                  <a:pos x="T0" y="T1"/>
                </a:cxn>
                <a:cxn ang="0">
                  <a:pos x="T2" y="T3"/>
                </a:cxn>
                <a:cxn ang="0">
                  <a:pos x="T4" y="T5"/>
                </a:cxn>
                <a:cxn ang="0">
                  <a:pos x="T6" y="T7"/>
                </a:cxn>
                <a:cxn ang="0">
                  <a:pos x="T8" y="T9"/>
                </a:cxn>
              </a:cxnLst>
              <a:rect b="b" l="0" r="r" t="0"/>
              <a:pathLst>
                <a:path h="4" w="7">
                  <a:moveTo>
                    <a:pt x="5" y="1"/>
                  </a:moveTo>
                  <a:cubicBezTo>
                    <a:pt x="5" y="2"/>
                    <a:pt x="5" y="4"/>
                    <a:pt x="6" y="4"/>
                  </a:cubicBezTo>
                  <a:cubicBezTo>
                    <a:pt x="6" y="2"/>
                    <a:pt x="7" y="2"/>
                    <a:pt x="7" y="1"/>
                  </a:cubicBezTo>
                  <a:cubicBezTo>
                    <a:pt x="5" y="0"/>
                    <a:pt x="0" y="1"/>
                    <a:pt x="2" y="2"/>
                  </a:cubicBezTo>
                  <a:cubicBezTo>
                    <a:pt x="3" y="2"/>
                    <a:pt x="4" y="1"/>
                    <a:pt x="5"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 name="Freeform 10"/>
            <p:cNvSpPr/>
            <p:nvPr/>
          </p:nvSpPr>
          <p:spPr bwMode="auto">
            <a:xfrm>
              <a:off x="3371" y="3668"/>
              <a:ext cx="22" cy="23"/>
            </a:xfrm>
            <a:custGeom>
              <a:gdLst>
                <a:gd fmla="*/ 1 w 9" name="T0"/>
                <a:gd fmla="*/ 4 h 8" name="T1"/>
                <a:gd fmla="*/ 1 w 9" name="T2"/>
                <a:gd fmla="*/ 6 h 8" name="T3"/>
                <a:gd fmla="*/ 3 w 9" name="T4"/>
                <a:gd fmla="*/ 7 h 8" name="T5"/>
                <a:gd fmla="*/ 7 w 9" name="T6"/>
                <a:gd fmla="*/ 7 h 8" name="T7"/>
                <a:gd fmla="*/ 7 w 9" name="T8"/>
                <a:gd fmla="*/ 8 h 8" name="T9"/>
                <a:gd fmla="*/ 8 w 9" name="T10"/>
                <a:gd fmla="*/ 4 h 8" name="T11"/>
                <a:gd fmla="*/ 6 w 9" name="T12"/>
                <a:gd fmla="*/ 1 h 8" name="T13"/>
                <a:gd fmla="*/ 5 w 9" name="T14"/>
                <a:gd fmla="*/ 0 h 8" name="T15"/>
                <a:gd fmla="*/ 0 w 9" name="T16"/>
                <a:gd fmla="*/ 4 h 8" name="T17"/>
                <a:gd fmla="*/ 1 w 9" name="T18"/>
                <a:gd fmla="*/ 4 h 8"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8" w="9">
                  <a:moveTo>
                    <a:pt x="1" y="4"/>
                  </a:moveTo>
                  <a:cubicBezTo>
                    <a:pt x="1" y="5"/>
                    <a:pt x="0" y="6"/>
                    <a:pt x="1" y="6"/>
                  </a:cubicBezTo>
                  <a:cubicBezTo>
                    <a:pt x="2" y="4"/>
                    <a:pt x="2" y="7"/>
                    <a:pt x="3" y="7"/>
                  </a:cubicBezTo>
                  <a:cubicBezTo>
                    <a:pt x="3" y="5"/>
                    <a:pt x="7" y="5"/>
                    <a:pt x="7" y="7"/>
                  </a:cubicBezTo>
                  <a:cubicBezTo>
                    <a:pt x="7" y="7"/>
                    <a:pt x="7" y="7"/>
                    <a:pt x="7" y="8"/>
                  </a:cubicBezTo>
                  <a:cubicBezTo>
                    <a:pt x="8" y="7"/>
                    <a:pt x="9" y="6"/>
                    <a:pt x="8" y="4"/>
                  </a:cubicBezTo>
                  <a:cubicBezTo>
                    <a:pt x="5" y="6"/>
                    <a:pt x="8" y="1"/>
                    <a:pt x="6" y="1"/>
                  </a:cubicBezTo>
                  <a:cubicBezTo>
                    <a:pt x="6" y="2"/>
                    <a:pt x="5" y="2"/>
                    <a:pt x="5" y="0"/>
                  </a:cubicBezTo>
                  <a:cubicBezTo>
                    <a:pt x="3" y="0"/>
                    <a:pt x="1" y="2"/>
                    <a:pt x="0" y="4"/>
                  </a:cubicBezTo>
                  <a:cubicBezTo>
                    <a:pt x="0" y="3"/>
                    <a:pt x="1" y="4"/>
                    <a:pt x="1" y="4"/>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 name="Freeform 11"/>
            <p:cNvSpPr/>
            <p:nvPr/>
          </p:nvSpPr>
          <p:spPr bwMode="auto">
            <a:xfrm>
              <a:off x="3305" y="3657"/>
              <a:ext cx="31" cy="23"/>
            </a:xfrm>
            <a:custGeom>
              <a:gdLst>
                <a:gd fmla="*/ 13 w 13" name="T0"/>
                <a:gd fmla="*/ 3 h 8" name="T1"/>
                <a:gd fmla="*/ 8 w 13" name="T2"/>
                <a:gd fmla="*/ 1 h 8" name="T3"/>
                <a:gd fmla="*/ 6 w 13" name="T4"/>
                <a:gd fmla="*/ 4 h 8" name="T5"/>
                <a:gd fmla="*/ 5 w 13" name="T6"/>
                <a:gd fmla="*/ 3 h 8" name="T7"/>
                <a:gd fmla="*/ 1 w 13" name="T8"/>
                <a:gd fmla="*/ 2 h 8" name="T9"/>
                <a:gd fmla="*/ 1 w 13" name="T10"/>
                <a:gd fmla="*/ 4 h 8" name="T11"/>
                <a:gd fmla="*/ 2 w 13" name="T12"/>
                <a:gd fmla="*/ 3 h 8" name="T13"/>
                <a:gd fmla="*/ 3 w 13" name="T14"/>
                <a:gd fmla="*/ 6 h 8" name="T15"/>
                <a:gd fmla="*/ 12 w 13" name="T16"/>
                <a:gd fmla="*/ 6 h 8" name="T17"/>
                <a:gd fmla="*/ 13 w 13" name="T18"/>
                <a:gd fmla="*/ 3 h 8"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8" w="13">
                  <a:moveTo>
                    <a:pt x="13" y="3"/>
                  </a:moveTo>
                  <a:cubicBezTo>
                    <a:pt x="9" y="4"/>
                    <a:pt x="11" y="0"/>
                    <a:pt x="8" y="1"/>
                  </a:cubicBezTo>
                  <a:cubicBezTo>
                    <a:pt x="9" y="3"/>
                    <a:pt x="7" y="3"/>
                    <a:pt x="6" y="4"/>
                  </a:cubicBezTo>
                  <a:cubicBezTo>
                    <a:pt x="6" y="0"/>
                    <a:pt x="6" y="2"/>
                    <a:pt x="5" y="3"/>
                  </a:cubicBezTo>
                  <a:cubicBezTo>
                    <a:pt x="3" y="3"/>
                    <a:pt x="2" y="2"/>
                    <a:pt x="1" y="2"/>
                  </a:cubicBezTo>
                  <a:cubicBezTo>
                    <a:pt x="0" y="2"/>
                    <a:pt x="0" y="7"/>
                    <a:pt x="1" y="4"/>
                  </a:cubicBezTo>
                  <a:cubicBezTo>
                    <a:pt x="2" y="4"/>
                    <a:pt x="1" y="3"/>
                    <a:pt x="2" y="3"/>
                  </a:cubicBezTo>
                  <a:cubicBezTo>
                    <a:pt x="2" y="4"/>
                    <a:pt x="3" y="5"/>
                    <a:pt x="3" y="6"/>
                  </a:cubicBezTo>
                  <a:cubicBezTo>
                    <a:pt x="7" y="4"/>
                    <a:pt x="7" y="8"/>
                    <a:pt x="12" y="6"/>
                  </a:cubicBezTo>
                  <a:cubicBezTo>
                    <a:pt x="11" y="4"/>
                    <a:pt x="13" y="4"/>
                    <a:pt x="13"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 name="Freeform 12"/>
            <p:cNvSpPr/>
            <p:nvPr/>
          </p:nvSpPr>
          <p:spPr bwMode="auto">
            <a:xfrm>
              <a:off x="3228" y="3662"/>
              <a:ext cx="34" cy="23"/>
            </a:xfrm>
            <a:custGeom>
              <a:gdLst>
                <a:gd fmla="*/ 1 w 14" name="T0"/>
                <a:gd fmla="*/ 8 h 8" name="T1"/>
                <a:gd fmla="*/ 6 w 14" name="T2"/>
                <a:gd fmla="*/ 6 h 8" name="T3"/>
                <a:gd fmla="*/ 6 w 14" name="T4"/>
                <a:gd fmla="*/ 7 h 8" name="T5"/>
                <a:gd fmla="*/ 7 w 14" name="T6"/>
                <a:gd fmla="*/ 6 h 8" name="T7"/>
                <a:gd fmla="*/ 10 w 14" name="T8"/>
                <a:gd fmla="*/ 8 h 8" name="T9"/>
                <a:gd fmla="*/ 10 w 14" name="T10"/>
                <a:gd fmla="*/ 6 h 8" name="T11"/>
                <a:gd fmla="*/ 11 w 14" name="T12"/>
                <a:gd fmla="*/ 6 h 8" name="T13"/>
                <a:gd fmla="*/ 10 w 14" name="T14"/>
                <a:gd fmla="*/ 6 h 8" name="T15"/>
                <a:gd fmla="*/ 11 w 14" name="T16"/>
                <a:gd fmla="*/ 0 h 8" name="T17"/>
                <a:gd fmla="*/ 5 w 14" name="T18"/>
                <a:gd fmla="*/ 6 h 8" name="T19"/>
                <a:gd fmla="*/ 2 w 14" name="T20"/>
                <a:gd fmla="*/ 2 h 8" name="T21"/>
                <a:gd fmla="*/ 1 w 14" name="T22"/>
                <a:gd fmla="*/ 8 h 8" name="T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b="b" l="0" r="r" t="0"/>
              <a:pathLst>
                <a:path h="8" w="14">
                  <a:moveTo>
                    <a:pt x="1" y="8"/>
                  </a:moveTo>
                  <a:cubicBezTo>
                    <a:pt x="3" y="8"/>
                    <a:pt x="4" y="7"/>
                    <a:pt x="6" y="6"/>
                  </a:cubicBezTo>
                  <a:cubicBezTo>
                    <a:pt x="5" y="6"/>
                    <a:pt x="6" y="7"/>
                    <a:pt x="6" y="7"/>
                  </a:cubicBezTo>
                  <a:cubicBezTo>
                    <a:pt x="8" y="7"/>
                    <a:pt x="6" y="6"/>
                    <a:pt x="7" y="6"/>
                  </a:cubicBezTo>
                  <a:cubicBezTo>
                    <a:pt x="9" y="5"/>
                    <a:pt x="8" y="8"/>
                    <a:pt x="10" y="8"/>
                  </a:cubicBezTo>
                  <a:cubicBezTo>
                    <a:pt x="10" y="7"/>
                    <a:pt x="10" y="6"/>
                    <a:pt x="10" y="6"/>
                  </a:cubicBezTo>
                  <a:cubicBezTo>
                    <a:pt x="10" y="7"/>
                    <a:pt x="11" y="7"/>
                    <a:pt x="11" y="6"/>
                  </a:cubicBezTo>
                  <a:cubicBezTo>
                    <a:pt x="11" y="6"/>
                    <a:pt x="10" y="6"/>
                    <a:pt x="10" y="6"/>
                  </a:cubicBezTo>
                  <a:cubicBezTo>
                    <a:pt x="14" y="6"/>
                    <a:pt x="11" y="1"/>
                    <a:pt x="11" y="0"/>
                  </a:cubicBezTo>
                  <a:cubicBezTo>
                    <a:pt x="7" y="0"/>
                    <a:pt x="9" y="6"/>
                    <a:pt x="5" y="6"/>
                  </a:cubicBezTo>
                  <a:cubicBezTo>
                    <a:pt x="5" y="3"/>
                    <a:pt x="4" y="3"/>
                    <a:pt x="2" y="2"/>
                  </a:cubicBezTo>
                  <a:cubicBezTo>
                    <a:pt x="2" y="4"/>
                    <a:pt x="0" y="5"/>
                    <a:pt x="1" y="8"/>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 name="Freeform 13"/>
            <p:cNvSpPr>
              <a:spLocks noEditPoints="1"/>
            </p:cNvSpPr>
            <p:nvPr/>
          </p:nvSpPr>
          <p:spPr bwMode="auto">
            <a:xfrm>
              <a:off x="3336" y="3659"/>
              <a:ext cx="33" cy="32"/>
            </a:xfrm>
            <a:custGeom>
              <a:gdLst>
                <a:gd fmla="*/ 14 w 14" name="T0"/>
                <a:gd fmla="*/ 4 h 11" name="T1"/>
                <a:gd fmla="*/ 13 w 14" name="T2"/>
                <a:gd fmla="*/ 3 h 11" name="T3"/>
                <a:gd fmla="*/ 12 w 14" name="T4"/>
                <a:gd fmla="*/ 0 h 11" name="T5"/>
                <a:gd fmla="*/ 6 w 14" name="T6"/>
                <a:gd fmla="*/ 3 h 11" name="T7"/>
                <a:gd fmla="*/ 4 w 14" name="T8"/>
                <a:gd fmla="*/ 3 h 11" name="T9"/>
                <a:gd fmla="*/ 6 w 14" name="T10"/>
                <a:gd fmla="*/ 4 h 11" name="T11"/>
                <a:gd fmla="*/ 0 w 14" name="T12"/>
                <a:gd fmla="*/ 6 h 11" name="T13"/>
                <a:gd fmla="*/ 3 w 14" name="T14"/>
                <a:gd fmla="*/ 9 h 11" name="T15"/>
                <a:gd fmla="*/ 4 w 14" name="T16"/>
                <a:gd fmla="*/ 7 h 11" name="T17"/>
                <a:gd fmla="*/ 6 w 14" name="T18"/>
                <a:gd fmla="*/ 8 h 11" name="T19"/>
                <a:gd fmla="*/ 6 w 14" name="T20"/>
                <a:gd fmla="*/ 5 h 11" name="T21"/>
                <a:gd fmla="*/ 7 w 14" name="T22"/>
                <a:gd fmla="*/ 6 h 11" name="T23"/>
                <a:gd fmla="*/ 10 w 14" name="T24"/>
                <a:gd fmla="*/ 5 h 11" name="T25"/>
                <a:gd fmla="*/ 7 w 14" name="T26"/>
                <a:gd fmla="*/ 7 h 11" name="T27"/>
                <a:gd fmla="*/ 8 w 14" name="T28"/>
                <a:gd fmla="*/ 9 h 11" name="T29"/>
                <a:gd fmla="*/ 12 w 14" name="T30"/>
                <a:gd fmla="*/ 11 h 11" name="T31"/>
                <a:gd fmla="*/ 14 w 14" name="T32"/>
                <a:gd fmla="*/ 4 h 11" name="T33"/>
                <a:gd fmla="*/ 7 w 14" name="T34"/>
                <a:gd fmla="*/ 3 h 11" name="T35"/>
                <a:gd fmla="*/ 11 w 14" name="T36"/>
                <a:gd fmla="*/ 3 h 11" name="T37"/>
                <a:gd fmla="*/ 7 w 14" name="T38"/>
                <a:gd fmla="*/ 3 h 11" name="T39"/>
                <a:gd fmla="*/ 11 w 14" name="T40"/>
                <a:gd fmla="*/ 7 h 11" name="T41"/>
                <a:gd fmla="*/ 11 w 14" name="T42"/>
                <a:gd fmla="*/ 5 h 11" name="T43"/>
                <a:gd fmla="*/ 11 w 14" name="T44"/>
                <a:gd fmla="*/ 7 h 11" name="T4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b="b" l="0" r="r" t="0"/>
              <a:pathLst>
                <a:path h="11" w="14">
                  <a:moveTo>
                    <a:pt x="14" y="4"/>
                  </a:moveTo>
                  <a:cubicBezTo>
                    <a:pt x="14" y="5"/>
                    <a:pt x="13" y="3"/>
                    <a:pt x="13" y="3"/>
                  </a:cubicBezTo>
                  <a:cubicBezTo>
                    <a:pt x="12" y="2"/>
                    <a:pt x="11" y="1"/>
                    <a:pt x="12" y="0"/>
                  </a:cubicBezTo>
                  <a:cubicBezTo>
                    <a:pt x="10" y="0"/>
                    <a:pt x="8" y="1"/>
                    <a:pt x="6" y="3"/>
                  </a:cubicBezTo>
                  <a:cubicBezTo>
                    <a:pt x="6" y="2"/>
                    <a:pt x="4" y="2"/>
                    <a:pt x="4" y="3"/>
                  </a:cubicBezTo>
                  <a:cubicBezTo>
                    <a:pt x="5" y="3"/>
                    <a:pt x="5" y="4"/>
                    <a:pt x="6" y="4"/>
                  </a:cubicBezTo>
                  <a:cubicBezTo>
                    <a:pt x="3" y="5"/>
                    <a:pt x="3" y="5"/>
                    <a:pt x="0" y="6"/>
                  </a:cubicBezTo>
                  <a:cubicBezTo>
                    <a:pt x="0" y="8"/>
                    <a:pt x="1" y="8"/>
                    <a:pt x="3" y="9"/>
                  </a:cubicBezTo>
                  <a:cubicBezTo>
                    <a:pt x="3" y="8"/>
                    <a:pt x="3" y="7"/>
                    <a:pt x="4" y="7"/>
                  </a:cubicBezTo>
                  <a:cubicBezTo>
                    <a:pt x="4" y="8"/>
                    <a:pt x="4" y="9"/>
                    <a:pt x="6" y="8"/>
                  </a:cubicBezTo>
                  <a:cubicBezTo>
                    <a:pt x="7" y="6"/>
                    <a:pt x="4" y="5"/>
                    <a:pt x="6" y="5"/>
                  </a:cubicBezTo>
                  <a:cubicBezTo>
                    <a:pt x="6" y="6"/>
                    <a:pt x="6" y="6"/>
                    <a:pt x="7" y="6"/>
                  </a:cubicBezTo>
                  <a:cubicBezTo>
                    <a:pt x="5" y="4"/>
                    <a:pt x="10" y="4"/>
                    <a:pt x="10" y="5"/>
                  </a:cubicBezTo>
                  <a:cubicBezTo>
                    <a:pt x="9" y="6"/>
                    <a:pt x="8" y="6"/>
                    <a:pt x="7" y="7"/>
                  </a:cubicBezTo>
                  <a:cubicBezTo>
                    <a:pt x="8" y="8"/>
                    <a:pt x="8" y="8"/>
                    <a:pt x="8" y="9"/>
                  </a:cubicBezTo>
                  <a:cubicBezTo>
                    <a:pt x="11" y="7"/>
                    <a:pt x="10" y="10"/>
                    <a:pt x="12" y="11"/>
                  </a:cubicBezTo>
                  <a:cubicBezTo>
                    <a:pt x="13" y="8"/>
                    <a:pt x="14" y="7"/>
                    <a:pt x="14" y="4"/>
                  </a:cubicBezTo>
                  <a:close/>
                  <a:moveTo>
                    <a:pt x="7" y="3"/>
                  </a:moveTo>
                  <a:cubicBezTo>
                    <a:pt x="7" y="1"/>
                    <a:pt x="12" y="1"/>
                    <a:pt x="11" y="3"/>
                  </a:cubicBezTo>
                  <a:cubicBezTo>
                    <a:pt x="9" y="4"/>
                    <a:pt x="9" y="3"/>
                    <a:pt x="7" y="3"/>
                  </a:cubicBezTo>
                  <a:close/>
                  <a:moveTo>
                    <a:pt x="11" y="7"/>
                  </a:moveTo>
                  <a:cubicBezTo>
                    <a:pt x="9" y="7"/>
                    <a:pt x="10" y="6"/>
                    <a:pt x="11" y="5"/>
                  </a:cubicBezTo>
                  <a:cubicBezTo>
                    <a:pt x="12" y="6"/>
                    <a:pt x="11" y="7"/>
                    <a:pt x="11" y="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2" name="Freeform 14"/>
            <p:cNvSpPr/>
            <p:nvPr/>
          </p:nvSpPr>
          <p:spPr bwMode="auto">
            <a:xfrm>
              <a:off x="3543" y="3680"/>
              <a:ext cx="4" cy="8"/>
            </a:xfrm>
            <a:custGeom>
              <a:gdLst>
                <a:gd fmla="*/ 1 w 2" name="T0"/>
                <a:gd fmla="*/ 0 h 3" name="T1"/>
                <a:gd fmla="*/ 2 w 2" name="T2"/>
                <a:gd fmla="*/ 3 h 3" name="T3"/>
                <a:gd fmla="*/ 1 w 2" name="T4"/>
                <a:gd fmla="*/ 0 h 3" name="T5"/>
              </a:gdLst>
              <a:cxnLst>
                <a:cxn ang="0">
                  <a:pos x="T0" y="T1"/>
                </a:cxn>
                <a:cxn ang="0">
                  <a:pos x="T2" y="T3"/>
                </a:cxn>
                <a:cxn ang="0">
                  <a:pos x="T4" y="T5"/>
                </a:cxn>
              </a:cxnLst>
              <a:rect b="b" l="0" r="r" t="0"/>
              <a:pathLst>
                <a:path h="3" w="2">
                  <a:moveTo>
                    <a:pt x="1" y="0"/>
                  </a:moveTo>
                  <a:cubicBezTo>
                    <a:pt x="0" y="2"/>
                    <a:pt x="1" y="2"/>
                    <a:pt x="2" y="3"/>
                  </a:cubicBezTo>
                  <a:cubicBezTo>
                    <a:pt x="2" y="2"/>
                    <a:pt x="2" y="0"/>
                    <a:pt x="1"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3" name="Freeform 15"/>
            <p:cNvSpPr/>
            <p:nvPr/>
          </p:nvSpPr>
          <p:spPr bwMode="auto">
            <a:xfrm>
              <a:off x="3547" y="3651"/>
              <a:ext cx="43" cy="40"/>
            </a:xfrm>
            <a:custGeom>
              <a:gdLst>
                <a:gd fmla="*/ 11 w 18" name="T0"/>
                <a:gd fmla="*/ 10 h 14" name="T1"/>
                <a:gd fmla="*/ 14 w 18" name="T2"/>
                <a:gd fmla="*/ 10 h 14" name="T3"/>
                <a:gd fmla="*/ 14 w 18" name="T4"/>
                <a:gd fmla="*/ 3 h 14" name="T5"/>
                <a:gd fmla="*/ 10 w 18" name="T6"/>
                <a:gd fmla="*/ 4 h 14" name="T7"/>
                <a:gd fmla="*/ 9 w 18" name="T8"/>
                <a:gd fmla="*/ 6 h 14" name="T9"/>
                <a:gd fmla="*/ 9 w 18" name="T10"/>
                <a:gd fmla="*/ 4 h 14" name="T11"/>
                <a:gd fmla="*/ 7 w 18" name="T12"/>
                <a:gd fmla="*/ 6 h 14" name="T13"/>
                <a:gd fmla="*/ 6 w 18" name="T14"/>
                <a:gd fmla="*/ 9 h 14" name="T15"/>
                <a:gd fmla="*/ 4 w 18" name="T16"/>
                <a:gd fmla="*/ 4 h 14" name="T17"/>
                <a:gd fmla="*/ 3 w 18" name="T18"/>
                <a:gd fmla="*/ 5 h 14" name="T19"/>
                <a:gd fmla="*/ 3 w 18" name="T20"/>
                <a:gd fmla="*/ 7 h 14" name="T21"/>
                <a:gd fmla="*/ 0 w 18" name="T22"/>
                <a:gd fmla="*/ 9 h 14" name="T23"/>
                <a:gd fmla="*/ 2 w 18" name="T24"/>
                <a:gd fmla="*/ 12 h 14" name="T25"/>
                <a:gd fmla="*/ 4 w 18" name="T26"/>
                <a:gd fmla="*/ 10 h 14" name="T27"/>
                <a:gd fmla="*/ 5 w 18" name="T28"/>
                <a:gd fmla="*/ 14 h 14" name="T29"/>
                <a:gd fmla="*/ 6 w 18" name="T30"/>
                <a:gd fmla="*/ 11 h 14" name="T31"/>
                <a:gd fmla="*/ 7 w 18" name="T32"/>
                <a:gd fmla="*/ 13 h 14" name="T33"/>
                <a:gd fmla="*/ 9 w 18" name="T34"/>
                <a:gd fmla="*/ 8 h 14" name="T35"/>
                <a:gd fmla="*/ 11 w 18" name="T36"/>
                <a:gd fmla="*/ 10 h 14" name="T3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b="b" l="0" r="r" t="0"/>
              <a:pathLst>
                <a:path h="14" w="18">
                  <a:moveTo>
                    <a:pt x="11" y="10"/>
                  </a:moveTo>
                  <a:cubicBezTo>
                    <a:pt x="11" y="8"/>
                    <a:pt x="13" y="9"/>
                    <a:pt x="14" y="10"/>
                  </a:cubicBezTo>
                  <a:cubicBezTo>
                    <a:pt x="13" y="6"/>
                    <a:pt x="18" y="4"/>
                    <a:pt x="14" y="3"/>
                  </a:cubicBezTo>
                  <a:cubicBezTo>
                    <a:pt x="15" y="7"/>
                    <a:pt x="13" y="4"/>
                    <a:pt x="10" y="4"/>
                  </a:cubicBezTo>
                  <a:cubicBezTo>
                    <a:pt x="10" y="5"/>
                    <a:pt x="11" y="7"/>
                    <a:pt x="9" y="6"/>
                  </a:cubicBezTo>
                  <a:cubicBezTo>
                    <a:pt x="9" y="6"/>
                    <a:pt x="10" y="5"/>
                    <a:pt x="9" y="4"/>
                  </a:cubicBezTo>
                  <a:cubicBezTo>
                    <a:pt x="9" y="8"/>
                    <a:pt x="7" y="3"/>
                    <a:pt x="7" y="6"/>
                  </a:cubicBezTo>
                  <a:cubicBezTo>
                    <a:pt x="9" y="6"/>
                    <a:pt x="8" y="9"/>
                    <a:pt x="6" y="9"/>
                  </a:cubicBezTo>
                  <a:cubicBezTo>
                    <a:pt x="5" y="8"/>
                    <a:pt x="5" y="5"/>
                    <a:pt x="4" y="4"/>
                  </a:cubicBezTo>
                  <a:cubicBezTo>
                    <a:pt x="4" y="5"/>
                    <a:pt x="4" y="5"/>
                    <a:pt x="3" y="5"/>
                  </a:cubicBezTo>
                  <a:cubicBezTo>
                    <a:pt x="3" y="0"/>
                    <a:pt x="3" y="5"/>
                    <a:pt x="3" y="7"/>
                  </a:cubicBezTo>
                  <a:cubicBezTo>
                    <a:pt x="2" y="7"/>
                    <a:pt x="2" y="9"/>
                    <a:pt x="0" y="9"/>
                  </a:cubicBezTo>
                  <a:cubicBezTo>
                    <a:pt x="0" y="11"/>
                    <a:pt x="1" y="11"/>
                    <a:pt x="2" y="12"/>
                  </a:cubicBezTo>
                  <a:cubicBezTo>
                    <a:pt x="2" y="11"/>
                    <a:pt x="3" y="10"/>
                    <a:pt x="4" y="10"/>
                  </a:cubicBezTo>
                  <a:cubicBezTo>
                    <a:pt x="5" y="11"/>
                    <a:pt x="3" y="14"/>
                    <a:pt x="5" y="14"/>
                  </a:cubicBezTo>
                  <a:cubicBezTo>
                    <a:pt x="7" y="12"/>
                    <a:pt x="4" y="12"/>
                    <a:pt x="6" y="11"/>
                  </a:cubicBezTo>
                  <a:cubicBezTo>
                    <a:pt x="6" y="12"/>
                    <a:pt x="7" y="12"/>
                    <a:pt x="7" y="13"/>
                  </a:cubicBezTo>
                  <a:cubicBezTo>
                    <a:pt x="7" y="11"/>
                    <a:pt x="8" y="9"/>
                    <a:pt x="9" y="8"/>
                  </a:cubicBezTo>
                  <a:cubicBezTo>
                    <a:pt x="9" y="9"/>
                    <a:pt x="10" y="10"/>
                    <a:pt x="11" y="1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4" name="Freeform 16"/>
            <p:cNvSpPr>
              <a:spLocks noEditPoints="1"/>
            </p:cNvSpPr>
            <p:nvPr/>
          </p:nvSpPr>
          <p:spPr bwMode="auto">
            <a:xfrm>
              <a:off x="3512" y="3654"/>
              <a:ext cx="38" cy="37"/>
            </a:xfrm>
            <a:custGeom>
              <a:gdLst>
                <a:gd fmla="*/ 1 w 16" name="T0"/>
                <a:gd fmla="*/ 11 h 13" name="T1"/>
                <a:gd fmla="*/ 4 w 16" name="T2"/>
                <a:gd fmla="*/ 10 h 13" name="T3"/>
                <a:gd fmla="*/ 5 w 16" name="T4"/>
                <a:gd fmla="*/ 12 h 13" name="T5"/>
                <a:gd fmla="*/ 7 w 16" name="T6"/>
                <a:gd fmla="*/ 9 h 13" name="T7"/>
                <a:gd fmla="*/ 7 w 16" name="T8"/>
                <a:gd fmla="*/ 6 h 13" name="T9"/>
                <a:gd fmla="*/ 10 w 16" name="T10"/>
                <a:gd fmla="*/ 6 h 13" name="T11"/>
                <a:gd fmla="*/ 10 w 16" name="T12"/>
                <a:gd fmla="*/ 10 h 13" name="T13"/>
                <a:gd fmla="*/ 10 w 16" name="T14"/>
                <a:gd fmla="*/ 12 h 13" name="T15"/>
                <a:gd fmla="*/ 11 w 16" name="T16"/>
                <a:gd fmla="*/ 10 h 13" name="T17"/>
                <a:gd fmla="*/ 13 w 16" name="T18"/>
                <a:gd fmla="*/ 10 h 13" name="T19"/>
                <a:gd fmla="*/ 12 w 16" name="T20"/>
                <a:gd fmla="*/ 7 h 13" name="T21"/>
                <a:gd fmla="*/ 15 w 16" name="T22"/>
                <a:gd fmla="*/ 5 h 13" name="T23"/>
                <a:gd fmla="*/ 16 w 16" name="T24"/>
                <a:gd fmla="*/ 4 h 13" name="T25"/>
                <a:gd fmla="*/ 13 w 16" name="T26"/>
                <a:gd fmla="*/ 3 h 13" name="T27"/>
                <a:gd fmla="*/ 12 w 16" name="T28"/>
                <a:gd fmla="*/ 2 h 13" name="T29"/>
                <a:gd fmla="*/ 13 w 16" name="T30"/>
                <a:gd fmla="*/ 1 h 13" name="T31"/>
                <a:gd fmla="*/ 11 w 16" name="T32"/>
                <a:gd fmla="*/ 3 h 13" name="T33"/>
                <a:gd fmla="*/ 9 w 16" name="T34"/>
                <a:gd fmla="*/ 4 h 13" name="T35"/>
                <a:gd fmla="*/ 8 w 16" name="T36"/>
                <a:gd fmla="*/ 6 h 13" name="T37"/>
                <a:gd fmla="*/ 4 w 16" name="T38"/>
                <a:gd fmla="*/ 2 h 13" name="T39"/>
                <a:gd fmla="*/ 3 w 16" name="T40"/>
                <a:gd fmla="*/ 5 h 13" name="T41"/>
                <a:gd fmla="*/ 6 w 16" name="T42"/>
                <a:gd fmla="*/ 6 h 13" name="T43"/>
                <a:gd fmla="*/ 5 w 16" name="T44"/>
                <a:gd fmla="*/ 8 h 13" name="T45"/>
                <a:gd fmla="*/ 2 w 16" name="T46"/>
                <a:gd fmla="*/ 10 h 13" name="T47"/>
                <a:gd fmla="*/ 1 w 16" name="T48"/>
                <a:gd fmla="*/ 11 h 13" name="T49"/>
                <a:gd fmla="*/ 11 w 16" name="T50"/>
                <a:gd fmla="*/ 6 h 13" name="T51"/>
                <a:gd fmla="*/ 10 w 16" name="T52"/>
                <a:gd fmla="*/ 5 h 13" name="T53"/>
                <a:gd fmla="*/ 11 w 16" name="T54"/>
                <a:gd fmla="*/ 6 h 13" name="T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b="b" l="0" r="r" t="0"/>
              <a:pathLst>
                <a:path h="13" w="16">
                  <a:moveTo>
                    <a:pt x="1" y="11"/>
                  </a:moveTo>
                  <a:cubicBezTo>
                    <a:pt x="2" y="13"/>
                    <a:pt x="2" y="10"/>
                    <a:pt x="4" y="10"/>
                  </a:cubicBezTo>
                  <a:cubicBezTo>
                    <a:pt x="4" y="10"/>
                    <a:pt x="4" y="12"/>
                    <a:pt x="5" y="12"/>
                  </a:cubicBezTo>
                  <a:cubicBezTo>
                    <a:pt x="4" y="9"/>
                    <a:pt x="7" y="11"/>
                    <a:pt x="7" y="9"/>
                  </a:cubicBezTo>
                  <a:cubicBezTo>
                    <a:pt x="6" y="10"/>
                    <a:pt x="6" y="6"/>
                    <a:pt x="7" y="6"/>
                  </a:cubicBezTo>
                  <a:cubicBezTo>
                    <a:pt x="8" y="7"/>
                    <a:pt x="9" y="7"/>
                    <a:pt x="10" y="6"/>
                  </a:cubicBezTo>
                  <a:cubicBezTo>
                    <a:pt x="9" y="9"/>
                    <a:pt x="11" y="8"/>
                    <a:pt x="10" y="10"/>
                  </a:cubicBezTo>
                  <a:cubicBezTo>
                    <a:pt x="10" y="10"/>
                    <a:pt x="9" y="12"/>
                    <a:pt x="10" y="12"/>
                  </a:cubicBezTo>
                  <a:cubicBezTo>
                    <a:pt x="11" y="11"/>
                    <a:pt x="10" y="10"/>
                    <a:pt x="11" y="10"/>
                  </a:cubicBezTo>
                  <a:cubicBezTo>
                    <a:pt x="11" y="11"/>
                    <a:pt x="13" y="11"/>
                    <a:pt x="13" y="10"/>
                  </a:cubicBezTo>
                  <a:cubicBezTo>
                    <a:pt x="12" y="10"/>
                    <a:pt x="12" y="8"/>
                    <a:pt x="12" y="7"/>
                  </a:cubicBezTo>
                  <a:cubicBezTo>
                    <a:pt x="14" y="8"/>
                    <a:pt x="14" y="5"/>
                    <a:pt x="15" y="5"/>
                  </a:cubicBezTo>
                  <a:cubicBezTo>
                    <a:pt x="16" y="5"/>
                    <a:pt x="16" y="5"/>
                    <a:pt x="16" y="4"/>
                  </a:cubicBezTo>
                  <a:cubicBezTo>
                    <a:pt x="15" y="4"/>
                    <a:pt x="13" y="4"/>
                    <a:pt x="13" y="3"/>
                  </a:cubicBezTo>
                  <a:cubicBezTo>
                    <a:pt x="14" y="3"/>
                    <a:pt x="12" y="2"/>
                    <a:pt x="12" y="2"/>
                  </a:cubicBezTo>
                  <a:cubicBezTo>
                    <a:pt x="12" y="1"/>
                    <a:pt x="13" y="1"/>
                    <a:pt x="13" y="1"/>
                  </a:cubicBezTo>
                  <a:cubicBezTo>
                    <a:pt x="11" y="0"/>
                    <a:pt x="12" y="2"/>
                    <a:pt x="11" y="3"/>
                  </a:cubicBezTo>
                  <a:cubicBezTo>
                    <a:pt x="11" y="4"/>
                    <a:pt x="9" y="3"/>
                    <a:pt x="9" y="4"/>
                  </a:cubicBezTo>
                  <a:cubicBezTo>
                    <a:pt x="8" y="5"/>
                    <a:pt x="9" y="6"/>
                    <a:pt x="8" y="6"/>
                  </a:cubicBezTo>
                  <a:cubicBezTo>
                    <a:pt x="7" y="4"/>
                    <a:pt x="7" y="1"/>
                    <a:pt x="4" y="2"/>
                  </a:cubicBezTo>
                  <a:cubicBezTo>
                    <a:pt x="4" y="3"/>
                    <a:pt x="4" y="5"/>
                    <a:pt x="3" y="5"/>
                  </a:cubicBezTo>
                  <a:cubicBezTo>
                    <a:pt x="4" y="6"/>
                    <a:pt x="6" y="5"/>
                    <a:pt x="6" y="6"/>
                  </a:cubicBezTo>
                  <a:cubicBezTo>
                    <a:pt x="5" y="6"/>
                    <a:pt x="6" y="8"/>
                    <a:pt x="5" y="8"/>
                  </a:cubicBezTo>
                  <a:cubicBezTo>
                    <a:pt x="4" y="4"/>
                    <a:pt x="0" y="8"/>
                    <a:pt x="2" y="10"/>
                  </a:cubicBezTo>
                  <a:cubicBezTo>
                    <a:pt x="1" y="10"/>
                    <a:pt x="1" y="9"/>
                    <a:pt x="1" y="11"/>
                  </a:cubicBezTo>
                  <a:close/>
                  <a:moveTo>
                    <a:pt x="11" y="6"/>
                  </a:moveTo>
                  <a:cubicBezTo>
                    <a:pt x="11" y="6"/>
                    <a:pt x="10" y="4"/>
                    <a:pt x="10" y="5"/>
                  </a:cubicBezTo>
                  <a:cubicBezTo>
                    <a:pt x="10" y="3"/>
                    <a:pt x="13" y="4"/>
                    <a:pt x="11"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5" name="Freeform 17"/>
            <p:cNvSpPr/>
            <p:nvPr/>
          </p:nvSpPr>
          <p:spPr bwMode="auto">
            <a:xfrm>
              <a:off x="3574" y="3680"/>
              <a:ext cx="9" cy="11"/>
            </a:xfrm>
            <a:custGeom>
              <a:gdLst>
                <a:gd fmla="*/ 0 w 4" name="T0"/>
                <a:gd fmla="*/ 1 h 4" name="T1"/>
                <a:gd fmla="*/ 1 w 4" name="T2"/>
                <a:gd fmla="*/ 4 h 4" name="T3"/>
                <a:gd fmla="*/ 2 w 4" name="T4"/>
                <a:gd fmla="*/ 0 h 4" name="T5"/>
                <a:gd fmla="*/ 0 w 4" name="T6"/>
                <a:gd fmla="*/ 1 h 4" name="T7"/>
              </a:gdLst>
              <a:cxnLst>
                <a:cxn ang="0">
                  <a:pos x="T0" y="T1"/>
                </a:cxn>
                <a:cxn ang="0">
                  <a:pos x="T2" y="T3"/>
                </a:cxn>
                <a:cxn ang="0">
                  <a:pos x="T4" y="T5"/>
                </a:cxn>
                <a:cxn ang="0">
                  <a:pos x="T6" y="T7"/>
                </a:cxn>
              </a:cxnLst>
              <a:rect b="b" l="0" r="r" t="0"/>
              <a:pathLst>
                <a:path h="4" w="4">
                  <a:moveTo>
                    <a:pt x="0" y="1"/>
                  </a:moveTo>
                  <a:cubicBezTo>
                    <a:pt x="0" y="2"/>
                    <a:pt x="0" y="3"/>
                    <a:pt x="1" y="4"/>
                  </a:cubicBezTo>
                  <a:cubicBezTo>
                    <a:pt x="1" y="3"/>
                    <a:pt x="4" y="1"/>
                    <a:pt x="2" y="0"/>
                  </a:cubicBezTo>
                  <a:cubicBezTo>
                    <a:pt x="2" y="1"/>
                    <a:pt x="1" y="1"/>
                    <a:pt x="0"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6" name="Freeform 18"/>
            <p:cNvSpPr/>
            <p:nvPr/>
          </p:nvSpPr>
          <p:spPr bwMode="auto">
            <a:xfrm>
              <a:off x="3586" y="3648"/>
              <a:ext cx="40" cy="46"/>
            </a:xfrm>
            <a:custGeom>
              <a:gdLst>
                <a:gd fmla="*/ 17 w 17" name="T0"/>
                <a:gd fmla="*/ 7 h 16" name="T1"/>
                <a:gd fmla="*/ 17 w 17" name="T2"/>
                <a:gd fmla="*/ 4 h 16" name="T3"/>
                <a:gd fmla="*/ 13 w 17" name="T4"/>
                <a:gd fmla="*/ 7 h 16" name="T5"/>
                <a:gd fmla="*/ 13 w 17" name="T6"/>
                <a:gd fmla="*/ 5 h 16" name="T7"/>
                <a:gd fmla="*/ 9 w 17" name="T8"/>
                <a:gd fmla="*/ 6 h 16" name="T9"/>
                <a:gd fmla="*/ 7 w 17" name="T10"/>
                <a:gd fmla="*/ 7 h 16" name="T11"/>
                <a:gd fmla="*/ 6 w 17" name="T12"/>
                <a:gd fmla="*/ 9 h 16" name="T13"/>
                <a:gd fmla="*/ 3 w 17" name="T14"/>
                <a:gd fmla="*/ 3 h 16" name="T15"/>
                <a:gd fmla="*/ 3 w 17" name="T16"/>
                <a:gd fmla="*/ 2 h 16" name="T17"/>
                <a:gd fmla="*/ 2 w 17" name="T18"/>
                <a:gd fmla="*/ 3 h 16" name="T19"/>
                <a:gd fmla="*/ 3 w 17" name="T20"/>
                <a:gd fmla="*/ 7 h 16" name="T21"/>
                <a:gd fmla="*/ 1 w 17" name="T22"/>
                <a:gd fmla="*/ 6 h 16" name="T23"/>
                <a:gd fmla="*/ 2 w 17" name="T24"/>
                <a:gd fmla="*/ 9 h 16" name="T25"/>
                <a:gd fmla="*/ 1 w 17" name="T26"/>
                <a:gd fmla="*/ 14 h 16" name="T27"/>
                <a:gd fmla="*/ 6 w 17" name="T28"/>
                <a:gd fmla="*/ 11 h 16" name="T29"/>
                <a:gd fmla="*/ 5 w 17" name="T30"/>
                <a:gd fmla="*/ 15 h 16" name="T31"/>
                <a:gd fmla="*/ 7 w 17" name="T32"/>
                <a:gd fmla="*/ 13 h 16" name="T33"/>
                <a:gd fmla="*/ 7 w 17" name="T34"/>
                <a:gd fmla="*/ 12 h 16" name="T35"/>
                <a:gd fmla="*/ 11 w 17" name="T36"/>
                <a:gd fmla="*/ 13 h 16" name="T37"/>
                <a:gd fmla="*/ 9 w 17" name="T38"/>
                <a:gd fmla="*/ 10 h 16" name="T39"/>
                <a:gd fmla="*/ 13 w 17" name="T40"/>
                <a:gd fmla="*/ 11 h 16" name="T41"/>
                <a:gd fmla="*/ 14 w 17" name="T42"/>
                <a:gd fmla="*/ 7 h 16" name="T43"/>
                <a:gd fmla="*/ 17 w 17" name="T44"/>
                <a:gd fmla="*/ 7 h 16" name="T4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b="b" l="0" r="r" t="0"/>
              <a:pathLst>
                <a:path h="16" w="17">
                  <a:moveTo>
                    <a:pt x="17" y="7"/>
                  </a:moveTo>
                  <a:cubicBezTo>
                    <a:pt x="17" y="6"/>
                    <a:pt x="17" y="4"/>
                    <a:pt x="17" y="4"/>
                  </a:cubicBezTo>
                  <a:cubicBezTo>
                    <a:pt x="16" y="6"/>
                    <a:pt x="15" y="7"/>
                    <a:pt x="13" y="7"/>
                  </a:cubicBezTo>
                  <a:cubicBezTo>
                    <a:pt x="13" y="7"/>
                    <a:pt x="13" y="6"/>
                    <a:pt x="13" y="5"/>
                  </a:cubicBezTo>
                  <a:cubicBezTo>
                    <a:pt x="10" y="4"/>
                    <a:pt x="11" y="8"/>
                    <a:pt x="9" y="6"/>
                  </a:cubicBezTo>
                  <a:cubicBezTo>
                    <a:pt x="9" y="7"/>
                    <a:pt x="8" y="8"/>
                    <a:pt x="7" y="7"/>
                  </a:cubicBezTo>
                  <a:cubicBezTo>
                    <a:pt x="7" y="8"/>
                    <a:pt x="7" y="9"/>
                    <a:pt x="6" y="9"/>
                  </a:cubicBezTo>
                  <a:cubicBezTo>
                    <a:pt x="5" y="7"/>
                    <a:pt x="3" y="6"/>
                    <a:pt x="3" y="3"/>
                  </a:cubicBezTo>
                  <a:cubicBezTo>
                    <a:pt x="4" y="3"/>
                    <a:pt x="4" y="0"/>
                    <a:pt x="3" y="2"/>
                  </a:cubicBezTo>
                  <a:cubicBezTo>
                    <a:pt x="3" y="3"/>
                    <a:pt x="2" y="1"/>
                    <a:pt x="2" y="3"/>
                  </a:cubicBezTo>
                  <a:cubicBezTo>
                    <a:pt x="3" y="3"/>
                    <a:pt x="3" y="5"/>
                    <a:pt x="3" y="7"/>
                  </a:cubicBezTo>
                  <a:cubicBezTo>
                    <a:pt x="2" y="7"/>
                    <a:pt x="1" y="6"/>
                    <a:pt x="1" y="6"/>
                  </a:cubicBezTo>
                  <a:cubicBezTo>
                    <a:pt x="0" y="8"/>
                    <a:pt x="2" y="7"/>
                    <a:pt x="2" y="9"/>
                  </a:cubicBezTo>
                  <a:cubicBezTo>
                    <a:pt x="0" y="11"/>
                    <a:pt x="2" y="12"/>
                    <a:pt x="1" y="14"/>
                  </a:cubicBezTo>
                  <a:cubicBezTo>
                    <a:pt x="4" y="14"/>
                    <a:pt x="3" y="11"/>
                    <a:pt x="6" y="11"/>
                  </a:cubicBezTo>
                  <a:cubicBezTo>
                    <a:pt x="6" y="13"/>
                    <a:pt x="3" y="14"/>
                    <a:pt x="5" y="15"/>
                  </a:cubicBezTo>
                  <a:cubicBezTo>
                    <a:pt x="5" y="13"/>
                    <a:pt x="7" y="14"/>
                    <a:pt x="7" y="13"/>
                  </a:cubicBezTo>
                  <a:cubicBezTo>
                    <a:pt x="7" y="13"/>
                    <a:pt x="6" y="12"/>
                    <a:pt x="7" y="12"/>
                  </a:cubicBezTo>
                  <a:cubicBezTo>
                    <a:pt x="9" y="11"/>
                    <a:pt x="10" y="16"/>
                    <a:pt x="11" y="13"/>
                  </a:cubicBezTo>
                  <a:cubicBezTo>
                    <a:pt x="10" y="13"/>
                    <a:pt x="11" y="10"/>
                    <a:pt x="9" y="10"/>
                  </a:cubicBezTo>
                  <a:cubicBezTo>
                    <a:pt x="11" y="10"/>
                    <a:pt x="11" y="11"/>
                    <a:pt x="13" y="11"/>
                  </a:cubicBezTo>
                  <a:cubicBezTo>
                    <a:pt x="14" y="10"/>
                    <a:pt x="13" y="9"/>
                    <a:pt x="14" y="7"/>
                  </a:cubicBezTo>
                  <a:cubicBezTo>
                    <a:pt x="15" y="7"/>
                    <a:pt x="16" y="7"/>
                    <a:pt x="17" y="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7" name="Freeform 19"/>
            <p:cNvSpPr/>
            <p:nvPr/>
          </p:nvSpPr>
          <p:spPr bwMode="auto">
            <a:xfrm>
              <a:off x="3609" y="3657"/>
              <a:ext cx="12" cy="5"/>
            </a:xfrm>
            <a:custGeom>
              <a:gdLst>
                <a:gd fmla="*/ 2 w 5" name="T0"/>
                <a:gd fmla="*/ 0 h 2" name="T1"/>
                <a:gd fmla="*/ 0 w 5" name="T2"/>
                <a:gd fmla="*/ 1 h 2" name="T3"/>
                <a:gd fmla="*/ 2 w 5" name="T4"/>
                <a:gd fmla="*/ 0 h 2" name="T5"/>
              </a:gdLst>
              <a:cxnLst>
                <a:cxn ang="0">
                  <a:pos x="T0" y="T1"/>
                </a:cxn>
                <a:cxn ang="0">
                  <a:pos x="T2" y="T3"/>
                </a:cxn>
                <a:cxn ang="0">
                  <a:pos x="T4" y="T5"/>
                </a:cxn>
              </a:cxnLst>
              <a:rect b="b" l="0" r="r" t="0"/>
              <a:pathLst>
                <a:path h="2" w="5">
                  <a:moveTo>
                    <a:pt x="2" y="0"/>
                  </a:moveTo>
                  <a:cubicBezTo>
                    <a:pt x="2" y="0"/>
                    <a:pt x="0" y="1"/>
                    <a:pt x="0" y="1"/>
                  </a:cubicBezTo>
                  <a:cubicBezTo>
                    <a:pt x="1" y="2"/>
                    <a:pt x="5" y="1"/>
                    <a:pt x="2"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8" name="Freeform 20"/>
            <p:cNvSpPr/>
            <p:nvPr/>
          </p:nvSpPr>
          <p:spPr bwMode="auto">
            <a:xfrm>
              <a:off x="3597" y="3651"/>
              <a:ext cx="8" cy="11"/>
            </a:xfrm>
            <a:custGeom>
              <a:gdLst>
                <a:gd fmla="*/ 1 w 3" name="T0"/>
                <a:gd fmla="*/ 3 h 4" name="T1"/>
                <a:gd fmla="*/ 3 w 3" name="T2"/>
                <a:gd fmla="*/ 1 h 4" name="T3"/>
                <a:gd fmla="*/ 1 w 3" name="T4"/>
                <a:gd fmla="*/ 3 h 4" name="T5"/>
              </a:gdLst>
              <a:cxnLst>
                <a:cxn ang="0">
                  <a:pos x="T0" y="T1"/>
                </a:cxn>
                <a:cxn ang="0">
                  <a:pos x="T2" y="T3"/>
                </a:cxn>
                <a:cxn ang="0">
                  <a:pos x="T4" y="T5"/>
                </a:cxn>
              </a:cxnLst>
              <a:rect b="b" l="0" r="r" t="0"/>
              <a:pathLst>
                <a:path h="4" w="3">
                  <a:moveTo>
                    <a:pt x="1" y="3"/>
                  </a:moveTo>
                  <a:cubicBezTo>
                    <a:pt x="1" y="2"/>
                    <a:pt x="3" y="3"/>
                    <a:pt x="3" y="1"/>
                  </a:cubicBezTo>
                  <a:cubicBezTo>
                    <a:pt x="1" y="0"/>
                    <a:pt x="0" y="4"/>
                    <a:pt x="1"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9" name="Freeform 21"/>
            <p:cNvSpPr/>
            <p:nvPr/>
          </p:nvSpPr>
          <p:spPr bwMode="auto">
            <a:xfrm>
              <a:off x="3209" y="3662"/>
              <a:ext cx="17" cy="15"/>
            </a:xfrm>
            <a:custGeom>
              <a:gdLst>
                <a:gd fmla="*/ 1 w 7" name="T0"/>
                <a:gd fmla="*/ 0 h 5" name="T1"/>
                <a:gd fmla="*/ 0 w 7" name="T2"/>
                <a:gd fmla="*/ 3 h 5" name="T3"/>
                <a:gd fmla="*/ 4 w 7" name="T4"/>
                <a:gd fmla="*/ 5 h 5" name="T5"/>
                <a:gd fmla="*/ 6 w 7" name="T6"/>
                <a:gd fmla="*/ 2 h 5" name="T7"/>
                <a:gd fmla="*/ 7 w 7" name="T8"/>
                <a:gd fmla="*/ 2 h 5" name="T9"/>
                <a:gd fmla="*/ 1 w 7" name="T10"/>
                <a:gd fmla="*/ 0 h 5" name="T11"/>
              </a:gdLst>
              <a:cxnLst>
                <a:cxn ang="0">
                  <a:pos x="T0" y="T1"/>
                </a:cxn>
                <a:cxn ang="0">
                  <a:pos x="T2" y="T3"/>
                </a:cxn>
                <a:cxn ang="0">
                  <a:pos x="T4" y="T5"/>
                </a:cxn>
                <a:cxn ang="0">
                  <a:pos x="T6" y="T7"/>
                </a:cxn>
                <a:cxn ang="0">
                  <a:pos x="T8" y="T9"/>
                </a:cxn>
                <a:cxn ang="0">
                  <a:pos x="T10" y="T11"/>
                </a:cxn>
              </a:cxnLst>
              <a:rect b="b" l="0" r="r" t="0"/>
              <a:pathLst>
                <a:path h="5" w="7">
                  <a:moveTo>
                    <a:pt x="1" y="0"/>
                  </a:moveTo>
                  <a:cubicBezTo>
                    <a:pt x="1" y="1"/>
                    <a:pt x="1" y="3"/>
                    <a:pt x="0" y="3"/>
                  </a:cubicBezTo>
                  <a:cubicBezTo>
                    <a:pt x="3" y="3"/>
                    <a:pt x="2" y="5"/>
                    <a:pt x="4" y="5"/>
                  </a:cubicBezTo>
                  <a:cubicBezTo>
                    <a:pt x="5" y="4"/>
                    <a:pt x="5" y="2"/>
                    <a:pt x="6" y="2"/>
                  </a:cubicBezTo>
                  <a:cubicBezTo>
                    <a:pt x="6" y="2"/>
                    <a:pt x="7" y="3"/>
                    <a:pt x="7" y="2"/>
                  </a:cubicBezTo>
                  <a:cubicBezTo>
                    <a:pt x="6" y="1"/>
                    <a:pt x="3" y="1"/>
                    <a:pt x="1"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0" name="Freeform 22"/>
            <p:cNvSpPr/>
            <p:nvPr/>
          </p:nvSpPr>
          <p:spPr bwMode="auto">
            <a:xfrm>
              <a:off x="3214" y="3680"/>
              <a:ext cx="12" cy="11"/>
            </a:xfrm>
            <a:custGeom>
              <a:gdLst>
                <a:gd fmla="*/ 3 w 5" name="T0"/>
                <a:gd fmla="*/ 4 h 4" name="T1"/>
                <a:gd fmla="*/ 2 w 5" name="T2"/>
                <a:gd fmla="*/ 1 h 4" name="T3"/>
                <a:gd fmla="*/ 4 w 5" name="T4"/>
                <a:gd fmla="*/ 0 h 4" name="T5"/>
                <a:gd fmla="*/ 1 w 5" name="T6"/>
                <a:gd fmla="*/ 0 h 4" name="T7"/>
                <a:gd fmla="*/ 3 w 5" name="T8"/>
                <a:gd fmla="*/ 4 h 4" name="T9"/>
              </a:gdLst>
              <a:cxnLst>
                <a:cxn ang="0">
                  <a:pos x="T0" y="T1"/>
                </a:cxn>
                <a:cxn ang="0">
                  <a:pos x="T2" y="T3"/>
                </a:cxn>
                <a:cxn ang="0">
                  <a:pos x="T4" y="T5"/>
                </a:cxn>
                <a:cxn ang="0">
                  <a:pos x="T6" y="T7"/>
                </a:cxn>
                <a:cxn ang="0">
                  <a:pos x="T8" y="T9"/>
                </a:cxn>
              </a:cxnLst>
              <a:rect b="b" l="0" r="r" t="0"/>
              <a:pathLst>
                <a:path h="4" w="5">
                  <a:moveTo>
                    <a:pt x="3" y="4"/>
                  </a:moveTo>
                  <a:cubicBezTo>
                    <a:pt x="3" y="3"/>
                    <a:pt x="2" y="2"/>
                    <a:pt x="2" y="1"/>
                  </a:cubicBezTo>
                  <a:cubicBezTo>
                    <a:pt x="3" y="1"/>
                    <a:pt x="5" y="1"/>
                    <a:pt x="4" y="0"/>
                  </a:cubicBezTo>
                  <a:cubicBezTo>
                    <a:pt x="3" y="0"/>
                    <a:pt x="2" y="0"/>
                    <a:pt x="1" y="0"/>
                  </a:cubicBezTo>
                  <a:cubicBezTo>
                    <a:pt x="2" y="1"/>
                    <a:pt x="0" y="4"/>
                    <a:pt x="3" y="4"/>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1" name="Freeform 23"/>
            <p:cNvSpPr/>
            <p:nvPr/>
          </p:nvSpPr>
          <p:spPr bwMode="auto">
            <a:xfrm>
              <a:off x="3174" y="3659"/>
              <a:ext cx="14" cy="15"/>
            </a:xfrm>
            <a:custGeom>
              <a:gdLst>
                <a:gd fmla="*/ 2 w 6" name="T0"/>
                <a:gd fmla="*/ 3 h 5" name="T1"/>
                <a:gd fmla="*/ 1 w 6" name="T2"/>
                <a:gd fmla="*/ 2 h 5" name="T3"/>
                <a:gd fmla="*/ 4 w 6" name="T4"/>
                <a:gd fmla="*/ 3 h 5" name="T5"/>
                <a:gd fmla="*/ 5 w 6" name="T6"/>
                <a:gd fmla="*/ 5 h 5" name="T7"/>
                <a:gd fmla="*/ 6 w 6" name="T8"/>
                <a:gd fmla="*/ 1 h 5" name="T9"/>
                <a:gd fmla="*/ 2 w 6" name="T10"/>
                <a:gd fmla="*/ 0 h 5" name="T11"/>
                <a:gd fmla="*/ 2 w 6" name="T12"/>
                <a:gd fmla="*/ 3 h 5" name="T13"/>
              </a:gdLst>
              <a:cxnLst>
                <a:cxn ang="0">
                  <a:pos x="T0" y="T1"/>
                </a:cxn>
                <a:cxn ang="0">
                  <a:pos x="T2" y="T3"/>
                </a:cxn>
                <a:cxn ang="0">
                  <a:pos x="T4" y="T5"/>
                </a:cxn>
                <a:cxn ang="0">
                  <a:pos x="T6" y="T7"/>
                </a:cxn>
                <a:cxn ang="0">
                  <a:pos x="T8" y="T9"/>
                </a:cxn>
                <a:cxn ang="0">
                  <a:pos x="T10" y="T11"/>
                </a:cxn>
                <a:cxn ang="0">
                  <a:pos x="T12" y="T13"/>
                </a:cxn>
              </a:cxnLst>
              <a:rect b="b" l="0" r="r" t="0"/>
              <a:pathLst>
                <a:path h="5" w="6">
                  <a:moveTo>
                    <a:pt x="2" y="3"/>
                  </a:moveTo>
                  <a:cubicBezTo>
                    <a:pt x="2" y="2"/>
                    <a:pt x="1" y="2"/>
                    <a:pt x="1" y="2"/>
                  </a:cubicBezTo>
                  <a:cubicBezTo>
                    <a:pt x="0" y="5"/>
                    <a:pt x="3" y="3"/>
                    <a:pt x="4" y="3"/>
                  </a:cubicBezTo>
                  <a:cubicBezTo>
                    <a:pt x="4" y="4"/>
                    <a:pt x="4" y="5"/>
                    <a:pt x="5" y="5"/>
                  </a:cubicBezTo>
                  <a:cubicBezTo>
                    <a:pt x="6" y="4"/>
                    <a:pt x="6" y="2"/>
                    <a:pt x="6" y="1"/>
                  </a:cubicBezTo>
                  <a:cubicBezTo>
                    <a:pt x="3" y="2"/>
                    <a:pt x="4" y="2"/>
                    <a:pt x="2" y="0"/>
                  </a:cubicBezTo>
                  <a:cubicBezTo>
                    <a:pt x="1" y="1"/>
                    <a:pt x="3" y="2"/>
                    <a:pt x="2"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2" name="Freeform 24"/>
            <p:cNvSpPr/>
            <p:nvPr/>
          </p:nvSpPr>
          <p:spPr bwMode="auto">
            <a:xfrm>
              <a:off x="3188" y="3662"/>
              <a:ext cx="17" cy="26"/>
            </a:xfrm>
            <a:custGeom>
              <a:gdLst>
                <a:gd fmla="*/ 2 w 7" name="T0"/>
                <a:gd fmla="*/ 6 h 9" name="T1"/>
                <a:gd fmla="*/ 0 w 7" name="T2"/>
                <a:gd fmla="*/ 7 h 9" name="T3"/>
                <a:gd fmla="*/ 2 w 7" name="T4"/>
                <a:gd fmla="*/ 9 h 9" name="T5"/>
                <a:gd fmla="*/ 5 w 7" name="T6"/>
                <a:gd fmla="*/ 8 h 9" name="T7"/>
                <a:gd fmla="*/ 7 w 7" name="T8"/>
                <a:gd fmla="*/ 6 h 9" name="T9"/>
                <a:gd fmla="*/ 7 w 7" name="T10"/>
                <a:gd fmla="*/ 2 h 9" name="T11"/>
                <a:gd fmla="*/ 4 w 7" name="T12"/>
                <a:gd fmla="*/ 1 h 9" name="T13"/>
                <a:gd fmla="*/ 4 w 7" name="T14"/>
                <a:gd fmla="*/ 6 h 9" name="T15"/>
                <a:gd fmla="*/ 2 w 7" name="T16"/>
                <a:gd fmla="*/ 6 h 9"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9" w="7">
                  <a:moveTo>
                    <a:pt x="2" y="6"/>
                  </a:moveTo>
                  <a:cubicBezTo>
                    <a:pt x="2" y="8"/>
                    <a:pt x="0" y="4"/>
                    <a:pt x="0" y="7"/>
                  </a:cubicBezTo>
                  <a:cubicBezTo>
                    <a:pt x="1" y="7"/>
                    <a:pt x="1" y="9"/>
                    <a:pt x="2" y="9"/>
                  </a:cubicBezTo>
                  <a:cubicBezTo>
                    <a:pt x="3" y="5"/>
                    <a:pt x="4" y="8"/>
                    <a:pt x="5" y="8"/>
                  </a:cubicBezTo>
                  <a:cubicBezTo>
                    <a:pt x="5" y="8"/>
                    <a:pt x="6" y="6"/>
                    <a:pt x="7" y="6"/>
                  </a:cubicBezTo>
                  <a:cubicBezTo>
                    <a:pt x="7" y="5"/>
                    <a:pt x="7" y="4"/>
                    <a:pt x="7" y="2"/>
                  </a:cubicBezTo>
                  <a:cubicBezTo>
                    <a:pt x="5" y="3"/>
                    <a:pt x="6" y="0"/>
                    <a:pt x="4" y="1"/>
                  </a:cubicBezTo>
                  <a:cubicBezTo>
                    <a:pt x="3" y="3"/>
                    <a:pt x="5" y="6"/>
                    <a:pt x="4" y="6"/>
                  </a:cubicBezTo>
                  <a:cubicBezTo>
                    <a:pt x="3" y="6"/>
                    <a:pt x="2" y="4"/>
                    <a:pt x="2"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3" name="Freeform 25"/>
            <p:cNvSpPr/>
            <p:nvPr/>
          </p:nvSpPr>
          <p:spPr bwMode="auto">
            <a:xfrm>
              <a:off x="3181" y="3671"/>
              <a:ext cx="7" cy="14"/>
            </a:xfrm>
            <a:custGeom>
              <a:gdLst>
                <a:gd fmla="*/ 0 w 3" name="T0"/>
                <a:gd fmla="*/ 3 h 5" name="T1"/>
                <a:gd fmla="*/ 2 w 3" name="T2"/>
                <a:gd fmla="*/ 5 h 5" name="T3"/>
                <a:gd fmla="*/ 0 w 3" name="T4"/>
                <a:gd fmla="*/ 3 h 5" name="T5"/>
              </a:gdLst>
              <a:cxnLst>
                <a:cxn ang="0">
                  <a:pos x="T0" y="T1"/>
                </a:cxn>
                <a:cxn ang="0">
                  <a:pos x="T2" y="T3"/>
                </a:cxn>
                <a:cxn ang="0">
                  <a:pos x="T4" y="T5"/>
                </a:cxn>
              </a:cxnLst>
              <a:rect b="b" l="0" r="r" t="0"/>
              <a:pathLst>
                <a:path h="5" w="3">
                  <a:moveTo>
                    <a:pt x="0" y="3"/>
                  </a:moveTo>
                  <a:cubicBezTo>
                    <a:pt x="0" y="2"/>
                    <a:pt x="2" y="5"/>
                    <a:pt x="2" y="5"/>
                  </a:cubicBezTo>
                  <a:cubicBezTo>
                    <a:pt x="3" y="4"/>
                    <a:pt x="1" y="0"/>
                    <a:pt x="0"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4" name="Freeform 26"/>
            <p:cNvSpPr/>
            <p:nvPr/>
          </p:nvSpPr>
          <p:spPr bwMode="auto">
            <a:xfrm>
              <a:off x="3009" y="3668"/>
              <a:ext cx="24" cy="23"/>
            </a:xfrm>
            <a:custGeom>
              <a:gdLst>
                <a:gd fmla="*/ 10 w 10" name="T0"/>
                <a:gd fmla="*/ 2 h 8" name="T1"/>
                <a:gd fmla="*/ 6 w 10" name="T2"/>
                <a:gd fmla="*/ 3 h 8" name="T3"/>
                <a:gd fmla="*/ 7 w 10" name="T4"/>
                <a:gd fmla="*/ 0 h 8" name="T5"/>
                <a:gd fmla="*/ 3 w 10" name="T6"/>
                <a:gd fmla="*/ 0 h 8" name="T7"/>
                <a:gd fmla="*/ 2 w 10" name="T8"/>
                <a:gd fmla="*/ 2 h 8" name="T9"/>
                <a:gd fmla="*/ 4 w 10" name="T10"/>
                <a:gd fmla="*/ 5 h 8" name="T11"/>
                <a:gd fmla="*/ 0 w 10" name="T12"/>
                <a:gd fmla="*/ 5 h 8" name="T13"/>
                <a:gd fmla="*/ 4 w 10" name="T14"/>
                <a:gd fmla="*/ 7 h 8" name="T15"/>
                <a:gd fmla="*/ 6 w 10" name="T16"/>
                <a:gd fmla="*/ 8 h 8" name="T17"/>
                <a:gd fmla="*/ 10 w 10" name="T18"/>
                <a:gd fmla="*/ 2 h 8"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8" w="10">
                  <a:moveTo>
                    <a:pt x="10" y="2"/>
                  </a:moveTo>
                  <a:cubicBezTo>
                    <a:pt x="8" y="0"/>
                    <a:pt x="9" y="3"/>
                    <a:pt x="6" y="3"/>
                  </a:cubicBezTo>
                  <a:cubicBezTo>
                    <a:pt x="6" y="2"/>
                    <a:pt x="7" y="1"/>
                    <a:pt x="7" y="0"/>
                  </a:cubicBezTo>
                  <a:cubicBezTo>
                    <a:pt x="5" y="1"/>
                    <a:pt x="5" y="2"/>
                    <a:pt x="3" y="0"/>
                  </a:cubicBezTo>
                  <a:cubicBezTo>
                    <a:pt x="3" y="1"/>
                    <a:pt x="3" y="2"/>
                    <a:pt x="2" y="2"/>
                  </a:cubicBezTo>
                  <a:cubicBezTo>
                    <a:pt x="2" y="4"/>
                    <a:pt x="4" y="4"/>
                    <a:pt x="4" y="5"/>
                  </a:cubicBezTo>
                  <a:cubicBezTo>
                    <a:pt x="2" y="4"/>
                    <a:pt x="1" y="3"/>
                    <a:pt x="0" y="5"/>
                  </a:cubicBezTo>
                  <a:cubicBezTo>
                    <a:pt x="2" y="6"/>
                    <a:pt x="2" y="6"/>
                    <a:pt x="4" y="7"/>
                  </a:cubicBezTo>
                  <a:cubicBezTo>
                    <a:pt x="5" y="7"/>
                    <a:pt x="5" y="8"/>
                    <a:pt x="6" y="8"/>
                  </a:cubicBezTo>
                  <a:cubicBezTo>
                    <a:pt x="8" y="6"/>
                    <a:pt x="10" y="5"/>
                    <a:pt x="10" y="2"/>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5" name="Freeform 27"/>
            <p:cNvSpPr>
              <a:spLocks noEditPoints="1"/>
            </p:cNvSpPr>
            <p:nvPr/>
          </p:nvSpPr>
          <p:spPr bwMode="auto">
            <a:xfrm>
              <a:off x="3102" y="3662"/>
              <a:ext cx="36" cy="29"/>
            </a:xfrm>
            <a:custGeom>
              <a:gdLst>
                <a:gd fmla="*/ 0 w 15" name="T0"/>
                <a:gd fmla="*/ 2 h 10" name="T1"/>
                <a:gd fmla="*/ 1 w 15" name="T2"/>
                <a:gd fmla="*/ 4 h 10" name="T3"/>
                <a:gd fmla="*/ 3 w 15" name="T4"/>
                <a:gd fmla="*/ 5 h 10" name="T5"/>
                <a:gd fmla="*/ 5 w 15" name="T6"/>
                <a:gd fmla="*/ 7 h 10" name="T7"/>
                <a:gd fmla="*/ 8 w 15" name="T8"/>
                <a:gd fmla="*/ 6 h 10" name="T9"/>
                <a:gd fmla="*/ 9 w 15" name="T10"/>
                <a:gd fmla="*/ 6 h 10" name="T11"/>
                <a:gd fmla="*/ 7 w 15" name="T12"/>
                <a:gd fmla="*/ 9 h 10" name="T13"/>
                <a:gd fmla="*/ 11 w 15" name="T14"/>
                <a:gd fmla="*/ 7 h 10" name="T15"/>
                <a:gd fmla="*/ 10 w 15" name="T16"/>
                <a:gd fmla="*/ 10 h 10" name="T17"/>
                <a:gd fmla="*/ 13 w 15" name="T18"/>
                <a:gd fmla="*/ 6 h 10" name="T19"/>
                <a:gd fmla="*/ 14 w 15" name="T20"/>
                <a:gd fmla="*/ 8 h 10" name="T21"/>
                <a:gd fmla="*/ 15 w 15" name="T22"/>
                <a:gd fmla="*/ 6 h 10" name="T23"/>
                <a:gd fmla="*/ 11 w 15" name="T24"/>
                <a:gd fmla="*/ 2 h 10" name="T25"/>
                <a:gd fmla="*/ 9 w 15" name="T26"/>
                <a:gd fmla="*/ 5 h 10" name="T27"/>
                <a:gd fmla="*/ 7 w 15" name="T28"/>
                <a:gd fmla="*/ 2 h 10" name="T29"/>
                <a:gd fmla="*/ 0 w 15" name="T30"/>
                <a:gd fmla="*/ 2 h 10" name="T31"/>
                <a:gd fmla="*/ 5 w 15" name="T32"/>
                <a:gd fmla="*/ 6 h 10" name="T33"/>
                <a:gd fmla="*/ 5 w 15" name="T34"/>
                <a:gd fmla="*/ 4 h 10" name="T35"/>
                <a:gd fmla="*/ 5 w 15" name="T36"/>
                <a:gd fmla="*/ 3 h 10" name="T37"/>
                <a:gd fmla="*/ 5 w 15" name="T38"/>
                <a:gd fmla="*/ 6 h 10" name="T3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b="b" l="0" r="r" t="0"/>
              <a:pathLst>
                <a:path h="10" w="15">
                  <a:moveTo>
                    <a:pt x="0" y="2"/>
                  </a:moveTo>
                  <a:cubicBezTo>
                    <a:pt x="1" y="2"/>
                    <a:pt x="1" y="4"/>
                    <a:pt x="1" y="4"/>
                  </a:cubicBezTo>
                  <a:cubicBezTo>
                    <a:pt x="2" y="5"/>
                    <a:pt x="3" y="4"/>
                    <a:pt x="3" y="5"/>
                  </a:cubicBezTo>
                  <a:cubicBezTo>
                    <a:pt x="3" y="6"/>
                    <a:pt x="4" y="6"/>
                    <a:pt x="5" y="7"/>
                  </a:cubicBezTo>
                  <a:cubicBezTo>
                    <a:pt x="7" y="8"/>
                    <a:pt x="6" y="6"/>
                    <a:pt x="8" y="6"/>
                  </a:cubicBezTo>
                  <a:cubicBezTo>
                    <a:pt x="8" y="7"/>
                    <a:pt x="9" y="6"/>
                    <a:pt x="9" y="6"/>
                  </a:cubicBezTo>
                  <a:cubicBezTo>
                    <a:pt x="9" y="7"/>
                    <a:pt x="7" y="7"/>
                    <a:pt x="7" y="9"/>
                  </a:cubicBezTo>
                  <a:cubicBezTo>
                    <a:pt x="9" y="9"/>
                    <a:pt x="9" y="7"/>
                    <a:pt x="11" y="7"/>
                  </a:cubicBezTo>
                  <a:cubicBezTo>
                    <a:pt x="11" y="8"/>
                    <a:pt x="10" y="8"/>
                    <a:pt x="10" y="10"/>
                  </a:cubicBezTo>
                  <a:cubicBezTo>
                    <a:pt x="13" y="10"/>
                    <a:pt x="11" y="7"/>
                    <a:pt x="13" y="6"/>
                  </a:cubicBezTo>
                  <a:cubicBezTo>
                    <a:pt x="13" y="7"/>
                    <a:pt x="13" y="8"/>
                    <a:pt x="14" y="8"/>
                  </a:cubicBezTo>
                  <a:cubicBezTo>
                    <a:pt x="14" y="7"/>
                    <a:pt x="15" y="6"/>
                    <a:pt x="15" y="6"/>
                  </a:cubicBezTo>
                  <a:cubicBezTo>
                    <a:pt x="11" y="7"/>
                    <a:pt x="14" y="1"/>
                    <a:pt x="11" y="2"/>
                  </a:cubicBezTo>
                  <a:cubicBezTo>
                    <a:pt x="9" y="1"/>
                    <a:pt x="12" y="5"/>
                    <a:pt x="9" y="5"/>
                  </a:cubicBezTo>
                  <a:cubicBezTo>
                    <a:pt x="8" y="4"/>
                    <a:pt x="6" y="4"/>
                    <a:pt x="7" y="2"/>
                  </a:cubicBezTo>
                  <a:cubicBezTo>
                    <a:pt x="5" y="1"/>
                    <a:pt x="1" y="0"/>
                    <a:pt x="0" y="2"/>
                  </a:cubicBezTo>
                  <a:close/>
                  <a:moveTo>
                    <a:pt x="5" y="6"/>
                  </a:moveTo>
                  <a:cubicBezTo>
                    <a:pt x="5" y="6"/>
                    <a:pt x="5" y="4"/>
                    <a:pt x="5" y="4"/>
                  </a:cubicBezTo>
                  <a:cubicBezTo>
                    <a:pt x="5" y="4"/>
                    <a:pt x="5" y="3"/>
                    <a:pt x="5" y="3"/>
                  </a:cubicBezTo>
                  <a:cubicBezTo>
                    <a:pt x="8" y="3"/>
                    <a:pt x="5" y="7"/>
                    <a:pt x="5"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6" name="Freeform 28"/>
            <p:cNvSpPr/>
            <p:nvPr/>
          </p:nvSpPr>
          <p:spPr bwMode="auto">
            <a:xfrm>
              <a:off x="3064" y="3662"/>
              <a:ext cx="41" cy="35"/>
            </a:xfrm>
            <a:custGeom>
              <a:gdLst>
                <a:gd fmla="*/ 0 w 17" name="T0"/>
                <a:gd fmla="*/ 7 h 12" name="T1"/>
                <a:gd fmla="*/ 3 w 17" name="T2"/>
                <a:gd fmla="*/ 8 h 12" name="T3"/>
                <a:gd fmla="*/ 4 w 17" name="T4"/>
                <a:gd fmla="*/ 6 h 12" name="T5"/>
                <a:gd fmla="*/ 3 w 17" name="T6"/>
                <a:gd fmla="*/ 9 h 12" name="T7"/>
                <a:gd fmla="*/ 7 w 17" name="T8"/>
                <a:gd fmla="*/ 7 h 12" name="T9"/>
                <a:gd fmla="*/ 12 w 17" name="T10"/>
                <a:gd fmla="*/ 10 h 12" name="T11"/>
                <a:gd fmla="*/ 15 w 17" name="T12"/>
                <a:gd fmla="*/ 8 h 12" name="T13"/>
                <a:gd fmla="*/ 16 w 17" name="T14"/>
                <a:gd fmla="*/ 10 h 12" name="T15"/>
                <a:gd fmla="*/ 16 w 17" name="T16"/>
                <a:gd fmla="*/ 3 h 12" name="T17"/>
                <a:gd fmla="*/ 13 w 17" name="T18"/>
                <a:gd fmla="*/ 6 h 12" name="T19"/>
                <a:gd fmla="*/ 13 w 17" name="T20"/>
                <a:gd fmla="*/ 2 h 12" name="T21"/>
                <a:gd fmla="*/ 10 w 17" name="T22"/>
                <a:gd fmla="*/ 2 h 12" name="T23"/>
                <a:gd fmla="*/ 10 w 17" name="T24"/>
                <a:gd fmla="*/ 7 h 12" name="T25"/>
                <a:gd fmla="*/ 6 w 17" name="T26"/>
                <a:gd fmla="*/ 6 h 12" name="T27"/>
                <a:gd fmla="*/ 5 w 17" name="T28"/>
                <a:gd fmla="*/ 4 h 12" name="T29"/>
                <a:gd fmla="*/ 7 w 17" name="T30"/>
                <a:gd fmla="*/ 0 h 12" name="T31"/>
                <a:gd fmla="*/ 2 w 17" name="T32"/>
                <a:gd fmla="*/ 3 h 12" name="T33"/>
                <a:gd fmla="*/ 4 w 17" name="T34"/>
                <a:gd fmla="*/ 2 h 12" name="T35"/>
                <a:gd fmla="*/ 3 w 17" name="T36"/>
                <a:gd fmla="*/ 6 h 12" name="T37"/>
                <a:gd fmla="*/ 2 w 17" name="T38"/>
                <a:gd fmla="*/ 5 h 12" name="T39"/>
                <a:gd fmla="*/ 0 w 17" name="T40"/>
                <a:gd fmla="*/ 7 h 12" name="T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b="b" l="0" r="r" t="0"/>
              <a:pathLst>
                <a:path h="12" w="17">
                  <a:moveTo>
                    <a:pt x="0" y="7"/>
                  </a:moveTo>
                  <a:cubicBezTo>
                    <a:pt x="1" y="7"/>
                    <a:pt x="2" y="8"/>
                    <a:pt x="3" y="8"/>
                  </a:cubicBezTo>
                  <a:cubicBezTo>
                    <a:pt x="3" y="7"/>
                    <a:pt x="3" y="6"/>
                    <a:pt x="4" y="6"/>
                  </a:cubicBezTo>
                  <a:cubicBezTo>
                    <a:pt x="4" y="8"/>
                    <a:pt x="4" y="8"/>
                    <a:pt x="3" y="9"/>
                  </a:cubicBezTo>
                  <a:cubicBezTo>
                    <a:pt x="6" y="7"/>
                    <a:pt x="9" y="12"/>
                    <a:pt x="7" y="7"/>
                  </a:cubicBezTo>
                  <a:cubicBezTo>
                    <a:pt x="10" y="7"/>
                    <a:pt x="10" y="9"/>
                    <a:pt x="12" y="10"/>
                  </a:cubicBezTo>
                  <a:cubicBezTo>
                    <a:pt x="12" y="8"/>
                    <a:pt x="15" y="9"/>
                    <a:pt x="15" y="8"/>
                  </a:cubicBezTo>
                  <a:cubicBezTo>
                    <a:pt x="15" y="9"/>
                    <a:pt x="15" y="10"/>
                    <a:pt x="16" y="10"/>
                  </a:cubicBezTo>
                  <a:cubicBezTo>
                    <a:pt x="16" y="6"/>
                    <a:pt x="17" y="7"/>
                    <a:pt x="16" y="3"/>
                  </a:cubicBezTo>
                  <a:cubicBezTo>
                    <a:pt x="13" y="2"/>
                    <a:pt x="16" y="7"/>
                    <a:pt x="13" y="6"/>
                  </a:cubicBezTo>
                  <a:cubicBezTo>
                    <a:pt x="13" y="5"/>
                    <a:pt x="14" y="4"/>
                    <a:pt x="13" y="2"/>
                  </a:cubicBezTo>
                  <a:cubicBezTo>
                    <a:pt x="12" y="2"/>
                    <a:pt x="11" y="2"/>
                    <a:pt x="10" y="2"/>
                  </a:cubicBezTo>
                  <a:cubicBezTo>
                    <a:pt x="9" y="5"/>
                    <a:pt x="8" y="5"/>
                    <a:pt x="10" y="7"/>
                  </a:cubicBezTo>
                  <a:cubicBezTo>
                    <a:pt x="8" y="6"/>
                    <a:pt x="8" y="6"/>
                    <a:pt x="6" y="6"/>
                  </a:cubicBezTo>
                  <a:cubicBezTo>
                    <a:pt x="6" y="5"/>
                    <a:pt x="5" y="5"/>
                    <a:pt x="5" y="4"/>
                  </a:cubicBezTo>
                  <a:cubicBezTo>
                    <a:pt x="7" y="3"/>
                    <a:pt x="5" y="2"/>
                    <a:pt x="7" y="0"/>
                  </a:cubicBezTo>
                  <a:cubicBezTo>
                    <a:pt x="5" y="1"/>
                    <a:pt x="1" y="0"/>
                    <a:pt x="2" y="3"/>
                  </a:cubicBezTo>
                  <a:cubicBezTo>
                    <a:pt x="3" y="4"/>
                    <a:pt x="3" y="2"/>
                    <a:pt x="4" y="2"/>
                  </a:cubicBezTo>
                  <a:cubicBezTo>
                    <a:pt x="4" y="3"/>
                    <a:pt x="5" y="6"/>
                    <a:pt x="3" y="6"/>
                  </a:cubicBezTo>
                  <a:cubicBezTo>
                    <a:pt x="3" y="5"/>
                    <a:pt x="3" y="5"/>
                    <a:pt x="2" y="5"/>
                  </a:cubicBezTo>
                  <a:cubicBezTo>
                    <a:pt x="4" y="8"/>
                    <a:pt x="0" y="5"/>
                    <a:pt x="0" y="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7" name="Freeform 29"/>
            <p:cNvSpPr/>
            <p:nvPr/>
          </p:nvSpPr>
          <p:spPr bwMode="auto">
            <a:xfrm>
              <a:off x="3107" y="3682"/>
              <a:ext cx="12" cy="6"/>
            </a:xfrm>
            <a:custGeom>
              <a:gdLst>
                <a:gd fmla="*/ 0 w 5" name="T0"/>
                <a:gd fmla="*/ 1 h 2" name="T1"/>
                <a:gd fmla="*/ 3 w 5" name="T2"/>
                <a:gd fmla="*/ 0 h 2" name="T3"/>
                <a:gd fmla="*/ 0 w 5" name="T4"/>
                <a:gd fmla="*/ 1 h 2" name="T5"/>
              </a:gdLst>
              <a:cxnLst>
                <a:cxn ang="0">
                  <a:pos x="T0" y="T1"/>
                </a:cxn>
                <a:cxn ang="0">
                  <a:pos x="T2" y="T3"/>
                </a:cxn>
                <a:cxn ang="0">
                  <a:pos x="T4" y="T5"/>
                </a:cxn>
              </a:cxnLst>
              <a:rect b="b" l="0" r="r" t="0"/>
              <a:pathLst>
                <a:path h="2" w="5">
                  <a:moveTo>
                    <a:pt x="0" y="1"/>
                  </a:moveTo>
                  <a:cubicBezTo>
                    <a:pt x="0" y="2"/>
                    <a:pt x="5" y="2"/>
                    <a:pt x="3" y="0"/>
                  </a:cubicBezTo>
                  <a:cubicBezTo>
                    <a:pt x="2" y="0"/>
                    <a:pt x="0" y="0"/>
                    <a:pt x="0"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8" name="Freeform 30"/>
            <p:cNvSpPr/>
            <p:nvPr/>
          </p:nvSpPr>
          <p:spPr bwMode="auto">
            <a:xfrm>
              <a:off x="3138" y="3665"/>
              <a:ext cx="19" cy="26"/>
            </a:xfrm>
            <a:custGeom>
              <a:gdLst>
                <a:gd fmla="*/ 0 w 8" name="T0"/>
                <a:gd fmla="*/ 8 h 9" name="T1"/>
                <a:gd fmla="*/ 3 w 8" name="T2"/>
                <a:gd fmla="*/ 9 h 9" name="T3"/>
                <a:gd fmla="*/ 5 w 8" name="T4"/>
                <a:gd fmla="*/ 6 h 9" name="T5"/>
                <a:gd fmla="*/ 7 w 8" name="T6"/>
                <a:gd fmla="*/ 5 h 9" name="T7"/>
                <a:gd fmla="*/ 2 w 8" name="T8"/>
                <a:gd fmla="*/ 5 h 9" name="T9"/>
                <a:gd fmla="*/ 7 w 8" name="T10"/>
                <a:gd fmla="*/ 2 h 9" name="T11"/>
                <a:gd fmla="*/ 7 w 8" name="T12"/>
                <a:gd fmla="*/ 0 h 9" name="T13"/>
                <a:gd fmla="*/ 3 w 8" name="T14"/>
                <a:gd fmla="*/ 1 h 9" name="T15"/>
                <a:gd fmla="*/ 2 w 8" name="T16"/>
                <a:gd fmla="*/ 0 h 9" name="T17"/>
                <a:gd fmla="*/ 2 w 8" name="T18"/>
                <a:gd fmla="*/ 4 h 9" name="T19"/>
                <a:gd fmla="*/ 0 w 8" name="T20"/>
                <a:gd fmla="*/ 8 h 9" name="T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b="b" l="0" r="r" t="0"/>
              <a:pathLst>
                <a:path h="9" w="8">
                  <a:moveTo>
                    <a:pt x="0" y="8"/>
                  </a:moveTo>
                  <a:cubicBezTo>
                    <a:pt x="2" y="7"/>
                    <a:pt x="2" y="7"/>
                    <a:pt x="3" y="9"/>
                  </a:cubicBezTo>
                  <a:cubicBezTo>
                    <a:pt x="3" y="8"/>
                    <a:pt x="4" y="7"/>
                    <a:pt x="5" y="6"/>
                  </a:cubicBezTo>
                  <a:cubicBezTo>
                    <a:pt x="6" y="7"/>
                    <a:pt x="7" y="7"/>
                    <a:pt x="7" y="5"/>
                  </a:cubicBezTo>
                  <a:cubicBezTo>
                    <a:pt x="4" y="3"/>
                    <a:pt x="4" y="8"/>
                    <a:pt x="2" y="5"/>
                  </a:cubicBezTo>
                  <a:cubicBezTo>
                    <a:pt x="6" y="5"/>
                    <a:pt x="2" y="1"/>
                    <a:pt x="7" y="2"/>
                  </a:cubicBezTo>
                  <a:cubicBezTo>
                    <a:pt x="7" y="1"/>
                    <a:pt x="8" y="0"/>
                    <a:pt x="7" y="0"/>
                  </a:cubicBezTo>
                  <a:cubicBezTo>
                    <a:pt x="6" y="3"/>
                    <a:pt x="4" y="0"/>
                    <a:pt x="3" y="1"/>
                  </a:cubicBezTo>
                  <a:cubicBezTo>
                    <a:pt x="3" y="1"/>
                    <a:pt x="3" y="0"/>
                    <a:pt x="2" y="0"/>
                  </a:cubicBezTo>
                  <a:cubicBezTo>
                    <a:pt x="1" y="2"/>
                    <a:pt x="2" y="3"/>
                    <a:pt x="2" y="4"/>
                  </a:cubicBezTo>
                  <a:cubicBezTo>
                    <a:pt x="1" y="4"/>
                    <a:pt x="0" y="6"/>
                    <a:pt x="0" y="8"/>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29" name="Freeform 31"/>
            <p:cNvSpPr/>
            <p:nvPr/>
          </p:nvSpPr>
          <p:spPr bwMode="auto">
            <a:xfrm>
              <a:off x="3133" y="3665"/>
              <a:ext cx="7" cy="9"/>
            </a:xfrm>
            <a:custGeom>
              <a:gdLst>
                <a:gd fmla="*/ 0 w 3" name="T0"/>
                <a:gd fmla="*/ 1 h 3" name="T1"/>
                <a:gd fmla="*/ 3 w 3" name="T2"/>
                <a:gd fmla="*/ 1 h 3" name="T3"/>
                <a:gd fmla="*/ 0 w 3" name="T4"/>
                <a:gd fmla="*/ 1 h 3" name="T5"/>
              </a:gdLst>
              <a:cxnLst>
                <a:cxn ang="0">
                  <a:pos x="T0" y="T1"/>
                </a:cxn>
                <a:cxn ang="0">
                  <a:pos x="T2" y="T3"/>
                </a:cxn>
                <a:cxn ang="0">
                  <a:pos x="T4" y="T5"/>
                </a:cxn>
              </a:cxnLst>
              <a:rect b="b" l="0" r="r" t="0"/>
              <a:pathLst>
                <a:path h="3" w="3">
                  <a:moveTo>
                    <a:pt x="0" y="1"/>
                  </a:moveTo>
                  <a:cubicBezTo>
                    <a:pt x="0" y="3"/>
                    <a:pt x="3" y="2"/>
                    <a:pt x="3" y="1"/>
                  </a:cubicBezTo>
                  <a:cubicBezTo>
                    <a:pt x="2" y="0"/>
                    <a:pt x="1" y="0"/>
                    <a:pt x="0"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0" name="Freeform 32"/>
            <p:cNvSpPr/>
            <p:nvPr/>
          </p:nvSpPr>
          <p:spPr bwMode="auto">
            <a:xfrm>
              <a:off x="3028" y="3677"/>
              <a:ext cx="15" cy="14"/>
            </a:xfrm>
            <a:custGeom>
              <a:gdLst>
                <a:gd fmla="*/ 2 w 6" name="T0"/>
                <a:gd fmla="*/ 3 h 5" name="T1"/>
                <a:gd fmla="*/ 6 w 6" name="T2"/>
                <a:gd fmla="*/ 2 h 5" name="T3"/>
                <a:gd fmla="*/ 6 w 6" name="T4"/>
                <a:gd fmla="*/ 0 h 5" name="T5"/>
                <a:gd fmla="*/ 2 w 6" name="T6"/>
                <a:gd fmla="*/ 3 h 5" name="T7"/>
              </a:gdLst>
              <a:cxnLst>
                <a:cxn ang="0">
                  <a:pos x="T0" y="T1"/>
                </a:cxn>
                <a:cxn ang="0">
                  <a:pos x="T2" y="T3"/>
                </a:cxn>
                <a:cxn ang="0">
                  <a:pos x="T4" y="T5"/>
                </a:cxn>
                <a:cxn ang="0">
                  <a:pos x="T6" y="T7"/>
                </a:cxn>
              </a:cxnLst>
              <a:rect b="b" l="0" r="r" t="0"/>
              <a:pathLst>
                <a:path h="5" w="6">
                  <a:moveTo>
                    <a:pt x="2" y="3"/>
                  </a:moveTo>
                  <a:cubicBezTo>
                    <a:pt x="2" y="1"/>
                    <a:pt x="6" y="5"/>
                    <a:pt x="6" y="2"/>
                  </a:cubicBezTo>
                  <a:cubicBezTo>
                    <a:pt x="5" y="2"/>
                    <a:pt x="6" y="1"/>
                    <a:pt x="6" y="0"/>
                  </a:cubicBezTo>
                  <a:cubicBezTo>
                    <a:pt x="5" y="0"/>
                    <a:pt x="0" y="1"/>
                    <a:pt x="2"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1" name="Freeform 33"/>
            <p:cNvSpPr/>
            <p:nvPr/>
          </p:nvSpPr>
          <p:spPr bwMode="auto">
            <a:xfrm>
              <a:off x="3155" y="3662"/>
              <a:ext cx="21" cy="26"/>
            </a:xfrm>
            <a:custGeom>
              <a:gdLst>
                <a:gd fmla="*/ 6 w 9" name="T0"/>
                <a:gd fmla="*/ 9 h 9" name="T1"/>
                <a:gd fmla="*/ 7 w 9" name="T2"/>
                <a:gd fmla="*/ 6 h 9" name="T3"/>
                <a:gd fmla="*/ 6 w 9" name="T4"/>
                <a:gd fmla="*/ 5 h 9" name="T5"/>
                <a:gd fmla="*/ 9 w 9" name="T6"/>
                <a:gd fmla="*/ 6 h 9" name="T7"/>
                <a:gd fmla="*/ 6 w 9" name="T8"/>
                <a:gd fmla="*/ 3 h 9" name="T9"/>
                <a:gd fmla="*/ 4 w 9" name="T10"/>
                <a:gd fmla="*/ 0 h 9" name="T11"/>
                <a:gd fmla="*/ 4 w 9" name="T12"/>
                <a:gd fmla="*/ 3 h 9" name="T13"/>
                <a:gd fmla="*/ 2 w 9" name="T14"/>
                <a:gd fmla="*/ 8 h 9" name="T15"/>
                <a:gd fmla="*/ 6 w 9" name="T16"/>
                <a:gd fmla="*/ 9 h 9"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9" w="9">
                  <a:moveTo>
                    <a:pt x="6" y="9"/>
                  </a:moveTo>
                  <a:cubicBezTo>
                    <a:pt x="6" y="8"/>
                    <a:pt x="7" y="7"/>
                    <a:pt x="7" y="6"/>
                  </a:cubicBezTo>
                  <a:cubicBezTo>
                    <a:pt x="6" y="6"/>
                    <a:pt x="5" y="6"/>
                    <a:pt x="6" y="5"/>
                  </a:cubicBezTo>
                  <a:cubicBezTo>
                    <a:pt x="8" y="4"/>
                    <a:pt x="7" y="6"/>
                    <a:pt x="9" y="6"/>
                  </a:cubicBezTo>
                  <a:cubicBezTo>
                    <a:pt x="9" y="4"/>
                    <a:pt x="7" y="5"/>
                    <a:pt x="6" y="3"/>
                  </a:cubicBezTo>
                  <a:cubicBezTo>
                    <a:pt x="6" y="2"/>
                    <a:pt x="6" y="0"/>
                    <a:pt x="4" y="0"/>
                  </a:cubicBezTo>
                  <a:cubicBezTo>
                    <a:pt x="3" y="2"/>
                    <a:pt x="4" y="1"/>
                    <a:pt x="4" y="3"/>
                  </a:cubicBezTo>
                  <a:cubicBezTo>
                    <a:pt x="0" y="3"/>
                    <a:pt x="3" y="7"/>
                    <a:pt x="2" y="8"/>
                  </a:cubicBezTo>
                  <a:cubicBezTo>
                    <a:pt x="4" y="7"/>
                    <a:pt x="4" y="9"/>
                    <a:pt x="6" y="9"/>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2" name="Freeform 34"/>
            <p:cNvSpPr/>
            <p:nvPr/>
          </p:nvSpPr>
          <p:spPr bwMode="auto">
            <a:xfrm>
              <a:off x="3033" y="3665"/>
              <a:ext cx="14" cy="15"/>
            </a:xfrm>
            <a:custGeom>
              <a:gdLst>
                <a:gd fmla="*/ 3 w 6" name="T0"/>
                <a:gd fmla="*/ 0 h 5" name="T1"/>
                <a:gd fmla="*/ 3 w 6" name="T2"/>
                <a:gd fmla="*/ 1 h 5" name="T3"/>
                <a:gd fmla="*/ 0 w 6" name="T4"/>
                <a:gd fmla="*/ 1 h 5" name="T5"/>
                <a:gd fmla="*/ 3 w 6" name="T6"/>
                <a:gd fmla="*/ 0 h 5" name="T7"/>
              </a:gdLst>
              <a:cxnLst>
                <a:cxn ang="0">
                  <a:pos x="T0" y="T1"/>
                </a:cxn>
                <a:cxn ang="0">
                  <a:pos x="T2" y="T3"/>
                </a:cxn>
                <a:cxn ang="0">
                  <a:pos x="T4" y="T5"/>
                </a:cxn>
                <a:cxn ang="0">
                  <a:pos x="T6" y="T7"/>
                </a:cxn>
              </a:cxnLst>
              <a:rect b="b" l="0" r="r" t="0"/>
              <a:pathLst>
                <a:path h="5" w="6">
                  <a:moveTo>
                    <a:pt x="3" y="0"/>
                  </a:moveTo>
                  <a:cubicBezTo>
                    <a:pt x="3" y="0"/>
                    <a:pt x="3" y="1"/>
                    <a:pt x="3" y="1"/>
                  </a:cubicBezTo>
                  <a:cubicBezTo>
                    <a:pt x="2" y="2"/>
                    <a:pt x="2" y="1"/>
                    <a:pt x="0" y="1"/>
                  </a:cubicBezTo>
                  <a:cubicBezTo>
                    <a:pt x="0" y="5"/>
                    <a:pt x="6" y="2"/>
                    <a:pt x="3"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3" name="Freeform 35"/>
            <p:cNvSpPr/>
            <p:nvPr/>
          </p:nvSpPr>
          <p:spPr bwMode="auto">
            <a:xfrm>
              <a:off x="2978" y="3665"/>
              <a:ext cx="36" cy="26"/>
            </a:xfrm>
            <a:custGeom>
              <a:gdLst>
                <a:gd fmla="*/ 10 w 15" name="T0"/>
                <a:gd fmla="*/ 5 h 9" name="T1"/>
                <a:gd fmla="*/ 11 w 15" name="T2"/>
                <a:gd fmla="*/ 7 h 9" name="T3"/>
                <a:gd fmla="*/ 7 w 15" name="T4"/>
                <a:gd fmla="*/ 2 h 9" name="T5"/>
                <a:gd fmla="*/ 7 w 15" name="T6"/>
                <a:gd fmla="*/ 2 h 9" name="T7"/>
                <a:gd fmla="*/ 3 w 15" name="T8"/>
                <a:gd fmla="*/ 1 h 9" name="T9"/>
                <a:gd fmla="*/ 0 w 15" name="T10"/>
                <a:gd fmla="*/ 4 h 9" name="T11"/>
                <a:gd fmla="*/ 3 w 15" name="T12"/>
                <a:gd fmla="*/ 6 h 9" name="T13"/>
                <a:gd fmla="*/ 2 w 15" name="T14"/>
                <a:gd fmla="*/ 8 h 9" name="T15"/>
                <a:gd fmla="*/ 3 w 15" name="T16"/>
                <a:gd fmla="*/ 8 h 9" name="T17"/>
                <a:gd fmla="*/ 6 w 15" name="T18"/>
                <a:gd fmla="*/ 7 h 9" name="T19"/>
                <a:gd fmla="*/ 6 w 15" name="T20"/>
                <a:gd fmla="*/ 8 h 9" name="T21"/>
                <a:gd fmla="*/ 8 w 15" name="T22"/>
                <a:gd fmla="*/ 9 h 9" name="T23"/>
                <a:gd fmla="*/ 10 w 15" name="T24"/>
                <a:gd fmla="*/ 5 h 9"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9" w="15">
                  <a:moveTo>
                    <a:pt x="10" y="5"/>
                  </a:moveTo>
                  <a:cubicBezTo>
                    <a:pt x="10" y="6"/>
                    <a:pt x="11" y="6"/>
                    <a:pt x="11" y="7"/>
                  </a:cubicBezTo>
                  <a:cubicBezTo>
                    <a:pt x="15" y="2"/>
                    <a:pt x="4" y="4"/>
                    <a:pt x="7" y="2"/>
                  </a:cubicBezTo>
                  <a:cubicBezTo>
                    <a:pt x="7" y="3"/>
                    <a:pt x="7" y="3"/>
                    <a:pt x="7" y="2"/>
                  </a:cubicBezTo>
                  <a:cubicBezTo>
                    <a:pt x="6" y="0"/>
                    <a:pt x="4" y="3"/>
                    <a:pt x="3" y="1"/>
                  </a:cubicBezTo>
                  <a:cubicBezTo>
                    <a:pt x="4" y="4"/>
                    <a:pt x="0" y="2"/>
                    <a:pt x="0" y="4"/>
                  </a:cubicBezTo>
                  <a:cubicBezTo>
                    <a:pt x="2" y="4"/>
                    <a:pt x="3" y="5"/>
                    <a:pt x="3" y="6"/>
                  </a:cubicBezTo>
                  <a:cubicBezTo>
                    <a:pt x="1" y="6"/>
                    <a:pt x="1" y="7"/>
                    <a:pt x="2" y="8"/>
                  </a:cubicBezTo>
                  <a:cubicBezTo>
                    <a:pt x="2" y="7"/>
                    <a:pt x="3" y="7"/>
                    <a:pt x="3" y="8"/>
                  </a:cubicBezTo>
                  <a:cubicBezTo>
                    <a:pt x="6" y="9"/>
                    <a:pt x="4" y="7"/>
                    <a:pt x="6" y="7"/>
                  </a:cubicBezTo>
                  <a:cubicBezTo>
                    <a:pt x="6" y="7"/>
                    <a:pt x="6" y="8"/>
                    <a:pt x="6" y="8"/>
                  </a:cubicBezTo>
                  <a:cubicBezTo>
                    <a:pt x="6" y="8"/>
                    <a:pt x="7" y="8"/>
                    <a:pt x="8" y="9"/>
                  </a:cubicBezTo>
                  <a:cubicBezTo>
                    <a:pt x="10" y="8"/>
                    <a:pt x="8" y="5"/>
                    <a:pt x="10" y="5"/>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4" name="Freeform 36"/>
            <p:cNvSpPr/>
            <p:nvPr/>
          </p:nvSpPr>
          <p:spPr bwMode="auto">
            <a:xfrm>
              <a:off x="2938" y="3668"/>
              <a:ext cx="43" cy="26"/>
            </a:xfrm>
            <a:custGeom>
              <a:gdLst>
                <a:gd fmla="*/ 17 w 18" name="T0"/>
                <a:gd fmla="*/ 6 h 9" name="T1"/>
                <a:gd fmla="*/ 15 w 18" name="T2"/>
                <a:gd fmla="*/ 2 h 9" name="T3"/>
                <a:gd fmla="*/ 14 w 18" name="T4"/>
                <a:gd fmla="*/ 1 h 9" name="T5"/>
                <a:gd fmla="*/ 13 w 18" name="T6"/>
                <a:gd fmla="*/ 3 h 9" name="T7"/>
                <a:gd fmla="*/ 9 w 18" name="T8"/>
                <a:gd fmla="*/ 3 h 9" name="T9"/>
                <a:gd fmla="*/ 9 w 18" name="T10"/>
                <a:gd fmla="*/ 4 h 9" name="T11"/>
                <a:gd fmla="*/ 8 w 18" name="T12"/>
                <a:gd fmla="*/ 1 h 9" name="T13"/>
                <a:gd fmla="*/ 5 w 18" name="T14"/>
                <a:gd fmla="*/ 0 h 9" name="T15"/>
                <a:gd fmla="*/ 2 w 18" name="T16"/>
                <a:gd fmla="*/ 2 h 9" name="T17"/>
                <a:gd fmla="*/ 5 w 18" name="T18"/>
                <a:gd fmla="*/ 4 h 9" name="T19"/>
                <a:gd fmla="*/ 4 w 18" name="T20"/>
                <a:gd fmla="*/ 6 h 9" name="T21"/>
                <a:gd fmla="*/ 0 w 18" name="T22"/>
                <a:gd fmla="*/ 4 h 9" name="T23"/>
                <a:gd fmla="*/ 1 w 18" name="T24"/>
                <a:gd fmla="*/ 7 h 9" name="T25"/>
                <a:gd fmla="*/ 3 w 18" name="T26"/>
                <a:gd fmla="*/ 8 h 9" name="T27"/>
                <a:gd fmla="*/ 6 w 18" name="T28"/>
                <a:gd fmla="*/ 8 h 9" name="T29"/>
                <a:gd fmla="*/ 9 w 18" name="T30"/>
                <a:gd fmla="*/ 5 h 9" name="T31"/>
                <a:gd fmla="*/ 10 w 18" name="T32"/>
                <a:gd fmla="*/ 8 h 9" name="T33"/>
                <a:gd fmla="*/ 13 w 18" name="T34"/>
                <a:gd fmla="*/ 5 h 9" name="T35"/>
                <a:gd fmla="*/ 17 w 18" name="T36"/>
                <a:gd fmla="*/ 6 h 9" name="T3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b="b" l="0" r="r" t="0"/>
              <a:pathLst>
                <a:path h="9" w="18">
                  <a:moveTo>
                    <a:pt x="17" y="6"/>
                  </a:moveTo>
                  <a:cubicBezTo>
                    <a:pt x="18" y="3"/>
                    <a:pt x="16" y="3"/>
                    <a:pt x="15" y="2"/>
                  </a:cubicBezTo>
                  <a:cubicBezTo>
                    <a:pt x="15" y="2"/>
                    <a:pt x="15" y="1"/>
                    <a:pt x="14" y="1"/>
                  </a:cubicBezTo>
                  <a:cubicBezTo>
                    <a:pt x="15" y="2"/>
                    <a:pt x="13" y="4"/>
                    <a:pt x="13" y="3"/>
                  </a:cubicBezTo>
                  <a:cubicBezTo>
                    <a:pt x="13" y="1"/>
                    <a:pt x="10" y="2"/>
                    <a:pt x="9" y="3"/>
                  </a:cubicBezTo>
                  <a:cubicBezTo>
                    <a:pt x="10" y="3"/>
                    <a:pt x="10" y="4"/>
                    <a:pt x="9" y="4"/>
                  </a:cubicBezTo>
                  <a:cubicBezTo>
                    <a:pt x="8" y="3"/>
                    <a:pt x="8" y="2"/>
                    <a:pt x="8" y="1"/>
                  </a:cubicBezTo>
                  <a:cubicBezTo>
                    <a:pt x="5" y="2"/>
                    <a:pt x="6" y="2"/>
                    <a:pt x="5" y="0"/>
                  </a:cubicBezTo>
                  <a:cubicBezTo>
                    <a:pt x="5" y="2"/>
                    <a:pt x="2" y="1"/>
                    <a:pt x="2" y="2"/>
                  </a:cubicBezTo>
                  <a:cubicBezTo>
                    <a:pt x="3" y="3"/>
                    <a:pt x="5" y="2"/>
                    <a:pt x="5" y="4"/>
                  </a:cubicBezTo>
                  <a:cubicBezTo>
                    <a:pt x="5" y="5"/>
                    <a:pt x="5" y="6"/>
                    <a:pt x="4" y="6"/>
                  </a:cubicBezTo>
                  <a:cubicBezTo>
                    <a:pt x="4" y="5"/>
                    <a:pt x="1" y="1"/>
                    <a:pt x="0" y="4"/>
                  </a:cubicBezTo>
                  <a:cubicBezTo>
                    <a:pt x="2" y="3"/>
                    <a:pt x="1" y="5"/>
                    <a:pt x="1" y="7"/>
                  </a:cubicBezTo>
                  <a:cubicBezTo>
                    <a:pt x="2" y="7"/>
                    <a:pt x="3" y="7"/>
                    <a:pt x="3" y="8"/>
                  </a:cubicBezTo>
                  <a:cubicBezTo>
                    <a:pt x="5" y="8"/>
                    <a:pt x="8" y="4"/>
                    <a:pt x="6" y="8"/>
                  </a:cubicBezTo>
                  <a:cubicBezTo>
                    <a:pt x="9" y="9"/>
                    <a:pt x="7" y="5"/>
                    <a:pt x="9" y="5"/>
                  </a:cubicBezTo>
                  <a:cubicBezTo>
                    <a:pt x="9" y="7"/>
                    <a:pt x="9" y="7"/>
                    <a:pt x="10" y="8"/>
                  </a:cubicBezTo>
                  <a:cubicBezTo>
                    <a:pt x="11" y="6"/>
                    <a:pt x="11" y="5"/>
                    <a:pt x="13" y="5"/>
                  </a:cubicBezTo>
                  <a:cubicBezTo>
                    <a:pt x="12" y="9"/>
                    <a:pt x="15" y="4"/>
                    <a:pt x="17"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5" name="Freeform 37"/>
            <p:cNvSpPr/>
            <p:nvPr/>
          </p:nvSpPr>
          <p:spPr bwMode="auto">
            <a:xfrm>
              <a:off x="2997" y="3662"/>
              <a:ext cx="8" cy="15"/>
            </a:xfrm>
            <a:custGeom>
              <a:gdLst>
                <a:gd fmla="*/ 3 w 3" name="T0"/>
                <a:gd fmla="*/ 2 h 5" name="T1"/>
                <a:gd fmla="*/ 3 w 3" name="T2"/>
                <a:gd fmla="*/ 2 h 5" name="T3"/>
              </a:gdLst>
              <a:cxnLst>
                <a:cxn ang="0">
                  <a:pos x="T0" y="T1"/>
                </a:cxn>
                <a:cxn ang="0">
                  <a:pos x="T2" y="T3"/>
                </a:cxn>
              </a:cxnLst>
              <a:rect b="b" l="0" r="r" t="0"/>
              <a:pathLst>
                <a:path h="5" w="3">
                  <a:moveTo>
                    <a:pt x="3" y="2"/>
                  </a:moveTo>
                  <a:cubicBezTo>
                    <a:pt x="0" y="0"/>
                    <a:pt x="2" y="5"/>
                    <a:pt x="3" y="2"/>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6" name="Freeform 38"/>
            <p:cNvSpPr/>
            <p:nvPr/>
          </p:nvSpPr>
          <p:spPr bwMode="auto">
            <a:xfrm>
              <a:off x="3045" y="3668"/>
              <a:ext cx="19" cy="29"/>
            </a:xfrm>
            <a:custGeom>
              <a:gdLst>
                <a:gd fmla="*/ 1 w 8" name="T0"/>
                <a:gd fmla="*/ 7 h 10" name="T1"/>
                <a:gd fmla="*/ 5 w 8" name="T2"/>
                <a:gd fmla="*/ 6 h 10" name="T3"/>
                <a:gd fmla="*/ 7 w 8" name="T4"/>
                <a:gd fmla="*/ 6 h 10" name="T5"/>
                <a:gd fmla="*/ 8 w 8" name="T6"/>
                <a:gd fmla="*/ 7 h 10" name="T7"/>
                <a:gd fmla="*/ 8 w 8" name="T8"/>
                <a:gd fmla="*/ 2 h 10" name="T9"/>
                <a:gd fmla="*/ 4 w 8" name="T10"/>
                <a:gd fmla="*/ 0 h 10" name="T11"/>
                <a:gd fmla="*/ 1 w 8" name="T12"/>
                <a:gd fmla="*/ 7 h 10" name="T13"/>
              </a:gdLst>
              <a:cxnLst>
                <a:cxn ang="0">
                  <a:pos x="T0" y="T1"/>
                </a:cxn>
                <a:cxn ang="0">
                  <a:pos x="T2" y="T3"/>
                </a:cxn>
                <a:cxn ang="0">
                  <a:pos x="T4" y="T5"/>
                </a:cxn>
                <a:cxn ang="0">
                  <a:pos x="T6" y="T7"/>
                </a:cxn>
                <a:cxn ang="0">
                  <a:pos x="T8" y="T9"/>
                </a:cxn>
                <a:cxn ang="0">
                  <a:pos x="T10" y="T11"/>
                </a:cxn>
                <a:cxn ang="0">
                  <a:pos x="T12" y="T13"/>
                </a:cxn>
              </a:cxnLst>
              <a:rect b="b" l="0" r="r" t="0"/>
              <a:pathLst>
                <a:path h="10" w="8">
                  <a:moveTo>
                    <a:pt x="1" y="7"/>
                  </a:moveTo>
                  <a:cubicBezTo>
                    <a:pt x="3" y="8"/>
                    <a:pt x="3" y="7"/>
                    <a:pt x="5" y="6"/>
                  </a:cubicBezTo>
                  <a:cubicBezTo>
                    <a:pt x="5" y="10"/>
                    <a:pt x="6" y="6"/>
                    <a:pt x="7" y="6"/>
                  </a:cubicBezTo>
                  <a:cubicBezTo>
                    <a:pt x="7" y="6"/>
                    <a:pt x="7" y="7"/>
                    <a:pt x="8" y="7"/>
                  </a:cubicBezTo>
                  <a:cubicBezTo>
                    <a:pt x="7" y="4"/>
                    <a:pt x="8" y="5"/>
                    <a:pt x="8" y="2"/>
                  </a:cubicBezTo>
                  <a:cubicBezTo>
                    <a:pt x="6" y="2"/>
                    <a:pt x="6" y="1"/>
                    <a:pt x="4" y="0"/>
                  </a:cubicBezTo>
                  <a:cubicBezTo>
                    <a:pt x="3" y="2"/>
                    <a:pt x="0" y="3"/>
                    <a:pt x="1" y="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7" name="Freeform 39"/>
            <p:cNvSpPr/>
            <p:nvPr/>
          </p:nvSpPr>
          <p:spPr bwMode="auto">
            <a:xfrm>
              <a:off x="3424" y="3648"/>
              <a:ext cx="52" cy="43"/>
            </a:xfrm>
            <a:custGeom>
              <a:gdLst>
                <a:gd fmla="*/ 21 w 22" name="T0"/>
                <a:gd fmla="*/ 5 h 15" name="T1"/>
                <a:gd fmla="*/ 19 w 22" name="T2"/>
                <a:gd fmla="*/ 5 h 15" name="T3"/>
                <a:gd fmla="*/ 20 w 22" name="T4"/>
                <a:gd fmla="*/ 3 h 15" name="T5"/>
                <a:gd fmla="*/ 20 w 22" name="T6"/>
                <a:gd fmla="*/ 4 h 15" name="T7"/>
                <a:gd fmla="*/ 17 w 22" name="T8"/>
                <a:gd fmla="*/ 7 h 15" name="T9"/>
                <a:gd fmla="*/ 14 w 22" name="T10"/>
                <a:gd fmla="*/ 6 h 15" name="T11"/>
                <a:gd fmla="*/ 12 w 22" name="T12"/>
                <a:gd fmla="*/ 4 h 15" name="T13"/>
                <a:gd fmla="*/ 12 w 22" name="T14"/>
                <a:gd fmla="*/ 7 h 15" name="T15"/>
                <a:gd fmla="*/ 13 w 22" name="T16"/>
                <a:gd fmla="*/ 7 h 15" name="T17"/>
                <a:gd fmla="*/ 9 w 22" name="T18"/>
                <a:gd fmla="*/ 9 h 15" name="T19"/>
                <a:gd fmla="*/ 8 w 22" name="T20"/>
                <a:gd fmla="*/ 11 h 15" name="T21"/>
                <a:gd fmla="*/ 5 w 22" name="T22"/>
                <a:gd fmla="*/ 8 h 15" name="T23"/>
                <a:gd fmla="*/ 4 w 22" name="T24"/>
                <a:gd fmla="*/ 6 h 15" name="T25"/>
                <a:gd fmla="*/ 0 w 22" name="T26"/>
                <a:gd fmla="*/ 8 h 15" name="T27"/>
                <a:gd fmla="*/ 1 w 22" name="T28"/>
                <a:gd fmla="*/ 14 h 15" name="T29"/>
                <a:gd fmla="*/ 4 w 22" name="T30"/>
                <a:gd fmla="*/ 13 h 15" name="T31"/>
                <a:gd fmla="*/ 6 w 22" name="T32"/>
                <a:gd fmla="*/ 11 h 15" name="T33"/>
                <a:gd fmla="*/ 8 w 22" name="T34"/>
                <a:gd fmla="*/ 14 h 15" name="T35"/>
                <a:gd fmla="*/ 9 w 22" name="T36"/>
                <a:gd fmla="*/ 12 h 15" name="T37"/>
                <a:gd fmla="*/ 13 w 22" name="T38"/>
                <a:gd fmla="*/ 14 h 15" name="T39"/>
                <a:gd fmla="*/ 13 w 22" name="T40"/>
                <a:gd fmla="*/ 10 h 15" name="T41"/>
                <a:gd fmla="*/ 15 w 22" name="T42"/>
                <a:gd fmla="*/ 10 h 15" name="T43"/>
                <a:gd fmla="*/ 15 w 22" name="T44"/>
                <a:gd fmla="*/ 9 h 15" name="T45"/>
                <a:gd fmla="*/ 20 w 22" name="T46"/>
                <a:gd fmla="*/ 11 h 15" name="T47"/>
                <a:gd fmla="*/ 20 w 22" name="T48"/>
                <a:gd fmla="*/ 7 h 15" name="T49"/>
                <a:gd fmla="*/ 22 w 22" name="T50"/>
                <a:gd fmla="*/ 7 h 15" name="T51"/>
                <a:gd fmla="*/ 21 w 22" name="T52"/>
                <a:gd fmla="*/ 5 h 15" name="T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b="b" l="0" r="r" t="0"/>
              <a:pathLst>
                <a:path h="15" w="22">
                  <a:moveTo>
                    <a:pt x="21" y="5"/>
                  </a:moveTo>
                  <a:cubicBezTo>
                    <a:pt x="21" y="6"/>
                    <a:pt x="19" y="6"/>
                    <a:pt x="19" y="5"/>
                  </a:cubicBezTo>
                  <a:cubicBezTo>
                    <a:pt x="21" y="6"/>
                    <a:pt x="21" y="0"/>
                    <a:pt x="20" y="3"/>
                  </a:cubicBezTo>
                  <a:cubicBezTo>
                    <a:pt x="20" y="3"/>
                    <a:pt x="20" y="4"/>
                    <a:pt x="20" y="4"/>
                  </a:cubicBezTo>
                  <a:cubicBezTo>
                    <a:pt x="17" y="4"/>
                    <a:pt x="19" y="7"/>
                    <a:pt x="17" y="7"/>
                  </a:cubicBezTo>
                  <a:cubicBezTo>
                    <a:pt x="16" y="7"/>
                    <a:pt x="16" y="5"/>
                    <a:pt x="14" y="6"/>
                  </a:cubicBezTo>
                  <a:cubicBezTo>
                    <a:pt x="14" y="4"/>
                    <a:pt x="13" y="3"/>
                    <a:pt x="12" y="4"/>
                  </a:cubicBezTo>
                  <a:cubicBezTo>
                    <a:pt x="11" y="6"/>
                    <a:pt x="10" y="7"/>
                    <a:pt x="12" y="7"/>
                  </a:cubicBezTo>
                  <a:cubicBezTo>
                    <a:pt x="12" y="7"/>
                    <a:pt x="13" y="5"/>
                    <a:pt x="13" y="7"/>
                  </a:cubicBezTo>
                  <a:cubicBezTo>
                    <a:pt x="12" y="7"/>
                    <a:pt x="11" y="9"/>
                    <a:pt x="9" y="9"/>
                  </a:cubicBezTo>
                  <a:cubicBezTo>
                    <a:pt x="9" y="10"/>
                    <a:pt x="8" y="11"/>
                    <a:pt x="8" y="11"/>
                  </a:cubicBezTo>
                  <a:cubicBezTo>
                    <a:pt x="7" y="11"/>
                    <a:pt x="6" y="9"/>
                    <a:pt x="5" y="8"/>
                  </a:cubicBezTo>
                  <a:cubicBezTo>
                    <a:pt x="5" y="8"/>
                    <a:pt x="7" y="5"/>
                    <a:pt x="4" y="6"/>
                  </a:cubicBezTo>
                  <a:cubicBezTo>
                    <a:pt x="4" y="9"/>
                    <a:pt x="1" y="7"/>
                    <a:pt x="0" y="8"/>
                  </a:cubicBezTo>
                  <a:cubicBezTo>
                    <a:pt x="3" y="9"/>
                    <a:pt x="0" y="11"/>
                    <a:pt x="1" y="14"/>
                  </a:cubicBezTo>
                  <a:cubicBezTo>
                    <a:pt x="2" y="13"/>
                    <a:pt x="5" y="15"/>
                    <a:pt x="4" y="13"/>
                  </a:cubicBezTo>
                  <a:cubicBezTo>
                    <a:pt x="2" y="13"/>
                    <a:pt x="6" y="12"/>
                    <a:pt x="6" y="11"/>
                  </a:cubicBezTo>
                  <a:cubicBezTo>
                    <a:pt x="7" y="12"/>
                    <a:pt x="6" y="14"/>
                    <a:pt x="8" y="14"/>
                  </a:cubicBezTo>
                  <a:cubicBezTo>
                    <a:pt x="9" y="13"/>
                    <a:pt x="8" y="12"/>
                    <a:pt x="9" y="12"/>
                  </a:cubicBezTo>
                  <a:cubicBezTo>
                    <a:pt x="12" y="11"/>
                    <a:pt x="11" y="14"/>
                    <a:pt x="13" y="14"/>
                  </a:cubicBezTo>
                  <a:cubicBezTo>
                    <a:pt x="14" y="12"/>
                    <a:pt x="11" y="10"/>
                    <a:pt x="13" y="10"/>
                  </a:cubicBezTo>
                  <a:cubicBezTo>
                    <a:pt x="13" y="11"/>
                    <a:pt x="15" y="11"/>
                    <a:pt x="15" y="10"/>
                  </a:cubicBezTo>
                  <a:cubicBezTo>
                    <a:pt x="14" y="10"/>
                    <a:pt x="14" y="9"/>
                    <a:pt x="15" y="9"/>
                  </a:cubicBezTo>
                  <a:cubicBezTo>
                    <a:pt x="17" y="10"/>
                    <a:pt x="16" y="12"/>
                    <a:pt x="20" y="11"/>
                  </a:cubicBezTo>
                  <a:cubicBezTo>
                    <a:pt x="20" y="10"/>
                    <a:pt x="20" y="9"/>
                    <a:pt x="20" y="7"/>
                  </a:cubicBezTo>
                  <a:cubicBezTo>
                    <a:pt x="21" y="7"/>
                    <a:pt x="22" y="8"/>
                    <a:pt x="22" y="7"/>
                  </a:cubicBezTo>
                  <a:cubicBezTo>
                    <a:pt x="22" y="6"/>
                    <a:pt x="22" y="5"/>
                    <a:pt x="21" y="5"/>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8" name="Freeform 40"/>
            <p:cNvSpPr/>
            <p:nvPr/>
          </p:nvSpPr>
          <p:spPr bwMode="auto">
            <a:xfrm>
              <a:off x="3495" y="3654"/>
              <a:ext cx="14" cy="14"/>
            </a:xfrm>
            <a:custGeom>
              <a:gdLst>
                <a:gd fmla="*/ 3 w 6" name="T0"/>
                <a:gd fmla="*/ 2 h 5" name="T1"/>
                <a:gd fmla="*/ 6 w 6" name="T2"/>
                <a:gd fmla="*/ 2 h 5" name="T3"/>
                <a:gd fmla="*/ 2 w 6" name="T4"/>
                <a:gd fmla="*/ 1 h 5" name="T5"/>
                <a:gd fmla="*/ 2 w 6" name="T6"/>
                <a:gd fmla="*/ 4 h 5" name="T7"/>
                <a:gd fmla="*/ 3 w 6" name="T8"/>
                <a:gd fmla="*/ 2 h 5" name="T9"/>
              </a:gdLst>
              <a:cxnLst>
                <a:cxn ang="0">
                  <a:pos x="T0" y="T1"/>
                </a:cxn>
                <a:cxn ang="0">
                  <a:pos x="T2" y="T3"/>
                </a:cxn>
                <a:cxn ang="0">
                  <a:pos x="T4" y="T5"/>
                </a:cxn>
                <a:cxn ang="0">
                  <a:pos x="T6" y="T7"/>
                </a:cxn>
                <a:cxn ang="0">
                  <a:pos x="T8" y="T9"/>
                </a:cxn>
              </a:cxnLst>
              <a:rect b="b" l="0" r="r" t="0"/>
              <a:pathLst>
                <a:path h="5" w="6">
                  <a:moveTo>
                    <a:pt x="3" y="2"/>
                  </a:moveTo>
                  <a:cubicBezTo>
                    <a:pt x="5" y="0"/>
                    <a:pt x="5" y="5"/>
                    <a:pt x="6" y="2"/>
                  </a:cubicBezTo>
                  <a:cubicBezTo>
                    <a:pt x="5" y="2"/>
                    <a:pt x="4" y="0"/>
                    <a:pt x="2" y="1"/>
                  </a:cubicBezTo>
                  <a:cubicBezTo>
                    <a:pt x="2" y="1"/>
                    <a:pt x="0" y="3"/>
                    <a:pt x="2" y="4"/>
                  </a:cubicBezTo>
                  <a:cubicBezTo>
                    <a:pt x="2" y="3"/>
                    <a:pt x="2" y="2"/>
                    <a:pt x="3" y="2"/>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39" name="Freeform 41"/>
            <p:cNvSpPr/>
            <p:nvPr/>
          </p:nvSpPr>
          <p:spPr bwMode="auto">
            <a:xfrm>
              <a:off x="3493" y="3665"/>
              <a:ext cx="19" cy="26"/>
            </a:xfrm>
            <a:custGeom>
              <a:gdLst>
                <a:gd fmla="*/ 6 w 8" name="T0"/>
                <a:gd fmla="*/ 7 h 9" name="T1"/>
                <a:gd fmla="*/ 5 w 8" name="T2"/>
                <a:gd fmla="*/ 6 h 9" name="T3"/>
                <a:gd fmla="*/ 4 w 8" name="T4"/>
                <a:gd fmla="*/ 3 h 9" name="T5"/>
                <a:gd fmla="*/ 6 w 8" name="T6"/>
                <a:gd fmla="*/ 3 h 9" name="T7"/>
                <a:gd fmla="*/ 6 w 8" name="T8"/>
                <a:gd fmla="*/ 0 h 9" name="T9"/>
                <a:gd fmla="*/ 1 w 8" name="T10"/>
                <a:gd fmla="*/ 4 h 9" name="T11"/>
                <a:gd fmla="*/ 4 w 8" name="T12"/>
                <a:gd fmla="*/ 9 h 9" name="T13"/>
                <a:gd fmla="*/ 8 w 8" name="T14"/>
                <a:gd fmla="*/ 5 h 9" name="T15"/>
                <a:gd fmla="*/ 6 w 8" name="T16"/>
                <a:gd fmla="*/ 7 h 9"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9" w="8">
                  <a:moveTo>
                    <a:pt x="6" y="7"/>
                  </a:moveTo>
                  <a:cubicBezTo>
                    <a:pt x="5" y="7"/>
                    <a:pt x="5" y="6"/>
                    <a:pt x="5" y="6"/>
                  </a:cubicBezTo>
                  <a:cubicBezTo>
                    <a:pt x="6" y="7"/>
                    <a:pt x="4" y="4"/>
                    <a:pt x="4" y="3"/>
                  </a:cubicBezTo>
                  <a:cubicBezTo>
                    <a:pt x="5" y="3"/>
                    <a:pt x="6" y="3"/>
                    <a:pt x="6" y="3"/>
                  </a:cubicBezTo>
                  <a:cubicBezTo>
                    <a:pt x="6" y="2"/>
                    <a:pt x="7" y="0"/>
                    <a:pt x="6" y="0"/>
                  </a:cubicBezTo>
                  <a:cubicBezTo>
                    <a:pt x="6" y="3"/>
                    <a:pt x="0" y="0"/>
                    <a:pt x="1" y="4"/>
                  </a:cubicBezTo>
                  <a:cubicBezTo>
                    <a:pt x="3" y="4"/>
                    <a:pt x="4" y="6"/>
                    <a:pt x="4" y="9"/>
                  </a:cubicBezTo>
                  <a:cubicBezTo>
                    <a:pt x="6" y="9"/>
                    <a:pt x="7" y="7"/>
                    <a:pt x="8" y="5"/>
                  </a:cubicBezTo>
                  <a:cubicBezTo>
                    <a:pt x="7" y="5"/>
                    <a:pt x="6" y="7"/>
                    <a:pt x="6" y="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0" name="Freeform 42"/>
            <p:cNvSpPr/>
            <p:nvPr/>
          </p:nvSpPr>
          <p:spPr bwMode="auto">
            <a:xfrm>
              <a:off x="3407" y="3659"/>
              <a:ext cx="17" cy="29"/>
            </a:xfrm>
            <a:custGeom>
              <a:gdLst>
                <a:gd fmla="*/ 6 w 7" name="T0"/>
                <a:gd fmla="*/ 2 h 10" name="T1"/>
                <a:gd fmla="*/ 5 w 7" name="T2"/>
                <a:gd fmla="*/ 0 h 10" name="T3"/>
                <a:gd fmla="*/ 3 w 7" name="T4"/>
                <a:gd fmla="*/ 0 h 10" name="T5"/>
                <a:gd fmla="*/ 4 w 7" name="T6"/>
                <a:gd fmla="*/ 3 h 10" name="T7"/>
                <a:gd fmla="*/ 0 w 7" name="T8"/>
                <a:gd fmla="*/ 3 h 10" name="T9"/>
                <a:gd fmla="*/ 0 w 7" name="T10"/>
                <a:gd fmla="*/ 7 h 10" name="T11"/>
                <a:gd fmla="*/ 4 w 7" name="T12"/>
                <a:gd fmla="*/ 5 h 10" name="T13"/>
                <a:gd fmla="*/ 2 w 7" name="T14"/>
                <a:gd fmla="*/ 7 h 10" name="T15"/>
                <a:gd fmla="*/ 4 w 7" name="T16"/>
                <a:gd fmla="*/ 7 h 10" name="T17"/>
                <a:gd fmla="*/ 4 w 7" name="T18"/>
                <a:gd fmla="*/ 10 h 10" name="T19"/>
                <a:gd fmla="*/ 6 w 7" name="T20"/>
                <a:gd fmla="*/ 7 h 10" name="T21"/>
                <a:gd fmla="*/ 4 w 7" name="T22"/>
                <a:gd fmla="*/ 3 h 10" name="T23"/>
                <a:gd fmla="*/ 6 w 7" name="T24"/>
                <a:gd fmla="*/ 4 h 10" name="T25"/>
                <a:gd fmla="*/ 6 w 7" name="T26"/>
                <a:gd fmla="*/ 2 h 10" name="T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b="b" l="0" r="r" t="0"/>
              <a:pathLst>
                <a:path h="10" w="7">
                  <a:moveTo>
                    <a:pt x="6" y="2"/>
                  </a:moveTo>
                  <a:cubicBezTo>
                    <a:pt x="6" y="3"/>
                    <a:pt x="5" y="2"/>
                    <a:pt x="5" y="0"/>
                  </a:cubicBezTo>
                  <a:cubicBezTo>
                    <a:pt x="4" y="0"/>
                    <a:pt x="4" y="0"/>
                    <a:pt x="3" y="0"/>
                  </a:cubicBezTo>
                  <a:cubicBezTo>
                    <a:pt x="2" y="1"/>
                    <a:pt x="4" y="2"/>
                    <a:pt x="4" y="3"/>
                  </a:cubicBezTo>
                  <a:cubicBezTo>
                    <a:pt x="3" y="3"/>
                    <a:pt x="1" y="3"/>
                    <a:pt x="0" y="3"/>
                  </a:cubicBezTo>
                  <a:cubicBezTo>
                    <a:pt x="0" y="4"/>
                    <a:pt x="1" y="6"/>
                    <a:pt x="0" y="7"/>
                  </a:cubicBezTo>
                  <a:cubicBezTo>
                    <a:pt x="2" y="7"/>
                    <a:pt x="2" y="5"/>
                    <a:pt x="4" y="5"/>
                  </a:cubicBezTo>
                  <a:cubicBezTo>
                    <a:pt x="4" y="6"/>
                    <a:pt x="2" y="7"/>
                    <a:pt x="2" y="7"/>
                  </a:cubicBezTo>
                  <a:cubicBezTo>
                    <a:pt x="2" y="8"/>
                    <a:pt x="5" y="6"/>
                    <a:pt x="4" y="7"/>
                  </a:cubicBezTo>
                  <a:cubicBezTo>
                    <a:pt x="4" y="8"/>
                    <a:pt x="1" y="9"/>
                    <a:pt x="4" y="10"/>
                  </a:cubicBezTo>
                  <a:cubicBezTo>
                    <a:pt x="4" y="8"/>
                    <a:pt x="6" y="9"/>
                    <a:pt x="6" y="7"/>
                  </a:cubicBezTo>
                  <a:cubicBezTo>
                    <a:pt x="5" y="7"/>
                    <a:pt x="4" y="5"/>
                    <a:pt x="4" y="3"/>
                  </a:cubicBezTo>
                  <a:cubicBezTo>
                    <a:pt x="5" y="3"/>
                    <a:pt x="5" y="4"/>
                    <a:pt x="6" y="4"/>
                  </a:cubicBezTo>
                  <a:cubicBezTo>
                    <a:pt x="6" y="3"/>
                    <a:pt x="7" y="0"/>
                    <a:pt x="6" y="2"/>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1" name="Freeform 43"/>
            <p:cNvSpPr/>
            <p:nvPr/>
          </p:nvSpPr>
          <p:spPr bwMode="auto">
            <a:xfrm>
              <a:off x="3402" y="3680"/>
              <a:ext cx="10" cy="8"/>
            </a:xfrm>
            <a:custGeom>
              <a:gdLst>
                <a:gd fmla="*/ 4 w 4" name="T0"/>
                <a:gd fmla="*/ 1 h 3" name="T1"/>
                <a:gd fmla="*/ 2 w 4" name="T2"/>
                <a:gd fmla="*/ 0 h 3" name="T3"/>
                <a:gd fmla="*/ 4 w 4" name="T4"/>
                <a:gd fmla="*/ 1 h 3" name="T5"/>
              </a:gdLst>
              <a:cxnLst>
                <a:cxn ang="0">
                  <a:pos x="T0" y="T1"/>
                </a:cxn>
                <a:cxn ang="0">
                  <a:pos x="T2" y="T3"/>
                </a:cxn>
                <a:cxn ang="0">
                  <a:pos x="T4" y="T5"/>
                </a:cxn>
              </a:cxnLst>
              <a:rect b="b" l="0" r="r" t="0"/>
              <a:pathLst>
                <a:path h="3" w="4">
                  <a:moveTo>
                    <a:pt x="4" y="1"/>
                  </a:moveTo>
                  <a:cubicBezTo>
                    <a:pt x="3" y="1"/>
                    <a:pt x="3" y="0"/>
                    <a:pt x="2" y="0"/>
                  </a:cubicBezTo>
                  <a:cubicBezTo>
                    <a:pt x="0" y="2"/>
                    <a:pt x="4" y="3"/>
                    <a:pt x="4"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2" name="Freeform 44"/>
            <p:cNvSpPr/>
            <p:nvPr/>
          </p:nvSpPr>
          <p:spPr bwMode="auto">
            <a:xfrm>
              <a:off x="3469" y="3680"/>
              <a:ext cx="7" cy="11"/>
            </a:xfrm>
            <a:custGeom>
              <a:gdLst>
                <a:gd fmla="*/ 2 w 3" name="T0"/>
                <a:gd fmla="*/ 0 h 4" name="T1"/>
                <a:gd fmla="*/ 1 w 3" name="T2"/>
                <a:gd fmla="*/ 2 h 4" name="T3"/>
                <a:gd fmla="*/ 0 w 3" name="T4"/>
                <a:gd fmla="*/ 1 h 4" name="T5"/>
                <a:gd fmla="*/ 1 w 3" name="T6"/>
                <a:gd fmla="*/ 4 h 4" name="T7"/>
                <a:gd fmla="*/ 2 w 3" name="T8"/>
                <a:gd fmla="*/ 2 h 4" name="T9"/>
                <a:gd fmla="*/ 3 w 3" name="T10"/>
                <a:gd fmla="*/ 2 h 4" name="T11"/>
                <a:gd fmla="*/ 2 w 3" name="T12"/>
                <a:gd fmla="*/ 1 h 4" name="T13"/>
                <a:gd fmla="*/ 2 w 3" name="T14"/>
                <a:gd fmla="*/ 0 h 4" name="T15"/>
              </a:gdLst>
              <a:cxnLst>
                <a:cxn ang="0">
                  <a:pos x="T0" y="T1"/>
                </a:cxn>
                <a:cxn ang="0">
                  <a:pos x="T2" y="T3"/>
                </a:cxn>
                <a:cxn ang="0">
                  <a:pos x="T4" y="T5"/>
                </a:cxn>
                <a:cxn ang="0">
                  <a:pos x="T6" y="T7"/>
                </a:cxn>
                <a:cxn ang="0">
                  <a:pos x="T8" y="T9"/>
                </a:cxn>
                <a:cxn ang="0">
                  <a:pos x="T10" y="T11"/>
                </a:cxn>
                <a:cxn ang="0">
                  <a:pos x="T12" y="T13"/>
                </a:cxn>
                <a:cxn ang="0">
                  <a:pos x="T14" y="T15"/>
                </a:cxn>
              </a:cxnLst>
              <a:rect b="b" l="0" r="r" t="0"/>
              <a:pathLst>
                <a:path h="4" w="3">
                  <a:moveTo>
                    <a:pt x="2" y="0"/>
                  </a:moveTo>
                  <a:cubicBezTo>
                    <a:pt x="2" y="1"/>
                    <a:pt x="1" y="2"/>
                    <a:pt x="1" y="2"/>
                  </a:cubicBezTo>
                  <a:cubicBezTo>
                    <a:pt x="1" y="2"/>
                    <a:pt x="0" y="1"/>
                    <a:pt x="0" y="1"/>
                  </a:cubicBezTo>
                  <a:cubicBezTo>
                    <a:pt x="0" y="2"/>
                    <a:pt x="0" y="3"/>
                    <a:pt x="1" y="4"/>
                  </a:cubicBezTo>
                  <a:cubicBezTo>
                    <a:pt x="1" y="3"/>
                    <a:pt x="1" y="2"/>
                    <a:pt x="2" y="2"/>
                  </a:cubicBezTo>
                  <a:cubicBezTo>
                    <a:pt x="2" y="2"/>
                    <a:pt x="3" y="3"/>
                    <a:pt x="3" y="2"/>
                  </a:cubicBezTo>
                  <a:cubicBezTo>
                    <a:pt x="2" y="2"/>
                    <a:pt x="2" y="2"/>
                    <a:pt x="2" y="1"/>
                  </a:cubicBezTo>
                  <a:cubicBezTo>
                    <a:pt x="3" y="1"/>
                    <a:pt x="3" y="1"/>
                    <a:pt x="2"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3" name="Freeform 45"/>
            <p:cNvSpPr/>
            <p:nvPr/>
          </p:nvSpPr>
          <p:spPr bwMode="auto">
            <a:xfrm>
              <a:off x="3481" y="3657"/>
              <a:ext cx="14" cy="34"/>
            </a:xfrm>
            <a:custGeom>
              <a:gdLst>
                <a:gd fmla="*/ 2 w 6" name="T0"/>
                <a:gd fmla="*/ 5 h 12" name="T1"/>
                <a:gd fmla="*/ 1 w 6" name="T2"/>
                <a:gd fmla="*/ 3 h 12" name="T3"/>
                <a:gd fmla="*/ 2 w 6" name="T4"/>
                <a:gd fmla="*/ 0 h 12" name="T5"/>
                <a:gd fmla="*/ 0 w 6" name="T6"/>
                <a:gd fmla="*/ 1 h 12" name="T7"/>
                <a:gd fmla="*/ 1 w 6" name="T8"/>
                <a:gd fmla="*/ 8 h 12" name="T9"/>
                <a:gd fmla="*/ 2 w 6" name="T10"/>
                <a:gd fmla="*/ 11 h 12" name="T11"/>
                <a:gd fmla="*/ 6 w 6" name="T12"/>
                <a:gd fmla="*/ 12 h 12" name="T13"/>
                <a:gd fmla="*/ 2 w 6" name="T14"/>
                <a:gd fmla="*/ 5 h 12" name="T15"/>
              </a:gdLst>
              <a:cxnLst>
                <a:cxn ang="0">
                  <a:pos x="T0" y="T1"/>
                </a:cxn>
                <a:cxn ang="0">
                  <a:pos x="T2" y="T3"/>
                </a:cxn>
                <a:cxn ang="0">
                  <a:pos x="T4" y="T5"/>
                </a:cxn>
                <a:cxn ang="0">
                  <a:pos x="T6" y="T7"/>
                </a:cxn>
                <a:cxn ang="0">
                  <a:pos x="T8" y="T9"/>
                </a:cxn>
                <a:cxn ang="0">
                  <a:pos x="T10" y="T11"/>
                </a:cxn>
                <a:cxn ang="0">
                  <a:pos x="T12" y="T13"/>
                </a:cxn>
                <a:cxn ang="0">
                  <a:pos x="T14" y="T15"/>
                </a:cxn>
              </a:cxnLst>
              <a:rect b="b" l="0" r="r" t="0"/>
              <a:pathLst>
                <a:path h="12" w="6">
                  <a:moveTo>
                    <a:pt x="2" y="5"/>
                  </a:moveTo>
                  <a:cubicBezTo>
                    <a:pt x="2" y="3"/>
                    <a:pt x="4" y="1"/>
                    <a:pt x="1" y="3"/>
                  </a:cubicBezTo>
                  <a:cubicBezTo>
                    <a:pt x="0" y="1"/>
                    <a:pt x="5" y="1"/>
                    <a:pt x="2" y="0"/>
                  </a:cubicBezTo>
                  <a:cubicBezTo>
                    <a:pt x="2" y="1"/>
                    <a:pt x="0" y="1"/>
                    <a:pt x="0" y="1"/>
                  </a:cubicBezTo>
                  <a:cubicBezTo>
                    <a:pt x="0" y="3"/>
                    <a:pt x="0" y="6"/>
                    <a:pt x="1" y="8"/>
                  </a:cubicBezTo>
                  <a:cubicBezTo>
                    <a:pt x="1" y="9"/>
                    <a:pt x="1" y="11"/>
                    <a:pt x="2" y="11"/>
                  </a:cubicBezTo>
                  <a:cubicBezTo>
                    <a:pt x="3" y="10"/>
                    <a:pt x="4" y="10"/>
                    <a:pt x="6" y="12"/>
                  </a:cubicBezTo>
                  <a:cubicBezTo>
                    <a:pt x="6" y="8"/>
                    <a:pt x="3" y="8"/>
                    <a:pt x="2" y="5"/>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4" name="Freeform 46"/>
            <p:cNvSpPr>
              <a:spLocks noEditPoints="1"/>
            </p:cNvSpPr>
            <p:nvPr/>
          </p:nvSpPr>
          <p:spPr bwMode="auto">
            <a:xfrm>
              <a:off x="2862" y="3665"/>
              <a:ext cx="74" cy="26"/>
            </a:xfrm>
            <a:custGeom>
              <a:gdLst>
                <a:gd fmla="*/ 8 w 31" name="T0"/>
                <a:gd fmla="*/ 1 h 9" name="T1"/>
                <a:gd fmla="*/ 4 w 31" name="T2"/>
                <a:gd fmla="*/ 1 h 9" name="T3"/>
                <a:gd fmla="*/ 2 w 31" name="T4"/>
                <a:gd fmla="*/ 6 h 9" name="T5"/>
                <a:gd fmla="*/ 4 w 31" name="T6"/>
                <a:gd fmla="*/ 5 h 9" name="T7"/>
                <a:gd fmla="*/ 9 w 31" name="T8"/>
                <a:gd fmla="*/ 7 h 9" name="T9"/>
                <a:gd fmla="*/ 10 w 31" name="T10"/>
                <a:gd fmla="*/ 5 h 9" name="T11"/>
                <a:gd fmla="*/ 15 w 31" name="T12"/>
                <a:gd fmla="*/ 5 h 9" name="T13"/>
                <a:gd fmla="*/ 15 w 31" name="T14"/>
                <a:gd fmla="*/ 7 h 9" name="T15"/>
                <a:gd fmla="*/ 18 w 31" name="T16"/>
                <a:gd fmla="*/ 6 h 9" name="T17"/>
                <a:gd fmla="*/ 18 w 31" name="T18"/>
                <a:gd fmla="*/ 4 h 9" name="T19"/>
                <a:gd fmla="*/ 20 w 31" name="T20"/>
                <a:gd fmla="*/ 5 h 9" name="T21"/>
                <a:gd fmla="*/ 23 w 31" name="T22"/>
                <a:gd fmla="*/ 3 h 9" name="T23"/>
                <a:gd fmla="*/ 21 w 31" name="T24"/>
                <a:gd fmla="*/ 7 h 9" name="T25"/>
                <a:gd fmla="*/ 19 w 31" name="T26"/>
                <a:gd fmla="*/ 8 h 9" name="T27"/>
                <a:gd fmla="*/ 22 w 31" name="T28"/>
                <a:gd fmla="*/ 9 h 9" name="T29"/>
                <a:gd fmla="*/ 30 w 31" name="T30"/>
                <a:gd fmla="*/ 6 h 9" name="T31"/>
                <a:gd fmla="*/ 28 w 31" name="T32"/>
                <a:gd fmla="*/ 1 h 9" name="T33"/>
                <a:gd fmla="*/ 26 w 31" name="T34"/>
                <a:gd fmla="*/ 5 h 9" name="T35"/>
                <a:gd fmla="*/ 27 w 31" name="T36"/>
                <a:gd fmla="*/ 1 h 9" name="T37"/>
                <a:gd fmla="*/ 25 w 31" name="T38"/>
                <a:gd fmla="*/ 5 h 9" name="T39"/>
                <a:gd fmla="*/ 24 w 31" name="T40"/>
                <a:gd fmla="*/ 1 h 9" name="T41"/>
                <a:gd fmla="*/ 20 w 31" name="T42"/>
                <a:gd fmla="*/ 3 h 9" name="T43"/>
                <a:gd fmla="*/ 18 w 31" name="T44"/>
                <a:gd fmla="*/ 1 h 9" name="T45"/>
                <a:gd fmla="*/ 19 w 31" name="T46"/>
                <a:gd fmla="*/ 3 h 9" name="T47"/>
                <a:gd fmla="*/ 18 w 31" name="T48"/>
                <a:gd fmla="*/ 1 h 9" name="T49"/>
                <a:gd fmla="*/ 14 w 31" name="T50"/>
                <a:gd fmla="*/ 5 h 9" name="T51"/>
                <a:gd fmla="*/ 8 w 31" name="T52"/>
                <a:gd fmla="*/ 3 h 9" name="T53"/>
                <a:gd fmla="*/ 8 w 31" name="T54"/>
                <a:gd fmla="*/ 1 h 9" name="T55"/>
                <a:gd fmla="*/ 8 w 31" name="T56"/>
                <a:gd fmla="*/ 6 h 9" name="T57"/>
                <a:gd fmla="*/ 7 w 31" name="T58"/>
                <a:gd fmla="*/ 2 h 9" name="T59"/>
                <a:gd fmla="*/ 8 w 31" name="T60"/>
                <a:gd fmla="*/ 6 h 9" name="T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b="b" l="0" r="r" t="0"/>
              <a:pathLst>
                <a:path h="9" w="31">
                  <a:moveTo>
                    <a:pt x="8" y="1"/>
                  </a:moveTo>
                  <a:cubicBezTo>
                    <a:pt x="7" y="1"/>
                    <a:pt x="5" y="2"/>
                    <a:pt x="4" y="1"/>
                  </a:cubicBezTo>
                  <a:cubicBezTo>
                    <a:pt x="6" y="5"/>
                    <a:pt x="0" y="4"/>
                    <a:pt x="2" y="6"/>
                  </a:cubicBezTo>
                  <a:cubicBezTo>
                    <a:pt x="2" y="5"/>
                    <a:pt x="4" y="5"/>
                    <a:pt x="4" y="5"/>
                  </a:cubicBezTo>
                  <a:cubicBezTo>
                    <a:pt x="2" y="8"/>
                    <a:pt x="8" y="8"/>
                    <a:pt x="9" y="7"/>
                  </a:cubicBezTo>
                  <a:cubicBezTo>
                    <a:pt x="9" y="7"/>
                    <a:pt x="9" y="5"/>
                    <a:pt x="10" y="5"/>
                  </a:cubicBezTo>
                  <a:cubicBezTo>
                    <a:pt x="12" y="9"/>
                    <a:pt x="12" y="5"/>
                    <a:pt x="15" y="5"/>
                  </a:cubicBezTo>
                  <a:cubicBezTo>
                    <a:pt x="15" y="6"/>
                    <a:pt x="14" y="7"/>
                    <a:pt x="15" y="7"/>
                  </a:cubicBezTo>
                  <a:cubicBezTo>
                    <a:pt x="15" y="4"/>
                    <a:pt x="19" y="8"/>
                    <a:pt x="18" y="6"/>
                  </a:cubicBezTo>
                  <a:cubicBezTo>
                    <a:pt x="18" y="6"/>
                    <a:pt x="16" y="4"/>
                    <a:pt x="18" y="4"/>
                  </a:cubicBezTo>
                  <a:cubicBezTo>
                    <a:pt x="19" y="4"/>
                    <a:pt x="18" y="6"/>
                    <a:pt x="20" y="5"/>
                  </a:cubicBezTo>
                  <a:cubicBezTo>
                    <a:pt x="22" y="5"/>
                    <a:pt x="21" y="3"/>
                    <a:pt x="23" y="3"/>
                  </a:cubicBezTo>
                  <a:cubicBezTo>
                    <a:pt x="22" y="4"/>
                    <a:pt x="22" y="6"/>
                    <a:pt x="21" y="7"/>
                  </a:cubicBezTo>
                  <a:cubicBezTo>
                    <a:pt x="21" y="6"/>
                    <a:pt x="19" y="7"/>
                    <a:pt x="19" y="8"/>
                  </a:cubicBezTo>
                  <a:cubicBezTo>
                    <a:pt x="21" y="8"/>
                    <a:pt x="21" y="9"/>
                    <a:pt x="22" y="9"/>
                  </a:cubicBezTo>
                  <a:cubicBezTo>
                    <a:pt x="23" y="7"/>
                    <a:pt x="27" y="5"/>
                    <a:pt x="30" y="6"/>
                  </a:cubicBezTo>
                  <a:cubicBezTo>
                    <a:pt x="31" y="3"/>
                    <a:pt x="30" y="1"/>
                    <a:pt x="28" y="1"/>
                  </a:cubicBezTo>
                  <a:cubicBezTo>
                    <a:pt x="27" y="2"/>
                    <a:pt x="28" y="5"/>
                    <a:pt x="26" y="5"/>
                  </a:cubicBezTo>
                  <a:cubicBezTo>
                    <a:pt x="26" y="4"/>
                    <a:pt x="26" y="2"/>
                    <a:pt x="27" y="1"/>
                  </a:cubicBezTo>
                  <a:cubicBezTo>
                    <a:pt x="24" y="0"/>
                    <a:pt x="27" y="5"/>
                    <a:pt x="25" y="5"/>
                  </a:cubicBezTo>
                  <a:cubicBezTo>
                    <a:pt x="24" y="4"/>
                    <a:pt x="26" y="1"/>
                    <a:pt x="24" y="1"/>
                  </a:cubicBezTo>
                  <a:cubicBezTo>
                    <a:pt x="24" y="3"/>
                    <a:pt x="21" y="2"/>
                    <a:pt x="20" y="3"/>
                  </a:cubicBezTo>
                  <a:cubicBezTo>
                    <a:pt x="22" y="1"/>
                    <a:pt x="20" y="1"/>
                    <a:pt x="18" y="1"/>
                  </a:cubicBezTo>
                  <a:cubicBezTo>
                    <a:pt x="18" y="2"/>
                    <a:pt x="19" y="2"/>
                    <a:pt x="19" y="3"/>
                  </a:cubicBezTo>
                  <a:cubicBezTo>
                    <a:pt x="18" y="2"/>
                    <a:pt x="15" y="4"/>
                    <a:pt x="18" y="1"/>
                  </a:cubicBezTo>
                  <a:cubicBezTo>
                    <a:pt x="15" y="1"/>
                    <a:pt x="16" y="5"/>
                    <a:pt x="14" y="5"/>
                  </a:cubicBezTo>
                  <a:cubicBezTo>
                    <a:pt x="16" y="0"/>
                    <a:pt x="11" y="4"/>
                    <a:pt x="8" y="3"/>
                  </a:cubicBezTo>
                  <a:cubicBezTo>
                    <a:pt x="8" y="3"/>
                    <a:pt x="8" y="2"/>
                    <a:pt x="8" y="1"/>
                  </a:cubicBezTo>
                  <a:close/>
                  <a:moveTo>
                    <a:pt x="8" y="6"/>
                  </a:moveTo>
                  <a:cubicBezTo>
                    <a:pt x="7" y="7"/>
                    <a:pt x="3" y="2"/>
                    <a:pt x="7" y="2"/>
                  </a:cubicBezTo>
                  <a:cubicBezTo>
                    <a:pt x="4" y="4"/>
                    <a:pt x="9" y="5"/>
                    <a:pt x="8"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5" name="Freeform 47"/>
            <p:cNvSpPr/>
            <p:nvPr/>
          </p:nvSpPr>
          <p:spPr bwMode="auto">
            <a:xfrm>
              <a:off x="2667" y="3665"/>
              <a:ext cx="54" cy="32"/>
            </a:xfrm>
            <a:custGeom>
              <a:gdLst>
                <a:gd fmla="*/ 19 w 23" name="T0"/>
                <a:gd fmla="*/ 6 h 11" name="T1"/>
                <a:gd fmla="*/ 23 w 23" name="T2"/>
                <a:gd fmla="*/ 2 h 11" name="T3"/>
                <a:gd fmla="*/ 17 w 23" name="T4"/>
                <a:gd fmla="*/ 3 h 11" name="T5"/>
                <a:gd fmla="*/ 15 w 23" name="T6"/>
                <a:gd fmla="*/ 2 h 11" name="T7"/>
                <a:gd fmla="*/ 15 w 23" name="T8"/>
                <a:gd fmla="*/ 1 h 11" name="T9"/>
                <a:gd fmla="*/ 12 w 23" name="T10"/>
                <a:gd fmla="*/ 2 h 11" name="T11"/>
                <a:gd fmla="*/ 10 w 23" name="T12"/>
                <a:gd fmla="*/ 1 h 11" name="T13"/>
                <a:gd fmla="*/ 8 w 23" name="T14"/>
                <a:gd fmla="*/ 2 h 11" name="T15"/>
                <a:gd fmla="*/ 8 w 23" name="T16"/>
                <a:gd fmla="*/ 4 h 11" name="T17"/>
                <a:gd fmla="*/ 1 w 23" name="T18"/>
                <a:gd fmla="*/ 3 h 11" name="T19"/>
                <a:gd fmla="*/ 2 w 23" name="T20"/>
                <a:gd fmla="*/ 1 h 11" name="T21"/>
                <a:gd fmla="*/ 0 w 23" name="T22"/>
                <a:gd fmla="*/ 1 h 11" name="T23"/>
                <a:gd fmla="*/ 0 w 23" name="T24"/>
                <a:gd fmla="*/ 5 h 11" name="T25"/>
                <a:gd fmla="*/ 0 w 23" name="T26"/>
                <a:gd fmla="*/ 5 h 11" name="T27"/>
                <a:gd fmla="*/ 3 w 23" name="T28"/>
                <a:gd fmla="*/ 6 h 11" name="T29"/>
                <a:gd fmla="*/ 5 w 23" name="T30"/>
                <a:gd fmla="*/ 5 h 11" name="T31"/>
                <a:gd fmla="*/ 6 w 23" name="T32"/>
                <a:gd fmla="*/ 3 h 11" name="T33"/>
                <a:gd fmla="*/ 6 w 23" name="T34"/>
                <a:gd fmla="*/ 5 h 11" name="T35"/>
                <a:gd fmla="*/ 15 w 23" name="T36"/>
                <a:gd fmla="*/ 7 h 11" name="T37"/>
                <a:gd fmla="*/ 18 w 23" name="T38"/>
                <a:gd fmla="*/ 5 h 11" name="T39"/>
                <a:gd fmla="*/ 23 w 23" name="T40"/>
                <a:gd fmla="*/ 9 h 11" name="T41"/>
                <a:gd fmla="*/ 19 w 23" name="T42"/>
                <a:gd fmla="*/ 6 h 11" name="T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b="b" l="0" r="r" t="0"/>
              <a:pathLst>
                <a:path h="11" w="23">
                  <a:moveTo>
                    <a:pt x="19" y="6"/>
                  </a:moveTo>
                  <a:cubicBezTo>
                    <a:pt x="22" y="6"/>
                    <a:pt x="22" y="4"/>
                    <a:pt x="23" y="2"/>
                  </a:cubicBezTo>
                  <a:cubicBezTo>
                    <a:pt x="19" y="2"/>
                    <a:pt x="20" y="2"/>
                    <a:pt x="17" y="3"/>
                  </a:cubicBezTo>
                  <a:cubicBezTo>
                    <a:pt x="17" y="2"/>
                    <a:pt x="16" y="2"/>
                    <a:pt x="15" y="2"/>
                  </a:cubicBezTo>
                  <a:cubicBezTo>
                    <a:pt x="15" y="2"/>
                    <a:pt x="15" y="1"/>
                    <a:pt x="15" y="1"/>
                  </a:cubicBezTo>
                  <a:cubicBezTo>
                    <a:pt x="14" y="1"/>
                    <a:pt x="13" y="2"/>
                    <a:pt x="12" y="2"/>
                  </a:cubicBezTo>
                  <a:cubicBezTo>
                    <a:pt x="12" y="2"/>
                    <a:pt x="11" y="0"/>
                    <a:pt x="10" y="1"/>
                  </a:cubicBezTo>
                  <a:cubicBezTo>
                    <a:pt x="10" y="2"/>
                    <a:pt x="9" y="2"/>
                    <a:pt x="8" y="2"/>
                  </a:cubicBezTo>
                  <a:cubicBezTo>
                    <a:pt x="9" y="2"/>
                    <a:pt x="9" y="4"/>
                    <a:pt x="8" y="4"/>
                  </a:cubicBezTo>
                  <a:cubicBezTo>
                    <a:pt x="8" y="0"/>
                    <a:pt x="3" y="3"/>
                    <a:pt x="1" y="3"/>
                  </a:cubicBezTo>
                  <a:cubicBezTo>
                    <a:pt x="1" y="3"/>
                    <a:pt x="2" y="1"/>
                    <a:pt x="2" y="1"/>
                  </a:cubicBezTo>
                  <a:cubicBezTo>
                    <a:pt x="2" y="1"/>
                    <a:pt x="1" y="1"/>
                    <a:pt x="0" y="1"/>
                  </a:cubicBezTo>
                  <a:cubicBezTo>
                    <a:pt x="0" y="5"/>
                    <a:pt x="0" y="5"/>
                    <a:pt x="0" y="5"/>
                  </a:cubicBezTo>
                  <a:cubicBezTo>
                    <a:pt x="0" y="5"/>
                    <a:pt x="0" y="5"/>
                    <a:pt x="0" y="5"/>
                  </a:cubicBezTo>
                  <a:cubicBezTo>
                    <a:pt x="2" y="5"/>
                    <a:pt x="1" y="7"/>
                    <a:pt x="3" y="6"/>
                  </a:cubicBezTo>
                  <a:cubicBezTo>
                    <a:pt x="4" y="6"/>
                    <a:pt x="4" y="5"/>
                    <a:pt x="5" y="5"/>
                  </a:cubicBezTo>
                  <a:cubicBezTo>
                    <a:pt x="5" y="5"/>
                    <a:pt x="5" y="3"/>
                    <a:pt x="6" y="3"/>
                  </a:cubicBezTo>
                  <a:cubicBezTo>
                    <a:pt x="6" y="5"/>
                    <a:pt x="6" y="5"/>
                    <a:pt x="6" y="5"/>
                  </a:cubicBezTo>
                  <a:cubicBezTo>
                    <a:pt x="10" y="5"/>
                    <a:pt x="12" y="6"/>
                    <a:pt x="15" y="7"/>
                  </a:cubicBezTo>
                  <a:cubicBezTo>
                    <a:pt x="15" y="6"/>
                    <a:pt x="17" y="5"/>
                    <a:pt x="18" y="5"/>
                  </a:cubicBezTo>
                  <a:cubicBezTo>
                    <a:pt x="19" y="6"/>
                    <a:pt x="21" y="11"/>
                    <a:pt x="23" y="9"/>
                  </a:cubicBezTo>
                  <a:cubicBezTo>
                    <a:pt x="22" y="8"/>
                    <a:pt x="20" y="8"/>
                    <a:pt x="19"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6" name="Freeform 48"/>
            <p:cNvSpPr/>
            <p:nvPr/>
          </p:nvSpPr>
          <p:spPr bwMode="auto">
            <a:xfrm>
              <a:off x="2926" y="3685"/>
              <a:ext cx="7" cy="12"/>
            </a:xfrm>
            <a:custGeom>
              <a:gdLst>
                <a:gd fmla="*/ 2 w 3" name="T0"/>
                <a:gd fmla="*/ 2 h 4" name="T1"/>
                <a:gd fmla="*/ 2 w 3" name="T2"/>
                <a:gd fmla="*/ 3 h 4" name="T3"/>
                <a:gd fmla="*/ 0 w 3" name="T4"/>
                <a:gd fmla="*/ 1 h 4" name="T5"/>
                <a:gd fmla="*/ 0 w 3" name="T6"/>
                <a:gd fmla="*/ 3 h 4" name="T7"/>
                <a:gd fmla="*/ 2 w 3" name="T8"/>
                <a:gd fmla="*/ 4 h 4" name="T9"/>
                <a:gd fmla="*/ 2 w 3" name="T10"/>
                <a:gd fmla="*/ 2 h 4" name="T11"/>
              </a:gdLst>
              <a:cxnLst>
                <a:cxn ang="0">
                  <a:pos x="T0" y="T1"/>
                </a:cxn>
                <a:cxn ang="0">
                  <a:pos x="T2" y="T3"/>
                </a:cxn>
                <a:cxn ang="0">
                  <a:pos x="T4" y="T5"/>
                </a:cxn>
                <a:cxn ang="0">
                  <a:pos x="T6" y="T7"/>
                </a:cxn>
                <a:cxn ang="0">
                  <a:pos x="T8" y="T9"/>
                </a:cxn>
                <a:cxn ang="0">
                  <a:pos x="T10" y="T11"/>
                </a:cxn>
              </a:cxnLst>
              <a:rect b="b" l="0" r="r" t="0"/>
              <a:pathLst>
                <a:path h="4" w="3">
                  <a:moveTo>
                    <a:pt x="2" y="2"/>
                  </a:moveTo>
                  <a:cubicBezTo>
                    <a:pt x="2" y="3"/>
                    <a:pt x="2" y="3"/>
                    <a:pt x="2" y="3"/>
                  </a:cubicBezTo>
                  <a:cubicBezTo>
                    <a:pt x="2" y="2"/>
                    <a:pt x="2" y="0"/>
                    <a:pt x="0" y="1"/>
                  </a:cubicBezTo>
                  <a:cubicBezTo>
                    <a:pt x="0" y="2"/>
                    <a:pt x="0" y="2"/>
                    <a:pt x="0" y="3"/>
                  </a:cubicBezTo>
                  <a:cubicBezTo>
                    <a:pt x="1" y="3"/>
                    <a:pt x="2" y="4"/>
                    <a:pt x="2" y="4"/>
                  </a:cubicBezTo>
                  <a:cubicBezTo>
                    <a:pt x="3" y="4"/>
                    <a:pt x="3" y="0"/>
                    <a:pt x="2" y="2"/>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7" name="Freeform 49"/>
            <p:cNvSpPr/>
            <p:nvPr/>
          </p:nvSpPr>
          <p:spPr bwMode="auto">
            <a:xfrm>
              <a:off x="2795" y="3668"/>
              <a:ext cx="26" cy="20"/>
            </a:xfrm>
            <a:custGeom>
              <a:gdLst>
                <a:gd fmla="*/ 11 w 11" name="T0"/>
                <a:gd fmla="*/ 5 h 7" name="T1"/>
                <a:gd fmla="*/ 11 w 11" name="T2"/>
                <a:gd fmla="*/ 3 h 7" name="T3"/>
                <a:gd fmla="*/ 4 w 11" name="T4"/>
                <a:gd fmla="*/ 0 h 7" name="T5"/>
                <a:gd fmla="*/ 3 w 11" name="T6"/>
                <a:gd fmla="*/ 2 h 7" name="T7"/>
                <a:gd fmla="*/ 1 w 11" name="T8"/>
                <a:gd fmla="*/ 4 h 7" name="T9"/>
                <a:gd fmla="*/ 3 w 11" name="T10"/>
                <a:gd fmla="*/ 4 h 7" name="T11"/>
                <a:gd fmla="*/ 3 w 11" name="T12"/>
                <a:gd fmla="*/ 6 h 7" name="T13"/>
                <a:gd fmla="*/ 11 w 11" name="T14"/>
                <a:gd fmla="*/ 5 h 7" name="T15"/>
              </a:gdLst>
              <a:cxnLst>
                <a:cxn ang="0">
                  <a:pos x="T0" y="T1"/>
                </a:cxn>
                <a:cxn ang="0">
                  <a:pos x="T2" y="T3"/>
                </a:cxn>
                <a:cxn ang="0">
                  <a:pos x="T4" y="T5"/>
                </a:cxn>
                <a:cxn ang="0">
                  <a:pos x="T6" y="T7"/>
                </a:cxn>
                <a:cxn ang="0">
                  <a:pos x="T8" y="T9"/>
                </a:cxn>
                <a:cxn ang="0">
                  <a:pos x="T10" y="T11"/>
                </a:cxn>
                <a:cxn ang="0">
                  <a:pos x="T12" y="T13"/>
                </a:cxn>
                <a:cxn ang="0">
                  <a:pos x="T14" y="T15"/>
                </a:cxn>
              </a:cxnLst>
              <a:rect b="b" l="0" r="r" t="0"/>
              <a:pathLst>
                <a:path h="7" w="11">
                  <a:moveTo>
                    <a:pt x="11" y="5"/>
                  </a:moveTo>
                  <a:cubicBezTo>
                    <a:pt x="11" y="4"/>
                    <a:pt x="11" y="4"/>
                    <a:pt x="11" y="3"/>
                  </a:cubicBezTo>
                  <a:cubicBezTo>
                    <a:pt x="7" y="3"/>
                    <a:pt x="7" y="3"/>
                    <a:pt x="4" y="0"/>
                  </a:cubicBezTo>
                  <a:cubicBezTo>
                    <a:pt x="4" y="2"/>
                    <a:pt x="2" y="1"/>
                    <a:pt x="3" y="2"/>
                  </a:cubicBezTo>
                  <a:cubicBezTo>
                    <a:pt x="5" y="3"/>
                    <a:pt x="1" y="1"/>
                    <a:pt x="1" y="4"/>
                  </a:cubicBezTo>
                  <a:cubicBezTo>
                    <a:pt x="2" y="4"/>
                    <a:pt x="3" y="4"/>
                    <a:pt x="3" y="4"/>
                  </a:cubicBezTo>
                  <a:cubicBezTo>
                    <a:pt x="0" y="6"/>
                    <a:pt x="5" y="3"/>
                    <a:pt x="3" y="6"/>
                  </a:cubicBezTo>
                  <a:cubicBezTo>
                    <a:pt x="7" y="7"/>
                    <a:pt x="8" y="5"/>
                    <a:pt x="11" y="5"/>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8" name="Freeform 50"/>
            <p:cNvSpPr/>
            <p:nvPr/>
          </p:nvSpPr>
          <p:spPr bwMode="auto">
            <a:xfrm>
              <a:off x="2852" y="3671"/>
              <a:ext cx="7" cy="9"/>
            </a:xfrm>
            <a:custGeom>
              <a:gdLst>
                <a:gd fmla="*/ 3 w 3" name="T0"/>
                <a:gd fmla="*/ 0 h 3" name="T1"/>
                <a:gd fmla="*/ 1 w 3" name="T2"/>
                <a:gd fmla="*/ 0 h 3" name="T3"/>
                <a:gd fmla="*/ 0 w 3" name="T4"/>
                <a:gd fmla="*/ 3 h 3" name="T5"/>
                <a:gd fmla="*/ 2 w 3" name="T6"/>
                <a:gd fmla="*/ 3 h 3" name="T7"/>
                <a:gd fmla="*/ 3 w 3" name="T8"/>
                <a:gd fmla="*/ 0 h 3" name="T9"/>
              </a:gdLst>
              <a:cxnLst>
                <a:cxn ang="0">
                  <a:pos x="T0" y="T1"/>
                </a:cxn>
                <a:cxn ang="0">
                  <a:pos x="T2" y="T3"/>
                </a:cxn>
                <a:cxn ang="0">
                  <a:pos x="T4" y="T5"/>
                </a:cxn>
                <a:cxn ang="0">
                  <a:pos x="T6" y="T7"/>
                </a:cxn>
                <a:cxn ang="0">
                  <a:pos x="T8" y="T9"/>
                </a:cxn>
              </a:cxnLst>
              <a:rect b="b" l="0" r="r" t="0"/>
              <a:pathLst>
                <a:path h="3" w="3">
                  <a:moveTo>
                    <a:pt x="3" y="0"/>
                  </a:moveTo>
                  <a:cubicBezTo>
                    <a:pt x="2" y="0"/>
                    <a:pt x="1" y="0"/>
                    <a:pt x="1" y="0"/>
                  </a:cubicBezTo>
                  <a:cubicBezTo>
                    <a:pt x="1" y="1"/>
                    <a:pt x="0" y="1"/>
                    <a:pt x="0" y="3"/>
                  </a:cubicBezTo>
                  <a:cubicBezTo>
                    <a:pt x="1" y="3"/>
                    <a:pt x="1" y="3"/>
                    <a:pt x="2" y="3"/>
                  </a:cubicBezTo>
                  <a:cubicBezTo>
                    <a:pt x="2" y="2"/>
                    <a:pt x="3" y="2"/>
                    <a:pt x="3"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49" name="Freeform 51"/>
            <p:cNvSpPr/>
            <p:nvPr/>
          </p:nvSpPr>
          <p:spPr bwMode="auto">
            <a:xfrm>
              <a:off x="2821" y="3668"/>
              <a:ext cx="46" cy="26"/>
            </a:xfrm>
            <a:custGeom>
              <a:gdLst>
                <a:gd fmla="*/ 16 w 19" name="T0"/>
                <a:gd fmla="*/ 6 h 9" name="T1"/>
                <a:gd fmla="*/ 18 w 19" name="T2"/>
                <a:gd fmla="*/ 2 h 9" name="T3"/>
                <a:gd fmla="*/ 16 w 19" name="T4"/>
                <a:gd fmla="*/ 4 h 9" name="T5"/>
                <a:gd fmla="*/ 10 w 19" name="T6"/>
                <a:gd fmla="*/ 0 h 9" name="T7"/>
                <a:gd fmla="*/ 6 w 19" name="T8"/>
                <a:gd fmla="*/ 1 h 9" name="T9"/>
                <a:gd fmla="*/ 3 w 19" name="T10"/>
                <a:gd fmla="*/ 2 h 9" name="T11"/>
                <a:gd fmla="*/ 0 w 19" name="T12"/>
                <a:gd fmla="*/ 1 h 9" name="T13"/>
                <a:gd fmla="*/ 0 w 19" name="T14"/>
                <a:gd fmla="*/ 5 h 9" name="T15"/>
                <a:gd fmla="*/ 5 w 19" name="T16"/>
                <a:gd fmla="*/ 4 h 9" name="T17"/>
                <a:gd fmla="*/ 7 w 19" name="T18"/>
                <a:gd fmla="*/ 8 h 9" name="T19"/>
                <a:gd fmla="*/ 10 w 19" name="T20"/>
                <a:gd fmla="*/ 8 h 9" name="T21"/>
                <a:gd fmla="*/ 11 w 19" name="T22"/>
                <a:gd fmla="*/ 4 h 9" name="T23"/>
                <a:gd fmla="*/ 14 w 19" name="T24"/>
                <a:gd fmla="*/ 8 h 9" name="T25"/>
                <a:gd fmla="*/ 15 w 19" name="T26"/>
                <a:gd fmla="*/ 9 h 9" name="T27"/>
                <a:gd fmla="*/ 16 w 19" name="T28"/>
                <a:gd fmla="*/ 6 h 9" name="T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b="b" l="0" r="r" t="0"/>
              <a:pathLst>
                <a:path h="9" w="19">
                  <a:moveTo>
                    <a:pt x="16" y="6"/>
                  </a:moveTo>
                  <a:cubicBezTo>
                    <a:pt x="19" y="6"/>
                    <a:pt x="17" y="3"/>
                    <a:pt x="18" y="2"/>
                  </a:cubicBezTo>
                  <a:cubicBezTo>
                    <a:pt x="15" y="1"/>
                    <a:pt x="17" y="5"/>
                    <a:pt x="16" y="4"/>
                  </a:cubicBezTo>
                  <a:cubicBezTo>
                    <a:pt x="13" y="6"/>
                    <a:pt x="11" y="2"/>
                    <a:pt x="10" y="0"/>
                  </a:cubicBezTo>
                  <a:cubicBezTo>
                    <a:pt x="7" y="1"/>
                    <a:pt x="7" y="0"/>
                    <a:pt x="6" y="1"/>
                  </a:cubicBezTo>
                  <a:cubicBezTo>
                    <a:pt x="6" y="2"/>
                    <a:pt x="3" y="2"/>
                    <a:pt x="3" y="2"/>
                  </a:cubicBezTo>
                  <a:cubicBezTo>
                    <a:pt x="2" y="2"/>
                    <a:pt x="1" y="2"/>
                    <a:pt x="0" y="1"/>
                  </a:cubicBezTo>
                  <a:cubicBezTo>
                    <a:pt x="0" y="3"/>
                    <a:pt x="0" y="4"/>
                    <a:pt x="0" y="5"/>
                  </a:cubicBezTo>
                  <a:cubicBezTo>
                    <a:pt x="3" y="6"/>
                    <a:pt x="4" y="4"/>
                    <a:pt x="5" y="4"/>
                  </a:cubicBezTo>
                  <a:cubicBezTo>
                    <a:pt x="6" y="6"/>
                    <a:pt x="5" y="6"/>
                    <a:pt x="7" y="8"/>
                  </a:cubicBezTo>
                  <a:cubicBezTo>
                    <a:pt x="9" y="8"/>
                    <a:pt x="8" y="6"/>
                    <a:pt x="10" y="8"/>
                  </a:cubicBezTo>
                  <a:cubicBezTo>
                    <a:pt x="10" y="5"/>
                    <a:pt x="10" y="4"/>
                    <a:pt x="11" y="4"/>
                  </a:cubicBezTo>
                  <a:cubicBezTo>
                    <a:pt x="11" y="6"/>
                    <a:pt x="14" y="6"/>
                    <a:pt x="14" y="8"/>
                  </a:cubicBezTo>
                  <a:cubicBezTo>
                    <a:pt x="14" y="9"/>
                    <a:pt x="14" y="9"/>
                    <a:pt x="15" y="9"/>
                  </a:cubicBezTo>
                  <a:cubicBezTo>
                    <a:pt x="15" y="8"/>
                    <a:pt x="14" y="6"/>
                    <a:pt x="16"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0" name="Freeform 52"/>
            <p:cNvSpPr/>
            <p:nvPr/>
          </p:nvSpPr>
          <p:spPr bwMode="auto">
            <a:xfrm>
              <a:off x="2762" y="3665"/>
              <a:ext cx="33" cy="26"/>
            </a:xfrm>
            <a:custGeom>
              <a:gdLst>
                <a:gd fmla="*/ 14 w 14" name="T0"/>
                <a:gd fmla="*/ 5 h 9" name="T1"/>
                <a:gd fmla="*/ 11 w 14" name="T2"/>
                <a:gd fmla="*/ 3 h 9" name="T3"/>
                <a:gd fmla="*/ 10 w 14" name="T4"/>
                <a:gd fmla="*/ 5 h 9" name="T5"/>
                <a:gd fmla="*/ 8 w 14" name="T6"/>
                <a:gd fmla="*/ 2 h 9" name="T7"/>
                <a:gd fmla="*/ 5 w 14" name="T8"/>
                <a:gd fmla="*/ 5 h 9" name="T9"/>
                <a:gd fmla="*/ 5 w 14" name="T10"/>
                <a:gd fmla="*/ 5 h 9" name="T11"/>
                <a:gd fmla="*/ 6 w 14" name="T12"/>
                <a:gd fmla="*/ 2 h 9" name="T13"/>
                <a:gd fmla="*/ 2 w 14" name="T14"/>
                <a:gd fmla="*/ 5 h 9" name="T15"/>
                <a:gd fmla="*/ 0 w 14" name="T16"/>
                <a:gd fmla="*/ 3 h 9" name="T17"/>
                <a:gd fmla="*/ 1 w 14" name="T18"/>
                <a:gd fmla="*/ 7 h 9" name="T19"/>
                <a:gd fmla="*/ 5 w 14" name="T20"/>
                <a:gd fmla="*/ 8 h 9" name="T21"/>
                <a:gd fmla="*/ 9 w 14" name="T22"/>
                <a:gd fmla="*/ 6 h 9" name="T23"/>
                <a:gd fmla="*/ 10 w 14" name="T24"/>
                <a:gd fmla="*/ 8 h 9" name="T25"/>
                <a:gd fmla="*/ 14 w 14" name="T26"/>
                <a:gd fmla="*/ 6 h 9" name="T27"/>
                <a:gd fmla="*/ 14 w 14" name="T28"/>
                <a:gd fmla="*/ 5 h 9" name="T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b="b" l="0" r="r" t="0"/>
              <a:pathLst>
                <a:path h="9" w="14">
                  <a:moveTo>
                    <a:pt x="14" y="5"/>
                  </a:moveTo>
                  <a:cubicBezTo>
                    <a:pt x="13" y="4"/>
                    <a:pt x="12" y="0"/>
                    <a:pt x="11" y="3"/>
                  </a:cubicBezTo>
                  <a:cubicBezTo>
                    <a:pt x="13" y="3"/>
                    <a:pt x="11" y="6"/>
                    <a:pt x="10" y="5"/>
                  </a:cubicBezTo>
                  <a:cubicBezTo>
                    <a:pt x="11" y="3"/>
                    <a:pt x="9" y="3"/>
                    <a:pt x="8" y="2"/>
                  </a:cubicBezTo>
                  <a:cubicBezTo>
                    <a:pt x="8" y="4"/>
                    <a:pt x="5" y="3"/>
                    <a:pt x="5" y="5"/>
                  </a:cubicBezTo>
                  <a:cubicBezTo>
                    <a:pt x="5" y="5"/>
                    <a:pt x="6" y="5"/>
                    <a:pt x="5" y="5"/>
                  </a:cubicBezTo>
                  <a:cubicBezTo>
                    <a:pt x="2" y="5"/>
                    <a:pt x="6" y="3"/>
                    <a:pt x="6" y="2"/>
                  </a:cubicBezTo>
                  <a:cubicBezTo>
                    <a:pt x="3" y="1"/>
                    <a:pt x="4" y="5"/>
                    <a:pt x="2" y="5"/>
                  </a:cubicBezTo>
                  <a:cubicBezTo>
                    <a:pt x="3" y="3"/>
                    <a:pt x="0" y="1"/>
                    <a:pt x="0" y="3"/>
                  </a:cubicBezTo>
                  <a:cubicBezTo>
                    <a:pt x="1" y="4"/>
                    <a:pt x="0" y="5"/>
                    <a:pt x="1" y="7"/>
                  </a:cubicBezTo>
                  <a:cubicBezTo>
                    <a:pt x="3" y="7"/>
                    <a:pt x="4" y="7"/>
                    <a:pt x="5" y="8"/>
                  </a:cubicBezTo>
                  <a:cubicBezTo>
                    <a:pt x="4" y="5"/>
                    <a:pt x="7" y="7"/>
                    <a:pt x="9" y="6"/>
                  </a:cubicBezTo>
                  <a:cubicBezTo>
                    <a:pt x="9" y="7"/>
                    <a:pt x="9" y="8"/>
                    <a:pt x="10" y="8"/>
                  </a:cubicBezTo>
                  <a:cubicBezTo>
                    <a:pt x="9" y="4"/>
                    <a:pt x="13" y="9"/>
                    <a:pt x="14" y="6"/>
                  </a:cubicBezTo>
                  <a:cubicBezTo>
                    <a:pt x="12" y="6"/>
                    <a:pt x="14" y="5"/>
                    <a:pt x="14" y="5"/>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1" name="Freeform 53"/>
            <p:cNvSpPr/>
            <p:nvPr/>
          </p:nvSpPr>
          <p:spPr bwMode="auto">
            <a:xfrm>
              <a:off x="2890" y="3688"/>
              <a:ext cx="7" cy="6"/>
            </a:xfrm>
            <a:custGeom>
              <a:gdLst>
                <a:gd fmla="*/ 2 w 3" name="T0"/>
                <a:gd fmla="*/ 1 h 2" name="T1"/>
                <a:gd fmla="*/ 1 w 3" name="T2"/>
                <a:gd fmla="*/ 1 h 2" name="T3"/>
                <a:gd fmla="*/ 0 w 3" name="T4"/>
                <a:gd fmla="*/ 1 h 2" name="T5"/>
                <a:gd fmla="*/ 2 w 3" name="T6"/>
                <a:gd fmla="*/ 2 h 2" name="T7"/>
                <a:gd fmla="*/ 3 w 3" name="T8"/>
                <a:gd fmla="*/ 1 h 2" name="T9"/>
                <a:gd fmla="*/ 2 w 3" name="T10"/>
                <a:gd fmla="*/ 1 h 2" name="T11"/>
              </a:gdLst>
              <a:cxnLst>
                <a:cxn ang="0">
                  <a:pos x="T0" y="T1"/>
                </a:cxn>
                <a:cxn ang="0">
                  <a:pos x="T2" y="T3"/>
                </a:cxn>
                <a:cxn ang="0">
                  <a:pos x="T4" y="T5"/>
                </a:cxn>
                <a:cxn ang="0">
                  <a:pos x="T6" y="T7"/>
                </a:cxn>
                <a:cxn ang="0">
                  <a:pos x="T8" y="T9"/>
                </a:cxn>
                <a:cxn ang="0">
                  <a:pos x="T10" y="T11"/>
                </a:cxn>
              </a:cxnLst>
              <a:rect b="b" l="0" r="r" t="0"/>
              <a:pathLst>
                <a:path h="2" w="3">
                  <a:moveTo>
                    <a:pt x="2" y="1"/>
                  </a:moveTo>
                  <a:cubicBezTo>
                    <a:pt x="1" y="0"/>
                    <a:pt x="2" y="0"/>
                    <a:pt x="1" y="1"/>
                  </a:cubicBezTo>
                  <a:cubicBezTo>
                    <a:pt x="1" y="1"/>
                    <a:pt x="0" y="1"/>
                    <a:pt x="0" y="1"/>
                  </a:cubicBezTo>
                  <a:cubicBezTo>
                    <a:pt x="0" y="1"/>
                    <a:pt x="3" y="2"/>
                    <a:pt x="2" y="2"/>
                  </a:cubicBezTo>
                  <a:cubicBezTo>
                    <a:pt x="2" y="2"/>
                    <a:pt x="3" y="1"/>
                    <a:pt x="3" y="1"/>
                  </a:cubicBezTo>
                  <a:cubicBezTo>
                    <a:pt x="3" y="0"/>
                    <a:pt x="2" y="1"/>
                    <a:pt x="2"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2" name="Freeform 54"/>
            <p:cNvSpPr/>
            <p:nvPr/>
          </p:nvSpPr>
          <p:spPr bwMode="auto">
            <a:xfrm>
              <a:off x="2817" y="3682"/>
              <a:ext cx="4" cy="12"/>
            </a:xfrm>
            <a:custGeom>
              <a:gdLst>
                <a:gd fmla="*/ 2 w 2" name="T0"/>
                <a:gd fmla="*/ 4 h 4" name="T1"/>
                <a:gd fmla="*/ 2 w 2" name="T2"/>
                <a:gd fmla="*/ 2 h 4" name="T3"/>
                <a:gd fmla="*/ 0 w 2" name="T4"/>
                <a:gd fmla="*/ 2 h 4" name="T5"/>
                <a:gd fmla="*/ 2 w 2" name="T6"/>
                <a:gd fmla="*/ 4 h 4" name="T7"/>
              </a:gdLst>
              <a:cxnLst>
                <a:cxn ang="0">
                  <a:pos x="T0" y="T1"/>
                </a:cxn>
                <a:cxn ang="0">
                  <a:pos x="T2" y="T3"/>
                </a:cxn>
                <a:cxn ang="0">
                  <a:pos x="T4" y="T5"/>
                </a:cxn>
                <a:cxn ang="0">
                  <a:pos x="T6" y="T7"/>
                </a:cxn>
              </a:cxnLst>
              <a:rect b="b" l="0" r="r" t="0"/>
              <a:pathLst>
                <a:path h="4" w="2">
                  <a:moveTo>
                    <a:pt x="2" y="4"/>
                  </a:moveTo>
                  <a:cubicBezTo>
                    <a:pt x="2" y="3"/>
                    <a:pt x="2" y="2"/>
                    <a:pt x="2" y="2"/>
                  </a:cubicBezTo>
                  <a:cubicBezTo>
                    <a:pt x="1" y="2"/>
                    <a:pt x="1" y="0"/>
                    <a:pt x="0" y="2"/>
                  </a:cubicBezTo>
                  <a:cubicBezTo>
                    <a:pt x="1" y="2"/>
                    <a:pt x="0" y="4"/>
                    <a:pt x="2" y="4"/>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3" name="Freeform 55"/>
            <p:cNvSpPr/>
            <p:nvPr/>
          </p:nvSpPr>
          <p:spPr bwMode="auto">
            <a:xfrm>
              <a:off x="2738" y="3685"/>
              <a:ext cx="14" cy="12"/>
            </a:xfrm>
            <a:custGeom>
              <a:gdLst>
                <a:gd fmla="*/ 4 w 6" name="T0"/>
                <a:gd fmla="*/ 1 h 4" name="T1"/>
                <a:gd fmla="*/ 3 w 6" name="T2"/>
                <a:gd fmla="*/ 3 h 4" name="T3"/>
                <a:gd fmla="*/ 6 w 6" name="T4"/>
                <a:gd fmla="*/ 1 h 4" name="T5"/>
                <a:gd fmla="*/ 4 w 6" name="T6"/>
                <a:gd fmla="*/ 1 h 4" name="T7"/>
              </a:gdLst>
              <a:cxnLst>
                <a:cxn ang="0">
                  <a:pos x="T0" y="T1"/>
                </a:cxn>
                <a:cxn ang="0">
                  <a:pos x="T2" y="T3"/>
                </a:cxn>
                <a:cxn ang="0">
                  <a:pos x="T4" y="T5"/>
                </a:cxn>
                <a:cxn ang="0">
                  <a:pos x="T6" y="T7"/>
                </a:cxn>
              </a:cxnLst>
              <a:rect b="b" l="0" r="r" t="0"/>
              <a:pathLst>
                <a:path h="4" w="6">
                  <a:moveTo>
                    <a:pt x="4" y="1"/>
                  </a:moveTo>
                  <a:cubicBezTo>
                    <a:pt x="3" y="0"/>
                    <a:pt x="0" y="4"/>
                    <a:pt x="3" y="3"/>
                  </a:cubicBezTo>
                  <a:cubicBezTo>
                    <a:pt x="3" y="2"/>
                    <a:pt x="6" y="2"/>
                    <a:pt x="6" y="1"/>
                  </a:cubicBezTo>
                  <a:cubicBezTo>
                    <a:pt x="4" y="1"/>
                    <a:pt x="4" y="2"/>
                    <a:pt x="4"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54" name="Freeform 56"/>
            <p:cNvSpPr/>
            <p:nvPr/>
          </p:nvSpPr>
          <p:spPr bwMode="auto">
            <a:xfrm>
              <a:off x="2721" y="3668"/>
              <a:ext cx="41" cy="23"/>
            </a:xfrm>
            <a:custGeom>
              <a:gdLst>
                <a:gd fmla="*/ 17 w 17" name="T0"/>
                <a:gd fmla="*/ 4 h 8" name="T1"/>
                <a:gd fmla="*/ 15 w 17" name="T2"/>
                <a:gd fmla="*/ 1 h 8" name="T3"/>
                <a:gd fmla="*/ 10 w 17" name="T4"/>
                <a:gd fmla="*/ 3 h 8" name="T5"/>
                <a:gd fmla="*/ 7 w 17" name="T6"/>
                <a:gd fmla="*/ 2 h 8" name="T7"/>
                <a:gd fmla="*/ 4 w 17" name="T8"/>
                <a:gd fmla="*/ 4 h 8" name="T9"/>
                <a:gd fmla="*/ 5 w 17" name="T10"/>
                <a:gd fmla="*/ 0 h 8" name="T11"/>
                <a:gd fmla="*/ 1 w 17" name="T12"/>
                <a:gd fmla="*/ 1 h 8" name="T13"/>
                <a:gd fmla="*/ 0 w 17" name="T14"/>
                <a:gd fmla="*/ 4 h 8" name="T15"/>
                <a:gd fmla="*/ 4 w 17" name="T16"/>
                <a:gd fmla="*/ 5 h 8" name="T17"/>
                <a:gd fmla="*/ 6 w 17" name="T18"/>
                <a:gd fmla="*/ 5 h 8" name="T19"/>
                <a:gd fmla="*/ 8 w 17" name="T20"/>
                <a:gd fmla="*/ 4 h 8" name="T21"/>
                <a:gd fmla="*/ 11 w 17" name="T22"/>
                <a:gd fmla="*/ 4 h 8" name="T23"/>
                <a:gd fmla="*/ 17 w 17" name="T24"/>
                <a:gd fmla="*/ 4 h 8"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8" w="17">
                  <a:moveTo>
                    <a:pt x="17" y="4"/>
                  </a:moveTo>
                  <a:cubicBezTo>
                    <a:pt x="16" y="4"/>
                    <a:pt x="14" y="4"/>
                    <a:pt x="15" y="1"/>
                  </a:cubicBezTo>
                  <a:cubicBezTo>
                    <a:pt x="12" y="2"/>
                    <a:pt x="12" y="3"/>
                    <a:pt x="10" y="3"/>
                  </a:cubicBezTo>
                  <a:cubicBezTo>
                    <a:pt x="8" y="3"/>
                    <a:pt x="7" y="2"/>
                    <a:pt x="7" y="2"/>
                  </a:cubicBezTo>
                  <a:cubicBezTo>
                    <a:pt x="5" y="2"/>
                    <a:pt x="8" y="5"/>
                    <a:pt x="4" y="4"/>
                  </a:cubicBezTo>
                  <a:cubicBezTo>
                    <a:pt x="4" y="3"/>
                    <a:pt x="8" y="1"/>
                    <a:pt x="5" y="0"/>
                  </a:cubicBezTo>
                  <a:cubicBezTo>
                    <a:pt x="5" y="2"/>
                    <a:pt x="2" y="1"/>
                    <a:pt x="1" y="1"/>
                  </a:cubicBezTo>
                  <a:cubicBezTo>
                    <a:pt x="1" y="3"/>
                    <a:pt x="0" y="3"/>
                    <a:pt x="0" y="4"/>
                  </a:cubicBezTo>
                  <a:cubicBezTo>
                    <a:pt x="3" y="2"/>
                    <a:pt x="3" y="8"/>
                    <a:pt x="4" y="5"/>
                  </a:cubicBezTo>
                  <a:cubicBezTo>
                    <a:pt x="2" y="4"/>
                    <a:pt x="5" y="5"/>
                    <a:pt x="6" y="5"/>
                  </a:cubicBezTo>
                  <a:cubicBezTo>
                    <a:pt x="7" y="5"/>
                    <a:pt x="7" y="4"/>
                    <a:pt x="8" y="4"/>
                  </a:cubicBezTo>
                  <a:cubicBezTo>
                    <a:pt x="10" y="4"/>
                    <a:pt x="10" y="5"/>
                    <a:pt x="11" y="4"/>
                  </a:cubicBezTo>
                  <a:cubicBezTo>
                    <a:pt x="13" y="2"/>
                    <a:pt x="17" y="8"/>
                    <a:pt x="17" y="4"/>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grpSp>
      <p:sp>
        <p:nvSpPr>
          <p:cNvPr id="55" name="同心圆 54"/>
          <p:cNvSpPr/>
          <p:nvPr/>
        </p:nvSpPr>
        <p:spPr>
          <a:xfrm>
            <a:off x="1133492" y="2631327"/>
            <a:ext cx="1674448" cy="1669993"/>
          </a:xfrm>
          <a:prstGeom prst="donut">
            <a:avLst>
              <a:gd fmla="val 8049" name="adj"/>
            </a:avLst>
          </a:prstGeom>
          <a:blipFill dpi="0"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56" name="椭圆 55"/>
          <p:cNvSpPr/>
          <p:nvPr/>
        </p:nvSpPr>
        <p:spPr>
          <a:xfrm>
            <a:off x="3320803" y="3095247"/>
            <a:ext cx="732069" cy="705836"/>
          </a:xfrm>
          <a:prstGeom prst="ellipse">
            <a:avLst/>
          </a:prstGeom>
          <a:blipFill dpi="0"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7" name="椭圆 56"/>
          <p:cNvSpPr/>
          <p:nvPr/>
        </p:nvSpPr>
        <p:spPr>
          <a:xfrm>
            <a:off x="4537778" y="3095247"/>
            <a:ext cx="732069" cy="705836"/>
          </a:xfrm>
          <a:prstGeom prst="ellipse">
            <a:avLst/>
          </a:prstGeom>
          <a:blipFill dpi="0"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8" name="同心圆 57"/>
          <p:cNvSpPr/>
          <p:nvPr/>
        </p:nvSpPr>
        <p:spPr>
          <a:xfrm>
            <a:off x="5694113" y="2604915"/>
            <a:ext cx="1674448" cy="1669993"/>
          </a:xfrm>
          <a:prstGeom prst="donut">
            <a:avLst>
              <a:gd fmla="val 8049" name="adj"/>
            </a:avLst>
          </a:prstGeom>
          <a:blipFill dpi="0"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59" name="椭圆 58"/>
          <p:cNvSpPr/>
          <p:nvPr/>
        </p:nvSpPr>
        <p:spPr>
          <a:xfrm>
            <a:off x="7881424" y="3068835"/>
            <a:ext cx="732069" cy="705836"/>
          </a:xfrm>
          <a:prstGeom prst="ellipse">
            <a:avLst/>
          </a:prstGeom>
          <a:blipFill dpi="0"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0" name="椭圆 59"/>
          <p:cNvSpPr/>
          <p:nvPr/>
        </p:nvSpPr>
        <p:spPr>
          <a:xfrm>
            <a:off x="9098399" y="3068835"/>
            <a:ext cx="732069" cy="705836"/>
          </a:xfrm>
          <a:prstGeom prst="ellipse">
            <a:avLst/>
          </a:prstGeom>
          <a:blipFill dpi="0"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1" name="等腰三角形 60"/>
          <p:cNvSpPr/>
          <p:nvPr/>
        </p:nvSpPr>
        <p:spPr>
          <a:xfrm rot="5400000">
            <a:off x="10334247" y="3064311"/>
            <a:ext cx="791156" cy="682388"/>
          </a:xfrm>
          <a:prstGeom prst="triangle">
            <a:avLst/>
          </a:prstGeom>
          <a:blipFill dpi="0"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62" name="Group 4"/>
          <p:cNvGrpSpPr>
            <a:grpSpLocks noChangeAspect="1"/>
          </p:cNvGrpSpPr>
          <p:nvPr/>
        </p:nvGrpSpPr>
        <p:grpSpPr>
          <a:xfrm flipV="1">
            <a:off x="7376715" y="3378685"/>
            <a:ext cx="3012644" cy="135691"/>
            <a:chOff x="2667" y="3648"/>
            <a:chExt cx="959" cy="49"/>
          </a:xfrm>
          <a:blipFill>
            <a:blip r:embed="rId3"/>
            <a:stretch>
              <a:fillRect/>
            </a:stretch>
          </a:blipFill>
        </p:grpSpPr>
        <p:sp>
          <p:nvSpPr>
            <p:cNvPr id="63" name="Freeform 5"/>
            <p:cNvSpPr/>
            <p:nvPr/>
          </p:nvSpPr>
          <p:spPr bwMode="auto">
            <a:xfrm>
              <a:off x="3262" y="3659"/>
              <a:ext cx="33" cy="38"/>
            </a:xfrm>
            <a:custGeom>
              <a:gdLst>
                <a:gd fmla="*/ 14 w 14" name="T0"/>
                <a:gd fmla="*/ 3 h 13" name="T1"/>
                <a:gd fmla="*/ 8 w 14" name="T2"/>
                <a:gd fmla="*/ 3 h 13" name="T3"/>
                <a:gd fmla="*/ 6 w 14" name="T4"/>
                <a:gd fmla="*/ 0 h 13" name="T5"/>
                <a:gd fmla="*/ 4 w 14" name="T6"/>
                <a:gd fmla="*/ 0 h 13" name="T7"/>
                <a:gd fmla="*/ 4 w 14" name="T8"/>
                <a:gd fmla="*/ 0 h 13" name="T9"/>
                <a:gd fmla="*/ 3 w 14" name="T10"/>
                <a:gd fmla="*/ 3 h 13" name="T11"/>
                <a:gd fmla="*/ 0 w 14" name="T12"/>
                <a:gd fmla="*/ 2 h 13" name="T13"/>
                <a:gd fmla="*/ 3 w 14" name="T14"/>
                <a:gd fmla="*/ 7 h 13" name="T15"/>
                <a:gd fmla="*/ 1 w 14" name="T16"/>
                <a:gd fmla="*/ 7 h 13" name="T17"/>
                <a:gd fmla="*/ 3 w 14" name="T18"/>
                <a:gd fmla="*/ 11 h 13" name="T19"/>
                <a:gd fmla="*/ 5 w 14" name="T20"/>
                <a:gd fmla="*/ 7 h 13" name="T21"/>
                <a:gd fmla="*/ 5 w 14" name="T22"/>
                <a:gd fmla="*/ 9 h 13" name="T23"/>
                <a:gd fmla="*/ 7 w 14" name="T24"/>
                <a:gd fmla="*/ 10 h 13" name="T25"/>
                <a:gd fmla="*/ 7 w 14" name="T26"/>
                <a:gd fmla="*/ 8 h 13" name="T27"/>
                <a:gd fmla="*/ 11 w 14" name="T28"/>
                <a:gd fmla="*/ 11 h 13" name="T29"/>
                <a:gd fmla="*/ 10 w 14" name="T30"/>
                <a:gd fmla="*/ 8 h 13" name="T31"/>
                <a:gd fmla="*/ 6 w 14" name="T32"/>
                <a:gd fmla="*/ 6 h 13" name="T33"/>
                <a:gd fmla="*/ 7 w 14" name="T34"/>
                <a:gd fmla="*/ 3 h 13" name="T35"/>
                <a:gd fmla="*/ 11 w 14" name="T36"/>
                <a:gd fmla="*/ 7 h 13" name="T37"/>
                <a:gd fmla="*/ 13 w 14" name="T38"/>
                <a:gd fmla="*/ 8 h 13" name="T39"/>
                <a:gd fmla="*/ 13 w 14" name="T40"/>
                <a:gd fmla="*/ 6 h 13" name="T41"/>
                <a:gd fmla="*/ 14 w 14" name="T42"/>
                <a:gd fmla="*/ 3 h 13" name="T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b="b" l="0" r="r" t="0"/>
              <a:pathLst>
                <a:path h="13" w="14">
                  <a:moveTo>
                    <a:pt x="14" y="3"/>
                  </a:moveTo>
                  <a:cubicBezTo>
                    <a:pt x="11" y="4"/>
                    <a:pt x="10" y="2"/>
                    <a:pt x="8" y="3"/>
                  </a:cubicBezTo>
                  <a:cubicBezTo>
                    <a:pt x="6" y="2"/>
                    <a:pt x="7" y="0"/>
                    <a:pt x="6" y="0"/>
                  </a:cubicBezTo>
                  <a:cubicBezTo>
                    <a:pt x="6" y="0"/>
                    <a:pt x="5" y="3"/>
                    <a:pt x="4" y="0"/>
                  </a:cubicBezTo>
                  <a:cubicBezTo>
                    <a:pt x="5" y="0"/>
                    <a:pt x="5" y="0"/>
                    <a:pt x="4" y="0"/>
                  </a:cubicBezTo>
                  <a:cubicBezTo>
                    <a:pt x="3" y="1"/>
                    <a:pt x="2" y="1"/>
                    <a:pt x="3" y="3"/>
                  </a:cubicBezTo>
                  <a:cubicBezTo>
                    <a:pt x="2" y="2"/>
                    <a:pt x="2" y="0"/>
                    <a:pt x="0" y="2"/>
                  </a:cubicBezTo>
                  <a:cubicBezTo>
                    <a:pt x="0" y="5"/>
                    <a:pt x="3" y="5"/>
                    <a:pt x="3" y="7"/>
                  </a:cubicBezTo>
                  <a:cubicBezTo>
                    <a:pt x="2" y="7"/>
                    <a:pt x="2" y="7"/>
                    <a:pt x="1" y="7"/>
                  </a:cubicBezTo>
                  <a:cubicBezTo>
                    <a:pt x="1" y="9"/>
                    <a:pt x="2" y="10"/>
                    <a:pt x="3" y="11"/>
                  </a:cubicBezTo>
                  <a:cubicBezTo>
                    <a:pt x="3" y="8"/>
                    <a:pt x="3" y="6"/>
                    <a:pt x="5" y="7"/>
                  </a:cubicBezTo>
                  <a:cubicBezTo>
                    <a:pt x="5" y="8"/>
                    <a:pt x="4" y="9"/>
                    <a:pt x="5" y="9"/>
                  </a:cubicBezTo>
                  <a:cubicBezTo>
                    <a:pt x="5" y="7"/>
                    <a:pt x="6" y="10"/>
                    <a:pt x="7" y="10"/>
                  </a:cubicBezTo>
                  <a:cubicBezTo>
                    <a:pt x="7" y="10"/>
                    <a:pt x="6" y="8"/>
                    <a:pt x="7" y="8"/>
                  </a:cubicBezTo>
                  <a:cubicBezTo>
                    <a:pt x="8" y="10"/>
                    <a:pt x="10" y="13"/>
                    <a:pt x="11" y="11"/>
                  </a:cubicBezTo>
                  <a:cubicBezTo>
                    <a:pt x="10" y="10"/>
                    <a:pt x="10" y="10"/>
                    <a:pt x="10" y="8"/>
                  </a:cubicBezTo>
                  <a:cubicBezTo>
                    <a:pt x="8" y="8"/>
                    <a:pt x="7" y="7"/>
                    <a:pt x="6" y="6"/>
                  </a:cubicBezTo>
                  <a:cubicBezTo>
                    <a:pt x="6" y="5"/>
                    <a:pt x="6" y="4"/>
                    <a:pt x="7" y="3"/>
                  </a:cubicBezTo>
                  <a:cubicBezTo>
                    <a:pt x="8" y="5"/>
                    <a:pt x="10" y="5"/>
                    <a:pt x="11" y="7"/>
                  </a:cubicBezTo>
                  <a:cubicBezTo>
                    <a:pt x="14" y="4"/>
                    <a:pt x="10" y="10"/>
                    <a:pt x="13" y="8"/>
                  </a:cubicBezTo>
                  <a:cubicBezTo>
                    <a:pt x="14" y="8"/>
                    <a:pt x="13" y="7"/>
                    <a:pt x="13" y="6"/>
                  </a:cubicBezTo>
                  <a:cubicBezTo>
                    <a:pt x="14" y="6"/>
                    <a:pt x="14" y="5"/>
                    <a:pt x="14"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4" name="Freeform 6"/>
            <p:cNvSpPr/>
            <p:nvPr/>
          </p:nvSpPr>
          <p:spPr bwMode="auto">
            <a:xfrm>
              <a:off x="3300" y="3674"/>
              <a:ext cx="17" cy="17"/>
            </a:xfrm>
            <a:custGeom>
              <a:gdLst>
                <a:gd fmla="*/ 2 w 7" name="T0"/>
                <a:gd fmla="*/ 0 h 6" name="T1"/>
                <a:gd fmla="*/ 3 w 7" name="T2"/>
                <a:gd fmla="*/ 5 h 6" name="T3"/>
                <a:gd fmla="*/ 5 w 7" name="T4"/>
                <a:gd fmla="*/ 5 h 6" name="T5"/>
                <a:gd fmla="*/ 7 w 7" name="T6"/>
                <a:gd fmla="*/ 3 h 6" name="T7"/>
                <a:gd fmla="*/ 5 w 7" name="T8"/>
                <a:gd fmla="*/ 2 h 6" name="T9"/>
                <a:gd fmla="*/ 6 w 7" name="T10"/>
                <a:gd fmla="*/ 1 h 6" name="T11"/>
                <a:gd fmla="*/ 2 w 7" name="T12"/>
                <a:gd fmla="*/ 0 h 6" name="T13"/>
              </a:gdLst>
              <a:cxnLst>
                <a:cxn ang="0">
                  <a:pos x="T0" y="T1"/>
                </a:cxn>
                <a:cxn ang="0">
                  <a:pos x="T2" y="T3"/>
                </a:cxn>
                <a:cxn ang="0">
                  <a:pos x="T4" y="T5"/>
                </a:cxn>
                <a:cxn ang="0">
                  <a:pos x="T6" y="T7"/>
                </a:cxn>
                <a:cxn ang="0">
                  <a:pos x="T8" y="T9"/>
                </a:cxn>
                <a:cxn ang="0">
                  <a:pos x="T10" y="T11"/>
                </a:cxn>
                <a:cxn ang="0">
                  <a:pos x="T12" y="T13"/>
                </a:cxn>
              </a:cxnLst>
              <a:rect b="b" l="0" r="r" t="0"/>
              <a:pathLst>
                <a:path h="6" w="7">
                  <a:moveTo>
                    <a:pt x="2" y="0"/>
                  </a:moveTo>
                  <a:cubicBezTo>
                    <a:pt x="1" y="1"/>
                    <a:pt x="0" y="6"/>
                    <a:pt x="3" y="5"/>
                  </a:cubicBezTo>
                  <a:cubicBezTo>
                    <a:pt x="3" y="2"/>
                    <a:pt x="4" y="5"/>
                    <a:pt x="5" y="5"/>
                  </a:cubicBezTo>
                  <a:cubicBezTo>
                    <a:pt x="5" y="4"/>
                    <a:pt x="6" y="4"/>
                    <a:pt x="7" y="3"/>
                  </a:cubicBezTo>
                  <a:cubicBezTo>
                    <a:pt x="6" y="3"/>
                    <a:pt x="5" y="3"/>
                    <a:pt x="5" y="2"/>
                  </a:cubicBezTo>
                  <a:cubicBezTo>
                    <a:pt x="5" y="2"/>
                    <a:pt x="6" y="2"/>
                    <a:pt x="6" y="1"/>
                  </a:cubicBezTo>
                  <a:cubicBezTo>
                    <a:pt x="3" y="2"/>
                    <a:pt x="4" y="0"/>
                    <a:pt x="2"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5" name="Freeform 7"/>
            <p:cNvSpPr/>
            <p:nvPr/>
          </p:nvSpPr>
          <p:spPr bwMode="auto">
            <a:xfrm>
              <a:off x="3321" y="3674"/>
              <a:ext cx="3" cy="14"/>
            </a:xfrm>
            <a:custGeom>
              <a:gdLst>
                <a:gd fmla="*/ 0 w 1" name="T0"/>
                <a:gd fmla="*/ 3 h 5" name="T1"/>
                <a:gd fmla="*/ 1 w 1" name="T2"/>
                <a:gd fmla="*/ 5 h 5" name="T3"/>
                <a:gd fmla="*/ 0 w 1" name="T4"/>
                <a:gd fmla="*/ 3 h 5" name="T5"/>
              </a:gdLst>
              <a:cxnLst>
                <a:cxn ang="0">
                  <a:pos x="T0" y="T1"/>
                </a:cxn>
                <a:cxn ang="0">
                  <a:pos x="T2" y="T3"/>
                </a:cxn>
                <a:cxn ang="0">
                  <a:pos x="T4" y="T5"/>
                </a:cxn>
              </a:cxnLst>
              <a:rect b="b" l="0" r="r" t="0"/>
              <a:pathLst>
                <a:path h="5" w="1">
                  <a:moveTo>
                    <a:pt x="0" y="3"/>
                  </a:moveTo>
                  <a:cubicBezTo>
                    <a:pt x="0" y="4"/>
                    <a:pt x="0" y="5"/>
                    <a:pt x="1" y="5"/>
                  </a:cubicBezTo>
                  <a:cubicBezTo>
                    <a:pt x="1" y="5"/>
                    <a:pt x="1" y="0"/>
                    <a:pt x="0"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6" name="Freeform 8"/>
            <p:cNvSpPr/>
            <p:nvPr/>
          </p:nvSpPr>
          <p:spPr bwMode="auto">
            <a:xfrm>
              <a:off x="3388" y="3665"/>
              <a:ext cx="17" cy="32"/>
            </a:xfrm>
            <a:custGeom>
              <a:gdLst>
                <a:gd fmla="*/ 0 w 7" name="T0"/>
                <a:gd fmla="*/ 3 h 11" name="T1"/>
                <a:gd fmla="*/ 2 w 7" name="T2"/>
                <a:gd fmla="*/ 6 h 11" name="T3"/>
                <a:gd fmla="*/ 3 w 7" name="T4"/>
                <a:gd fmla="*/ 7 h 11" name="T5"/>
                <a:gd fmla="*/ 2 w 7" name="T6"/>
                <a:gd fmla="*/ 9 h 11" name="T7"/>
                <a:gd fmla="*/ 5 w 7" name="T8"/>
                <a:gd fmla="*/ 9 h 11" name="T9"/>
                <a:gd fmla="*/ 4 w 7" name="T10"/>
                <a:gd fmla="*/ 9 h 11" name="T11"/>
                <a:gd fmla="*/ 4 w 7" name="T12"/>
                <a:gd fmla="*/ 5 h 11" name="T13"/>
                <a:gd fmla="*/ 6 w 7" name="T14"/>
                <a:gd fmla="*/ 8 h 11" name="T15"/>
                <a:gd fmla="*/ 5 w 7" name="T16"/>
                <a:gd fmla="*/ 4 h 11" name="T17"/>
                <a:gd fmla="*/ 4 w 7" name="T18"/>
                <a:gd fmla="*/ 3 h 11" name="T19"/>
                <a:gd fmla="*/ 6 w 7" name="T20"/>
                <a:gd fmla="*/ 1 h 11" name="T21"/>
                <a:gd fmla="*/ 3 w 7" name="T22"/>
                <a:gd fmla="*/ 1 h 11" name="T23"/>
                <a:gd fmla="*/ 1 w 7" name="T24"/>
                <a:gd fmla="*/ 0 h 11" name="T25"/>
                <a:gd fmla="*/ 0 w 7" name="T26"/>
                <a:gd fmla="*/ 3 h 11" name="T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b="b" l="0" r="r" t="0"/>
              <a:pathLst>
                <a:path h="11" w="7">
                  <a:moveTo>
                    <a:pt x="0" y="3"/>
                  </a:moveTo>
                  <a:cubicBezTo>
                    <a:pt x="3" y="2"/>
                    <a:pt x="2" y="6"/>
                    <a:pt x="2" y="6"/>
                  </a:cubicBezTo>
                  <a:cubicBezTo>
                    <a:pt x="2" y="7"/>
                    <a:pt x="3" y="6"/>
                    <a:pt x="3" y="7"/>
                  </a:cubicBezTo>
                  <a:cubicBezTo>
                    <a:pt x="3" y="8"/>
                    <a:pt x="2" y="8"/>
                    <a:pt x="2" y="9"/>
                  </a:cubicBezTo>
                  <a:cubicBezTo>
                    <a:pt x="4" y="8"/>
                    <a:pt x="5" y="11"/>
                    <a:pt x="5" y="9"/>
                  </a:cubicBezTo>
                  <a:cubicBezTo>
                    <a:pt x="5" y="9"/>
                    <a:pt x="4" y="9"/>
                    <a:pt x="4" y="9"/>
                  </a:cubicBezTo>
                  <a:cubicBezTo>
                    <a:pt x="5" y="7"/>
                    <a:pt x="2" y="6"/>
                    <a:pt x="4" y="5"/>
                  </a:cubicBezTo>
                  <a:cubicBezTo>
                    <a:pt x="5" y="6"/>
                    <a:pt x="4" y="8"/>
                    <a:pt x="6" y="8"/>
                  </a:cubicBezTo>
                  <a:cubicBezTo>
                    <a:pt x="7" y="5"/>
                    <a:pt x="7" y="5"/>
                    <a:pt x="5" y="4"/>
                  </a:cubicBezTo>
                  <a:cubicBezTo>
                    <a:pt x="6" y="5"/>
                    <a:pt x="1" y="3"/>
                    <a:pt x="4" y="3"/>
                  </a:cubicBezTo>
                  <a:cubicBezTo>
                    <a:pt x="5" y="5"/>
                    <a:pt x="6" y="2"/>
                    <a:pt x="6" y="1"/>
                  </a:cubicBezTo>
                  <a:cubicBezTo>
                    <a:pt x="5" y="0"/>
                    <a:pt x="4" y="2"/>
                    <a:pt x="3" y="1"/>
                  </a:cubicBezTo>
                  <a:cubicBezTo>
                    <a:pt x="3" y="1"/>
                    <a:pt x="2" y="0"/>
                    <a:pt x="1" y="0"/>
                  </a:cubicBezTo>
                  <a:cubicBezTo>
                    <a:pt x="0" y="1"/>
                    <a:pt x="2" y="3"/>
                    <a:pt x="0"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7" name="Freeform 9"/>
            <p:cNvSpPr/>
            <p:nvPr/>
          </p:nvSpPr>
          <p:spPr bwMode="auto">
            <a:xfrm>
              <a:off x="3369" y="3657"/>
              <a:ext cx="17" cy="11"/>
            </a:xfrm>
            <a:custGeom>
              <a:gdLst>
                <a:gd fmla="*/ 5 w 7" name="T0"/>
                <a:gd fmla="*/ 1 h 4" name="T1"/>
                <a:gd fmla="*/ 6 w 7" name="T2"/>
                <a:gd fmla="*/ 4 h 4" name="T3"/>
                <a:gd fmla="*/ 7 w 7" name="T4"/>
                <a:gd fmla="*/ 1 h 4" name="T5"/>
                <a:gd fmla="*/ 2 w 7" name="T6"/>
                <a:gd fmla="*/ 2 h 4" name="T7"/>
                <a:gd fmla="*/ 5 w 7" name="T8"/>
                <a:gd fmla="*/ 1 h 4" name="T9"/>
              </a:gdLst>
              <a:cxnLst>
                <a:cxn ang="0">
                  <a:pos x="T0" y="T1"/>
                </a:cxn>
                <a:cxn ang="0">
                  <a:pos x="T2" y="T3"/>
                </a:cxn>
                <a:cxn ang="0">
                  <a:pos x="T4" y="T5"/>
                </a:cxn>
                <a:cxn ang="0">
                  <a:pos x="T6" y="T7"/>
                </a:cxn>
                <a:cxn ang="0">
                  <a:pos x="T8" y="T9"/>
                </a:cxn>
              </a:cxnLst>
              <a:rect b="b" l="0" r="r" t="0"/>
              <a:pathLst>
                <a:path h="4" w="7">
                  <a:moveTo>
                    <a:pt x="5" y="1"/>
                  </a:moveTo>
                  <a:cubicBezTo>
                    <a:pt x="5" y="2"/>
                    <a:pt x="5" y="4"/>
                    <a:pt x="6" y="4"/>
                  </a:cubicBezTo>
                  <a:cubicBezTo>
                    <a:pt x="6" y="2"/>
                    <a:pt x="7" y="2"/>
                    <a:pt x="7" y="1"/>
                  </a:cubicBezTo>
                  <a:cubicBezTo>
                    <a:pt x="5" y="0"/>
                    <a:pt x="0" y="1"/>
                    <a:pt x="2" y="2"/>
                  </a:cubicBezTo>
                  <a:cubicBezTo>
                    <a:pt x="3" y="2"/>
                    <a:pt x="4" y="1"/>
                    <a:pt x="5"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8" name="Freeform 10"/>
            <p:cNvSpPr/>
            <p:nvPr/>
          </p:nvSpPr>
          <p:spPr bwMode="auto">
            <a:xfrm>
              <a:off x="3371" y="3668"/>
              <a:ext cx="22" cy="23"/>
            </a:xfrm>
            <a:custGeom>
              <a:gdLst>
                <a:gd fmla="*/ 1 w 9" name="T0"/>
                <a:gd fmla="*/ 4 h 8" name="T1"/>
                <a:gd fmla="*/ 1 w 9" name="T2"/>
                <a:gd fmla="*/ 6 h 8" name="T3"/>
                <a:gd fmla="*/ 3 w 9" name="T4"/>
                <a:gd fmla="*/ 7 h 8" name="T5"/>
                <a:gd fmla="*/ 7 w 9" name="T6"/>
                <a:gd fmla="*/ 7 h 8" name="T7"/>
                <a:gd fmla="*/ 7 w 9" name="T8"/>
                <a:gd fmla="*/ 8 h 8" name="T9"/>
                <a:gd fmla="*/ 8 w 9" name="T10"/>
                <a:gd fmla="*/ 4 h 8" name="T11"/>
                <a:gd fmla="*/ 6 w 9" name="T12"/>
                <a:gd fmla="*/ 1 h 8" name="T13"/>
                <a:gd fmla="*/ 5 w 9" name="T14"/>
                <a:gd fmla="*/ 0 h 8" name="T15"/>
                <a:gd fmla="*/ 0 w 9" name="T16"/>
                <a:gd fmla="*/ 4 h 8" name="T17"/>
                <a:gd fmla="*/ 1 w 9" name="T18"/>
                <a:gd fmla="*/ 4 h 8"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8" w="9">
                  <a:moveTo>
                    <a:pt x="1" y="4"/>
                  </a:moveTo>
                  <a:cubicBezTo>
                    <a:pt x="1" y="5"/>
                    <a:pt x="0" y="6"/>
                    <a:pt x="1" y="6"/>
                  </a:cubicBezTo>
                  <a:cubicBezTo>
                    <a:pt x="2" y="4"/>
                    <a:pt x="2" y="7"/>
                    <a:pt x="3" y="7"/>
                  </a:cubicBezTo>
                  <a:cubicBezTo>
                    <a:pt x="3" y="5"/>
                    <a:pt x="7" y="5"/>
                    <a:pt x="7" y="7"/>
                  </a:cubicBezTo>
                  <a:cubicBezTo>
                    <a:pt x="7" y="7"/>
                    <a:pt x="7" y="7"/>
                    <a:pt x="7" y="8"/>
                  </a:cubicBezTo>
                  <a:cubicBezTo>
                    <a:pt x="8" y="7"/>
                    <a:pt x="9" y="6"/>
                    <a:pt x="8" y="4"/>
                  </a:cubicBezTo>
                  <a:cubicBezTo>
                    <a:pt x="5" y="6"/>
                    <a:pt x="8" y="1"/>
                    <a:pt x="6" y="1"/>
                  </a:cubicBezTo>
                  <a:cubicBezTo>
                    <a:pt x="6" y="2"/>
                    <a:pt x="5" y="2"/>
                    <a:pt x="5" y="0"/>
                  </a:cubicBezTo>
                  <a:cubicBezTo>
                    <a:pt x="3" y="0"/>
                    <a:pt x="1" y="2"/>
                    <a:pt x="0" y="4"/>
                  </a:cubicBezTo>
                  <a:cubicBezTo>
                    <a:pt x="0" y="3"/>
                    <a:pt x="1" y="4"/>
                    <a:pt x="1" y="4"/>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69" name="Freeform 11"/>
            <p:cNvSpPr/>
            <p:nvPr/>
          </p:nvSpPr>
          <p:spPr bwMode="auto">
            <a:xfrm>
              <a:off x="3305" y="3657"/>
              <a:ext cx="31" cy="23"/>
            </a:xfrm>
            <a:custGeom>
              <a:gdLst>
                <a:gd fmla="*/ 13 w 13" name="T0"/>
                <a:gd fmla="*/ 3 h 8" name="T1"/>
                <a:gd fmla="*/ 8 w 13" name="T2"/>
                <a:gd fmla="*/ 1 h 8" name="T3"/>
                <a:gd fmla="*/ 6 w 13" name="T4"/>
                <a:gd fmla="*/ 4 h 8" name="T5"/>
                <a:gd fmla="*/ 5 w 13" name="T6"/>
                <a:gd fmla="*/ 3 h 8" name="T7"/>
                <a:gd fmla="*/ 1 w 13" name="T8"/>
                <a:gd fmla="*/ 2 h 8" name="T9"/>
                <a:gd fmla="*/ 1 w 13" name="T10"/>
                <a:gd fmla="*/ 4 h 8" name="T11"/>
                <a:gd fmla="*/ 2 w 13" name="T12"/>
                <a:gd fmla="*/ 3 h 8" name="T13"/>
                <a:gd fmla="*/ 3 w 13" name="T14"/>
                <a:gd fmla="*/ 6 h 8" name="T15"/>
                <a:gd fmla="*/ 12 w 13" name="T16"/>
                <a:gd fmla="*/ 6 h 8" name="T17"/>
                <a:gd fmla="*/ 13 w 13" name="T18"/>
                <a:gd fmla="*/ 3 h 8"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8" w="13">
                  <a:moveTo>
                    <a:pt x="13" y="3"/>
                  </a:moveTo>
                  <a:cubicBezTo>
                    <a:pt x="9" y="4"/>
                    <a:pt x="11" y="0"/>
                    <a:pt x="8" y="1"/>
                  </a:cubicBezTo>
                  <a:cubicBezTo>
                    <a:pt x="9" y="3"/>
                    <a:pt x="7" y="3"/>
                    <a:pt x="6" y="4"/>
                  </a:cubicBezTo>
                  <a:cubicBezTo>
                    <a:pt x="6" y="0"/>
                    <a:pt x="6" y="2"/>
                    <a:pt x="5" y="3"/>
                  </a:cubicBezTo>
                  <a:cubicBezTo>
                    <a:pt x="3" y="3"/>
                    <a:pt x="2" y="2"/>
                    <a:pt x="1" y="2"/>
                  </a:cubicBezTo>
                  <a:cubicBezTo>
                    <a:pt x="0" y="2"/>
                    <a:pt x="0" y="7"/>
                    <a:pt x="1" y="4"/>
                  </a:cubicBezTo>
                  <a:cubicBezTo>
                    <a:pt x="2" y="4"/>
                    <a:pt x="1" y="3"/>
                    <a:pt x="2" y="3"/>
                  </a:cubicBezTo>
                  <a:cubicBezTo>
                    <a:pt x="2" y="4"/>
                    <a:pt x="3" y="5"/>
                    <a:pt x="3" y="6"/>
                  </a:cubicBezTo>
                  <a:cubicBezTo>
                    <a:pt x="7" y="4"/>
                    <a:pt x="7" y="8"/>
                    <a:pt x="12" y="6"/>
                  </a:cubicBezTo>
                  <a:cubicBezTo>
                    <a:pt x="11" y="4"/>
                    <a:pt x="13" y="4"/>
                    <a:pt x="13"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0" name="Freeform 12"/>
            <p:cNvSpPr/>
            <p:nvPr/>
          </p:nvSpPr>
          <p:spPr bwMode="auto">
            <a:xfrm>
              <a:off x="3228" y="3662"/>
              <a:ext cx="34" cy="23"/>
            </a:xfrm>
            <a:custGeom>
              <a:gdLst>
                <a:gd fmla="*/ 1 w 14" name="T0"/>
                <a:gd fmla="*/ 8 h 8" name="T1"/>
                <a:gd fmla="*/ 6 w 14" name="T2"/>
                <a:gd fmla="*/ 6 h 8" name="T3"/>
                <a:gd fmla="*/ 6 w 14" name="T4"/>
                <a:gd fmla="*/ 7 h 8" name="T5"/>
                <a:gd fmla="*/ 7 w 14" name="T6"/>
                <a:gd fmla="*/ 6 h 8" name="T7"/>
                <a:gd fmla="*/ 10 w 14" name="T8"/>
                <a:gd fmla="*/ 8 h 8" name="T9"/>
                <a:gd fmla="*/ 10 w 14" name="T10"/>
                <a:gd fmla="*/ 6 h 8" name="T11"/>
                <a:gd fmla="*/ 11 w 14" name="T12"/>
                <a:gd fmla="*/ 6 h 8" name="T13"/>
                <a:gd fmla="*/ 10 w 14" name="T14"/>
                <a:gd fmla="*/ 6 h 8" name="T15"/>
                <a:gd fmla="*/ 11 w 14" name="T16"/>
                <a:gd fmla="*/ 0 h 8" name="T17"/>
                <a:gd fmla="*/ 5 w 14" name="T18"/>
                <a:gd fmla="*/ 6 h 8" name="T19"/>
                <a:gd fmla="*/ 2 w 14" name="T20"/>
                <a:gd fmla="*/ 2 h 8" name="T21"/>
                <a:gd fmla="*/ 1 w 14" name="T22"/>
                <a:gd fmla="*/ 8 h 8" name="T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b="b" l="0" r="r" t="0"/>
              <a:pathLst>
                <a:path h="8" w="14">
                  <a:moveTo>
                    <a:pt x="1" y="8"/>
                  </a:moveTo>
                  <a:cubicBezTo>
                    <a:pt x="3" y="8"/>
                    <a:pt x="4" y="7"/>
                    <a:pt x="6" y="6"/>
                  </a:cubicBezTo>
                  <a:cubicBezTo>
                    <a:pt x="5" y="6"/>
                    <a:pt x="6" y="7"/>
                    <a:pt x="6" y="7"/>
                  </a:cubicBezTo>
                  <a:cubicBezTo>
                    <a:pt x="8" y="7"/>
                    <a:pt x="6" y="6"/>
                    <a:pt x="7" y="6"/>
                  </a:cubicBezTo>
                  <a:cubicBezTo>
                    <a:pt x="9" y="5"/>
                    <a:pt x="8" y="8"/>
                    <a:pt x="10" y="8"/>
                  </a:cubicBezTo>
                  <a:cubicBezTo>
                    <a:pt x="10" y="7"/>
                    <a:pt x="10" y="6"/>
                    <a:pt x="10" y="6"/>
                  </a:cubicBezTo>
                  <a:cubicBezTo>
                    <a:pt x="10" y="7"/>
                    <a:pt x="11" y="7"/>
                    <a:pt x="11" y="6"/>
                  </a:cubicBezTo>
                  <a:cubicBezTo>
                    <a:pt x="11" y="6"/>
                    <a:pt x="10" y="6"/>
                    <a:pt x="10" y="6"/>
                  </a:cubicBezTo>
                  <a:cubicBezTo>
                    <a:pt x="14" y="6"/>
                    <a:pt x="11" y="1"/>
                    <a:pt x="11" y="0"/>
                  </a:cubicBezTo>
                  <a:cubicBezTo>
                    <a:pt x="7" y="0"/>
                    <a:pt x="9" y="6"/>
                    <a:pt x="5" y="6"/>
                  </a:cubicBezTo>
                  <a:cubicBezTo>
                    <a:pt x="5" y="3"/>
                    <a:pt x="4" y="3"/>
                    <a:pt x="2" y="2"/>
                  </a:cubicBezTo>
                  <a:cubicBezTo>
                    <a:pt x="2" y="4"/>
                    <a:pt x="0" y="5"/>
                    <a:pt x="1" y="8"/>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1" name="Freeform 13"/>
            <p:cNvSpPr>
              <a:spLocks noEditPoints="1"/>
            </p:cNvSpPr>
            <p:nvPr/>
          </p:nvSpPr>
          <p:spPr bwMode="auto">
            <a:xfrm>
              <a:off x="3336" y="3659"/>
              <a:ext cx="33" cy="32"/>
            </a:xfrm>
            <a:custGeom>
              <a:gdLst>
                <a:gd fmla="*/ 14 w 14" name="T0"/>
                <a:gd fmla="*/ 4 h 11" name="T1"/>
                <a:gd fmla="*/ 13 w 14" name="T2"/>
                <a:gd fmla="*/ 3 h 11" name="T3"/>
                <a:gd fmla="*/ 12 w 14" name="T4"/>
                <a:gd fmla="*/ 0 h 11" name="T5"/>
                <a:gd fmla="*/ 6 w 14" name="T6"/>
                <a:gd fmla="*/ 3 h 11" name="T7"/>
                <a:gd fmla="*/ 4 w 14" name="T8"/>
                <a:gd fmla="*/ 3 h 11" name="T9"/>
                <a:gd fmla="*/ 6 w 14" name="T10"/>
                <a:gd fmla="*/ 4 h 11" name="T11"/>
                <a:gd fmla="*/ 0 w 14" name="T12"/>
                <a:gd fmla="*/ 6 h 11" name="T13"/>
                <a:gd fmla="*/ 3 w 14" name="T14"/>
                <a:gd fmla="*/ 9 h 11" name="T15"/>
                <a:gd fmla="*/ 4 w 14" name="T16"/>
                <a:gd fmla="*/ 7 h 11" name="T17"/>
                <a:gd fmla="*/ 6 w 14" name="T18"/>
                <a:gd fmla="*/ 8 h 11" name="T19"/>
                <a:gd fmla="*/ 6 w 14" name="T20"/>
                <a:gd fmla="*/ 5 h 11" name="T21"/>
                <a:gd fmla="*/ 7 w 14" name="T22"/>
                <a:gd fmla="*/ 6 h 11" name="T23"/>
                <a:gd fmla="*/ 10 w 14" name="T24"/>
                <a:gd fmla="*/ 5 h 11" name="T25"/>
                <a:gd fmla="*/ 7 w 14" name="T26"/>
                <a:gd fmla="*/ 7 h 11" name="T27"/>
                <a:gd fmla="*/ 8 w 14" name="T28"/>
                <a:gd fmla="*/ 9 h 11" name="T29"/>
                <a:gd fmla="*/ 12 w 14" name="T30"/>
                <a:gd fmla="*/ 11 h 11" name="T31"/>
                <a:gd fmla="*/ 14 w 14" name="T32"/>
                <a:gd fmla="*/ 4 h 11" name="T33"/>
                <a:gd fmla="*/ 7 w 14" name="T34"/>
                <a:gd fmla="*/ 3 h 11" name="T35"/>
                <a:gd fmla="*/ 11 w 14" name="T36"/>
                <a:gd fmla="*/ 3 h 11" name="T37"/>
                <a:gd fmla="*/ 7 w 14" name="T38"/>
                <a:gd fmla="*/ 3 h 11" name="T39"/>
                <a:gd fmla="*/ 11 w 14" name="T40"/>
                <a:gd fmla="*/ 7 h 11" name="T41"/>
                <a:gd fmla="*/ 11 w 14" name="T42"/>
                <a:gd fmla="*/ 5 h 11" name="T43"/>
                <a:gd fmla="*/ 11 w 14" name="T44"/>
                <a:gd fmla="*/ 7 h 11" name="T4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b="b" l="0" r="r" t="0"/>
              <a:pathLst>
                <a:path h="11" w="14">
                  <a:moveTo>
                    <a:pt x="14" y="4"/>
                  </a:moveTo>
                  <a:cubicBezTo>
                    <a:pt x="14" y="5"/>
                    <a:pt x="13" y="3"/>
                    <a:pt x="13" y="3"/>
                  </a:cubicBezTo>
                  <a:cubicBezTo>
                    <a:pt x="12" y="2"/>
                    <a:pt x="11" y="1"/>
                    <a:pt x="12" y="0"/>
                  </a:cubicBezTo>
                  <a:cubicBezTo>
                    <a:pt x="10" y="0"/>
                    <a:pt x="8" y="1"/>
                    <a:pt x="6" y="3"/>
                  </a:cubicBezTo>
                  <a:cubicBezTo>
                    <a:pt x="6" y="2"/>
                    <a:pt x="4" y="2"/>
                    <a:pt x="4" y="3"/>
                  </a:cubicBezTo>
                  <a:cubicBezTo>
                    <a:pt x="5" y="3"/>
                    <a:pt x="5" y="4"/>
                    <a:pt x="6" y="4"/>
                  </a:cubicBezTo>
                  <a:cubicBezTo>
                    <a:pt x="3" y="5"/>
                    <a:pt x="3" y="5"/>
                    <a:pt x="0" y="6"/>
                  </a:cubicBezTo>
                  <a:cubicBezTo>
                    <a:pt x="0" y="8"/>
                    <a:pt x="1" y="8"/>
                    <a:pt x="3" y="9"/>
                  </a:cubicBezTo>
                  <a:cubicBezTo>
                    <a:pt x="3" y="8"/>
                    <a:pt x="3" y="7"/>
                    <a:pt x="4" y="7"/>
                  </a:cubicBezTo>
                  <a:cubicBezTo>
                    <a:pt x="4" y="8"/>
                    <a:pt x="4" y="9"/>
                    <a:pt x="6" y="8"/>
                  </a:cubicBezTo>
                  <a:cubicBezTo>
                    <a:pt x="7" y="6"/>
                    <a:pt x="4" y="5"/>
                    <a:pt x="6" y="5"/>
                  </a:cubicBezTo>
                  <a:cubicBezTo>
                    <a:pt x="6" y="6"/>
                    <a:pt x="6" y="6"/>
                    <a:pt x="7" y="6"/>
                  </a:cubicBezTo>
                  <a:cubicBezTo>
                    <a:pt x="5" y="4"/>
                    <a:pt x="10" y="4"/>
                    <a:pt x="10" y="5"/>
                  </a:cubicBezTo>
                  <a:cubicBezTo>
                    <a:pt x="9" y="6"/>
                    <a:pt x="8" y="6"/>
                    <a:pt x="7" y="7"/>
                  </a:cubicBezTo>
                  <a:cubicBezTo>
                    <a:pt x="8" y="8"/>
                    <a:pt x="8" y="8"/>
                    <a:pt x="8" y="9"/>
                  </a:cubicBezTo>
                  <a:cubicBezTo>
                    <a:pt x="11" y="7"/>
                    <a:pt x="10" y="10"/>
                    <a:pt x="12" y="11"/>
                  </a:cubicBezTo>
                  <a:cubicBezTo>
                    <a:pt x="13" y="8"/>
                    <a:pt x="14" y="7"/>
                    <a:pt x="14" y="4"/>
                  </a:cubicBezTo>
                  <a:close/>
                  <a:moveTo>
                    <a:pt x="7" y="3"/>
                  </a:moveTo>
                  <a:cubicBezTo>
                    <a:pt x="7" y="1"/>
                    <a:pt x="12" y="1"/>
                    <a:pt x="11" y="3"/>
                  </a:cubicBezTo>
                  <a:cubicBezTo>
                    <a:pt x="9" y="4"/>
                    <a:pt x="9" y="3"/>
                    <a:pt x="7" y="3"/>
                  </a:cubicBezTo>
                  <a:close/>
                  <a:moveTo>
                    <a:pt x="11" y="7"/>
                  </a:moveTo>
                  <a:cubicBezTo>
                    <a:pt x="9" y="7"/>
                    <a:pt x="10" y="6"/>
                    <a:pt x="11" y="5"/>
                  </a:cubicBezTo>
                  <a:cubicBezTo>
                    <a:pt x="12" y="6"/>
                    <a:pt x="11" y="7"/>
                    <a:pt x="11" y="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2" name="Freeform 14"/>
            <p:cNvSpPr/>
            <p:nvPr/>
          </p:nvSpPr>
          <p:spPr bwMode="auto">
            <a:xfrm>
              <a:off x="3543" y="3680"/>
              <a:ext cx="4" cy="8"/>
            </a:xfrm>
            <a:custGeom>
              <a:gdLst>
                <a:gd fmla="*/ 1 w 2" name="T0"/>
                <a:gd fmla="*/ 0 h 3" name="T1"/>
                <a:gd fmla="*/ 2 w 2" name="T2"/>
                <a:gd fmla="*/ 3 h 3" name="T3"/>
                <a:gd fmla="*/ 1 w 2" name="T4"/>
                <a:gd fmla="*/ 0 h 3" name="T5"/>
              </a:gdLst>
              <a:cxnLst>
                <a:cxn ang="0">
                  <a:pos x="T0" y="T1"/>
                </a:cxn>
                <a:cxn ang="0">
                  <a:pos x="T2" y="T3"/>
                </a:cxn>
                <a:cxn ang="0">
                  <a:pos x="T4" y="T5"/>
                </a:cxn>
              </a:cxnLst>
              <a:rect b="b" l="0" r="r" t="0"/>
              <a:pathLst>
                <a:path h="3" w="2">
                  <a:moveTo>
                    <a:pt x="1" y="0"/>
                  </a:moveTo>
                  <a:cubicBezTo>
                    <a:pt x="0" y="2"/>
                    <a:pt x="1" y="2"/>
                    <a:pt x="2" y="3"/>
                  </a:cubicBezTo>
                  <a:cubicBezTo>
                    <a:pt x="2" y="2"/>
                    <a:pt x="2" y="0"/>
                    <a:pt x="1"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3" name="Freeform 15"/>
            <p:cNvSpPr/>
            <p:nvPr/>
          </p:nvSpPr>
          <p:spPr bwMode="auto">
            <a:xfrm>
              <a:off x="3547" y="3651"/>
              <a:ext cx="43" cy="40"/>
            </a:xfrm>
            <a:custGeom>
              <a:gdLst>
                <a:gd fmla="*/ 11 w 18" name="T0"/>
                <a:gd fmla="*/ 10 h 14" name="T1"/>
                <a:gd fmla="*/ 14 w 18" name="T2"/>
                <a:gd fmla="*/ 10 h 14" name="T3"/>
                <a:gd fmla="*/ 14 w 18" name="T4"/>
                <a:gd fmla="*/ 3 h 14" name="T5"/>
                <a:gd fmla="*/ 10 w 18" name="T6"/>
                <a:gd fmla="*/ 4 h 14" name="T7"/>
                <a:gd fmla="*/ 9 w 18" name="T8"/>
                <a:gd fmla="*/ 6 h 14" name="T9"/>
                <a:gd fmla="*/ 9 w 18" name="T10"/>
                <a:gd fmla="*/ 4 h 14" name="T11"/>
                <a:gd fmla="*/ 7 w 18" name="T12"/>
                <a:gd fmla="*/ 6 h 14" name="T13"/>
                <a:gd fmla="*/ 6 w 18" name="T14"/>
                <a:gd fmla="*/ 9 h 14" name="T15"/>
                <a:gd fmla="*/ 4 w 18" name="T16"/>
                <a:gd fmla="*/ 4 h 14" name="T17"/>
                <a:gd fmla="*/ 3 w 18" name="T18"/>
                <a:gd fmla="*/ 5 h 14" name="T19"/>
                <a:gd fmla="*/ 3 w 18" name="T20"/>
                <a:gd fmla="*/ 7 h 14" name="T21"/>
                <a:gd fmla="*/ 0 w 18" name="T22"/>
                <a:gd fmla="*/ 9 h 14" name="T23"/>
                <a:gd fmla="*/ 2 w 18" name="T24"/>
                <a:gd fmla="*/ 12 h 14" name="T25"/>
                <a:gd fmla="*/ 4 w 18" name="T26"/>
                <a:gd fmla="*/ 10 h 14" name="T27"/>
                <a:gd fmla="*/ 5 w 18" name="T28"/>
                <a:gd fmla="*/ 14 h 14" name="T29"/>
                <a:gd fmla="*/ 6 w 18" name="T30"/>
                <a:gd fmla="*/ 11 h 14" name="T31"/>
                <a:gd fmla="*/ 7 w 18" name="T32"/>
                <a:gd fmla="*/ 13 h 14" name="T33"/>
                <a:gd fmla="*/ 9 w 18" name="T34"/>
                <a:gd fmla="*/ 8 h 14" name="T35"/>
                <a:gd fmla="*/ 11 w 18" name="T36"/>
                <a:gd fmla="*/ 10 h 14" name="T3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b="b" l="0" r="r" t="0"/>
              <a:pathLst>
                <a:path h="14" w="18">
                  <a:moveTo>
                    <a:pt x="11" y="10"/>
                  </a:moveTo>
                  <a:cubicBezTo>
                    <a:pt x="11" y="8"/>
                    <a:pt x="13" y="9"/>
                    <a:pt x="14" y="10"/>
                  </a:cubicBezTo>
                  <a:cubicBezTo>
                    <a:pt x="13" y="6"/>
                    <a:pt x="18" y="4"/>
                    <a:pt x="14" y="3"/>
                  </a:cubicBezTo>
                  <a:cubicBezTo>
                    <a:pt x="15" y="7"/>
                    <a:pt x="13" y="4"/>
                    <a:pt x="10" y="4"/>
                  </a:cubicBezTo>
                  <a:cubicBezTo>
                    <a:pt x="10" y="5"/>
                    <a:pt x="11" y="7"/>
                    <a:pt x="9" y="6"/>
                  </a:cubicBezTo>
                  <a:cubicBezTo>
                    <a:pt x="9" y="6"/>
                    <a:pt x="10" y="5"/>
                    <a:pt x="9" y="4"/>
                  </a:cubicBezTo>
                  <a:cubicBezTo>
                    <a:pt x="9" y="8"/>
                    <a:pt x="7" y="3"/>
                    <a:pt x="7" y="6"/>
                  </a:cubicBezTo>
                  <a:cubicBezTo>
                    <a:pt x="9" y="6"/>
                    <a:pt x="8" y="9"/>
                    <a:pt x="6" y="9"/>
                  </a:cubicBezTo>
                  <a:cubicBezTo>
                    <a:pt x="5" y="8"/>
                    <a:pt x="5" y="5"/>
                    <a:pt x="4" y="4"/>
                  </a:cubicBezTo>
                  <a:cubicBezTo>
                    <a:pt x="4" y="5"/>
                    <a:pt x="4" y="5"/>
                    <a:pt x="3" y="5"/>
                  </a:cubicBezTo>
                  <a:cubicBezTo>
                    <a:pt x="3" y="0"/>
                    <a:pt x="3" y="5"/>
                    <a:pt x="3" y="7"/>
                  </a:cubicBezTo>
                  <a:cubicBezTo>
                    <a:pt x="2" y="7"/>
                    <a:pt x="2" y="9"/>
                    <a:pt x="0" y="9"/>
                  </a:cubicBezTo>
                  <a:cubicBezTo>
                    <a:pt x="0" y="11"/>
                    <a:pt x="1" y="11"/>
                    <a:pt x="2" y="12"/>
                  </a:cubicBezTo>
                  <a:cubicBezTo>
                    <a:pt x="2" y="11"/>
                    <a:pt x="3" y="10"/>
                    <a:pt x="4" y="10"/>
                  </a:cubicBezTo>
                  <a:cubicBezTo>
                    <a:pt x="5" y="11"/>
                    <a:pt x="3" y="14"/>
                    <a:pt x="5" y="14"/>
                  </a:cubicBezTo>
                  <a:cubicBezTo>
                    <a:pt x="7" y="12"/>
                    <a:pt x="4" y="12"/>
                    <a:pt x="6" y="11"/>
                  </a:cubicBezTo>
                  <a:cubicBezTo>
                    <a:pt x="6" y="12"/>
                    <a:pt x="7" y="12"/>
                    <a:pt x="7" y="13"/>
                  </a:cubicBezTo>
                  <a:cubicBezTo>
                    <a:pt x="7" y="11"/>
                    <a:pt x="8" y="9"/>
                    <a:pt x="9" y="8"/>
                  </a:cubicBezTo>
                  <a:cubicBezTo>
                    <a:pt x="9" y="9"/>
                    <a:pt x="10" y="10"/>
                    <a:pt x="11" y="1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4" name="Freeform 16"/>
            <p:cNvSpPr>
              <a:spLocks noEditPoints="1"/>
            </p:cNvSpPr>
            <p:nvPr/>
          </p:nvSpPr>
          <p:spPr bwMode="auto">
            <a:xfrm>
              <a:off x="3512" y="3654"/>
              <a:ext cx="38" cy="37"/>
            </a:xfrm>
            <a:custGeom>
              <a:gdLst>
                <a:gd fmla="*/ 1 w 16" name="T0"/>
                <a:gd fmla="*/ 11 h 13" name="T1"/>
                <a:gd fmla="*/ 4 w 16" name="T2"/>
                <a:gd fmla="*/ 10 h 13" name="T3"/>
                <a:gd fmla="*/ 5 w 16" name="T4"/>
                <a:gd fmla="*/ 12 h 13" name="T5"/>
                <a:gd fmla="*/ 7 w 16" name="T6"/>
                <a:gd fmla="*/ 9 h 13" name="T7"/>
                <a:gd fmla="*/ 7 w 16" name="T8"/>
                <a:gd fmla="*/ 6 h 13" name="T9"/>
                <a:gd fmla="*/ 10 w 16" name="T10"/>
                <a:gd fmla="*/ 6 h 13" name="T11"/>
                <a:gd fmla="*/ 10 w 16" name="T12"/>
                <a:gd fmla="*/ 10 h 13" name="T13"/>
                <a:gd fmla="*/ 10 w 16" name="T14"/>
                <a:gd fmla="*/ 12 h 13" name="T15"/>
                <a:gd fmla="*/ 11 w 16" name="T16"/>
                <a:gd fmla="*/ 10 h 13" name="T17"/>
                <a:gd fmla="*/ 13 w 16" name="T18"/>
                <a:gd fmla="*/ 10 h 13" name="T19"/>
                <a:gd fmla="*/ 12 w 16" name="T20"/>
                <a:gd fmla="*/ 7 h 13" name="T21"/>
                <a:gd fmla="*/ 15 w 16" name="T22"/>
                <a:gd fmla="*/ 5 h 13" name="T23"/>
                <a:gd fmla="*/ 16 w 16" name="T24"/>
                <a:gd fmla="*/ 4 h 13" name="T25"/>
                <a:gd fmla="*/ 13 w 16" name="T26"/>
                <a:gd fmla="*/ 3 h 13" name="T27"/>
                <a:gd fmla="*/ 12 w 16" name="T28"/>
                <a:gd fmla="*/ 2 h 13" name="T29"/>
                <a:gd fmla="*/ 13 w 16" name="T30"/>
                <a:gd fmla="*/ 1 h 13" name="T31"/>
                <a:gd fmla="*/ 11 w 16" name="T32"/>
                <a:gd fmla="*/ 3 h 13" name="T33"/>
                <a:gd fmla="*/ 9 w 16" name="T34"/>
                <a:gd fmla="*/ 4 h 13" name="T35"/>
                <a:gd fmla="*/ 8 w 16" name="T36"/>
                <a:gd fmla="*/ 6 h 13" name="T37"/>
                <a:gd fmla="*/ 4 w 16" name="T38"/>
                <a:gd fmla="*/ 2 h 13" name="T39"/>
                <a:gd fmla="*/ 3 w 16" name="T40"/>
                <a:gd fmla="*/ 5 h 13" name="T41"/>
                <a:gd fmla="*/ 6 w 16" name="T42"/>
                <a:gd fmla="*/ 6 h 13" name="T43"/>
                <a:gd fmla="*/ 5 w 16" name="T44"/>
                <a:gd fmla="*/ 8 h 13" name="T45"/>
                <a:gd fmla="*/ 2 w 16" name="T46"/>
                <a:gd fmla="*/ 10 h 13" name="T47"/>
                <a:gd fmla="*/ 1 w 16" name="T48"/>
                <a:gd fmla="*/ 11 h 13" name="T49"/>
                <a:gd fmla="*/ 11 w 16" name="T50"/>
                <a:gd fmla="*/ 6 h 13" name="T51"/>
                <a:gd fmla="*/ 10 w 16" name="T52"/>
                <a:gd fmla="*/ 5 h 13" name="T53"/>
                <a:gd fmla="*/ 11 w 16" name="T54"/>
                <a:gd fmla="*/ 6 h 13" name="T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b="b" l="0" r="r" t="0"/>
              <a:pathLst>
                <a:path h="13" w="16">
                  <a:moveTo>
                    <a:pt x="1" y="11"/>
                  </a:moveTo>
                  <a:cubicBezTo>
                    <a:pt x="2" y="13"/>
                    <a:pt x="2" y="10"/>
                    <a:pt x="4" y="10"/>
                  </a:cubicBezTo>
                  <a:cubicBezTo>
                    <a:pt x="4" y="10"/>
                    <a:pt x="4" y="12"/>
                    <a:pt x="5" y="12"/>
                  </a:cubicBezTo>
                  <a:cubicBezTo>
                    <a:pt x="4" y="9"/>
                    <a:pt x="7" y="11"/>
                    <a:pt x="7" y="9"/>
                  </a:cubicBezTo>
                  <a:cubicBezTo>
                    <a:pt x="6" y="10"/>
                    <a:pt x="6" y="6"/>
                    <a:pt x="7" y="6"/>
                  </a:cubicBezTo>
                  <a:cubicBezTo>
                    <a:pt x="8" y="7"/>
                    <a:pt x="9" y="7"/>
                    <a:pt x="10" y="6"/>
                  </a:cubicBezTo>
                  <a:cubicBezTo>
                    <a:pt x="9" y="9"/>
                    <a:pt x="11" y="8"/>
                    <a:pt x="10" y="10"/>
                  </a:cubicBezTo>
                  <a:cubicBezTo>
                    <a:pt x="10" y="10"/>
                    <a:pt x="9" y="12"/>
                    <a:pt x="10" y="12"/>
                  </a:cubicBezTo>
                  <a:cubicBezTo>
                    <a:pt x="11" y="11"/>
                    <a:pt x="10" y="10"/>
                    <a:pt x="11" y="10"/>
                  </a:cubicBezTo>
                  <a:cubicBezTo>
                    <a:pt x="11" y="11"/>
                    <a:pt x="13" y="11"/>
                    <a:pt x="13" y="10"/>
                  </a:cubicBezTo>
                  <a:cubicBezTo>
                    <a:pt x="12" y="10"/>
                    <a:pt x="12" y="8"/>
                    <a:pt x="12" y="7"/>
                  </a:cubicBezTo>
                  <a:cubicBezTo>
                    <a:pt x="14" y="8"/>
                    <a:pt x="14" y="5"/>
                    <a:pt x="15" y="5"/>
                  </a:cubicBezTo>
                  <a:cubicBezTo>
                    <a:pt x="16" y="5"/>
                    <a:pt x="16" y="5"/>
                    <a:pt x="16" y="4"/>
                  </a:cubicBezTo>
                  <a:cubicBezTo>
                    <a:pt x="15" y="4"/>
                    <a:pt x="13" y="4"/>
                    <a:pt x="13" y="3"/>
                  </a:cubicBezTo>
                  <a:cubicBezTo>
                    <a:pt x="14" y="3"/>
                    <a:pt x="12" y="2"/>
                    <a:pt x="12" y="2"/>
                  </a:cubicBezTo>
                  <a:cubicBezTo>
                    <a:pt x="12" y="1"/>
                    <a:pt x="13" y="1"/>
                    <a:pt x="13" y="1"/>
                  </a:cubicBezTo>
                  <a:cubicBezTo>
                    <a:pt x="11" y="0"/>
                    <a:pt x="12" y="2"/>
                    <a:pt x="11" y="3"/>
                  </a:cubicBezTo>
                  <a:cubicBezTo>
                    <a:pt x="11" y="4"/>
                    <a:pt x="9" y="3"/>
                    <a:pt x="9" y="4"/>
                  </a:cubicBezTo>
                  <a:cubicBezTo>
                    <a:pt x="8" y="5"/>
                    <a:pt x="9" y="6"/>
                    <a:pt x="8" y="6"/>
                  </a:cubicBezTo>
                  <a:cubicBezTo>
                    <a:pt x="7" y="4"/>
                    <a:pt x="7" y="1"/>
                    <a:pt x="4" y="2"/>
                  </a:cubicBezTo>
                  <a:cubicBezTo>
                    <a:pt x="4" y="3"/>
                    <a:pt x="4" y="5"/>
                    <a:pt x="3" y="5"/>
                  </a:cubicBezTo>
                  <a:cubicBezTo>
                    <a:pt x="4" y="6"/>
                    <a:pt x="6" y="5"/>
                    <a:pt x="6" y="6"/>
                  </a:cubicBezTo>
                  <a:cubicBezTo>
                    <a:pt x="5" y="6"/>
                    <a:pt x="6" y="8"/>
                    <a:pt x="5" y="8"/>
                  </a:cubicBezTo>
                  <a:cubicBezTo>
                    <a:pt x="4" y="4"/>
                    <a:pt x="0" y="8"/>
                    <a:pt x="2" y="10"/>
                  </a:cubicBezTo>
                  <a:cubicBezTo>
                    <a:pt x="1" y="10"/>
                    <a:pt x="1" y="9"/>
                    <a:pt x="1" y="11"/>
                  </a:cubicBezTo>
                  <a:close/>
                  <a:moveTo>
                    <a:pt x="11" y="6"/>
                  </a:moveTo>
                  <a:cubicBezTo>
                    <a:pt x="11" y="6"/>
                    <a:pt x="10" y="4"/>
                    <a:pt x="10" y="5"/>
                  </a:cubicBezTo>
                  <a:cubicBezTo>
                    <a:pt x="10" y="3"/>
                    <a:pt x="13" y="4"/>
                    <a:pt x="11"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5" name="Freeform 17"/>
            <p:cNvSpPr/>
            <p:nvPr/>
          </p:nvSpPr>
          <p:spPr bwMode="auto">
            <a:xfrm>
              <a:off x="3574" y="3680"/>
              <a:ext cx="9" cy="11"/>
            </a:xfrm>
            <a:custGeom>
              <a:gdLst>
                <a:gd fmla="*/ 0 w 4" name="T0"/>
                <a:gd fmla="*/ 1 h 4" name="T1"/>
                <a:gd fmla="*/ 1 w 4" name="T2"/>
                <a:gd fmla="*/ 4 h 4" name="T3"/>
                <a:gd fmla="*/ 2 w 4" name="T4"/>
                <a:gd fmla="*/ 0 h 4" name="T5"/>
                <a:gd fmla="*/ 0 w 4" name="T6"/>
                <a:gd fmla="*/ 1 h 4" name="T7"/>
              </a:gdLst>
              <a:cxnLst>
                <a:cxn ang="0">
                  <a:pos x="T0" y="T1"/>
                </a:cxn>
                <a:cxn ang="0">
                  <a:pos x="T2" y="T3"/>
                </a:cxn>
                <a:cxn ang="0">
                  <a:pos x="T4" y="T5"/>
                </a:cxn>
                <a:cxn ang="0">
                  <a:pos x="T6" y="T7"/>
                </a:cxn>
              </a:cxnLst>
              <a:rect b="b" l="0" r="r" t="0"/>
              <a:pathLst>
                <a:path h="4" w="4">
                  <a:moveTo>
                    <a:pt x="0" y="1"/>
                  </a:moveTo>
                  <a:cubicBezTo>
                    <a:pt x="0" y="2"/>
                    <a:pt x="0" y="3"/>
                    <a:pt x="1" y="4"/>
                  </a:cubicBezTo>
                  <a:cubicBezTo>
                    <a:pt x="1" y="3"/>
                    <a:pt x="4" y="1"/>
                    <a:pt x="2" y="0"/>
                  </a:cubicBezTo>
                  <a:cubicBezTo>
                    <a:pt x="2" y="1"/>
                    <a:pt x="1" y="1"/>
                    <a:pt x="0"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6" name="Freeform 18"/>
            <p:cNvSpPr/>
            <p:nvPr/>
          </p:nvSpPr>
          <p:spPr bwMode="auto">
            <a:xfrm>
              <a:off x="3586" y="3648"/>
              <a:ext cx="40" cy="46"/>
            </a:xfrm>
            <a:custGeom>
              <a:gdLst>
                <a:gd fmla="*/ 17 w 17" name="T0"/>
                <a:gd fmla="*/ 7 h 16" name="T1"/>
                <a:gd fmla="*/ 17 w 17" name="T2"/>
                <a:gd fmla="*/ 4 h 16" name="T3"/>
                <a:gd fmla="*/ 13 w 17" name="T4"/>
                <a:gd fmla="*/ 7 h 16" name="T5"/>
                <a:gd fmla="*/ 13 w 17" name="T6"/>
                <a:gd fmla="*/ 5 h 16" name="T7"/>
                <a:gd fmla="*/ 9 w 17" name="T8"/>
                <a:gd fmla="*/ 6 h 16" name="T9"/>
                <a:gd fmla="*/ 7 w 17" name="T10"/>
                <a:gd fmla="*/ 7 h 16" name="T11"/>
                <a:gd fmla="*/ 6 w 17" name="T12"/>
                <a:gd fmla="*/ 9 h 16" name="T13"/>
                <a:gd fmla="*/ 3 w 17" name="T14"/>
                <a:gd fmla="*/ 3 h 16" name="T15"/>
                <a:gd fmla="*/ 3 w 17" name="T16"/>
                <a:gd fmla="*/ 2 h 16" name="T17"/>
                <a:gd fmla="*/ 2 w 17" name="T18"/>
                <a:gd fmla="*/ 3 h 16" name="T19"/>
                <a:gd fmla="*/ 3 w 17" name="T20"/>
                <a:gd fmla="*/ 7 h 16" name="T21"/>
                <a:gd fmla="*/ 1 w 17" name="T22"/>
                <a:gd fmla="*/ 6 h 16" name="T23"/>
                <a:gd fmla="*/ 2 w 17" name="T24"/>
                <a:gd fmla="*/ 9 h 16" name="T25"/>
                <a:gd fmla="*/ 1 w 17" name="T26"/>
                <a:gd fmla="*/ 14 h 16" name="T27"/>
                <a:gd fmla="*/ 6 w 17" name="T28"/>
                <a:gd fmla="*/ 11 h 16" name="T29"/>
                <a:gd fmla="*/ 5 w 17" name="T30"/>
                <a:gd fmla="*/ 15 h 16" name="T31"/>
                <a:gd fmla="*/ 7 w 17" name="T32"/>
                <a:gd fmla="*/ 13 h 16" name="T33"/>
                <a:gd fmla="*/ 7 w 17" name="T34"/>
                <a:gd fmla="*/ 12 h 16" name="T35"/>
                <a:gd fmla="*/ 11 w 17" name="T36"/>
                <a:gd fmla="*/ 13 h 16" name="T37"/>
                <a:gd fmla="*/ 9 w 17" name="T38"/>
                <a:gd fmla="*/ 10 h 16" name="T39"/>
                <a:gd fmla="*/ 13 w 17" name="T40"/>
                <a:gd fmla="*/ 11 h 16" name="T41"/>
                <a:gd fmla="*/ 14 w 17" name="T42"/>
                <a:gd fmla="*/ 7 h 16" name="T43"/>
                <a:gd fmla="*/ 17 w 17" name="T44"/>
                <a:gd fmla="*/ 7 h 16" name="T4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b="b" l="0" r="r" t="0"/>
              <a:pathLst>
                <a:path h="16" w="17">
                  <a:moveTo>
                    <a:pt x="17" y="7"/>
                  </a:moveTo>
                  <a:cubicBezTo>
                    <a:pt x="17" y="6"/>
                    <a:pt x="17" y="4"/>
                    <a:pt x="17" y="4"/>
                  </a:cubicBezTo>
                  <a:cubicBezTo>
                    <a:pt x="16" y="6"/>
                    <a:pt x="15" y="7"/>
                    <a:pt x="13" y="7"/>
                  </a:cubicBezTo>
                  <a:cubicBezTo>
                    <a:pt x="13" y="7"/>
                    <a:pt x="13" y="6"/>
                    <a:pt x="13" y="5"/>
                  </a:cubicBezTo>
                  <a:cubicBezTo>
                    <a:pt x="10" y="4"/>
                    <a:pt x="11" y="8"/>
                    <a:pt x="9" y="6"/>
                  </a:cubicBezTo>
                  <a:cubicBezTo>
                    <a:pt x="9" y="7"/>
                    <a:pt x="8" y="8"/>
                    <a:pt x="7" y="7"/>
                  </a:cubicBezTo>
                  <a:cubicBezTo>
                    <a:pt x="7" y="8"/>
                    <a:pt x="7" y="9"/>
                    <a:pt x="6" y="9"/>
                  </a:cubicBezTo>
                  <a:cubicBezTo>
                    <a:pt x="5" y="7"/>
                    <a:pt x="3" y="6"/>
                    <a:pt x="3" y="3"/>
                  </a:cubicBezTo>
                  <a:cubicBezTo>
                    <a:pt x="4" y="3"/>
                    <a:pt x="4" y="0"/>
                    <a:pt x="3" y="2"/>
                  </a:cubicBezTo>
                  <a:cubicBezTo>
                    <a:pt x="3" y="3"/>
                    <a:pt x="2" y="1"/>
                    <a:pt x="2" y="3"/>
                  </a:cubicBezTo>
                  <a:cubicBezTo>
                    <a:pt x="3" y="3"/>
                    <a:pt x="3" y="5"/>
                    <a:pt x="3" y="7"/>
                  </a:cubicBezTo>
                  <a:cubicBezTo>
                    <a:pt x="2" y="7"/>
                    <a:pt x="1" y="6"/>
                    <a:pt x="1" y="6"/>
                  </a:cubicBezTo>
                  <a:cubicBezTo>
                    <a:pt x="0" y="8"/>
                    <a:pt x="2" y="7"/>
                    <a:pt x="2" y="9"/>
                  </a:cubicBezTo>
                  <a:cubicBezTo>
                    <a:pt x="0" y="11"/>
                    <a:pt x="2" y="12"/>
                    <a:pt x="1" y="14"/>
                  </a:cubicBezTo>
                  <a:cubicBezTo>
                    <a:pt x="4" y="14"/>
                    <a:pt x="3" y="11"/>
                    <a:pt x="6" y="11"/>
                  </a:cubicBezTo>
                  <a:cubicBezTo>
                    <a:pt x="6" y="13"/>
                    <a:pt x="3" y="14"/>
                    <a:pt x="5" y="15"/>
                  </a:cubicBezTo>
                  <a:cubicBezTo>
                    <a:pt x="5" y="13"/>
                    <a:pt x="7" y="14"/>
                    <a:pt x="7" y="13"/>
                  </a:cubicBezTo>
                  <a:cubicBezTo>
                    <a:pt x="7" y="13"/>
                    <a:pt x="6" y="12"/>
                    <a:pt x="7" y="12"/>
                  </a:cubicBezTo>
                  <a:cubicBezTo>
                    <a:pt x="9" y="11"/>
                    <a:pt x="10" y="16"/>
                    <a:pt x="11" y="13"/>
                  </a:cubicBezTo>
                  <a:cubicBezTo>
                    <a:pt x="10" y="13"/>
                    <a:pt x="11" y="10"/>
                    <a:pt x="9" y="10"/>
                  </a:cubicBezTo>
                  <a:cubicBezTo>
                    <a:pt x="11" y="10"/>
                    <a:pt x="11" y="11"/>
                    <a:pt x="13" y="11"/>
                  </a:cubicBezTo>
                  <a:cubicBezTo>
                    <a:pt x="14" y="10"/>
                    <a:pt x="13" y="9"/>
                    <a:pt x="14" y="7"/>
                  </a:cubicBezTo>
                  <a:cubicBezTo>
                    <a:pt x="15" y="7"/>
                    <a:pt x="16" y="7"/>
                    <a:pt x="17" y="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7" name="Freeform 19"/>
            <p:cNvSpPr/>
            <p:nvPr/>
          </p:nvSpPr>
          <p:spPr bwMode="auto">
            <a:xfrm>
              <a:off x="3609" y="3657"/>
              <a:ext cx="12" cy="5"/>
            </a:xfrm>
            <a:custGeom>
              <a:gdLst>
                <a:gd fmla="*/ 2 w 5" name="T0"/>
                <a:gd fmla="*/ 0 h 2" name="T1"/>
                <a:gd fmla="*/ 0 w 5" name="T2"/>
                <a:gd fmla="*/ 1 h 2" name="T3"/>
                <a:gd fmla="*/ 2 w 5" name="T4"/>
                <a:gd fmla="*/ 0 h 2" name="T5"/>
              </a:gdLst>
              <a:cxnLst>
                <a:cxn ang="0">
                  <a:pos x="T0" y="T1"/>
                </a:cxn>
                <a:cxn ang="0">
                  <a:pos x="T2" y="T3"/>
                </a:cxn>
                <a:cxn ang="0">
                  <a:pos x="T4" y="T5"/>
                </a:cxn>
              </a:cxnLst>
              <a:rect b="b" l="0" r="r" t="0"/>
              <a:pathLst>
                <a:path h="2" w="5">
                  <a:moveTo>
                    <a:pt x="2" y="0"/>
                  </a:moveTo>
                  <a:cubicBezTo>
                    <a:pt x="2" y="0"/>
                    <a:pt x="0" y="1"/>
                    <a:pt x="0" y="1"/>
                  </a:cubicBezTo>
                  <a:cubicBezTo>
                    <a:pt x="1" y="2"/>
                    <a:pt x="5" y="1"/>
                    <a:pt x="2"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8" name="Freeform 20"/>
            <p:cNvSpPr/>
            <p:nvPr/>
          </p:nvSpPr>
          <p:spPr bwMode="auto">
            <a:xfrm>
              <a:off x="3597" y="3651"/>
              <a:ext cx="8" cy="11"/>
            </a:xfrm>
            <a:custGeom>
              <a:gdLst>
                <a:gd fmla="*/ 1 w 3" name="T0"/>
                <a:gd fmla="*/ 3 h 4" name="T1"/>
                <a:gd fmla="*/ 3 w 3" name="T2"/>
                <a:gd fmla="*/ 1 h 4" name="T3"/>
                <a:gd fmla="*/ 1 w 3" name="T4"/>
                <a:gd fmla="*/ 3 h 4" name="T5"/>
              </a:gdLst>
              <a:cxnLst>
                <a:cxn ang="0">
                  <a:pos x="T0" y="T1"/>
                </a:cxn>
                <a:cxn ang="0">
                  <a:pos x="T2" y="T3"/>
                </a:cxn>
                <a:cxn ang="0">
                  <a:pos x="T4" y="T5"/>
                </a:cxn>
              </a:cxnLst>
              <a:rect b="b" l="0" r="r" t="0"/>
              <a:pathLst>
                <a:path h="4" w="3">
                  <a:moveTo>
                    <a:pt x="1" y="3"/>
                  </a:moveTo>
                  <a:cubicBezTo>
                    <a:pt x="1" y="2"/>
                    <a:pt x="3" y="3"/>
                    <a:pt x="3" y="1"/>
                  </a:cubicBezTo>
                  <a:cubicBezTo>
                    <a:pt x="1" y="0"/>
                    <a:pt x="0" y="4"/>
                    <a:pt x="1"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79" name="Freeform 21"/>
            <p:cNvSpPr/>
            <p:nvPr/>
          </p:nvSpPr>
          <p:spPr bwMode="auto">
            <a:xfrm>
              <a:off x="3209" y="3662"/>
              <a:ext cx="17" cy="15"/>
            </a:xfrm>
            <a:custGeom>
              <a:gdLst>
                <a:gd fmla="*/ 1 w 7" name="T0"/>
                <a:gd fmla="*/ 0 h 5" name="T1"/>
                <a:gd fmla="*/ 0 w 7" name="T2"/>
                <a:gd fmla="*/ 3 h 5" name="T3"/>
                <a:gd fmla="*/ 4 w 7" name="T4"/>
                <a:gd fmla="*/ 5 h 5" name="T5"/>
                <a:gd fmla="*/ 6 w 7" name="T6"/>
                <a:gd fmla="*/ 2 h 5" name="T7"/>
                <a:gd fmla="*/ 7 w 7" name="T8"/>
                <a:gd fmla="*/ 2 h 5" name="T9"/>
                <a:gd fmla="*/ 1 w 7" name="T10"/>
                <a:gd fmla="*/ 0 h 5" name="T11"/>
              </a:gdLst>
              <a:cxnLst>
                <a:cxn ang="0">
                  <a:pos x="T0" y="T1"/>
                </a:cxn>
                <a:cxn ang="0">
                  <a:pos x="T2" y="T3"/>
                </a:cxn>
                <a:cxn ang="0">
                  <a:pos x="T4" y="T5"/>
                </a:cxn>
                <a:cxn ang="0">
                  <a:pos x="T6" y="T7"/>
                </a:cxn>
                <a:cxn ang="0">
                  <a:pos x="T8" y="T9"/>
                </a:cxn>
                <a:cxn ang="0">
                  <a:pos x="T10" y="T11"/>
                </a:cxn>
              </a:cxnLst>
              <a:rect b="b" l="0" r="r" t="0"/>
              <a:pathLst>
                <a:path h="5" w="7">
                  <a:moveTo>
                    <a:pt x="1" y="0"/>
                  </a:moveTo>
                  <a:cubicBezTo>
                    <a:pt x="1" y="1"/>
                    <a:pt x="1" y="3"/>
                    <a:pt x="0" y="3"/>
                  </a:cubicBezTo>
                  <a:cubicBezTo>
                    <a:pt x="3" y="3"/>
                    <a:pt x="2" y="5"/>
                    <a:pt x="4" y="5"/>
                  </a:cubicBezTo>
                  <a:cubicBezTo>
                    <a:pt x="5" y="4"/>
                    <a:pt x="5" y="2"/>
                    <a:pt x="6" y="2"/>
                  </a:cubicBezTo>
                  <a:cubicBezTo>
                    <a:pt x="6" y="2"/>
                    <a:pt x="7" y="3"/>
                    <a:pt x="7" y="2"/>
                  </a:cubicBezTo>
                  <a:cubicBezTo>
                    <a:pt x="6" y="1"/>
                    <a:pt x="3" y="1"/>
                    <a:pt x="1"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0" name="Freeform 22"/>
            <p:cNvSpPr/>
            <p:nvPr/>
          </p:nvSpPr>
          <p:spPr bwMode="auto">
            <a:xfrm>
              <a:off x="3214" y="3680"/>
              <a:ext cx="12" cy="11"/>
            </a:xfrm>
            <a:custGeom>
              <a:gdLst>
                <a:gd fmla="*/ 3 w 5" name="T0"/>
                <a:gd fmla="*/ 4 h 4" name="T1"/>
                <a:gd fmla="*/ 2 w 5" name="T2"/>
                <a:gd fmla="*/ 1 h 4" name="T3"/>
                <a:gd fmla="*/ 4 w 5" name="T4"/>
                <a:gd fmla="*/ 0 h 4" name="T5"/>
                <a:gd fmla="*/ 1 w 5" name="T6"/>
                <a:gd fmla="*/ 0 h 4" name="T7"/>
                <a:gd fmla="*/ 3 w 5" name="T8"/>
                <a:gd fmla="*/ 4 h 4" name="T9"/>
              </a:gdLst>
              <a:cxnLst>
                <a:cxn ang="0">
                  <a:pos x="T0" y="T1"/>
                </a:cxn>
                <a:cxn ang="0">
                  <a:pos x="T2" y="T3"/>
                </a:cxn>
                <a:cxn ang="0">
                  <a:pos x="T4" y="T5"/>
                </a:cxn>
                <a:cxn ang="0">
                  <a:pos x="T6" y="T7"/>
                </a:cxn>
                <a:cxn ang="0">
                  <a:pos x="T8" y="T9"/>
                </a:cxn>
              </a:cxnLst>
              <a:rect b="b" l="0" r="r" t="0"/>
              <a:pathLst>
                <a:path h="4" w="5">
                  <a:moveTo>
                    <a:pt x="3" y="4"/>
                  </a:moveTo>
                  <a:cubicBezTo>
                    <a:pt x="3" y="3"/>
                    <a:pt x="2" y="2"/>
                    <a:pt x="2" y="1"/>
                  </a:cubicBezTo>
                  <a:cubicBezTo>
                    <a:pt x="3" y="1"/>
                    <a:pt x="5" y="1"/>
                    <a:pt x="4" y="0"/>
                  </a:cubicBezTo>
                  <a:cubicBezTo>
                    <a:pt x="3" y="0"/>
                    <a:pt x="2" y="0"/>
                    <a:pt x="1" y="0"/>
                  </a:cubicBezTo>
                  <a:cubicBezTo>
                    <a:pt x="2" y="1"/>
                    <a:pt x="0" y="4"/>
                    <a:pt x="3" y="4"/>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1" name="Freeform 23"/>
            <p:cNvSpPr/>
            <p:nvPr/>
          </p:nvSpPr>
          <p:spPr bwMode="auto">
            <a:xfrm>
              <a:off x="3174" y="3659"/>
              <a:ext cx="14" cy="15"/>
            </a:xfrm>
            <a:custGeom>
              <a:gdLst>
                <a:gd fmla="*/ 2 w 6" name="T0"/>
                <a:gd fmla="*/ 3 h 5" name="T1"/>
                <a:gd fmla="*/ 1 w 6" name="T2"/>
                <a:gd fmla="*/ 2 h 5" name="T3"/>
                <a:gd fmla="*/ 4 w 6" name="T4"/>
                <a:gd fmla="*/ 3 h 5" name="T5"/>
                <a:gd fmla="*/ 5 w 6" name="T6"/>
                <a:gd fmla="*/ 5 h 5" name="T7"/>
                <a:gd fmla="*/ 6 w 6" name="T8"/>
                <a:gd fmla="*/ 1 h 5" name="T9"/>
                <a:gd fmla="*/ 2 w 6" name="T10"/>
                <a:gd fmla="*/ 0 h 5" name="T11"/>
                <a:gd fmla="*/ 2 w 6" name="T12"/>
                <a:gd fmla="*/ 3 h 5" name="T13"/>
              </a:gdLst>
              <a:cxnLst>
                <a:cxn ang="0">
                  <a:pos x="T0" y="T1"/>
                </a:cxn>
                <a:cxn ang="0">
                  <a:pos x="T2" y="T3"/>
                </a:cxn>
                <a:cxn ang="0">
                  <a:pos x="T4" y="T5"/>
                </a:cxn>
                <a:cxn ang="0">
                  <a:pos x="T6" y="T7"/>
                </a:cxn>
                <a:cxn ang="0">
                  <a:pos x="T8" y="T9"/>
                </a:cxn>
                <a:cxn ang="0">
                  <a:pos x="T10" y="T11"/>
                </a:cxn>
                <a:cxn ang="0">
                  <a:pos x="T12" y="T13"/>
                </a:cxn>
              </a:cxnLst>
              <a:rect b="b" l="0" r="r" t="0"/>
              <a:pathLst>
                <a:path h="5" w="6">
                  <a:moveTo>
                    <a:pt x="2" y="3"/>
                  </a:moveTo>
                  <a:cubicBezTo>
                    <a:pt x="2" y="2"/>
                    <a:pt x="1" y="2"/>
                    <a:pt x="1" y="2"/>
                  </a:cubicBezTo>
                  <a:cubicBezTo>
                    <a:pt x="0" y="5"/>
                    <a:pt x="3" y="3"/>
                    <a:pt x="4" y="3"/>
                  </a:cubicBezTo>
                  <a:cubicBezTo>
                    <a:pt x="4" y="4"/>
                    <a:pt x="4" y="5"/>
                    <a:pt x="5" y="5"/>
                  </a:cubicBezTo>
                  <a:cubicBezTo>
                    <a:pt x="6" y="4"/>
                    <a:pt x="6" y="2"/>
                    <a:pt x="6" y="1"/>
                  </a:cubicBezTo>
                  <a:cubicBezTo>
                    <a:pt x="3" y="2"/>
                    <a:pt x="4" y="2"/>
                    <a:pt x="2" y="0"/>
                  </a:cubicBezTo>
                  <a:cubicBezTo>
                    <a:pt x="1" y="1"/>
                    <a:pt x="3" y="2"/>
                    <a:pt x="2"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2" name="Freeform 24"/>
            <p:cNvSpPr/>
            <p:nvPr/>
          </p:nvSpPr>
          <p:spPr bwMode="auto">
            <a:xfrm>
              <a:off x="3188" y="3662"/>
              <a:ext cx="17" cy="26"/>
            </a:xfrm>
            <a:custGeom>
              <a:gdLst>
                <a:gd fmla="*/ 2 w 7" name="T0"/>
                <a:gd fmla="*/ 6 h 9" name="T1"/>
                <a:gd fmla="*/ 0 w 7" name="T2"/>
                <a:gd fmla="*/ 7 h 9" name="T3"/>
                <a:gd fmla="*/ 2 w 7" name="T4"/>
                <a:gd fmla="*/ 9 h 9" name="T5"/>
                <a:gd fmla="*/ 5 w 7" name="T6"/>
                <a:gd fmla="*/ 8 h 9" name="T7"/>
                <a:gd fmla="*/ 7 w 7" name="T8"/>
                <a:gd fmla="*/ 6 h 9" name="T9"/>
                <a:gd fmla="*/ 7 w 7" name="T10"/>
                <a:gd fmla="*/ 2 h 9" name="T11"/>
                <a:gd fmla="*/ 4 w 7" name="T12"/>
                <a:gd fmla="*/ 1 h 9" name="T13"/>
                <a:gd fmla="*/ 4 w 7" name="T14"/>
                <a:gd fmla="*/ 6 h 9" name="T15"/>
                <a:gd fmla="*/ 2 w 7" name="T16"/>
                <a:gd fmla="*/ 6 h 9"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9" w="7">
                  <a:moveTo>
                    <a:pt x="2" y="6"/>
                  </a:moveTo>
                  <a:cubicBezTo>
                    <a:pt x="2" y="8"/>
                    <a:pt x="0" y="4"/>
                    <a:pt x="0" y="7"/>
                  </a:cubicBezTo>
                  <a:cubicBezTo>
                    <a:pt x="1" y="7"/>
                    <a:pt x="1" y="9"/>
                    <a:pt x="2" y="9"/>
                  </a:cubicBezTo>
                  <a:cubicBezTo>
                    <a:pt x="3" y="5"/>
                    <a:pt x="4" y="8"/>
                    <a:pt x="5" y="8"/>
                  </a:cubicBezTo>
                  <a:cubicBezTo>
                    <a:pt x="5" y="8"/>
                    <a:pt x="6" y="6"/>
                    <a:pt x="7" y="6"/>
                  </a:cubicBezTo>
                  <a:cubicBezTo>
                    <a:pt x="7" y="5"/>
                    <a:pt x="7" y="4"/>
                    <a:pt x="7" y="2"/>
                  </a:cubicBezTo>
                  <a:cubicBezTo>
                    <a:pt x="5" y="3"/>
                    <a:pt x="6" y="0"/>
                    <a:pt x="4" y="1"/>
                  </a:cubicBezTo>
                  <a:cubicBezTo>
                    <a:pt x="3" y="3"/>
                    <a:pt x="5" y="6"/>
                    <a:pt x="4" y="6"/>
                  </a:cubicBezTo>
                  <a:cubicBezTo>
                    <a:pt x="3" y="6"/>
                    <a:pt x="2" y="4"/>
                    <a:pt x="2"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3" name="Freeform 25"/>
            <p:cNvSpPr/>
            <p:nvPr/>
          </p:nvSpPr>
          <p:spPr bwMode="auto">
            <a:xfrm>
              <a:off x="3181" y="3671"/>
              <a:ext cx="7" cy="14"/>
            </a:xfrm>
            <a:custGeom>
              <a:gdLst>
                <a:gd fmla="*/ 0 w 3" name="T0"/>
                <a:gd fmla="*/ 3 h 5" name="T1"/>
                <a:gd fmla="*/ 2 w 3" name="T2"/>
                <a:gd fmla="*/ 5 h 5" name="T3"/>
                <a:gd fmla="*/ 0 w 3" name="T4"/>
                <a:gd fmla="*/ 3 h 5" name="T5"/>
              </a:gdLst>
              <a:cxnLst>
                <a:cxn ang="0">
                  <a:pos x="T0" y="T1"/>
                </a:cxn>
                <a:cxn ang="0">
                  <a:pos x="T2" y="T3"/>
                </a:cxn>
                <a:cxn ang="0">
                  <a:pos x="T4" y="T5"/>
                </a:cxn>
              </a:cxnLst>
              <a:rect b="b" l="0" r="r" t="0"/>
              <a:pathLst>
                <a:path h="5" w="3">
                  <a:moveTo>
                    <a:pt x="0" y="3"/>
                  </a:moveTo>
                  <a:cubicBezTo>
                    <a:pt x="0" y="2"/>
                    <a:pt x="2" y="5"/>
                    <a:pt x="2" y="5"/>
                  </a:cubicBezTo>
                  <a:cubicBezTo>
                    <a:pt x="3" y="4"/>
                    <a:pt x="1" y="0"/>
                    <a:pt x="0"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4" name="Freeform 26"/>
            <p:cNvSpPr/>
            <p:nvPr/>
          </p:nvSpPr>
          <p:spPr bwMode="auto">
            <a:xfrm>
              <a:off x="3009" y="3668"/>
              <a:ext cx="24" cy="23"/>
            </a:xfrm>
            <a:custGeom>
              <a:gdLst>
                <a:gd fmla="*/ 10 w 10" name="T0"/>
                <a:gd fmla="*/ 2 h 8" name="T1"/>
                <a:gd fmla="*/ 6 w 10" name="T2"/>
                <a:gd fmla="*/ 3 h 8" name="T3"/>
                <a:gd fmla="*/ 7 w 10" name="T4"/>
                <a:gd fmla="*/ 0 h 8" name="T5"/>
                <a:gd fmla="*/ 3 w 10" name="T6"/>
                <a:gd fmla="*/ 0 h 8" name="T7"/>
                <a:gd fmla="*/ 2 w 10" name="T8"/>
                <a:gd fmla="*/ 2 h 8" name="T9"/>
                <a:gd fmla="*/ 4 w 10" name="T10"/>
                <a:gd fmla="*/ 5 h 8" name="T11"/>
                <a:gd fmla="*/ 0 w 10" name="T12"/>
                <a:gd fmla="*/ 5 h 8" name="T13"/>
                <a:gd fmla="*/ 4 w 10" name="T14"/>
                <a:gd fmla="*/ 7 h 8" name="T15"/>
                <a:gd fmla="*/ 6 w 10" name="T16"/>
                <a:gd fmla="*/ 8 h 8" name="T17"/>
                <a:gd fmla="*/ 10 w 10" name="T18"/>
                <a:gd fmla="*/ 2 h 8" name="T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8" w="10">
                  <a:moveTo>
                    <a:pt x="10" y="2"/>
                  </a:moveTo>
                  <a:cubicBezTo>
                    <a:pt x="8" y="0"/>
                    <a:pt x="9" y="3"/>
                    <a:pt x="6" y="3"/>
                  </a:cubicBezTo>
                  <a:cubicBezTo>
                    <a:pt x="6" y="2"/>
                    <a:pt x="7" y="1"/>
                    <a:pt x="7" y="0"/>
                  </a:cubicBezTo>
                  <a:cubicBezTo>
                    <a:pt x="5" y="1"/>
                    <a:pt x="5" y="2"/>
                    <a:pt x="3" y="0"/>
                  </a:cubicBezTo>
                  <a:cubicBezTo>
                    <a:pt x="3" y="1"/>
                    <a:pt x="3" y="2"/>
                    <a:pt x="2" y="2"/>
                  </a:cubicBezTo>
                  <a:cubicBezTo>
                    <a:pt x="2" y="4"/>
                    <a:pt x="4" y="4"/>
                    <a:pt x="4" y="5"/>
                  </a:cubicBezTo>
                  <a:cubicBezTo>
                    <a:pt x="2" y="4"/>
                    <a:pt x="1" y="3"/>
                    <a:pt x="0" y="5"/>
                  </a:cubicBezTo>
                  <a:cubicBezTo>
                    <a:pt x="2" y="6"/>
                    <a:pt x="2" y="6"/>
                    <a:pt x="4" y="7"/>
                  </a:cubicBezTo>
                  <a:cubicBezTo>
                    <a:pt x="5" y="7"/>
                    <a:pt x="5" y="8"/>
                    <a:pt x="6" y="8"/>
                  </a:cubicBezTo>
                  <a:cubicBezTo>
                    <a:pt x="8" y="6"/>
                    <a:pt x="10" y="5"/>
                    <a:pt x="10" y="2"/>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5" name="Freeform 27"/>
            <p:cNvSpPr>
              <a:spLocks noEditPoints="1"/>
            </p:cNvSpPr>
            <p:nvPr/>
          </p:nvSpPr>
          <p:spPr bwMode="auto">
            <a:xfrm>
              <a:off x="3102" y="3662"/>
              <a:ext cx="36" cy="29"/>
            </a:xfrm>
            <a:custGeom>
              <a:gdLst>
                <a:gd fmla="*/ 0 w 15" name="T0"/>
                <a:gd fmla="*/ 2 h 10" name="T1"/>
                <a:gd fmla="*/ 1 w 15" name="T2"/>
                <a:gd fmla="*/ 4 h 10" name="T3"/>
                <a:gd fmla="*/ 3 w 15" name="T4"/>
                <a:gd fmla="*/ 5 h 10" name="T5"/>
                <a:gd fmla="*/ 5 w 15" name="T6"/>
                <a:gd fmla="*/ 7 h 10" name="T7"/>
                <a:gd fmla="*/ 8 w 15" name="T8"/>
                <a:gd fmla="*/ 6 h 10" name="T9"/>
                <a:gd fmla="*/ 9 w 15" name="T10"/>
                <a:gd fmla="*/ 6 h 10" name="T11"/>
                <a:gd fmla="*/ 7 w 15" name="T12"/>
                <a:gd fmla="*/ 9 h 10" name="T13"/>
                <a:gd fmla="*/ 11 w 15" name="T14"/>
                <a:gd fmla="*/ 7 h 10" name="T15"/>
                <a:gd fmla="*/ 10 w 15" name="T16"/>
                <a:gd fmla="*/ 10 h 10" name="T17"/>
                <a:gd fmla="*/ 13 w 15" name="T18"/>
                <a:gd fmla="*/ 6 h 10" name="T19"/>
                <a:gd fmla="*/ 14 w 15" name="T20"/>
                <a:gd fmla="*/ 8 h 10" name="T21"/>
                <a:gd fmla="*/ 15 w 15" name="T22"/>
                <a:gd fmla="*/ 6 h 10" name="T23"/>
                <a:gd fmla="*/ 11 w 15" name="T24"/>
                <a:gd fmla="*/ 2 h 10" name="T25"/>
                <a:gd fmla="*/ 9 w 15" name="T26"/>
                <a:gd fmla="*/ 5 h 10" name="T27"/>
                <a:gd fmla="*/ 7 w 15" name="T28"/>
                <a:gd fmla="*/ 2 h 10" name="T29"/>
                <a:gd fmla="*/ 0 w 15" name="T30"/>
                <a:gd fmla="*/ 2 h 10" name="T31"/>
                <a:gd fmla="*/ 5 w 15" name="T32"/>
                <a:gd fmla="*/ 6 h 10" name="T33"/>
                <a:gd fmla="*/ 5 w 15" name="T34"/>
                <a:gd fmla="*/ 4 h 10" name="T35"/>
                <a:gd fmla="*/ 5 w 15" name="T36"/>
                <a:gd fmla="*/ 3 h 10" name="T37"/>
                <a:gd fmla="*/ 5 w 15" name="T38"/>
                <a:gd fmla="*/ 6 h 10" name="T3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b="b" l="0" r="r" t="0"/>
              <a:pathLst>
                <a:path h="10" w="15">
                  <a:moveTo>
                    <a:pt x="0" y="2"/>
                  </a:moveTo>
                  <a:cubicBezTo>
                    <a:pt x="1" y="2"/>
                    <a:pt x="1" y="4"/>
                    <a:pt x="1" y="4"/>
                  </a:cubicBezTo>
                  <a:cubicBezTo>
                    <a:pt x="2" y="5"/>
                    <a:pt x="3" y="4"/>
                    <a:pt x="3" y="5"/>
                  </a:cubicBezTo>
                  <a:cubicBezTo>
                    <a:pt x="3" y="6"/>
                    <a:pt x="4" y="6"/>
                    <a:pt x="5" y="7"/>
                  </a:cubicBezTo>
                  <a:cubicBezTo>
                    <a:pt x="7" y="8"/>
                    <a:pt x="6" y="6"/>
                    <a:pt x="8" y="6"/>
                  </a:cubicBezTo>
                  <a:cubicBezTo>
                    <a:pt x="8" y="7"/>
                    <a:pt x="9" y="6"/>
                    <a:pt x="9" y="6"/>
                  </a:cubicBezTo>
                  <a:cubicBezTo>
                    <a:pt x="9" y="7"/>
                    <a:pt x="7" y="7"/>
                    <a:pt x="7" y="9"/>
                  </a:cubicBezTo>
                  <a:cubicBezTo>
                    <a:pt x="9" y="9"/>
                    <a:pt x="9" y="7"/>
                    <a:pt x="11" y="7"/>
                  </a:cubicBezTo>
                  <a:cubicBezTo>
                    <a:pt x="11" y="8"/>
                    <a:pt x="10" y="8"/>
                    <a:pt x="10" y="10"/>
                  </a:cubicBezTo>
                  <a:cubicBezTo>
                    <a:pt x="13" y="10"/>
                    <a:pt x="11" y="7"/>
                    <a:pt x="13" y="6"/>
                  </a:cubicBezTo>
                  <a:cubicBezTo>
                    <a:pt x="13" y="7"/>
                    <a:pt x="13" y="8"/>
                    <a:pt x="14" y="8"/>
                  </a:cubicBezTo>
                  <a:cubicBezTo>
                    <a:pt x="14" y="7"/>
                    <a:pt x="15" y="6"/>
                    <a:pt x="15" y="6"/>
                  </a:cubicBezTo>
                  <a:cubicBezTo>
                    <a:pt x="11" y="7"/>
                    <a:pt x="14" y="1"/>
                    <a:pt x="11" y="2"/>
                  </a:cubicBezTo>
                  <a:cubicBezTo>
                    <a:pt x="9" y="1"/>
                    <a:pt x="12" y="5"/>
                    <a:pt x="9" y="5"/>
                  </a:cubicBezTo>
                  <a:cubicBezTo>
                    <a:pt x="8" y="4"/>
                    <a:pt x="6" y="4"/>
                    <a:pt x="7" y="2"/>
                  </a:cubicBezTo>
                  <a:cubicBezTo>
                    <a:pt x="5" y="1"/>
                    <a:pt x="1" y="0"/>
                    <a:pt x="0" y="2"/>
                  </a:cubicBezTo>
                  <a:close/>
                  <a:moveTo>
                    <a:pt x="5" y="6"/>
                  </a:moveTo>
                  <a:cubicBezTo>
                    <a:pt x="5" y="6"/>
                    <a:pt x="5" y="4"/>
                    <a:pt x="5" y="4"/>
                  </a:cubicBezTo>
                  <a:cubicBezTo>
                    <a:pt x="5" y="4"/>
                    <a:pt x="5" y="3"/>
                    <a:pt x="5" y="3"/>
                  </a:cubicBezTo>
                  <a:cubicBezTo>
                    <a:pt x="8" y="3"/>
                    <a:pt x="5" y="7"/>
                    <a:pt x="5"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6" name="Freeform 28"/>
            <p:cNvSpPr/>
            <p:nvPr/>
          </p:nvSpPr>
          <p:spPr bwMode="auto">
            <a:xfrm>
              <a:off x="3064" y="3662"/>
              <a:ext cx="41" cy="35"/>
            </a:xfrm>
            <a:custGeom>
              <a:gdLst>
                <a:gd fmla="*/ 0 w 17" name="T0"/>
                <a:gd fmla="*/ 7 h 12" name="T1"/>
                <a:gd fmla="*/ 3 w 17" name="T2"/>
                <a:gd fmla="*/ 8 h 12" name="T3"/>
                <a:gd fmla="*/ 4 w 17" name="T4"/>
                <a:gd fmla="*/ 6 h 12" name="T5"/>
                <a:gd fmla="*/ 3 w 17" name="T6"/>
                <a:gd fmla="*/ 9 h 12" name="T7"/>
                <a:gd fmla="*/ 7 w 17" name="T8"/>
                <a:gd fmla="*/ 7 h 12" name="T9"/>
                <a:gd fmla="*/ 12 w 17" name="T10"/>
                <a:gd fmla="*/ 10 h 12" name="T11"/>
                <a:gd fmla="*/ 15 w 17" name="T12"/>
                <a:gd fmla="*/ 8 h 12" name="T13"/>
                <a:gd fmla="*/ 16 w 17" name="T14"/>
                <a:gd fmla="*/ 10 h 12" name="T15"/>
                <a:gd fmla="*/ 16 w 17" name="T16"/>
                <a:gd fmla="*/ 3 h 12" name="T17"/>
                <a:gd fmla="*/ 13 w 17" name="T18"/>
                <a:gd fmla="*/ 6 h 12" name="T19"/>
                <a:gd fmla="*/ 13 w 17" name="T20"/>
                <a:gd fmla="*/ 2 h 12" name="T21"/>
                <a:gd fmla="*/ 10 w 17" name="T22"/>
                <a:gd fmla="*/ 2 h 12" name="T23"/>
                <a:gd fmla="*/ 10 w 17" name="T24"/>
                <a:gd fmla="*/ 7 h 12" name="T25"/>
                <a:gd fmla="*/ 6 w 17" name="T26"/>
                <a:gd fmla="*/ 6 h 12" name="T27"/>
                <a:gd fmla="*/ 5 w 17" name="T28"/>
                <a:gd fmla="*/ 4 h 12" name="T29"/>
                <a:gd fmla="*/ 7 w 17" name="T30"/>
                <a:gd fmla="*/ 0 h 12" name="T31"/>
                <a:gd fmla="*/ 2 w 17" name="T32"/>
                <a:gd fmla="*/ 3 h 12" name="T33"/>
                <a:gd fmla="*/ 4 w 17" name="T34"/>
                <a:gd fmla="*/ 2 h 12" name="T35"/>
                <a:gd fmla="*/ 3 w 17" name="T36"/>
                <a:gd fmla="*/ 6 h 12" name="T37"/>
                <a:gd fmla="*/ 2 w 17" name="T38"/>
                <a:gd fmla="*/ 5 h 12" name="T39"/>
                <a:gd fmla="*/ 0 w 17" name="T40"/>
                <a:gd fmla="*/ 7 h 12" name="T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b="b" l="0" r="r" t="0"/>
              <a:pathLst>
                <a:path h="12" w="17">
                  <a:moveTo>
                    <a:pt x="0" y="7"/>
                  </a:moveTo>
                  <a:cubicBezTo>
                    <a:pt x="1" y="7"/>
                    <a:pt x="2" y="8"/>
                    <a:pt x="3" y="8"/>
                  </a:cubicBezTo>
                  <a:cubicBezTo>
                    <a:pt x="3" y="7"/>
                    <a:pt x="3" y="6"/>
                    <a:pt x="4" y="6"/>
                  </a:cubicBezTo>
                  <a:cubicBezTo>
                    <a:pt x="4" y="8"/>
                    <a:pt x="4" y="8"/>
                    <a:pt x="3" y="9"/>
                  </a:cubicBezTo>
                  <a:cubicBezTo>
                    <a:pt x="6" y="7"/>
                    <a:pt x="9" y="12"/>
                    <a:pt x="7" y="7"/>
                  </a:cubicBezTo>
                  <a:cubicBezTo>
                    <a:pt x="10" y="7"/>
                    <a:pt x="10" y="9"/>
                    <a:pt x="12" y="10"/>
                  </a:cubicBezTo>
                  <a:cubicBezTo>
                    <a:pt x="12" y="8"/>
                    <a:pt x="15" y="9"/>
                    <a:pt x="15" y="8"/>
                  </a:cubicBezTo>
                  <a:cubicBezTo>
                    <a:pt x="15" y="9"/>
                    <a:pt x="15" y="10"/>
                    <a:pt x="16" y="10"/>
                  </a:cubicBezTo>
                  <a:cubicBezTo>
                    <a:pt x="16" y="6"/>
                    <a:pt x="17" y="7"/>
                    <a:pt x="16" y="3"/>
                  </a:cubicBezTo>
                  <a:cubicBezTo>
                    <a:pt x="13" y="2"/>
                    <a:pt x="16" y="7"/>
                    <a:pt x="13" y="6"/>
                  </a:cubicBezTo>
                  <a:cubicBezTo>
                    <a:pt x="13" y="5"/>
                    <a:pt x="14" y="4"/>
                    <a:pt x="13" y="2"/>
                  </a:cubicBezTo>
                  <a:cubicBezTo>
                    <a:pt x="12" y="2"/>
                    <a:pt x="11" y="2"/>
                    <a:pt x="10" y="2"/>
                  </a:cubicBezTo>
                  <a:cubicBezTo>
                    <a:pt x="9" y="5"/>
                    <a:pt x="8" y="5"/>
                    <a:pt x="10" y="7"/>
                  </a:cubicBezTo>
                  <a:cubicBezTo>
                    <a:pt x="8" y="6"/>
                    <a:pt x="8" y="6"/>
                    <a:pt x="6" y="6"/>
                  </a:cubicBezTo>
                  <a:cubicBezTo>
                    <a:pt x="6" y="5"/>
                    <a:pt x="5" y="5"/>
                    <a:pt x="5" y="4"/>
                  </a:cubicBezTo>
                  <a:cubicBezTo>
                    <a:pt x="7" y="3"/>
                    <a:pt x="5" y="2"/>
                    <a:pt x="7" y="0"/>
                  </a:cubicBezTo>
                  <a:cubicBezTo>
                    <a:pt x="5" y="1"/>
                    <a:pt x="1" y="0"/>
                    <a:pt x="2" y="3"/>
                  </a:cubicBezTo>
                  <a:cubicBezTo>
                    <a:pt x="3" y="4"/>
                    <a:pt x="3" y="2"/>
                    <a:pt x="4" y="2"/>
                  </a:cubicBezTo>
                  <a:cubicBezTo>
                    <a:pt x="4" y="3"/>
                    <a:pt x="5" y="6"/>
                    <a:pt x="3" y="6"/>
                  </a:cubicBezTo>
                  <a:cubicBezTo>
                    <a:pt x="3" y="5"/>
                    <a:pt x="3" y="5"/>
                    <a:pt x="2" y="5"/>
                  </a:cubicBezTo>
                  <a:cubicBezTo>
                    <a:pt x="4" y="8"/>
                    <a:pt x="0" y="5"/>
                    <a:pt x="0" y="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7" name="Freeform 29"/>
            <p:cNvSpPr/>
            <p:nvPr/>
          </p:nvSpPr>
          <p:spPr bwMode="auto">
            <a:xfrm>
              <a:off x="3107" y="3682"/>
              <a:ext cx="12" cy="6"/>
            </a:xfrm>
            <a:custGeom>
              <a:gdLst>
                <a:gd fmla="*/ 0 w 5" name="T0"/>
                <a:gd fmla="*/ 1 h 2" name="T1"/>
                <a:gd fmla="*/ 3 w 5" name="T2"/>
                <a:gd fmla="*/ 0 h 2" name="T3"/>
                <a:gd fmla="*/ 0 w 5" name="T4"/>
                <a:gd fmla="*/ 1 h 2" name="T5"/>
              </a:gdLst>
              <a:cxnLst>
                <a:cxn ang="0">
                  <a:pos x="T0" y="T1"/>
                </a:cxn>
                <a:cxn ang="0">
                  <a:pos x="T2" y="T3"/>
                </a:cxn>
                <a:cxn ang="0">
                  <a:pos x="T4" y="T5"/>
                </a:cxn>
              </a:cxnLst>
              <a:rect b="b" l="0" r="r" t="0"/>
              <a:pathLst>
                <a:path h="2" w="5">
                  <a:moveTo>
                    <a:pt x="0" y="1"/>
                  </a:moveTo>
                  <a:cubicBezTo>
                    <a:pt x="0" y="2"/>
                    <a:pt x="5" y="2"/>
                    <a:pt x="3" y="0"/>
                  </a:cubicBezTo>
                  <a:cubicBezTo>
                    <a:pt x="2" y="0"/>
                    <a:pt x="0" y="0"/>
                    <a:pt x="0"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8" name="Freeform 30"/>
            <p:cNvSpPr/>
            <p:nvPr/>
          </p:nvSpPr>
          <p:spPr bwMode="auto">
            <a:xfrm>
              <a:off x="3138" y="3665"/>
              <a:ext cx="19" cy="26"/>
            </a:xfrm>
            <a:custGeom>
              <a:gdLst>
                <a:gd fmla="*/ 0 w 8" name="T0"/>
                <a:gd fmla="*/ 8 h 9" name="T1"/>
                <a:gd fmla="*/ 3 w 8" name="T2"/>
                <a:gd fmla="*/ 9 h 9" name="T3"/>
                <a:gd fmla="*/ 5 w 8" name="T4"/>
                <a:gd fmla="*/ 6 h 9" name="T5"/>
                <a:gd fmla="*/ 7 w 8" name="T6"/>
                <a:gd fmla="*/ 5 h 9" name="T7"/>
                <a:gd fmla="*/ 2 w 8" name="T8"/>
                <a:gd fmla="*/ 5 h 9" name="T9"/>
                <a:gd fmla="*/ 7 w 8" name="T10"/>
                <a:gd fmla="*/ 2 h 9" name="T11"/>
                <a:gd fmla="*/ 7 w 8" name="T12"/>
                <a:gd fmla="*/ 0 h 9" name="T13"/>
                <a:gd fmla="*/ 3 w 8" name="T14"/>
                <a:gd fmla="*/ 1 h 9" name="T15"/>
                <a:gd fmla="*/ 2 w 8" name="T16"/>
                <a:gd fmla="*/ 0 h 9" name="T17"/>
                <a:gd fmla="*/ 2 w 8" name="T18"/>
                <a:gd fmla="*/ 4 h 9" name="T19"/>
                <a:gd fmla="*/ 0 w 8" name="T20"/>
                <a:gd fmla="*/ 8 h 9" name="T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b="b" l="0" r="r" t="0"/>
              <a:pathLst>
                <a:path h="9" w="8">
                  <a:moveTo>
                    <a:pt x="0" y="8"/>
                  </a:moveTo>
                  <a:cubicBezTo>
                    <a:pt x="2" y="7"/>
                    <a:pt x="2" y="7"/>
                    <a:pt x="3" y="9"/>
                  </a:cubicBezTo>
                  <a:cubicBezTo>
                    <a:pt x="3" y="8"/>
                    <a:pt x="4" y="7"/>
                    <a:pt x="5" y="6"/>
                  </a:cubicBezTo>
                  <a:cubicBezTo>
                    <a:pt x="6" y="7"/>
                    <a:pt x="7" y="7"/>
                    <a:pt x="7" y="5"/>
                  </a:cubicBezTo>
                  <a:cubicBezTo>
                    <a:pt x="4" y="3"/>
                    <a:pt x="4" y="8"/>
                    <a:pt x="2" y="5"/>
                  </a:cubicBezTo>
                  <a:cubicBezTo>
                    <a:pt x="6" y="5"/>
                    <a:pt x="2" y="1"/>
                    <a:pt x="7" y="2"/>
                  </a:cubicBezTo>
                  <a:cubicBezTo>
                    <a:pt x="7" y="1"/>
                    <a:pt x="8" y="0"/>
                    <a:pt x="7" y="0"/>
                  </a:cubicBezTo>
                  <a:cubicBezTo>
                    <a:pt x="6" y="3"/>
                    <a:pt x="4" y="0"/>
                    <a:pt x="3" y="1"/>
                  </a:cubicBezTo>
                  <a:cubicBezTo>
                    <a:pt x="3" y="1"/>
                    <a:pt x="3" y="0"/>
                    <a:pt x="2" y="0"/>
                  </a:cubicBezTo>
                  <a:cubicBezTo>
                    <a:pt x="1" y="2"/>
                    <a:pt x="2" y="3"/>
                    <a:pt x="2" y="4"/>
                  </a:cubicBezTo>
                  <a:cubicBezTo>
                    <a:pt x="1" y="4"/>
                    <a:pt x="0" y="6"/>
                    <a:pt x="0" y="8"/>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89" name="Freeform 31"/>
            <p:cNvSpPr/>
            <p:nvPr/>
          </p:nvSpPr>
          <p:spPr bwMode="auto">
            <a:xfrm>
              <a:off x="3133" y="3665"/>
              <a:ext cx="7" cy="9"/>
            </a:xfrm>
            <a:custGeom>
              <a:gdLst>
                <a:gd fmla="*/ 0 w 3" name="T0"/>
                <a:gd fmla="*/ 1 h 3" name="T1"/>
                <a:gd fmla="*/ 3 w 3" name="T2"/>
                <a:gd fmla="*/ 1 h 3" name="T3"/>
                <a:gd fmla="*/ 0 w 3" name="T4"/>
                <a:gd fmla="*/ 1 h 3" name="T5"/>
              </a:gdLst>
              <a:cxnLst>
                <a:cxn ang="0">
                  <a:pos x="T0" y="T1"/>
                </a:cxn>
                <a:cxn ang="0">
                  <a:pos x="T2" y="T3"/>
                </a:cxn>
                <a:cxn ang="0">
                  <a:pos x="T4" y="T5"/>
                </a:cxn>
              </a:cxnLst>
              <a:rect b="b" l="0" r="r" t="0"/>
              <a:pathLst>
                <a:path h="3" w="3">
                  <a:moveTo>
                    <a:pt x="0" y="1"/>
                  </a:moveTo>
                  <a:cubicBezTo>
                    <a:pt x="0" y="3"/>
                    <a:pt x="3" y="2"/>
                    <a:pt x="3" y="1"/>
                  </a:cubicBezTo>
                  <a:cubicBezTo>
                    <a:pt x="2" y="0"/>
                    <a:pt x="1" y="0"/>
                    <a:pt x="0"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0" name="Freeform 32"/>
            <p:cNvSpPr/>
            <p:nvPr/>
          </p:nvSpPr>
          <p:spPr bwMode="auto">
            <a:xfrm>
              <a:off x="3028" y="3677"/>
              <a:ext cx="15" cy="14"/>
            </a:xfrm>
            <a:custGeom>
              <a:gdLst>
                <a:gd fmla="*/ 2 w 6" name="T0"/>
                <a:gd fmla="*/ 3 h 5" name="T1"/>
                <a:gd fmla="*/ 6 w 6" name="T2"/>
                <a:gd fmla="*/ 2 h 5" name="T3"/>
                <a:gd fmla="*/ 6 w 6" name="T4"/>
                <a:gd fmla="*/ 0 h 5" name="T5"/>
                <a:gd fmla="*/ 2 w 6" name="T6"/>
                <a:gd fmla="*/ 3 h 5" name="T7"/>
              </a:gdLst>
              <a:cxnLst>
                <a:cxn ang="0">
                  <a:pos x="T0" y="T1"/>
                </a:cxn>
                <a:cxn ang="0">
                  <a:pos x="T2" y="T3"/>
                </a:cxn>
                <a:cxn ang="0">
                  <a:pos x="T4" y="T5"/>
                </a:cxn>
                <a:cxn ang="0">
                  <a:pos x="T6" y="T7"/>
                </a:cxn>
              </a:cxnLst>
              <a:rect b="b" l="0" r="r" t="0"/>
              <a:pathLst>
                <a:path h="5" w="6">
                  <a:moveTo>
                    <a:pt x="2" y="3"/>
                  </a:moveTo>
                  <a:cubicBezTo>
                    <a:pt x="2" y="1"/>
                    <a:pt x="6" y="5"/>
                    <a:pt x="6" y="2"/>
                  </a:cubicBezTo>
                  <a:cubicBezTo>
                    <a:pt x="5" y="2"/>
                    <a:pt x="6" y="1"/>
                    <a:pt x="6" y="0"/>
                  </a:cubicBezTo>
                  <a:cubicBezTo>
                    <a:pt x="5" y="0"/>
                    <a:pt x="0" y="1"/>
                    <a:pt x="2" y="3"/>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1" name="Freeform 33"/>
            <p:cNvSpPr/>
            <p:nvPr/>
          </p:nvSpPr>
          <p:spPr bwMode="auto">
            <a:xfrm>
              <a:off x="3155" y="3662"/>
              <a:ext cx="21" cy="26"/>
            </a:xfrm>
            <a:custGeom>
              <a:gdLst>
                <a:gd fmla="*/ 6 w 9" name="T0"/>
                <a:gd fmla="*/ 9 h 9" name="T1"/>
                <a:gd fmla="*/ 7 w 9" name="T2"/>
                <a:gd fmla="*/ 6 h 9" name="T3"/>
                <a:gd fmla="*/ 6 w 9" name="T4"/>
                <a:gd fmla="*/ 5 h 9" name="T5"/>
                <a:gd fmla="*/ 9 w 9" name="T6"/>
                <a:gd fmla="*/ 6 h 9" name="T7"/>
                <a:gd fmla="*/ 6 w 9" name="T8"/>
                <a:gd fmla="*/ 3 h 9" name="T9"/>
                <a:gd fmla="*/ 4 w 9" name="T10"/>
                <a:gd fmla="*/ 0 h 9" name="T11"/>
                <a:gd fmla="*/ 4 w 9" name="T12"/>
                <a:gd fmla="*/ 3 h 9" name="T13"/>
                <a:gd fmla="*/ 2 w 9" name="T14"/>
                <a:gd fmla="*/ 8 h 9" name="T15"/>
                <a:gd fmla="*/ 6 w 9" name="T16"/>
                <a:gd fmla="*/ 9 h 9"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9" w="9">
                  <a:moveTo>
                    <a:pt x="6" y="9"/>
                  </a:moveTo>
                  <a:cubicBezTo>
                    <a:pt x="6" y="8"/>
                    <a:pt x="7" y="7"/>
                    <a:pt x="7" y="6"/>
                  </a:cubicBezTo>
                  <a:cubicBezTo>
                    <a:pt x="6" y="6"/>
                    <a:pt x="5" y="6"/>
                    <a:pt x="6" y="5"/>
                  </a:cubicBezTo>
                  <a:cubicBezTo>
                    <a:pt x="8" y="4"/>
                    <a:pt x="7" y="6"/>
                    <a:pt x="9" y="6"/>
                  </a:cubicBezTo>
                  <a:cubicBezTo>
                    <a:pt x="9" y="4"/>
                    <a:pt x="7" y="5"/>
                    <a:pt x="6" y="3"/>
                  </a:cubicBezTo>
                  <a:cubicBezTo>
                    <a:pt x="6" y="2"/>
                    <a:pt x="6" y="0"/>
                    <a:pt x="4" y="0"/>
                  </a:cubicBezTo>
                  <a:cubicBezTo>
                    <a:pt x="3" y="2"/>
                    <a:pt x="4" y="1"/>
                    <a:pt x="4" y="3"/>
                  </a:cubicBezTo>
                  <a:cubicBezTo>
                    <a:pt x="0" y="3"/>
                    <a:pt x="3" y="7"/>
                    <a:pt x="2" y="8"/>
                  </a:cubicBezTo>
                  <a:cubicBezTo>
                    <a:pt x="4" y="7"/>
                    <a:pt x="4" y="9"/>
                    <a:pt x="6" y="9"/>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2" name="Freeform 34"/>
            <p:cNvSpPr/>
            <p:nvPr/>
          </p:nvSpPr>
          <p:spPr bwMode="auto">
            <a:xfrm>
              <a:off x="3033" y="3665"/>
              <a:ext cx="14" cy="15"/>
            </a:xfrm>
            <a:custGeom>
              <a:gdLst>
                <a:gd fmla="*/ 3 w 6" name="T0"/>
                <a:gd fmla="*/ 0 h 5" name="T1"/>
                <a:gd fmla="*/ 3 w 6" name="T2"/>
                <a:gd fmla="*/ 1 h 5" name="T3"/>
                <a:gd fmla="*/ 0 w 6" name="T4"/>
                <a:gd fmla="*/ 1 h 5" name="T5"/>
                <a:gd fmla="*/ 3 w 6" name="T6"/>
                <a:gd fmla="*/ 0 h 5" name="T7"/>
              </a:gdLst>
              <a:cxnLst>
                <a:cxn ang="0">
                  <a:pos x="T0" y="T1"/>
                </a:cxn>
                <a:cxn ang="0">
                  <a:pos x="T2" y="T3"/>
                </a:cxn>
                <a:cxn ang="0">
                  <a:pos x="T4" y="T5"/>
                </a:cxn>
                <a:cxn ang="0">
                  <a:pos x="T6" y="T7"/>
                </a:cxn>
              </a:cxnLst>
              <a:rect b="b" l="0" r="r" t="0"/>
              <a:pathLst>
                <a:path h="5" w="6">
                  <a:moveTo>
                    <a:pt x="3" y="0"/>
                  </a:moveTo>
                  <a:cubicBezTo>
                    <a:pt x="3" y="0"/>
                    <a:pt x="3" y="1"/>
                    <a:pt x="3" y="1"/>
                  </a:cubicBezTo>
                  <a:cubicBezTo>
                    <a:pt x="2" y="2"/>
                    <a:pt x="2" y="1"/>
                    <a:pt x="0" y="1"/>
                  </a:cubicBezTo>
                  <a:cubicBezTo>
                    <a:pt x="0" y="5"/>
                    <a:pt x="6" y="2"/>
                    <a:pt x="3"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3" name="Freeform 35"/>
            <p:cNvSpPr/>
            <p:nvPr/>
          </p:nvSpPr>
          <p:spPr bwMode="auto">
            <a:xfrm>
              <a:off x="2978" y="3665"/>
              <a:ext cx="36" cy="26"/>
            </a:xfrm>
            <a:custGeom>
              <a:gdLst>
                <a:gd fmla="*/ 10 w 15" name="T0"/>
                <a:gd fmla="*/ 5 h 9" name="T1"/>
                <a:gd fmla="*/ 11 w 15" name="T2"/>
                <a:gd fmla="*/ 7 h 9" name="T3"/>
                <a:gd fmla="*/ 7 w 15" name="T4"/>
                <a:gd fmla="*/ 2 h 9" name="T5"/>
                <a:gd fmla="*/ 7 w 15" name="T6"/>
                <a:gd fmla="*/ 2 h 9" name="T7"/>
                <a:gd fmla="*/ 3 w 15" name="T8"/>
                <a:gd fmla="*/ 1 h 9" name="T9"/>
                <a:gd fmla="*/ 0 w 15" name="T10"/>
                <a:gd fmla="*/ 4 h 9" name="T11"/>
                <a:gd fmla="*/ 3 w 15" name="T12"/>
                <a:gd fmla="*/ 6 h 9" name="T13"/>
                <a:gd fmla="*/ 2 w 15" name="T14"/>
                <a:gd fmla="*/ 8 h 9" name="T15"/>
                <a:gd fmla="*/ 3 w 15" name="T16"/>
                <a:gd fmla="*/ 8 h 9" name="T17"/>
                <a:gd fmla="*/ 6 w 15" name="T18"/>
                <a:gd fmla="*/ 7 h 9" name="T19"/>
                <a:gd fmla="*/ 6 w 15" name="T20"/>
                <a:gd fmla="*/ 8 h 9" name="T21"/>
                <a:gd fmla="*/ 8 w 15" name="T22"/>
                <a:gd fmla="*/ 9 h 9" name="T23"/>
                <a:gd fmla="*/ 10 w 15" name="T24"/>
                <a:gd fmla="*/ 5 h 9"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9" w="15">
                  <a:moveTo>
                    <a:pt x="10" y="5"/>
                  </a:moveTo>
                  <a:cubicBezTo>
                    <a:pt x="10" y="6"/>
                    <a:pt x="11" y="6"/>
                    <a:pt x="11" y="7"/>
                  </a:cubicBezTo>
                  <a:cubicBezTo>
                    <a:pt x="15" y="2"/>
                    <a:pt x="4" y="4"/>
                    <a:pt x="7" y="2"/>
                  </a:cubicBezTo>
                  <a:cubicBezTo>
                    <a:pt x="7" y="3"/>
                    <a:pt x="7" y="3"/>
                    <a:pt x="7" y="2"/>
                  </a:cubicBezTo>
                  <a:cubicBezTo>
                    <a:pt x="6" y="0"/>
                    <a:pt x="4" y="3"/>
                    <a:pt x="3" y="1"/>
                  </a:cubicBezTo>
                  <a:cubicBezTo>
                    <a:pt x="4" y="4"/>
                    <a:pt x="0" y="2"/>
                    <a:pt x="0" y="4"/>
                  </a:cubicBezTo>
                  <a:cubicBezTo>
                    <a:pt x="2" y="4"/>
                    <a:pt x="3" y="5"/>
                    <a:pt x="3" y="6"/>
                  </a:cubicBezTo>
                  <a:cubicBezTo>
                    <a:pt x="1" y="6"/>
                    <a:pt x="1" y="7"/>
                    <a:pt x="2" y="8"/>
                  </a:cubicBezTo>
                  <a:cubicBezTo>
                    <a:pt x="2" y="7"/>
                    <a:pt x="3" y="7"/>
                    <a:pt x="3" y="8"/>
                  </a:cubicBezTo>
                  <a:cubicBezTo>
                    <a:pt x="6" y="9"/>
                    <a:pt x="4" y="7"/>
                    <a:pt x="6" y="7"/>
                  </a:cubicBezTo>
                  <a:cubicBezTo>
                    <a:pt x="6" y="7"/>
                    <a:pt x="6" y="8"/>
                    <a:pt x="6" y="8"/>
                  </a:cubicBezTo>
                  <a:cubicBezTo>
                    <a:pt x="6" y="8"/>
                    <a:pt x="7" y="8"/>
                    <a:pt x="8" y="9"/>
                  </a:cubicBezTo>
                  <a:cubicBezTo>
                    <a:pt x="10" y="8"/>
                    <a:pt x="8" y="5"/>
                    <a:pt x="10" y="5"/>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4" name="Freeform 36"/>
            <p:cNvSpPr/>
            <p:nvPr/>
          </p:nvSpPr>
          <p:spPr bwMode="auto">
            <a:xfrm>
              <a:off x="2938" y="3668"/>
              <a:ext cx="43" cy="26"/>
            </a:xfrm>
            <a:custGeom>
              <a:gdLst>
                <a:gd fmla="*/ 17 w 18" name="T0"/>
                <a:gd fmla="*/ 6 h 9" name="T1"/>
                <a:gd fmla="*/ 15 w 18" name="T2"/>
                <a:gd fmla="*/ 2 h 9" name="T3"/>
                <a:gd fmla="*/ 14 w 18" name="T4"/>
                <a:gd fmla="*/ 1 h 9" name="T5"/>
                <a:gd fmla="*/ 13 w 18" name="T6"/>
                <a:gd fmla="*/ 3 h 9" name="T7"/>
                <a:gd fmla="*/ 9 w 18" name="T8"/>
                <a:gd fmla="*/ 3 h 9" name="T9"/>
                <a:gd fmla="*/ 9 w 18" name="T10"/>
                <a:gd fmla="*/ 4 h 9" name="T11"/>
                <a:gd fmla="*/ 8 w 18" name="T12"/>
                <a:gd fmla="*/ 1 h 9" name="T13"/>
                <a:gd fmla="*/ 5 w 18" name="T14"/>
                <a:gd fmla="*/ 0 h 9" name="T15"/>
                <a:gd fmla="*/ 2 w 18" name="T16"/>
                <a:gd fmla="*/ 2 h 9" name="T17"/>
                <a:gd fmla="*/ 5 w 18" name="T18"/>
                <a:gd fmla="*/ 4 h 9" name="T19"/>
                <a:gd fmla="*/ 4 w 18" name="T20"/>
                <a:gd fmla="*/ 6 h 9" name="T21"/>
                <a:gd fmla="*/ 0 w 18" name="T22"/>
                <a:gd fmla="*/ 4 h 9" name="T23"/>
                <a:gd fmla="*/ 1 w 18" name="T24"/>
                <a:gd fmla="*/ 7 h 9" name="T25"/>
                <a:gd fmla="*/ 3 w 18" name="T26"/>
                <a:gd fmla="*/ 8 h 9" name="T27"/>
                <a:gd fmla="*/ 6 w 18" name="T28"/>
                <a:gd fmla="*/ 8 h 9" name="T29"/>
                <a:gd fmla="*/ 9 w 18" name="T30"/>
                <a:gd fmla="*/ 5 h 9" name="T31"/>
                <a:gd fmla="*/ 10 w 18" name="T32"/>
                <a:gd fmla="*/ 8 h 9" name="T33"/>
                <a:gd fmla="*/ 13 w 18" name="T34"/>
                <a:gd fmla="*/ 5 h 9" name="T35"/>
                <a:gd fmla="*/ 17 w 18" name="T36"/>
                <a:gd fmla="*/ 6 h 9" name="T3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b="b" l="0" r="r" t="0"/>
              <a:pathLst>
                <a:path h="9" w="18">
                  <a:moveTo>
                    <a:pt x="17" y="6"/>
                  </a:moveTo>
                  <a:cubicBezTo>
                    <a:pt x="18" y="3"/>
                    <a:pt x="16" y="3"/>
                    <a:pt x="15" y="2"/>
                  </a:cubicBezTo>
                  <a:cubicBezTo>
                    <a:pt x="15" y="2"/>
                    <a:pt x="15" y="1"/>
                    <a:pt x="14" y="1"/>
                  </a:cubicBezTo>
                  <a:cubicBezTo>
                    <a:pt x="15" y="2"/>
                    <a:pt x="13" y="4"/>
                    <a:pt x="13" y="3"/>
                  </a:cubicBezTo>
                  <a:cubicBezTo>
                    <a:pt x="13" y="1"/>
                    <a:pt x="10" y="2"/>
                    <a:pt x="9" y="3"/>
                  </a:cubicBezTo>
                  <a:cubicBezTo>
                    <a:pt x="10" y="3"/>
                    <a:pt x="10" y="4"/>
                    <a:pt x="9" y="4"/>
                  </a:cubicBezTo>
                  <a:cubicBezTo>
                    <a:pt x="8" y="3"/>
                    <a:pt x="8" y="2"/>
                    <a:pt x="8" y="1"/>
                  </a:cubicBezTo>
                  <a:cubicBezTo>
                    <a:pt x="5" y="2"/>
                    <a:pt x="6" y="2"/>
                    <a:pt x="5" y="0"/>
                  </a:cubicBezTo>
                  <a:cubicBezTo>
                    <a:pt x="5" y="2"/>
                    <a:pt x="2" y="1"/>
                    <a:pt x="2" y="2"/>
                  </a:cubicBezTo>
                  <a:cubicBezTo>
                    <a:pt x="3" y="3"/>
                    <a:pt x="5" y="2"/>
                    <a:pt x="5" y="4"/>
                  </a:cubicBezTo>
                  <a:cubicBezTo>
                    <a:pt x="5" y="5"/>
                    <a:pt x="5" y="6"/>
                    <a:pt x="4" y="6"/>
                  </a:cubicBezTo>
                  <a:cubicBezTo>
                    <a:pt x="4" y="5"/>
                    <a:pt x="1" y="1"/>
                    <a:pt x="0" y="4"/>
                  </a:cubicBezTo>
                  <a:cubicBezTo>
                    <a:pt x="2" y="3"/>
                    <a:pt x="1" y="5"/>
                    <a:pt x="1" y="7"/>
                  </a:cubicBezTo>
                  <a:cubicBezTo>
                    <a:pt x="2" y="7"/>
                    <a:pt x="3" y="7"/>
                    <a:pt x="3" y="8"/>
                  </a:cubicBezTo>
                  <a:cubicBezTo>
                    <a:pt x="5" y="8"/>
                    <a:pt x="8" y="4"/>
                    <a:pt x="6" y="8"/>
                  </a:cubicBezTo>
                  <a:cubicBezTo>
                    <a:pt x="9" y="9"/>
                    <a:pt x="7" y="5"/>
                    <a:pt x="9" y="5"/>
                  </a:cubicBezTo>
                  <a:cubicBezTo>
                    <a:pt x="9" y="7"/>
                    <a:pt x="9" y="7"/>
                    <a:pt x="10" y="8"/>
                  </a:cubicBezTo>
                  <a:cubicBezTo>
                    <a:pt x="11" y="6"/>
                    <a:pt x="11" y="5"/>
                    <a:pt x="13" y="5"/>
                  </a:cubicBezTo>
                  <a:cubicBezTo>
                    <a:pt x="12" y="9"/>
                    <a:pt x="15" y="4"/>
                    <a:pt x="17"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5" name="Freeform 37"/>
            <p:cNvSpPr/>
            <p:nvPr/>
          </p:nvSpPr>
          <p:spPr bwMode="auto">
            <a:xfrm>
              <a:off x="2997" y="3662"/>
              <a:ext cx="8" cy="15"/>
            </a:xfrm>
            <a:custGeom>
              <a:gdLst>
                <a:gd fmla="*/ 3 w 3" name="T0"/>
                <a:gd fmla="*/ 2 h 5" name="T1"/>
                <a:gd fmla="*/ 3 w 3" name="T2"/>
                <a:gd fmla="*/ 2 h 5" name="T3"/>
              </a:gdLst>
              <a:cxnLst>
                <a:cxn ang="0">
                  <a:pos x="T0" y="T1"/>
                </a:cxn>
                <a:cxn ang="0">
                  <a:pos x="T2" y="T3"/>
                </a:cxn>
              </a:cxnLst>
              <a:rect b="b" l="0" r="r" t="0"/>
              <a:pathLst>
                <a:path h="5" w="3">
                  <a:moveTo>
                    <a:pt x="3" y="2"/>
                  </a:moveTo>
                  <a:cubicBezTo>
                    <a:pt x="0" y="0"/>
                    <a:pt x="2" y="5"/>
                    <a:pt x="3" y="2"/>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6" name="Freeform 38"/>
            <p:cNvSpPr/>
            <p:nvPr/>
          </p:nvSpPr>
          <p:spPr bwMode="auto">
            <a:xfrm>
              <a:off x="3045" y="3668"/>
              <a:ext cx="19" cy="29"/>
            </a:xfrm>
            <a:custGeom>
              <a:gdLst>
                <a:gd fmla="*/ 1 w 8" name="T0"/>
                <a:gd fmla="*/ 7 h 10" name="T1"/>
                <a:gd fmla="*/ 5 w 8" name="T2"/>
                <a:gd fmla="*/ 6 h 10" name="T3"/>
                <a:gd fmla="*/ 7 w 8" name="T4"/>
                <a:gd fmla="*/ 6 h 10" name="T5"/>
                <a:gd fmla="*/ 8 w 8" name="T6"/>
                <a:gd fmla="*/ 7 h 10" name="T7"/>
                <a:gd fmla="*/ 8 w 8" name="T8"/>
                <a:gd fmla="*/ 2 h 10" name="T9"/>
                <a:gd fmla="*/ 4 w 8" name="T10"/>
                <a:gd fmla="*/ 0 h 10" name="T11"/>
                <a:gd fmla="*/ 1 w 8" name="T12"/>
                <a:gd fmla="*/ 7 h 10" name="T13"/>
              </a:gdLst>
              <a:cxnLst>
                <a:cxn ang="0">
                  <a:pos x="T0" y="T1"/>
                </a:cxn>
                <a:cxn ang="0">
                  <a:pos x="T2" y="T3"/>
                </a:cxn>
                <a:cxn ang="0">
                  <a:pos x="T4" y="T5"/>
                </a:cxn>
                <a:cxn ang="0">
                  <a:pos x="T6" y="T7"/>
                </a:cxn>
                <a:cxn ang="0">
                  <a:pos x="T8" y="T9"/>
                </a:cxn>
                <a:cxn ang="0">
                  <a:pos x="T10" y="T11"/>
                </a:cxn>
                <a:cxn ang="0">
                  <a:pos x="T12" y="T13"/>
                </a:cxn>
              </a:cxnLst>
              <a:rect b="b" l="0" r="r" t="0"/>
              <a:pathLst>
                <a:path h="10" w="8">
                  <a:moveTo>
                    <a:pt x="1" y="7"/>
                  </a:moveTo>
                  <a:cubicBezTo>
                    <a:pt x="3" y="8"/>
                    <a:pt x="3" y="7"/>
                    <a:pt x="5" y="6"/>
                  </a:cubicBezTo>
                  <a:cubicBezTo>
                    <a:pt x="5" y="10"/>
                    <a:pt x="6" y="6"/>
                    <a:pt x="7" y="6"/>
                  </a:cubicBezTo>
                  <a:cubicBezTo>
                    <a:pt x="7" y="6"/>
                    <a:pt x="7" y="7"/>
                    <a:pt x="8" y="7"/>
                  </a:cubicBezTo>
                  <a:cubicBezTo>
                    <a:pt x="7" y="4"/>
                    <a:pt x="8" y="5"/>
                    <a:pt x="8" y="2"/>
                  </a:cubicBezTo>
                  <a:cubicBezTo>
                    <a:pt x="6" y="2"/>
                    <a:pt x="6" y="1"/>
                    <a:pt x="4" y="0"/>
                  </a:cubicBezTo>
                  <a:cubicBezTo>
                    <a:pt x="3" y="2"/>
                    <a:pt x="0" y="3"/>
                    <a:pt x="1" y="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7" name="Freeform 39"/>
            <p:cNvSpPr/>
            <p:nvPr/>
          </p:nvSpPr>
          <p:spPr bwMode="auto">
            <a:xfrm>
              <a:off x="3424" y="3648"/>
              <a:ext cx="52" cy="43"/>
            </a:xfrm>
            <a:custGeom>
              <a:gdLst>
                <a:gd fmla="*/ 21 w 22" name="T0"/>
                <a:gd fmla="*/ 5 h 15" name="T1"/>
                <a:gd fmla="*/ 19 w 22" name="T2"/>
                <a:gd fmla="*/ 5 h 15" name="T3"/>
                <a:gd fmla="*/ 20 w 22" name="T4"/>
                <a:gd fmla="*/ 3 h 15" name="T5"/>
                <a:gd fmla="*/ 20 w 22" name="T6"/>
                <a:gd fmla="*/ 4 h 15" name="T7"/>
                <a:gd fmla="*/ 17 w 22" name="T8"/>
                <a:gd fmla="*/ 7 h 15" name="T9"/>
                <a:gd fmla="*/ 14 w 22" name="T10"/>
                <a:gd fmla="*/ 6 h 15" name="T11"/>
                <a:gd fmla="*/ 12 w 22" name="T12"/>
                <a:gd fmla="*/ 4 h 15" name="T13"/>
                <a:gd fmla="*/ 12 w 22" name="T14"/>
                <a:gd fmla="*/ 7 h 15" name="T15"/>
                <a:gd fmla="*/ 13 w 22" name="T16"/>
                <a:gd fmla="*/ 7 h 15" name="T17"/>
                <a:gd fmla="*/ 9 w 22" name="T18"/>
                <a:gd fmla="*/ 9 h 15" name="T19"/>
                <a:gd fmla="*/ 8 w 22" name="T20"/>
                <a:gd fmla="*/ 11 h 15" name="T21"/>
                <a:gd fmla="*/ 5 w 22" name="T22"/>
                <a:gd fmla="*/ 8 h 15" name="T23"/>
                <a:gd fmla="*/ 4 w 22" name="T24"/>
                <a:gd fmla="*/ 6 h 15" name="T25"/>
                <a:gd fmla="*/ 0 w 22" name="T26"/>
                <a:gd fmla="*/ 8 h 15" name="T27"/>
                <a:gd fmla="*/ 1 w 22" name="T28"/>
                <a:gd fmla="*/ 14 h 15" name="T29"/>
                <a:gd fmla="*/ 4 w 22" name="T30"/>
                <a:gd fmla="*/ 13 h 15" name="T31"/>
                <a:gd fmla="*/ 6 w 22" name="T32"/>
                <a:gd fmla="*/ 11 h 15" name="T33"/>
                <a:gd fmla="*/ 8 w 22" name="T34"/>
                <a:gd fmla="*/ 14 h 15" name="T35"/>
                <a:gd fmla="*/ 9 w 22" name="T36"/>
                <a:gd fmla="*/ 12 h 15" name="T37"/>
                <a:gd fmla="*/ 13 w 22" name="T38"/>
                <a:gd fmla="*/ 14 h 15" name="T39"/>
                <a:gd fmla="*/ 13 w 22" name="T40"/>
                <a:gd fmla="*/ 10 h 15" name="T41"/>
                <a:gd fmla="*/ 15 w 22" name="T42"/>
                <a:gd fmla="*/ 10 h 15" name="T43"/>
                <a:gd fmla="*/ 15 w 22" name="T44"/>
                <a:gd fmla="*/ 9 h 15" name="T45"/>
                <a:gd fmla="*/ 20 w 22" name="T46"/>
                <a:gd fmla="*/ 11 h 15" name="T47"/>
                <a:gd fmla="*/ 20 w 22" name="T48"/>
                <a:gd fmla="*/ 7 h 15" name="T49"/>
                <a:gd fmla="*/ 22 w 22" name="T50"/>
                <a:gd fmla="*/ 7 h 15" name="T51"/>
                <a:gd fmla="*/ 21 w 22" name="T52"/>
                <a:gd fmla="*/ 5 h 15" name="T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b="b" l="0" r="r" t="0"/>
              <a:pathLst>
                <a:path h="15" w="22">
                  <a:moveTo>
                    <a:pt x="21" y="5"/>
                  </a:moveTo>
                  <a:cubicBezTo>
                    <a:pt x="21" y="6"/>
                    <a:pt x="19" y="6"/>
                    <a:pt x="19" y="5"/>
                  </a:cubicBezTo>
                  <a:cubicBezTo>
                    <a:pt x="21" y="6"/>
                    <a:pt x="21" y="0"/>
                    <a:pt x="20" y="3"/>
                  </a:cubicBezTo>
                  <a:cubicBezTo>
                    <a:pt x="20" y="3"/>
                    <a:pt x="20" y="4"/>
                    <a:pt x="20" y="4"/>
                  </a:cubicBezTo>
                  <a:cubicBezTo>
                    <a:pt x="17" y="4"/>
                    <a:pt x="19" y="7"/>
                    <a:pt x="17" y="7"/>
                  </a:cubicBezTo>
                  <a:cubicBezTo>
                    <a:pt x="16" y="7"/>
                    <a:pt x="16" y="5"/>
                    <a:pt x="14" y="6"/>
                  </a:cubicBezTo>
                  <a:cubicBezTo>
                    <a:pt x="14" y="4"/>
                    <a:pt x="13" y="3"/>
                    <a:pt x="12" y="4"/>
                  </a:cubicBezTo>
                  <a:cubicBezTo>
                    <a:pt x="11" y="6"/>
                    <a:pt x="10" y="7"/>
                    <a:pt x="12" y="7"/>
                  </a:cubicBezTo>
                  <a:cubicBezTo>
                    <a:pt x="12" y="7"/>
                    <a:pt x="13" y="5"/>
                    <a:pt x="13" y="7"/>
                  </a:cubicBezTo>
                  <a:cubicBezTo>
                    <a:pt x="12" y="7"/>
                    <a:pt x="11" y="9"/>
                    <a:pt x="9" y="9"/>
                  </a:cubicBezTo>
                  <a:cubicBezTo>
                    <a:pt x="9" y="10"/>
                    <a:pt x="8" y="11"/>
                    <a:pt x="8" y="11"/>
                  </a:cubicBezTo>
                  <a:cubicBezTo>
                    <a:pt x="7" y="11"/>
                    <a:pt x="6" y="9"/>
                    <a:pt x="5" y="8"/>
                  </a:cubicBezTo>
                  <a:cubicBezTo>
                    <a:pt x="5" y="8"/>
                    <a:pt x="7" y="5"/>
                    <a:pt x="4" y="6"/>
                  </a:cubicBezTo>
                  <a:cubicBezTo>
                    <a:pt x="4" y="9"/>
                    <a:pt x="1" y="7"/>
                    <a:pt x="0" y="8"/>
                  </a:cubicBezTo>
                  <a:cubicBezTo>
                    <a:pt x="3" y="9"/>
                    <a:pt x="0" y="11"/>
                    <a:pt x="1" y="14"/>
                  </a:cubicBezTo>
                  <a:cubicBezTo>
                    <a:pt x="2" y="13"/>
                    <a:pt x="5" y="15"/>
                    <a:pt x="4" y="13"/>
                  </a:cubicBezTo>
                  <a:cubicBezTo>
                    <a:pt x="2" y="13"/>
                    <a:pt x="6" y="12"/>
                    <a:pt x="6" y="11"/>
                  </a:cubicBezTo>
                  <a:cubicBezTo>
                    <a:pt x="7" y="12"/>
                    <a:pt x="6" y="14"/>
                    <a:pt x="8" y="14"/>
                  </a:cubicBezTo>
                  <a:cubicBezTo>
                    <a:pt x="9" y="13"/>
                    <a:pt x="8" y="12"/>
                    <a:pt x="9" y="12"/>
                  </a:cubicBezTo>
                  <a:cubicBezTo>
                    <a:pt x="12" y="11"/>
                    <a:pt x="11" y="14"/>
                    <a:pt x="13" y="14"/>
                  </a:cubicBezTo>
                  <a:cubicBezTo>
                    <a:pt x="14" y="12"/>
                    <a:pt x="11" y="10"/>
                    <a:pt x="13" y="10"/>
                  </a:cubicBezTo>
                  <a:cubicBezTo>
                    <a:pt x="13" y="11"/>
                    <a:pt x="15" y="11"/>
                    <a:pt x="15" y="10"/>
                  </a:cubicBezTo>
                  <a:cubicBezTo>
                    <a:pt x="14" y="10"/>
                    <a:pt x="14" y="9"/>
                    <a:pt x="15" y="9"/>
                  </a:cubicBezTo>
                  <a:cubicBezTo>
                    <a:pt x="17" y="10"/>
                    <a:pt x="16" y="12"/>
                    <a:pt x="20" y="11"/>
                  </a:cubicBezTo>
                  <a:cubicBezTo>
                    <a:pt x="20" y="10"/>
                    <a:pt x="20" y="9"/>
                    <a:pt x="20" y="7"/>
                  </a:cubicBezTo>
                  <a:cubicBezTo>
                    <a:pt x="21" y="7"/>
                    <a:pt x="22" y="8"/>
                    <a:pt x="22" y="7"/>
                  </a:cubicBezTo>
                  <a:cubicBezTo>
                    <a:pt x="22" y="6"/>
                    <a:pt x="22" y="5"/>
                    <a:pt x="21" y="5"/>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8" name="Freeform 40"/>
            <p:cNvSpPr/>
            <p:nvPr/>
          </p:nvSpPr>
          <p:spPr bwMode="auto">
            <a:xfrm>
              <a:off x="3495" y="3654"/>
              <a:ext cx="14" cy="14"/>
            </a:xfrm>
            <a:custGeom>
              <a:gdLst>
                <a:gd fmla="*/ 3 w 6" name="T0"/>
                <a:gd fmla="*/ 2 h 5" name="T1"/>
                <a:gd fmla="*/ 6 w 6" name="T2"/>
                <a:gd fmla="*/ 2 h 5" name="T3"/>
                <a:gd fmla="*/ 2 w 6" name="T4"/>
                <a:gd fmla="*/ 1 h 5" name="T5"/>
                <a:gd fmla="*/ 2 w 6" name="T6"/>
                <a:gd fmla="*/ 4 h 5" name="T7"/>
                <a:gd fmla="*/ 3 w 6" name="T8"/>
                <a:gd fmla="*/ 2 h 5" name="T9"/>
              </a:gdLst>
              <a:cxnLst>
                <a:cxn ang="0">
                  <a:pos x="T0" y="T1"/>
                </a:cxn>
                <a:cxn ang="0">
                  <a:pos x="T2" y="T3"/>
                </a:cxn>
                <a:cxn ang="0">
                  <a:pos x="T4" y="T5"/>
                </a:cxn>
                <a:cxn ang="0">
                  <a:pos x="T6" y="T7"/>
                </a:cxn>
                <a:cxn ang="0">
                  <a:pos x="T8" y="T9"/>
                </a:cxn>
              </a:cxnLst>
              <a:rect b="b" l="0" r="r" t="0"/>
              <a:pathLst>
                <a:path h="5" w="6">
                  <a:moveTo>
                    <a:pt x="3" y="2"/>
                  </a:moveTo>
                  <a:cubicBezTo>
                    <a:pt x="5" y="0"/>
                    <a:pt x="5" y="5"/>
                    <a:pt x="6" y="2"/>
                  </a:cubicBezTo>
                  <a:cubicBezTo>
                    <a:pt x="5" y="2"/>
                    <a:pt x="4" y="0"/>
                    <a:pt x="2" y="1"/>
                  </a:cubicBezTo>
                  <a:cubicBezTo>
                    <a:pt x="2" y="1"/>
                    <a:pt x="0" y="3"/>
                    <a:pt x="2" y="4"/>
                  </a:cubicBezTo>
                  <a:cubicBezTo>
                    <a:pt x="2" y="3"/>
                    <a:pt x="2" y="2"/>
                    <a:pt x="3" y="2"/>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99" name="Freeform 41"/>
            <p:cNvSpPr/>
            <p:nvPr/>
          </p:nvSpPr>
          <p:spPr bwMode="auto">
            <a:xfrm>
              <a:off x="3493" y="3665"/>
              <a:ext cx="19" cy="26"/>
            </a:xfrm>
            <a:custGeom>
              <a:gdLst>
                <a:gd fmla="*/ 6 w 8" name="T0"/>
                <a:gd fmla="*/ 7 h 9" name="T1"/>
                <a:gd fmla="*/ 5 w 8" name="T2"/>
                <a:gd fmla="*/ 6 h 9" name="T3"/>
                <a:gd fmla="*/ 4 w 8" name="T4"/>
                <a:gd fmla="*/ 3 h 9" name="T5"/>
                <a:gd fmla="*/ 6 w 8" name="T6"/>
                <a:gd fmla="*/ 3 h 9" name="T7"/>
                <a:gd fmla="*/ 6 w 8" name="T8"/>
                <a:gd fmla="*/ 0 h 9" name="T9"/>
                <a:gd fmla="*/ 1 w 8" name="T10"/>
                <a:gd fmla="*/ 4 h 9" name="T11"/>
                <a:gd fmla="*/ 4 w 8" name="T12"/>
                <a:gd fmla="*/ 9 h 9" name="T13"/>
                <a:gd fmla="*/ 8 w 8" name="T14"/>
                <a:gd fmla="*/ 5 h 9" name="T15"/>
                <a:gd fmla="*/ 6 w 8" name="T16"/>
                <a:gd fmla="*/ 7 h 9" name="T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9" w="8">
                  <a:moveTo>
                    <a:pt x="6" y="7"/>
                  </a:moveTo>
                  <a:cubicBezTo>
                    <a:pt x="5" y="7"/>
                    <a:pt x="5" y="6"/>
                    <a:pt x="5" y="6"/>
                  </a:cubicBezTo>
                  <a:cubicBezTo>
                    <a:pt x="6" y="7"/>
                    <a:pt x="4" y="4"/>
                    <a:pt x="4" y="3"/>
                  </a:cubicBezTo>
                  <a:cubicBezTo>
                    <a:pt x="5" y="3"/>
                    <a:pt x="6" y="3"/>
                    <a:pt x="6" y="3"/>
                  </a:cubicBezTo>
                  <a:cubicBezTo>
                    <a:pt x="6" y="2"/>
                    <a:pt x="7" y="0"/>
                    <a:pt x="6" y="0"/>
                  </a:cubicBezTo>
                  <a:cubicBezTo>
                    <a:pt x="6" y="3"/>
                    <a:pt x="0" y="0"/>
                    <a:pt x="1" y="4"/>
                  </a:cubicBezTo>
                  <a:cubicBezTo>
                    <a:pt x="3" y="4"/>
                    <a:pt x="4" y="6"/>
                    <a:pt x="4" y="9"/>
                  </a:cubicBezTo>
                  <a:cubicBezTo>
                    <a:pt x="6" y="9"/>
                    <a:pt x="7" y="7"/>
                    <a:pt x="8" y="5"/>
                  </a:cubicBezTo>
                  <a:cubicBezTo>
                    <a:pt x="7" y="5"/>
                    <a:pt x="6" y="7"/>
                    <a:pt x="6" y="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0" name="Freeform 42"/>
            <p:cNvSpPr/>
            <p:nvPr/>
          </p:nvSpPr>
          <p:spPr bwMode="auto">
            <a:xfrm>
              <a:off x="3407" y="3659"/>
              <a:ext cx="17" cy="29"/>
            </a:xfrm>
            <a:custGeom>
              <a:gdLst>
                <a:gd fmla="*/ 6 w 7" name="T0"/>
                <a:gd fmla="*/ 2 h 10" name="T1"/>
                <a:gd fmla="*/ 5 w 7" name="T2"/>
                <a:gd fmla="*/ 0 h 10" name="T3"/>
                <a:gd fmla="*/ 3 w 7" name="T4"/>
                <a:gd fmla="*/ 0 h 10" name="T5"/>
                <a:gd fmla="*/ 4 w 7" name="T6"/>
                <a:gd fmla="*/ 3 h 10" name="T7"/>
                <a:gd fmla="*/ 0 w 7" name="T8"/>
                <a:gd fmla="*/ 3 h 10" name="T9"/>
                <a:gd fmla="*/ 0 w 7" name="T10"/>
                <a:gd fmla="*/ 7 h 10" name="T11"/>
                <a:gd fmla="*/ 4 w 7" name="T12"/>
                <a:gd fmla="*/ 5 h 10" name="T13"/>
                <a:gd fmla="*/ 2 w 7" name="T14"/>
                <a:gd fmla="*/ 7 h 10" name="T15"/>
                <a:gd fmla="*/ 4 w 7" name="T16"/>
                <a:gd fmla="*/ 7 h 10" name="T17"/>
                <a:gd fmla="*/ 4 w 7" name="T18"/>
                <a:gd fmla="*/ 10 h 10" name="T19"/>
                <a:gd fmla="*/ 6 w 7" name="T20"/>
                <a:gd fmla="*/ 7 h 10" name="T21"/>
                <a:gd fmla="*/ 4 w 7" name="T22"/>
                <a:gd fmla="*/ 3 h 10" name="T23"/>
                <a:gd fmla="*/ 6 w 7" name="T24"/>
                <a:gd fmla="*/ 4 h 10" name="T25"/>
                <a:gd fmla="*/ 6 w 7" name="T26"/>
                <a:gd fmla="*/ 2 h 10" name="T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b="b" l="0" r="r" t="0"/>
              <a:pathLst>
                <a:path h="10" w="7">
                  <a:moveTo>
                    <a:pt x="6" y="2"/>
                  </a:moveTo>
                  <a:cubicBezTo>
                    <a:pt x="6" y="3"/>
                    <a:pt x="5" y="2"/>
                    <a:pt x="5" y="0"/>
                  </a:cubicBezTo>
                  <a:cubicBezTo>
                    <a:pt x="4" y="0"/>
                    <a:pt x="4" y="0"/>
                    <a:pt x="3" y="0"/>
                  </a:cubicBezTo>
                  <a:cubicBezTo>
                    <a:pt x="2" y="1"/>
                    <a:pt x="4" y="2"/>
                    <a:pt x="4" y="3"/>
                  </a:cubicBezTo>
                  <a:cubicBezTo>
                    <a:pt x="3" y="3"/>
                    <a:pt x="1" y="3"/>
                    <a:pt x="0" y="3"/>
                  </a:cubicBezTo>
                  <a:cubicBezTo>
                    <a:pt x="0" y="4"/>
                    <a:pt x="1" y="6"/>
                    <a:pt x="0" y="7"/>
                  </a:cubicBezTo>
                  <a:cubicBezTo>
                    <a:pt x="2" y="7"/>
                    <a:pt x="2" y="5"/>
                    <a:pt x="4" y="5"/>
                  </a:cubicBezTo>
                  <a:cubicBezTo>
                    <a:pt x="4" y="6"/>
                    <a:pt x="2" y="7"/>
                    <a:pt x="2" y="7"/>
                  </a:cubicBezTo>
                  <a:cubicBezTo>
                    <a:pt x="2" y="8"/>
                    <a:pt x="5" y="6"/>
                    <a:pt x="4" y="7"/>
                  </a:cubicBezTo>
                  <a:cubicBezTo>
                    <a:pt x="4" y="8"/>
                    <a:pt x="1" y="9"/>
                    <a:pt x="4" y="10"/>
                  </a:cubicBezTo>
                  <a:cubicBezTo>
                    <a:pt x="4" y="8"/>
                    <a:pt x="6" y="9"/>
                    <a:pt x="6" y="7"/>
                  </a:cubicBezTo>
                  <a:cubicBezTo>
                    <a:pt x="5" y="7"/>
                    <a:pt x="4" y="5"/>
                    <a:pt x="4" y="3"/>
                  </a:cubicBezTo>
                  <a:cubicBezTo>
                    <a:pt x="5" y="3"/>
                    <a:pt x="5" y="4"/>
                    <a:pt x="6" y="4"/>
                  </a:cubicBezTo>
                  <a:cubicBezTo>
                    <a:pt x="6" y="3"/>
                    <a:pt x="7" y="0"/>
                    <a:pt x="6" y="2"/>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1" name="Freeform 43"/>
            <p:cNvSpPr/>
            <p:nvPr/>
          </p:nvSpPr>
          <p:spPr bwMode="auto">
            <a:xfrm>
              <a:off x="3402" y="3680"/>
              <a:ext cx="10" cy="8"/>
            </a:xfrm>
            <a:custGeom>
              <a:gdLst>
                <a:gd fmla="*/ 4 w 4" name="T0"/>
                <a:gd fmla="*/ 1 h 3" name="T1"/>
                <a:gd fmla="*/ 2 w 4" name="T2"/>
                <a:gd fmla="*/ 0 h 3" name="T3"/>
                <a:gd fmla="*/ 4 w 4" name="T4"/>
                <a:gd fmla="*/ 1 h 3" name="T5"/>
              </a:gdLst>
              <a:cxnLst>
                <a:cxn ang="0">
                  <a:pos x="T0" y="T1"/>
                </a:cxn>
                <a:cxn ang="0">
                  <a:pos x="T2" y="T3"/>
                </a:cxn>
                <a:cxn ang="0">
                  <a:pos x="T4" y="T5"/>
                </a:cxn>
              </a:cxnLst>
              <a:rect b="b" l="0" r="r" t="0"/>
              <a:pathLst>
                <a:path h="3" w="4">
                  <a:moveTo>
                    <a:pt x="4" y="1"/>
                  </a:moveTo>
                  <a:cubicBezTo>
                    <a:pt x="3" y="1"/>
                    <a:pt x="3" y="0"/>
                    <a:pt x="2" y="0"/>
                  </a:cubicBezTo>
                  <a:cubicBezTo>
                    <a:pt x="0" y="2"/>
                    <a:pt x="4" y="3"/>
                    <a:pt x="4"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2" name="Freeform 44"/>
            <p:cNvSpPr/>
            <p:nvPr/>
          </p:nvSpPr>
          <p:spPr bwMode="auto">
            <a:xfrm>
              <a:off x="3469" y="3680"/>
              <a:ext cx="7" cy="11"/>
            </a:xfrm>
            <a:custGeom>
              <a:gdLst>
                <a:gd fmla="*/ 2 w 3" name="T0"/>
                <a:gd fmla="*/ 0 h 4" name="T1"/>
                <a:gd fmla="*/ 1 w 3" name="T2"/>
                <a:gd fmla="*/ 2 h 4" name="T3"/>
                <a:gd fmla="*/ 0 w 3" name="T4"/>
                <a:gd fmla="*/ 1 h 4" name="T5"/>
                <a:gd fmla="*/ 1 w 3" name="T6"/>
                <a:gd fmla="*/ 4 h 4" name="T7"/>
                <a:gd fmla="*/ 2 w 3" name="T8"/>
                <a:gd fmla="*/ 2 h 4" name="T9"/>
                <a:gd fmla="*/ 3 w 3" name="T10"/>
                <a:gd fmla="*/ 2 h 4" name="T11"/>
                <a:gd fmla="*/ 2 w 3" name="T12"/>
                <a:gd fmla="*/ 1 h 4" name="T13"/>
                <a:gd fmla="*/ 2 w 3" name="T14"/>
                <a:gd fmla="*/ 0 h 4" name="T15"/>
              </a:gdLst>
              <a:cxnLst>
                <a:cxn ang="0">
                  <a:pos x="T0" y="T1"/>
                </a:cxn>
                <a:cxn ang="0">
                  <a:pos x="T2" y="T3"/>
                </a:cxn>
                <a:cxn ang="0">
                  <a:pos x="T4" y="T5"/>
                </a:cxn>
                <a:cxn ang="0">
                  <a:pos x="T6" y="T7"/>
                </a:cxn>
                <a:cxn ang="0">
                  <a:pos x="T8" y="T9"/>
                </a:cxn>
                <a:cxn ang="0">
                  <a:pos x="T10" y="T11"/>
                </a:cxn>
                <a:cxn ang="0">
                  <a:pos x="T12" y="T13"/>
                </a:cxn>
                <a:cxn ang="0">
                  <a:pos x="T14" y="T15"/>
                </a:cxn>
              </a:cxnLst>
              <a:rect b="b" l="0" r="r" t="0"/>
              <a:pathLst>
                <a:path h="4" w="3">
                  <a:moveTo>
                    <a:pt x="2" y="0"/>
                  </a:moveTo>
                  <a:cubicBezTo>
                    <a:pt x="2" y="1"/>
                    <a:pt x="1" y="2"/>
                    <a:pt x="1" y="2"/>
                  </a:cubicBezTo>
                  <a:cubicBezTo>
                    <a:pt x="1" y="2"/>
                    <a:pt x="0" y="1"/>
                    <a:pt x="0" y="1"/>
                  </a:cubicBezTo>
                  <a:cubicBezTo>
                    <a:pt x="0" y="2"/>
                    <a:pt x="0" y="3"/>
                    <a:pt x="1" y="4"/>
                  </a:cubicBezTo>
                  <a:cubicBezTo>
                    <a:pt x="1" y="3"/>
                    <a:pt x="1" y="2"/>
                    <a:pt x="2" y="2"/>
                  </a:cubicBezTo>
                  <a:cubicBezTo>
                    <a:pt x="2" y="2"/>
                    <a:pt x="3" y="3"/>
                    <a:pt x="3" y="2"/>
                  </a:cubicBezTo>
                  <a:cubicBezTo>
                    <a:pt x="2" y="2"/>
                    <a:pt x="2" y="2"/>
                    <a:pt x="2" y="1"/>
                  </a:cubicBezTo>
                  <a:cubicBezTo>
                    <a:pt x="3" y="1"/>
                    <a:pt x="3" y="1"/>
                    <a:pt x="2"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3" name="Freeform 45"/>
            <p:cNvSpPr/>
            <p:nvPr/>
          </p:nvSpPr>
          <p:spPr bwMode="auto">
            <a:xfrm>
              <a:off x="3481" y="3657"/>
              <a:ext cx="14" cy="34"/>
            </a:xfrm>
            <a:custGeom>
              <a:gdLst>
                <a:gd fmla="*/ 2 w 6" name="T0"/>
                <a:gd fmla="*/ 5 h 12" name="T1"/>
                <a:gd fmla="*/ 1 w 6" name="T2"/>
                <a:gd fmla="*/ 3 h 12" name="T3"/>
                <a:gd fmla="*/ 2 w 6" name="T4"/>
                <a:gd fmla="*/ 0 h 12" name="T5"/>
                <a:gd fmla="*/ 0 w 6" name="T6"/>
                <a:gd fmla="*/ 1 h 12" name="T7"/>
                <a:gd fmla="*/ 1 w 6" name="T8"/>
                <a:gd fmla="*/ 8 h 12" name="T9"/>
                <a:gd fmla="*/ 2 w 6" name="T10"/>
                <a:gd fmla="*/ 11 h 12" name="T11"/>
                <a:gd fmla="*/ 6 w 6" name="T12"/>
                <a:gd fmla="*/ 12 h 12" name="T13"/>
                <a:gd fmla="*/ 2 w 6" name="T14"/>
                <a:gd fmla="*/ 5 h 12" name="T15"/>
              </a:gdLst>
              <a:cxnLst>
                <a:cxn ang="0">
                  <a:pos x="T0" y="T1"/>
                </a:cxn>
                <a:cxn ang="0">
                  <a:pos x="T2" y="T3"/>
                </a:cxn>
                <a:cxn ang="0">
                  <a:pos x="T4" y="T5"/>
                </a:cxn>
                <a:cxn ang="0">
                  <a:pos x="T6" y="T7"/>
                </a:cxn>
                <a:cxn ang="0">
                  <a:pos x="T8" y="T9"/>
                </a:cxn>
                <a:cxn ang="0">
                  <a:pos x="T10" y="T11"/>
                </a:cxn>
                <a:cxn ang="0">
                  <a:pos x="T12" y="T13"/>
                </a:cxn>
                <a:cxn ang="0">
                  <a:pos x="T14" y="T15"/>
                </a:cxn>
              </a:cxnLst>
              <a:rect b="b" l="0" r="r" t="0"/>
              <a:pathLst>
                <a:path h="12" w="6">
                  <a:moveTo>
                    <a:pt x="2" y="5"/>
                  </a:moveTo>
                  <a:cubicBezTo>
                    <a:pt x="2" y="3"/>
                    <a:pt x="4" y="1"/>
                    <a:pt x="1" y="3"/>
                  </a:cubicBezTo>
                  <a:cubicBezTo>
                    <a:pt x="0" y="1"/>
                    <a:pt x="5" y="1"/>
                    <a:pt x="2" y="0"/>
                  </a:cubicBezTo>
                  <a:cubicBezTo>
                    <a:pt x="2" y="1"/>
                    <a:pt x="0" y="1"/>
                    <a:pt x="0" y="1"/>
                  </a:cubicBezTo>
                  <a:cubicBezTo>
                    <a:pt x="0" y="3"/>
                    <a:pt x="0" y="6"/>
                    <a:pt x="1" y="8"/>
                  </a:cubicBezTo>
                  <a:cubicBezTo>
                    <a:pt x="1" y="9"/>
                    <a:pt x="1" y="11"/>
                    <a:pt x="2" y="11"/>
                  </a:cubicBezTo>
                  <a:cubicBezTo>
                    <a:pt x="3" y="10"/>
                    <a:pt x="4" y="10"/>
                    <a:pt x="6" y="12"/>
                  </a:cubicBezTo>
                  <a:cubicBezTo>
                    <a:pt x="6" y="8"/>
                    <a:pt x="3" y="8"/>
                    <a:pt x="2" y="5"/>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4" name="Freeform 46"/>
            <p:cNvSpPr>
              <a:spLocks noEditPoints="1"/>
            </p:cNvSpPr>
            <p:nvPr/>
          </p:nvSpPr>
          <p:spPr bwMode="auto">
            <a:xfrm>
              <a:off x="2862" y="3665"/>
              <a:ext cx="74" cy="26"/>
            </a:xfrm>
            <a:custGeom>
              <a:gdLst>
                <a:gd fmla="*/ 8 w 31" name="T0"/>
                <a:gd fmla="*/ 1 h 9" name="T1"/>
                <a:gd fmla="*/ 4 w 31" name="T2"/>
                <a:gd fmla="*/ 1 h 9" name="T3"/>
                <a:gd fmla="*/ 2 w 31" name="T4"/>
                <a:gd fmla="*/ 6 h 9" name="T5"/>
                <a:gd fmla="*/ 4 w 31" name="T6"/>
                <a:gd fmla="*/ 5 h 9" name="T7"/>
                <a:gd fmla="*/ 9 w 31" name="T8"/>
                <a:gd fmla="*/ 7 h 9" name="T9"/>
                <a:gd fmla="*/ 10 w 31" name="T10"/>
                <a:gd fmla="*/ 5 h 9" name="T11"/>
                <a:gd fmla="*/ 15 w 31" name="T12"/>
                <a:gd fmla="*/ 5 h 9" name="T13"/>
                <a:gd fmla="*/ 15 w 31" name="T14"/>
                <a:gd fmla="*/ 7 h 9" name="T15"/>
                <a:gd fmla="*/ 18 w 31" name="T16"/>
                <a:gd fmla="*/ 6 h 9" name="T17"/>
                <a:gd fmla="*/ 18 w 31" name="T18"/>
                <a:gd fmla="*/ 4 h 9" name="T19"/>
                <a:gd fmla="*/ 20 w 31" name="T20"/>
                <a:gd fmla="*/ 5 h 9" name="T21"/>
                <a:gd fmla="*/ 23 w 31" name="T22"/>
                <a:gd fmla="*/ 3 h 9" name="T23"/>
                <a:gd fmla="*/ 21 w 31" name="T24"/>
                <a:gd fmla="*/ 7 h 9" name="T25"/>
                <a:gd fmla="*/ 19 w 31" name="T26"/>
                <a:gd fmla="*/ 8 h 9" name="T27"/>
                <a:gd fmla="*/ 22 w 31" name="T28"/>
                <a:gd fmla="*/ 9 h 9" name="T29"/>
                <a:gd fmla="*/ 30 w 31" name="T30"/>
                <a:gd fmla="*/ 6 h 9" name="T31"/>
                <a:gd fmla="*/ 28 w 31" name="T32"/>
                <a:gd fmla="*/ 1 h 9" name="T33"/>
                <a:gd fmla="*/ 26 w 31" name="T34"/>
                <a:gd fmla="*/ 5 h 9" name="T35"/>
                <a:gd fmla="*/ 27 w 31" name="T36"/>
                <a:gd fmla="*/ 1 h 9" name="T37"/>
                <a:gd fmla="*/ 25 w 31" name="T38"/>
                <a:gd fmla="*/ 5 h 9" name="T39"/>
                <a:gd fmla="*/ 24 w 31" name="T40"/>
                <a:gd fmla="*/ 1 h 9" name="T41"/>
                <a:gd fmla="*/ 20 w 31" name="T42"/>
                <a:gd fmla="*/ 3 h 9" name="T43"/>
                <a:gd fmla="*/ 18 w 31" name="T44"/>
                <a:gd fmla="*/ 1 h 9" name="T45"/>
                <a:gd fmla="*/ 19 w 31" name="T46"/>
                <a:gd fmla="*/ 3 h 9" name="T47"/>
                <a:gd fmla="*/ 18 w 31" name="T48"/>
                <a:gd fmla="*/ 1 h 9" name="T49"/>
                <a:gd fmla="*/ 14 w 31" name="T50"/>
                <a:gd fmla="*/ 5 h 9" name="T51"/>
                <a:gd fmla="*/ 8 w 31" name="T52"/>
                <a:gd fmla="*/ 3 h 9" name="T53"/>
                <a:gd fmla="*/ 8 w 31" name="T54"/>
                <a:gd fmla="*/ 1 h 9" name="T55"/>
                <a:gd fmla="*/ 8 w 31" name="T56"/>
                <a:gd fmla="*/ 6 h 9" name="T57"/>
                <a:gd fmla="*/ 7 w 31" name="T58"/>
                <a:gd fmla="*/ 2 h 9" name="T59"/>
                <a:gd fmla="*/ 8 w 31" name="T60"/>
                <a:gd fmla="*/ 6 h 9" name="T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b="b" l="0" r="r" t="0"/>
              <a:pathLst>
                <a:path h="9" w="31">
                  <a:moveTo>
                    <a:pt x="8" y="1"/>
                  </a:moveTo>
                  <a:cubicBezTo>
                    <a:pt x="7" y="1"/>
                    <a:pt x="5" y="2"/>
                    <a:pt x="4" y="1"/>
                  </a:cubicBezTo>
                  <a:cubicBezTo>
                    <a:pt x="6" y="5"/>
                    <a:pt x="0" y="4"/>
                    <a:pt x="2" y="6"/>
                  </a:cubicBezTo>
                  <a:cubicBezTo>
                    <a:pt x="2" y="5"/>
                    <a:pt x="4" y="5"/>
                    <a:pt x="4" y="5"/>
                  </a:cubicBezTo>
                  <a:cubicBezTo>
                    <a:pt x="2" y="8"/>
                    <a:pt x="8" y="8"/>
                    <a:pt x="9" y="7"/>
                  </a:cubicBezTo>
                  <a:cubicBezTo>
                    <a:pt x="9" y="7"/>
                    <a:pt x="9" y="5"/>
                    <a:pt x="10" y="5"/>
                  </a:cubicBezTo>
                  <a:cubicBezTo>
                    <a:pt x="12" y="9"/>
                    <a:pt x="12" y="5"/>
                    <a:pt x="15" y="5"/>
                  </a:cubicBezTo>
                  <a:cubicBezTo>
                    <a:pt x="15" y="6"/>
                    <a:pt x="14" y="7"/>
                    <a:pt x="15" y="7"/>
                  </a:cubicBezTo>
                  <a:cubicBezTo>
                    <a:pt x="15" y="4"/>
                    <a:pt x="19" y="8"/>
                    <a:pt x="18" y="6"/>
                  </a:cubicBezTo>
                  <a:cubicBezTo>
                    <a:pt x="18" y="6"/>
                    <a:pt x="16" y="4"/>
                    <a:pt x="18" y="4"/>
                  </a:cubicBezTo>
                  <a:cubicBezTo>
                    <a:pt x="19" y="4"/>
                    <a:pt x="18" y="6"/>
                    <a:pt x="20" y="5"/>
                  </a:cubicBezTo>
                  <a:cubicBezTo>
                    <a:pt x="22" y="5"/>
                    <a:pt x="21" y="3"/>
                    <a:pt x="23" y="3"/>
                  </a:cubicBezTo>
                  <a:cubicBezTo>
                    <a:pt x="22" y="4"/>
                    <a:pt x="22" y="6"/>
                    <a:pt x="21" y="7"/>
                  </a:cubicBezTo>
                  <a:cubicBezTo>
                    <a:pt x="21" y="6"/>
                    <a:pt x="19" y="7"/>
                    <a:pt x="19" y="8"/>
                  </a:cubicBezTo>
                  <a:cubicBezTo>
                    <a:pt x="21" y="8"/>
                    <a:pt x="21" y="9"/>
                    <a:pt x="22" y="9"/>
                  </a:cubicBezTo>
                  <a:cubicBezTo>
                    <a:pt x="23" y="7"/>
                    <a:pt x="27" y="5"/>
                    <a:pt x="30" y="6"/>
                  </a:cubicBezTo>
                  <a:cubicBezTo>
                    <a:pt x="31" y="3"/>
                    <a:pt x="30" y="1"/>
                    <a:pt x="28" y="1"/>
                  </a:cubicBezTo>
                  <a:cubicBezTo>
                    <a:pt x="27" y="2"/>
                    <a:pt x="28" y="5"/>
                    <a:pt x="26" y="5"/>
                  </a:cubicBezTo>
                  <a:cubicBezTo>
                    <a:pt x="26" y="4"/>
                    <a:pt x="26" y="2"/>
                    <a:pt x="27" y="1"/>
                  </a:cubicBezTo>
                  <a:cubicBezTo>
                    <a:pt x="24" y="0"/>
                    <a:pt x="27" y="5"/>
                    <a:pt x="25" y="5"/>
                  </a:cubicBezTo>
                  <a:cubicBezTo>
                    <a:pt x="24" y="4"/>
                    <a:pt x="26" y="1"/>
                    <a:pt x="24" y="1"/>
                  </a:cubicBezTo>
                  <a:cubicBezTo>
                    <a:pt x="24" y="3"/>
                    <a:pt x="21" y="2"/>
                    <a:pt x="20" y="3"/>
                  </a:cubicBezTo>
                  <a:cubicBezTo>
                    <a:pt x="22" y="1"/>
                    <a:pt x="20" y="1"/>
                    <a:pt x="18" y="1"/>
                  </a:cubicBezTo>
                  <a:cubicBezTo>
                    <a:pt x="18" y="2"/>
                    <a:pt x="19" y="2"/>
                    <a:pt x="19" y="3"/>
                  </a:cubicBezTo>
                  <a:cubicBezTo>
                    <a:pt x="18" y="2"/>
                    <a:pt x="15" y="4"/>
                    <a:pt x="18" y="1"/>
                  </a:cubicBezTo>
                  <a:cubicBezTo>
                    <a:pt x="15" y="1"/>
                    <a:pt x="16" y="5"/>
                    <a:pt x="14" y="5"/>
                  </a:cubicBezTo>
                  <a:cubicBezTo>
                    <a:pt x="16" y="0"/>
                    <a:pt x="11" y="4"/>
                    <a:pt x="8" y="3"/>
                  </a:cubicBezTo>
                  <a:cubicBezTo>
                    <a:pt x="8" y="3"/>
                    <a:pt x="8" y="2"/>
                    <a:pt x="8" y="1"/>
                  </a:cubicBezTo>
                  <a:close/>
                  <a:moveTo>
                    <a:pt x="8" y="6"/>
                  </a:moveTo>
                  <a:cubicBezTo>
                    <a:pt x="7" y="7"/>
                    <a:pt x="3" y="2"/>
                    <a:pt x="7" y="2"/>
                  </a:cubicBezTo>
                  <a:cubicBezTo>
                    <a:pt x="4" y="4"/>
                    <a:pt x="9" y="5"/>
                    <a:pt x="8"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5" name="Freeform 47"/>
            <p:cNvSpPr/>
            <p:nvPr/>
          </p:nvSpPr>
          <p:spPr bwMode="auto">
            <a:xfrm>
              <a:off x="2667" y="3665"/>
              <a:ext cx="54" cy="32"/>
            </a:xfrm>
            <a:custGeom>
              <a:gdLst>
                <a:gd fmla="*/ 19 w 23" name="T0"/>
                <a:gd fmla="*/ 6 h 11" name="T1"/>
                <a:gd fmla="*/ 23 w 23" name="T2"/>
                <a:gd fmla="*/ 2 h 11" name="T3"/>
                <a:gd fmla="*/ 17 w 23" name="T4"/>
                <a:gd fmla="*/ 3 h 11" name="T5"/>
                <a:gd fmla="*/ 15 w 23" name="T6"/>
                <a:gd fmla="*/ 2 h 11" name="T7"/>
                <a:gd fmla="*/ 15 w 23" name="T8"/>
                <a:gd fmla="*/ 1 h 11" name="T9"/>
                <a:gd fmla="*/ 12 w 23" name="T10"/>
                <a:gd fmla="*/ 2 h 11" name="T11"/>
                <a:gd fmla="*/ 10 w 23" name="T12"/>
                <a:gd fmla="*/ 1 h 11" name="T13"/>
                <a:gd fmla="*/ 8 w 23" name="T14"/>
                <a:gd fmla="*/ 2 h 11" name="T15"/>
                <a:gd fmla="*/ 8 w 23" name="T16"/>
                <a:gd fmla="*/ 4 h 11" name="T17"/>
                <a:gd fmla="*/ 1 w 23" name="T18"/>
                <a:gd fmla="*/ 3 h 11" name="T19"/>
                <a:gd fmla="*/ 2 w 23" name="T20"/>
                <a:gd fmla="*/ 1 h 11" name="T21"/>
                <a:gd fmla="*/ 0 w 23" name="T22"/>
                <a:gd fmla="*/ 1 h 11" name="T23"/>
                <a:gd fmla="*/ 0 w 23" name="T24"/>
                <a:gd fmla="*/ 5 h 11" name="T25"/>
                <a:gd fmla="*/ 0 w 23" name="T26"/>
                <a:gd fmla="*/ 5 h 11" name="T27"/>
                <a:gd fmla="*/ 3 w 23" name="T28"/>
                <a:gd fmla="*/ 6 h 11" name="T29"/>
                <a:gd fmla="*/ 5 w 23" name="T30"/>
                <a:gd fmla="*/ 5 h 11" name="T31"/>
                <a:gd fmla="*/ 6 w 23" name="T32"/>
                <a:gd fmla="*/ 3 h 11" name="T33"/>
                <a:gd fmla="*/ 6 w 23" name="T34"/>
                <a:gd fmla="*/ 5 h 11" name="T35"/>
                <a:gd fmla="*/ 15 w 23" name="T36"/>
                <a:gd fmla="*/ 7 h 11" name="T37"/>
                <a:gd fmla="*/ 18 w 23" name="T38"/>
                <a:gd fmla="*/ 5 h 11" name="T39"/>
                <a:gd fmla="*/ 23 w 23" name="T40"/>
                <a:gd fmla="*/ 9 h 11" name="T41"/>
                <a:gd fmla="*/ 19 w 23" name="T42"/>
                <a:gd fmla="*/ 6 h 11" name="T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b="b" l="0" r="r" t="0"/>
              <a:pathLst>
                <a:path h="11" w="23">
                  <a:moveTo>
                    <a:pt x="19" y="6"/>
                  </a:moveTo>
                  <a:cubicBezTo>
                    <a:pt x="22" y="6"/>
                    <a:pt x="22" y="4"/>
                    <a:pt x="23" y="2"/>
                  </a:cubicBezTo>
                  <a:cubicBezTo>
                    <a:pt x="19" y="2"/>
                    <a:pt x="20" y="2"/>
                    <a:pt x="17" y="3"/>
                  </a:cubicBezTo>
                  <a:cubicBezTo>
                    <a:pt x="17" y="2"/>
                    <a:pt x="16" y="2"/>
                    <a:pt x="15" y="2"/>
                  </a:cubicBezTo>
                  <a:cubicBezTo>
                    <a:pt x="15" y="2"/>
                    <a:pt x="15" y="1"/>
                    <a:pt x="15" y="1"/>
                  </a:cubicBezTo>
                  <a:cubicBezTo>
                    <a:pt x="14" y="1"/>
                    <a:pt x="13" y="2"/>
                    <a:pt x="12" y="2"/>
                  </a:cubicBezTo>
                  <a:cubicBezTo>
                    <a:pt x="12" y="2"/>
                    <a:pt x="11" y="0"/>
                    <a:pt x="10" y="1"/>
                  </a:cubicBezTo>
                  <a:cubicBezTo>
                    <a:pt x="10" y="2"/>
                    <a:pt x="9" y="2"/>
                    <a:pt x="8" y="2"/>
                  </a:cubicBezTo>
                  <a:cubicBezTo>
                    <a:pt x="9" y="2"/>
                    <a:pt x="9" y="4"/>
                    <a:pt x="8" y="4"/>
                  </a:cubicBezTo>
                  <a:cubicBezTo>
                    <a:pt x="8" y="0"/>
                    <a:pt x="3" y="3"/>
                    <a:pt x="1" y="3"/>
                  </a:cubicBezTo>
                  <a:cubicBezTo>
                    <a:pt x="1" y="3"/>
                    <a:pt x="2" y="1"/>
                    <a:pt x="2" y="1"/>
                  </a:cubicBezTo>
                  <a:cubicBezTo>
                    <a:pt x="2" y="1"/>
                    <a:pt x="1" y="1"/>
                    <a:pt x="0" y="1"/>
                  </a:cubicBezTo>
                  <a:cubicBezTo>
                    <a:pt x="0" y="5"/>
                    <a:pt x="0" y="5"/>
                    <a:pt x="0" y="5"/>
                  </a:cubicBezTo>
                  <a:cubicBezTo>
                    <a:pt x="0" y="5"/>
                    <a:pt x="0" y="5"/>
                    <a:pt x="0" y="5"/>
                  </a:cubicBezTo>
                  <a:cubicBezTo>
                    <a:pt x="2" y="5"/>
                    <a:pt x="1" y="7"/>
                    <a:pt x="3" y="6"/>
                  </a:cubicBezTo>
                  <a:cubicBezTo>
                    <a:pt x="4" y="6"/>
                    <a:pt x="4" y="5"/>
                    <a:pt x="5" y="5"/>
                  </a:cubicBezTo>
                  <a:cubicBezTo>
                    <a:pt x="5" y="5"/>
                    <a:pt x="5" y="3"/>
                    <a:pt x="6" y="3"/>
                  </a:cubicBezTo>
                  <a:cubicBezTo>
                    <a:pt x="6" y="5"/>
                    <a:pt x="6" y="5"/>
                    <a:pt x="6" y="5"/>
                  </a:cubicBezTo>
                  <a:cubicBezTo>
                    <a:pt x="10" y="5"/>
                    <a:pt x="12" y="6"/>
                    <a:pt x="15" y="7"/>
                  </a:cubicBezTo>
                  <a:cubicBezTo>
                    <a:pt x="15" y="6"/>
                    <a:pt x="17" y="5"/>
                    <a:pt x="18" y="5"/>
                  </a:cubicBezTo>
                  <a:cubicBezTo>
                    <a:pt x="19" y="6"/>
                    <a:pt x="21" y="11"/>
                    <a:pt x="23" y="9"/>
                  </a:cubicBezTo>
                  <a:cubicBezTo>
                    <a:pt x="22" y="8"/>
                    <a:pt x="20" y="8"/>
                    <a:pt x="19"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6" name="Freeform 48"/>
            <p:cNvSpPr/>
            <p:nvPr/>
          </p:nvSpPr>
          <p:spPr bwMode="auto">
            <a:xfrm>
              <a:off x="2926" y="3685"/>
              <a:ext cx="7" cy="12"/>
            </a:xfrm>
            <a:custGeom>
              <a:gdLst>
                <a:gd fmla="*/ 2 w 3" name="T0"/>
                <a:gd fmla="*/ 2 h 4" name="T1"/>
                <a:gd fmla="*/ 2 w 3" name="T2"/>
                <a:gd fmla="*/ 3 h 4" name="T3"/>
                <a:gd fmla="*/ 0 w 3" name="T4"/>
                <a:gd fmla="*/ 1 h 4" name="T5"/>
                <a:gd fmla="*/ 0 w 3" name="T6"/>
                <a:gd fmla="*/ 3 h 4" name="T7"/>
                <a:gd fmla="*/ 2 w 3" name="T8"/>
                <a:gd fmla="*/ 4 h 4" name="T9"/>
                <a:gd fmla="*/ 2 w 3" name="T10"/>
                <a:gd fmla="*/ 2 h 4" name="T11"/>
              </a:gdLst>
              <a:cxnLst>
                <a:cxn ang="0">
                  <a:pos x="T0" y="T1"/>
                </a:cxn>
                <a:cxn ang="0">
                  <a:pos x="T2" y="T3"/>
                </a:cxn>
                <a:cxn ang="0">
                  <a:pos x="T4" y="T5"/>
                </a:cxn>
                <a:cxn ang="0">
                  <a:pos x="T6" y="T7"/>
                </a:cxn>
                <a:cxn ang="0">
                  <a:pos x="T8" y="T9"/>
                </a:cxn>
                <a:cxn ang="0">
                  <a:pos x="T10" y="T11"/>
                </a:cxn>
              </a:cxnLst>
              <a:rect b="b" l="0" r="r" t="0"/>
              <a:pathLst>
                <a:path h="4" w="3">
                  <a:moveTo>
                    <a:pt x="2" y="2"/>
                  </a:moveTo>
                  <a:cubicBezTo>
                    <a:pt x="2" y="3"/>
                    <a:pt x="2" y="3"/>
                    <a:pt x="2" y="3"/>
                  </a:cubicBezTo>
                  <a:cubicBezTo>
                    <a:pt x="2" y="2"/>
                    <a:pt x="2" y="0"/>
                    <a:pt x="0" y="1"/>
                  </a:cubicBezTo>
                  <a:cubicBezTo>
                    <a:pt x="0" y="2"/>
                    <a:pt x="0" y="2"/>
                    <a:pt x="0" y="3"/>
                  </a:cubicBezTo>
                  <a:cubicBezTo>
                    <a:pt x="1" y="3"/>
                    <a:pt x="2" y="4"/>
                    <a:pt x="2" y="4"/>
                  </a:cubicBezTo>
                  <a:cubicBezTo>
                    <a:pt x="3" y="4"/>
                    <a:pt x="3" y="0"/>
                    <a:pt x="2" y="2"/>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7" name="Freeform 49"/>
            <p:cNvSpPr/>
            <p:nvPr/>
          </p:nvSpPr>
          <p:spPr bwMode="auto">
            <a:xfrm>
              <a:off x="2795" y="3668"/>
              <a:ext cx="26" cy="20"/>
            </a:xfrm>
            <a:custGeom>
              <a:gdLst>
                <a:gd fmla="*/ 11 w 11" name="T0"/>
                <a:gd fmla="*/ 5 h 7" name="T1"/>
                <a:gd fmla="*/ 11 w 11" name="T2"/>
                <a:gd fmla="*/ 3 h 7" name="T3"/>
                <a:gd fmla="*/ 4 w 11" name="T4"/>
                <a:gd fmla="*/ 0 h 7" name="T5"/>
                <a:gd fmla="*/ 3 w 11" name="T6"/>
                <a:gd fmla="*/ 2 h 7" name="T7"/>
                <a:gd fmla="*/ 1 w 11" name="T8"/>
                <a:gd fmla="*/ 4 h 7" name="T9"/>
                <a:gd fmla="*/ 3 w 11" name="T10"/>
                <a:gd fmla="*/ 4 h 7" name="T11"/>
                <a:gd fmla="*/ 3 w 11" name="T12"/>
                <a:gd fmla="*/ 6 h 7" name="T13"/>
                <a:gd fmla="*/ 11 w 11" name="T14"/>
                <a:gd fmla="*/ 5 h 7" name="T15"/>
              </a:gdLst>
              <a:cxnLst>
                <a:cxn ang="0">
                  <a:pos x="T0" y="T1"/>
                </a:cxn>
                <a:cxn ang="0">
                  <a:pos x="T2" y="T3"/>
                </a:cxn>
                <a:cxn ang="0">
                  <a:pos x="T4" y="T5"/>
                </a:cxn>
                <a:cxn ang="0">
                  <a:pos x="T6" y="T7"/>
                </a:cxn>
                <a:cxn ang="0">
                  <a:pos x="T8" y="T9"/>
                </a:cxn>
                <a:cxn ang="0">
                  <a:pos x="T10" y="T11"/>
                </a:cxn>
                <a:cxn ang="0">
                  <a:pos x="T12" y="T13"/>
                </a:cxn>
                <a:cxn ang="0">
                  <a:pos x="T14" y="T15"/>
                </a:cxn>
              </a:cxnLst>
              <a:rect b="b" l="0" r="r" t="0"/>
              <a:pathLst>
                <a:path h="7" w="11">
                  <a:moveTo>
                    <a:pt x="11" y="5"/>
                  </a:moveTo>
                  <a:cubicBezTo>
                    <a:pt x="11" y="4"/>
                    <a:pt x="11" y="4"/>
                    <a:pt x="11" y="3"/>
                  </a:cubicBezTo>
                  <a:cubicBezTo>
                    <a:pt x="7" y="3"/>
                    <a:pt x="7" y="3"/>
                    <a:pt x="4" y="0"/>
                  </a:cubicBezTo>
                  <a:cubicBezTo>
                    <a:pt x="4" y="2"/>
                    <a:pt x="2" y="1"/>
                    <a:pt x="3" y="2"/>
                  </a:cubicBezTo>
                  <a:cubicBezTo>
                    <a:pt x="5" y="3"/>
                    <a:pt x="1" y="1"/>
                    <a:pt x="1" y="4"/>
                  </a:cubicBezTo>
                  <a:cubicBezTo>
                    <a:pt x="2" y="4"/>
                    <a:pt x="3" y="4"/>
                    <a:pt x="3" y="4"/>
                  </a:cubicBezTo>
                  <a:cubicBezTo>
                    <a:pt x="0" y="6"/>
                    <a:pt x="5" y="3"/>
                    <a:pt x="3" y="6"/>
                  </a:cubicBezTo>
                  <a:cubicBezTo>
                    <a:pt x="7" y="7"/>
                    <a:pt x="8" y="5"/>
                    <a:pt x="11" y="5"/>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8" name="Freeform 50"/>
            <p:cNvSpPr/>
            <p:nvPr/>
          </p:nvSpPr>
          <p:spPr bwMode="auto">
            <a:xfrm>
              <a:off x="2852" y="3671"/>
              <a:ext cx="7" cy="9"/>
            </a:xfrm>
            <a:custGeom>
              <a:gdLst>
                <a:gd fmla="*/ 3 w 3" name="T0"/>
                <a:gd fmla="*/ 0 h 3" name="T1"/>
                <a:gd fmla="*/ 1 w 3" name="T2"/>
                <a:gd fmla="*/ 0 h 3" name="T3"/>
                <a:gd fmla="*/ 0 w 3" name="T4"/>
                <a:gd fmla="*/ 3 h 3" name="T5"/>
                <a:gd fmla="*/ 2 w 3" name="T6"/>
                <a:gd fmla="*/ 3 h 3" name="T7"/>
                <a:gd fmla="*/ 3 w 3" name="T8"/>
                <a:gd fmla="*/ 0 h 3" name="T9"/>
              </a:gdLst>
              <a:cxnLst>
                <a:cxn ang="0">
                  <a:pos x="T0" y="T1"/>
                </a:cxn>
                <a:cxn ang="0">
                  <a:pos x="T2" y="T3"/>
                </a:cxn>
                <a:cxn ang="0">
                  <a:pos x="T4" y="T5"/>
                </a:cxn>
                <a:cxn ang="0">
                  <a:pos x="T6" y="T7"/>
                </a:cxn>
                <a:cxn ang="0">
                  <a:pos x="T8" y="T9"/>
                </a:cxn>
              </a:cxnLst>
              <a:rect b="b" l="0" r="r" t="0"/>
              <a:pathLst>
                <a:path h="3" w="3">
                  <a:moveTo>
                    <a:pt x="3" y="0"/>
                  </a:moveTo>
                  <a:cubicBezTo>
                    <a:pt x="2" y="0"/>
                    <a:pt x="1" y="0"/>
                    <a:pt x="1" y="0"/>
                  </a:cubicBezTo>
                  <a:cubicBezTo>
                    <a:pt x="1" y="1"/>
                    <a:pt x="0" y="1"/>
                    <a:pt x="0" y="3"/>
                  </a:cubicBezTo>
                  <a:cubicBezTo>
                    <a:pt x="1" y="3"/>
                    <a:pt x="1" y="3"/>
                    <a:pt x="2" y="3"/>
                  </a:cubicBezTo>
                  <a:cubicBezTo>
                    <a:pt x="2" y="2"/>
                    <a:pt x="3" y="2"/>
                    <a:pt x="3" y="0"/>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09" name="Freeform 51"/>
            <p:cNvSpPr/>
            <p:nvPr/>
          </p:nvSpPr>
          <p:spPr bwMode="auto">
            <a:xfrm>
              <a:off x="2821" y="3668"/>
              <a:ext cx="46" cy="26"/>
            </a:xfrm>
            <a:custGeom>
              <a:gdLst>
                <a:gd fmla="*/ 16 w 19" name="T0"/>
                <a:gd fmla="*/ 6 h 9" name="T1"/>
                <a:gd fmla="*/ 18 w 19" name="T2"/>
                <a:gd fmla="*/ 2 h 9" name="T3"/>
                <a:gd fmla="*/ 16 w 19" name="T4"/>
                <a:gd fmla="*/ 4 h 9" name="T5"/>
                <a:gd fmla="*/ 10 w 19" name="T6"/>
                <a:gd fmla="*/ 0 h 9" name="T7"/>
                <a:gd fmla="*/ 6 w 19" name="T8"/>
                <a:gd fmla="*/ 1 h 9" name="T9"/>
                <a:gd fmla="*/ 3 w 19" name="T10"/>
                <a:gd fmla="*/ 2 h 9" name="T11"/>
                <a:gd fmla="*/ 0 w 19" name="T12"/>
                <a:gd fmla="*/ 1 h 9" name="T13"/>
                <a:gd fmla="*/ 0 w 19" name="T14"/>
                <a:gd fmla="*/ 5 h 9" name="T15"/>
                <a:gd fmla="*/ 5 w 19" name="T16"/>
                <a:gd fmla="*/ 4 h 9" name="T17"/>
                <a:gd fmla="*/ 7 w 19" name="T18"/>
                <a:gd fmla="*/ 8 h 9" name="T19"/>
                <a:gd fmla="*/ 10 w 19" name="T20"/>
                <a:gd fmla="*/ 8 h 9" name="T21"/>
                <a:gd fmla="*/ 11 w 19" name="T22"/>
                <a:gd fmla="*/ 4 h 9" name="T23"/>
                <a:gd fmla="*/ 14 w 19" name="T24"/>
                <a:gd fmla="*/ 8 h 9" name="T25"/>
                <a:gd fmla="*/ 15 w 19" name="T26"/>
                <a:gd fmla="*/ 9 h 9" name="T27"/>
                <a:gd fmla="*/ 16 w 19" name="T28"/>
                <a:gd fmla="*/ 6 h 9" name="T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b="b" l="0" r="r" t="0"/>
              <a:pathLst>
                <a:path h="9" w="19">
                  <a:moveTo>
                    <a:pt x="16" y="6"/>
                  </a:moveTo>
                  <a:cubicBezTo>
                    <a:pt x="19" y="6"/>
                    <a:pt x="17" y="3"/>
                    <a:pt x="18" y="2"/>
                  </a:cubicBezTo>
                  <a:cubicBezTo>
                    <a:pt x="15" y="1"/>
                    <a:pt x="17" y="5"/>
                    <a:pt x="16" y="4"/>
                  </a:cubicBezTo>
                  <a:cubicBezTo>
                    <a:pt x="13" y="6"/>
                    <a:pt x="11" y="2"/>
                    <a:pt x="10" y="0"/>
                  </a:cubicBezTo>
                  <a:cubicBezTo>
                    <a:pt x="7" y="1"/>
                    <a:pt x="7" y="0"/>
                    <a:pt x="6" y="1"/>
                  </a:cubicBezTo>
                  <a:cubicBezTo>
                    <a:pt x="6" y="2"/>
                    <a:pt x="3" y="2"/>
                    <a:pt x="3" y="2"/>
                  </a:cubicBezTo>
                  <a:cubicBezTo>
                    <a:pt x="2" y="2"/>
                    <a:pt x="1" y="2"/>
                    <a:pt x="0" y="1"/>
                  </a:cubicBezTo>
                  <a:cubicBezTo>
                    <a:pt x="0" y="3"/>
                    <a:pt x="0" y="4"/>
                    <a:pt x="0" y="5"/>
                  </a:cubicBezTo>
                  <a:cubicBezTo>
                    <a:pt x="3" y="6"/>
                    <a:pt x="4" y="4"/>
                    <a:pt x="5" y="4"/>
                  </a:cubicBezTo>
                  <a:cubicBezTo>
                    <a:pt x="6" y="6"/>
                    <a:pt x="5" y="6"/>
                    <a:pt x="7" y="8"/>
                  </a:cubicBezTo>
                  <a:cubicBezTo>
                    <a:pt x="9" y="8"/>
                    <a:pt x="8" y="6"/>
                    <a:pt x="10" y="8"/>
                  </a:cubicBezTo>
                  <a:cubicBezTo>
                    <a:pt x="10" y="5"/>
                    <a:pt x="10" y="4"/>
                    <a:pt x="11" y="4"/>
                  </a:cubicBezTo>
                  <a:cubicBezTo>
                    <a:pt x="11" y="6"/>
                    <a:pt x="14" y="6"/>
                    <a:pt x="14" y="8"/>
                  </a:cubicBezTo>
                  <a:cubicBezTo>
                    <a:pt x="14" y="9"/>
                    <a:pt x="14" y="9"/>
                    <a:pt x="15" y="9"/>
                  </a:cubicBezTo>
                  <a:cubicBezTo>
                    <a:pt x="15" y="8"/>
                    <a:pt x="14" y="6"/>
                    <a:pt x="16" y="6"/>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0" name="Freeform 52"/>
            <p:cNvSpPr/>
            <p:nvPr/>
          </p:nvSpPr>
          <p:spPr bwMode="auto">
            <a:xfrm>
              <a:off x="2762" y="3665"/>
              <a:ext cx="33" cy="26"/>
            </a:xfrm>
            <a:custGeom>
              <a:gdLst>
                <a:gd fmla="*/ 14 w 14" name="T0"/>
                <a:gd fmla="*/ 5 h 9" name="T1"/>
                <a:gd fmla="*/ 11 w 14" name="T2"/>
                <a:gd fmla="*/ 3 h 9" name="T3"/>
                <a:gd fmla="*/ 10 w 14" name="T4"/>
                <a:gd fmla="*/ 5 h 9" name="T5"/>
                <a:gd fmla="*/ 8 w 14" name="T6"/>
                <a:gd fmla="*/ 2 h 9" name="T7"/>
                <a:gd fmla="*/ 5 w 14" name="T8"/>
                <a:gd fmla="*/ 5 h 9" name="T9"/>
                <a:gd fmla="*/ 5 w 14" name="T10"/>
                <a:gd fmla="*/ 5 h 9" name="T11"/>
                <a:gd fmla="*/ 6 w 14" name="T12"/>
                <a:gd fmla="*/ 2 h 9" name="T13"/>
                <a:gd fmla="*/ 2 w 14" name="T14"/>
                <a:gd fmla="*/ 5 h 9" name="T15"/>
                <a:gd fmla="*/ 0 w 14" name="T16"/>
                <a:gd fmla="*/ 3 h 9" name="T17"/>
                <a:gd fmla="*/ 1 w 14" name="T18"/>
                <a:gd fmla="*/ 7 h 9" name="T19"/>
                <a:gd fmla="*/ 5 w 14" name="T20"/>
                <a:gd fmla="*/ 8 h 9" name="T21"/>
                <a:gd fmla="*/ 9 w 14" name="T22"/>
                <a:gd fmla="*/ 6 h 9" name="T23"/>
                <a:gd fmla="*/ 10 w 14" name="T24"/>
                <a:gd fmla="*/ 8 h 9" name="T25"/>
                <a:gd fmla="*/ 14 w 14" name="T26"/>
                <a:gd fmla="*/ 6 h 9" name="T27"/>
                <a:gd fmla="*/ 14 w 14" name="T28"/>
                <a:gd fmla="*/ 5 h 9" name="T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b="b" l="0" r="r" t="0"/>
              <a:pathLst>
                <a:path h="9" w="14">
                  <a:moveTo>
                    <a:pt x="14" y="5"/>
                  </a:moveTo>
                  <a:cubicBezTo>
                    <a:pt x="13" y="4"/>
                    <a:pt x="12" y="0"/>
                    <a:pt x="11" y="3"/>
                  </a:cubicBezTo>
                  <a:cubicBezTo>
                    <a:pt x="13" y="3"/>
                    <a:pt x="11" y="6"/>
                    <a:pt x="10" y="5"/>
                  </a:cubicBezTo>
                  <a:cubicBezTo>
                    <a:pt x="11" y="3"/>
                    <a:pt x="9" y="3"/>
                    <a:pt x="8" y="2"/>
                  </a:cubicBezTo>
                  <a:cubicBezTo>
                    <a:pt x="8" y="4"/>
                    <a:pt x="5" y="3"/>
                    <a:pt x="5" y="5"/>
                  </a:cubicBezTo>
                  <a:cubicBezTo>
                    <a:pt x="5" y="5"/>
                    <a:pt x="6" y="5"/>
                    <a:pt x="5" y="5"/>
                  </a:cubicBezTo>
                  <a:cubicBezTo>
                    <a:pt x="2" y="5"/>
                    <a:pt x="6" y="3"/>
                    <a:pt x="6" y="2"/>
                  </a:cubicBezTo>
                  <a:cubicBezTo>
                    <a:pt x="3" y="1"/>
                    <a:pt x="4" y="5"/>
                    <a:pt x="2" y="5"/>
                  </a:cubicBezTo>
                  <a:cubicBezTo>
                    <a:pt x="3" y="3"/>
                    <a:pt x="0" y="1"/>
                    <a:pt x="0" y="3"/>
                  </a:cubicBezTo>
                  <a:cubicBezTo>
                    <a:pt x="1" y="4"/>
                    <a:pt x="0" y="5"/>
                    <a:pt x="1" y="7"/>
                  </a:cubicBezTo>
                  <a:cubicBezTo>
                    <a:pt x="3" y="7"/>
                    <a:pt x="4" y="7"/>
                    <a:pt x="5" y="8"/>
                  </a:cubicBezTo>
                  <a:cubicBezTo>
                    <a:pt x="4" y="5"/>
                    <a:pt x="7" y="7"/>
                    <a:pt x="9" y="6"/>
                  </a:cubicBezTo>
                  <a:cubicBezTo>
                    <a:pt x="9" y="7"/>
                    <a:pt x="9" y="8"/>
                    <a:pt x="10" y="8"/>
                  </a:cubicBezTo>
                  <a:cubicBezTo>
                    <a:pt x="9" y="4"/>
                    <a:pt x="13" y="9"/>
                    <a:pt x="14" y="6"/>
                  </a:cubicBezTo>
                  <a:cubicBezTo>
                    <a:pt x="12" y="6"/>
                    <a:pt x="14" y="5"/>
                    <a:pt x="14" y="5"/>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1" name="Freeform 53"/>
            <p:cNvSpPr/>
            <p:nvPr/>
          </p:nvSpPr>
          <p:spPr bwMode="auto">
            <a:xfrm>
              <a:off x="2890" y="3688"/>
              <a:ext cx="7" cy="6"/>
            </a:xfrm>
            <a:custGeom>
              <a:gdLst>
                <a:gd fmla="*/ 2 w 3" name="T0"/>
                <a:gd fmla="*/ 1 h 2" name="T1"/>
                <a:gd fmla="*/ 1 w 3" name="T2"/>
                <a:gd fmla="*/ 1 h 2" name="T3"/>
                <a:gd fmla="*/ 0 w 3" name="T4"/>
                <a:gd fmla="*/ 1 h 2" name="T5"/>
                <a:gd fmla="*/ 2 w 3" name="T6"/>
                <a:gd fmla="*/ 2 h 2" name="T7"/>
                <a:gd fmla="*/ 3 w 3" name="T8"/>
                <a:gd fmla="*/ 1 h 2" name="T9"/>
                <a:gd fmla="*/ 2 w 3" name="T10"/>
                <a:gd fmla="*/ 1 h 2" name="T11"/>
              </a:gdLst>
              <a:cxnLst>
                <a:cxn ang="0">
                  <a:pos x="T0" y="T1"/>
                </a:cxn>
                <a:cxn ang="0">
                  <a:pos x="T2" y="T3"/>
                </a:cxn>
                <a:cxn ang="0">
                  <a:pos x="T4" y="T5"/>
                </a:cxn>
                <a:cxn ang="0">
                  <a:pos x="T6" y="T7"/>
                </a:cxn>
                <a:cxn ang="0">
                  <a:pos x="T8" y="T9"/>
                </a:cxn>
                <a:cxn ang="0">
                  <a:pos x="T10" y="T11"/>
                </a:cxn>
              </a:cxnLst>
              <a:rect b="b" l="0" r="r" t="0"/>
              <a:pathLst>
                <a:path h="2" w="3">
                  <a:moveTo>
                    <a:pt x="2" y="1"/>
                  </a:moveTo>
                  <a:cubicBezTo>
                    <a:pt x="1" y="0"/>
                    <a:pt x="2" y="0"/>
                    <a:pt x="1" y="1"/>
                  </a:cubicBezTo>
                  <a:cubicBezTo>
                    <a:pt x="1" y="1"/>
                    <a:pt x="0" y="1"/>
                    <a:pt x="0" y="1"/>
                  </a:cubicBezTo>
                  <a:cubicBezTo>
                    <a:pt x="0" y="1"/>
                    <a:pt x="3" y="2"/>
                    <a:pt x="2" y="2"/>
                  </a:cubicBezTo>
                  <a:cubicBezTo>
                    <a:pt x="2" y="2"/>
                    <a:pt x="3" y="1"/>
                    <a:pt x="3" y="1"/>
                  </a:cubicBezTo>
                  <a:cubicBezTo>
                    <a:pt x="3" y="0"/>
                    <a:pt x="2" y="1"/>
                    <a:pt x="2"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2" name="Freeform 54"/>
            <p:cNvSpPr/>
            <p:nvPr/>
          </p:nvSpPr>
          <p:spPr bwMode="auto">
            <a:xfrm>
              <a:off x="2817" y="3682"/>
              <a:ext cx="4" cy="12"/>
            </a:xfrm>
            <a:custGeom>
              <a:gdLst>
                <a:gd fmla="*/ 2 w 2" name="T0"/>
                <a:gd fmla="*/ 4 h 4" name="T1"/>
                <a:gd fmla="*/ 2 w 2" name="T2"/>
                <a:gd fmla="*/ 2 h 4" name="T3"/>
                <a:gd fmla="*/ 0 w 2" name="T4"/>
                <a:gd fmla="*/ 2 h 4" name="T5"/>
                <a:gd fmla="*/ 2 w 2" name="T6"/>
                <a:gd fmla="*/ 4 h 4" name="T7"/>
              </a:gdLst>
              <a:cxnLst>
                <a:cxn ang="0">
                  <a:pos x="T0" y="T1"/>
                </a:cxn>
                <a:cxn ang="0">
                  <a:pos x="T2" y="T3"/>
                </a:cxn>
                <a:cxn ang="0">
                  <a:pos x="T4" y="T5"/>
                </a:cxn>
                <a:cxn ang="0">
                  <a:pos x="T6" y="T7"/>
                </a:cxn>
              </a:cxnLst>
              <a:rect b="b" l="0" r="r" t="0"/>
              <a:pathLst>
                <a:path h="4" w="2">
                  <a:moveTo>
                    <a:pt x="2" y="4"/>
                  </a:moveTo>
                  <a:cubicBezTo>
                    <a:pt x="2" y="3"/>
                    <a:pt x="2" y="2"/>
                    <a:pt x="2" y="2"/>
                  </a:cubicBezTo>
                  <a:cubicBezTo>
                    <a:pt x="1" y="2"/>
                    <a:pt x="1" y="0"/>
                    <a:pt x="0" y="2"/>
                  </a:cubicBezTo>
                  <a:cubicBezTo>
                    <a:pt x="1" y="2"/>
                    <a:pt x="0" y="4"/>
                    <a:pt x="2" y="4"/>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3" name="Freeform 55"/>
            <p:cNvSpPr/>
            <p:nvPr/>
          </p:nvSpPr>
          <p:spPr bwMode="auto">
            <a:xfrm>
              <a:off x="2738" y="3685"/>
              <a:ext cx="14" cy="12"/>
            </a:xfrm>
            <a:custGeom>
              <a:gdLst>
                <a:gd fmla="*/ 4 w 6" name="T0"/>
                <a:gd fmla="*/ 1 h 4" name="T1"/>
                <a:gd fmla="*/ 3 w 6" name="T2"/>
                <a:gd fmla="*/ 3 h 4" name="T3"/>
                <a:gd fmla="*/ 6 w 6" name="T4"/>
                <a:gd fmla="*/ 1 h 4" name="T5"/>
                <a:gd fmla="*/ 4 w 6" name="T6"/>
                <a:gd fmla="*/ 1 h 4" name="T7"/>
              </a:gdLst>
              <a:cxnLst>
                <a:cxn ang="0">
                  <a:pos x="T0" y="T1"/>
                </a:cxn>
                <a:cxn ang="0">
                  <a:pos x="T2" y="T3"/>
                </a:cxn>
                <a:cxn ang="0">
                  <a:pos x="T4" y="T5"/>
                </a:cxn>
                <a:cxn ang="0">
                  <a:pos x="T6" y="T7"/>
                </a:cxn>
              </a:cxnLst>
              <a:rect b="b" l="0" r="r" t="0"/>
              <a:pathLst>
                <a:path h="4" w="6">
                  <a:moveTo>
                    <a:pt x="4" y="1"/>
                  </a:moveTo>
                  <a:cubicBezTo>
                    <a:pt x="3" y="0"/>
                    <a:pt x="0" y="4"/>
                    <a:pt x="3" y="3"/>
                  </a:cubicBezTo>
                  <a:cubicBezTo>
                    <a:pt x="3" y="2"/>
                    <a:pt x="6" y="2"/>
                    <a:pt x="6" y="1"/>
                  </a:cubicBezTo>
                  <a:cubicBezTo>
                    <a:pt x="4" y="1"/>
                    <a:pt x="4" y="2"/>
                    <a:pt x="4" y="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sp>
          <p:nvSpPr>
            <p:cNvPr id="114" name="Freeform 56"/>
            <p:cNvSpPr/>
            <p:nvPr/>
          </p:nvSpPr>
          <p:spPr bwMode="auto">
            <a:xfrm>
              <a:off x="2721" y="3668"/>
              <a:ext cx="41" cy="23"/>
            </a:xfrm>
            <a:custGeom>
              <a:gdLst>
                <a:gd fmla="*/ 17 w 17" name="T0"/>
                <a:gd fmla="*/ 4 h 8" name="T1"/>
                <a:gd fmla="*/ 15 w 17" name="T2"/>
                <a:gd fmla="*/ 1 h 8" name="T3"/>
                <a:gd fmla="*/ 10 w 17" name="T4"/>
                <a:gd fmla="*/ 3 h 8" name="T5"/>
                <a:gd fmla="*/ 7 w 17" name="T6"/>
                <a:gd fmla="*/ 2 h 8" name="T7"/>
                <a:gd fmla="*/ 4 w 17" name="T8"/>
                <a:gd fmla="*/ 4 h 8" name="T9"/>
                <a:gd fmla="*/ 5 w 17" name="T10"/>
                <a:gd fmla="*/ 0 h 8" name="T11"/>
                <a:gd fmla="*/ 1 w 17" name="T12"/>
                <a:gd fmla="*/ 1 h 8" name="T13"/>
                <a:gd fmla="*/ 0 w 17" name="T14"/>
                <a:gd fmla="*/ 4 h 8" name="T15"/>
                <a:gd fmla="*/ 4 w 17" name="T16"/>
                <a:gd fmla="*/ 5 h 8" name="T17"/>
                <a:gd fmla="*/ 6 w 17" name="T18"/>
                <a:gd fmla="*/ 5 h 8" name="T19"/>
                <a:gd fmla="*/ 8 w 17" name="T20"/>
                <a:gd fmla="*/ 4 h 8" name="T21"/>
                <a:gd fmla="*/ 11 w 17" name="T22"/>
                <a:gd fmla="*/ 4 h 8" name="T23"/>
                <a:gd fmla="*/ 17 w 17" name="T24"/>
                <a:gd fmla="*/ 4 h 8" name="T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8" w="17">
                  <a:moveTo>
                    <a:pt x="17" y="4"/>
                  </a:moveTo>
                  <a:cubicBezTo>
                    <a:pt x="16" y="4"/>
                    <a:pt x="14" y="4"/>
                    <a:pt x="15" y="1"/>
                  </a:cubicBezTo>
                  <a:cubicBezTo>
                    <a:pt x="12" y="2"/>
                    <a:pt x="12" y="3"/>
                    <a:pt x="10" y="3"/>
                  </a:cubicBezTo>
                  <a:cubicBezTo>
                    <a:pt x="8" y="3"/>
                    <a:pt x="7" y="2"/>
                    <a:pt x="7" y="2"/>
                  </a:cubicBezTo>
                  <a:cubicBezTo>
                    <a:pt x="5" y="2"/>
                    <a:pt x="8" y="5"/>
                    <a:pt x="4" y="4"/>
                  </a:cubicBezTo>
                  <a:cubicBezTo>
                    <a:pt x="4" y="3"/>
                    <a:pt x="8" y="1"/>
                    <a:pt x="5" y="0"/>
                  </a:cubicBezTo>
                  <a:cubicBezTo>
                    <a:pt x="5" y="2"/>
                    <a:pt x="2" y="1"/>
                    <a:pt x="1" y="1"/>
                  </a:cubicBezTo>
                  <a:cubicBezTo>
                    <a:pt x="1" y="3"/>
                    <a:pt x="0" y="3"/>
                    <a:pt x="0" y="4"/>
                  </a:cubicBezTo>
                  <a:cubicBezTo>
                    <a:pt x="3" y="2"/>
                    <a:pt x="3" y="8"/>
                    <a:pt x="4" y="5"/>
                  </a:cubicBezTo>
                  <a:cubicBezTo>
                    <a:pt x="2" y="4"/>
                    <a:pt x="5" y="5"/>
                    <a:pt x="6" y="5"/>
                  </a:cubicBezTo>
                  <a:cubicBezTo>
                    <a:pt x="7" y="5"/>
                    <a:pt x="7" y="4"/>
                    <a:pt x="8" y="4"/>
                  </a:cubicBezTo>
                  <a:cubicBezTo>
                    <a:pt x="10" y="4"/>
                    <a:pt x="10" y="5"/>
                    <a:pt x="11" y="4"/>
                  </a:cubicBezTo>
                  <a:cubicBezTo>
                    <a:pt x="13" y="2"/>
                    <a:pt x="17" y="8"/>
                    <a:pt x="17" y="4"/>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a:p>
          </p:txBody>
        </p:sp>
      </p:grpSp>
      <p:sp>
        <p:nvSpPr>
          <p:cNvPr id="115" name="Freeform 2517"/>
          <p:cNvSpPr>
            <a:spLocks noEditPoints="1"/>
          </p:cNvSpPr>
          <p:nvPr/>
        </p:nvSpPr>
        <p:spPr bwMode="auto">
          <a:xfrm>
            <a:off x="1558057" y="2990563"/>
            <a:ext cx="865717" cy="967317"/>
          </a:xfrm>
          <a:custGeom>
            <a:cxnLst>
              <a:cxn ang="0">
                <a:pos x="4" y="338"/>
              </a:cxn>
              <a:cxn ang="0">
                <a:pos x="53" y="356"/>
              </a:cxn>
              <a:cxn ang="0">
                <a:pos x="141" y="350"/>
              </a:cxn>
              <a:cxn ang="0">
                <a:pos x="181" y="446"/>
              </a:cxn>
              <a:cxn ang="0">
                <a:pos x="220" y="453"/>
              </a:cxn>
              <a:cxn ang="0">
                <a:pos x="254" y="403"/>
              </a:cxn>
              <a:cxn ang="0">
                <a:pos x="329" y="354"/>
              </a:cxn>
              <a:cxn ang="0">
                <a:pos x="395" y="347"/>
              </a:cxn>
              <a:cxn ang="0">
                <a:pos x="407" y="309"/>
              </a:cxn>
              <a:cxn ang="0">
                <a:pos x="341" y="228"/>
              </a:cxn>
              <a:cxn ang="0">
                <a:pos x="405" y="154"/>
              </a:cxn>
              <a:cxn ang="0">
                <a:pos x="401" y="113"/>
              </a:cxn>
              <a:cxn ang="0">
                <a:pos x="345" y="101"/>
              </a:cxn>
              <a:cxn ang="0">
                <a:pos x="259" y="71"/>
              </a:cxn>
              <a:cxn ang="0">
                <a:pos x="223" y="7"/>
              </a:cxn>
              <a:cxn ang="0">
                <a:pos x="188" y="6"/>
              </a:cxn>
              <a:cxn ang="0">
                <a:pos x="142" y="96"/>
              </a:cxn>
              <a:cxn ang="0">
                <a:pos x="51" y="101"/>
              </a:cxn>
              <a:cxn ang="0">
                <a:pos x="4" y="118"/>
              </a:cxn>
              <a:cxn ang="0">
                <a:pos x="19" y="179"/>
              </a:cxn>
              <a:cxn ang="0">
                <a:pos x="50" y="246"/>
              </a:cxn>
              <a:cxn ang="0">
                <a:pos x="255" y="369"/>
              </a:cxn>
              <a:cxn ang="0">
                <a:pos x="220" y="442"/>
              </a:cxn>
              <a:cxn ang="0">
                <a:pos x="189" y="440"/>
              </a:cxn>
              <a:cxn ang="0">
                <a:pos x="153" y="364"/>
              </a:cxn>
              <a:cxn ang="0">
                <a:pos x="233" y="325"/>
              </a:cxn>
              <a:cxn ang="0">
                <a:pos x="131" y="262"/>
              </a:cxn>
              <a:cxn ang="0">
                <a:pos x="130" y="195"/>
              </a:cxn>
              <a:cxn ang="0">
                <a:pos x="205" y="154"/>
              </a:cxn>
              <a:cxn ang="0">
                <a:pos x="271" y="267"/>
              </a:cxn>
              <a:cxn ang="0">
                <a:pos x="140" y="267"/>
              </a:cxn>
              <a:cxn ang="0">
                <a:pos x="146" y="130"/>
              </a:cxn>
              <a:cxn ang="0">
                <a:pos x="140" y="179"/>
              </a:cxn>
              <a:cxn ang="0">
                <a:pos x="270" y="179"/>
              </a:cxn>
              <a:cxn ang="0">
                <a:pos x="303" y="212"/>
              </a:cxn>
              <a:cxn ang="0">
                <a:pos x="280" y="207"/>
              </a:cxn>
              <a:cxn ang="0">
                <a:pos x="239" y="318"/>
              </a:cxn>
              <a:cxn ang="0">
                <a:pos x="195" y="308"/>
              </a:cxn>
              <a:cxn ang="0">
                <a:pos x="169" y="295"/>
              </a:cxn>
              <a:cxn ang="0">
                <a:pos x="393" y="339"/>
              </a:cxn>
              <a:cxn ang="0">
                <a:pos x="315" y="342"/>
              </a:cxn>
              <a:cxn ang="0">
                <a:pos x="279" y="272"/>
              </a:cxn>
              <a:cxn ang="0">
                <a:pos x="383" y="283"/>
              </a:cxn>
              <a:cxn ang="0">
                <a:pos x="336" y="111"/>
              </a:cxn>
              <a:cxn ang="0">
                <a:pos x="394" y="119"/>
              </a:cxn>
              <a:cxn ang="0">
                <a:pos x="390" y="164"/>
              </a:cxn>
              <a:cxn ang="0">
                <a:pos x="321" y="213"/>
              </a:cxn>
              <a:cxn ang="0">
                <a:pos x="318" y="114"/>
              </a:cxn>
              <a:cxn ang="0">
                <a:pos x="177" y="28"/>
              </a:cxn>
              <a:cxn ang="0">
                <a:pos x="207" y="9"/>
              </a:cxn>
              <a:cxn ang="0">
                <a:pos x="246" y="61"/>
              </a:cxn>
              <a:cxn ang="0">
                <a:pos x="258" y="122"/>
              </a:cxn>
              <a:cxn ang="0">
                <a:pos x="151" y="101"/>
              </a:cxn>
              <a:cxn ang="0">
                <a:pos x="12" y="150"/>
              </a:cxn>
              <a:cxn ang="0">
                <a:pos x="14" y="120"/>
              </a:cxn>
              <a:cxn ang="0">
                <a:pos x="101" y="117"/>
              </a:cxn>
              <a:cxn ang="0">
                <a:pos x="131" y="185"/>
              </a:cxn>
              <a:cxn ang="0">
                <a:pos x="134" y="302"/>
              </a:cxn>
              <a:cxn ang="0">
                <a:pos x="58" y="347"/>
              </a:cxn>
              <a:cxn ang="0">
                <a:pos x="7" y="324"/>
              </a:cxn>
              <a:cxn ang="0">
                <a:pos x="75" y="235"/>
              </a:cxn>
            </a:cxnLst>
            <a:rect b="b" l="0" r="r" t="0"/>
            <a:pathLst>
              <a:path h="457" w="409">
                <a:moveTo>
                  <a:pt x="3" y="306"/>
                </a:moveTo>
                <a:lnTo>
                  <a:pt x="3" y="306"/>
                </a:lnTo>
                <a:lnTo>
                  <a:pt x="1" y="315"/>
                </a:lnTo>
                <a:lnTo>
                  <a:pt x="0" y="320"/>
                </a:lnTo>
                <a:lnTo>
                  <a:pt x="0" y="325"/>
                </a:lnTo>
                <a:lnTo>
                  <a:pt x="1" y="329"/>
                </a:lnTo>
                <a:lnTo>
                  <a:pt x="2" y="334"/>
                </a:lnTo>
                <a:lnTo>
                  <a:pt x="4" y="338"/>
                </a:lnTo>
                <a:lnTo>
                  <a:pt x="7" y="342"/>
                </a:lnTo>
                <a:lnTo>
                  <a:pt x="7" y="342"/>
                </a:lnTo>
                <a:lnTo>
                  <a:pt x="11" y="346"/>
                </a:lnTo>
                <a:lnTo>
                  <a:pt x="16" y="350"/>
                </a:lnTo>
                <a:lnTo>
                  <a:pt x="22" y="352"/>
                </a:lnTo>
                <a:lnTo>
                  <a:pt x="29" y="354"/>
                </a:lnTo>
                <a:lnTo>
                  <a:pt x="41" y="355"/>
                </a:lnTo>
                <a:lnTo>
                  <a:pt x="53" y="356"/>
                </a:lnTo>
                <a:lnTo>
                  <a:pt x="53" y="356"/>
                </a:lnTo>
                <a:lnTo>
                  <a:pt x="75" y="355"/>
                </a:lnTo>
                <a:lnTo>
                  <a:pt x="96" y="351"/>
                </a:lnTo>
                <a:lnTo>
                  <a:pt x="118" y="347"/>
                </a:lnTo>
                <a:lnTo>
                  <a:pt x="139" y="340"/>
                </a:lnTo>
                <a:lnTo>
                  <a:pt x="139" y="340"/>
                </a:lnTo>
                <a:lnTo>
                  <a:pt x="141" y="350"/>
                </a:lnTo>
                <a:lnTo>
                  <a:pt x="141" y="350"/>
                </a:lnTo>
                <a:lnTo>
                  <a:pt x="145" y="372"/>
                </a:lnTo>
                <a:lnTo>
                  <a:pt x="152" y="393"/>
                </a:lnTo>
                <a:lnTo>
                  <a:pt x="159" y="413"/>
                </a:lnTo>
                <a:lnTo>
                  <a:pt x="164" y="423"/>
                </a:lnTo>
                <a:lnTo>
                  <a:pt x="170" y="432"/>
                </a:lnTo>
                <a:lnTo>
                  <a:pt x="170" y="432"/>
                </a:lnTo>
                <a:lnTo>
                  <a:pt x="177" y="442"/>
                </a:lnTo>
                <a:lnTo>
                  <a:pt x="181" y="446"/>
                </a:lnTo>
                <a:lnTo>
                  <a:pt x="185" y="451"/>
                </a:lnTo>
                <a:lnTo>
                  <a:pt x="191" y="454"/>
                </a:lnTo>
                <a:lnTo>
                  <a:pt x="197" y="456"/>
                </a:lnTo>
                <a:lnTo>
                  <a:pt x="202" y="457"/>
                </a:lnTo>
                <a:lnTo>
                  <a:pt x="208" y="457"/>
                </a:lnTo>
                <a:lnTo>
                  <a:pt x="208" y="457"/>
                </a:lnTo>
                <a:lnTo>
                  <a:pt x="215" y="456"/>
                </a:lnTo>
                <a:lnTo>
                  <a:pt x="220" y="453"/>
                </a:lnTo>
                <a:lnTo>
                  <a:pt x="226" y="449"/>
                </a:lnTo>
                <a:lnTo>
                  <a:pt x="230" y="444"/>
                </a:lnTo>
                <a:lnTo>
                  <a:pt x="235" y="439"/>
                </a:lnTo>
                <a:lnTo>
                  <a:pt x="238" y="433"/>
                </a:lnTo>
                <a:lnTo>
                  <a:pt x="245" y="423"/>
                </a:lnTo>
                <a:lnTo>
                  <a:pt x="245" y="423"/>
                </a:lnTo>
                <a:lnTo>
                  <a:pt x="249" y="413"/>
                </a:lnTo>
                <a:lnTo>
                  <a:pt x="254" y="403"/>
                </a:lnTo>
                <a:lnTo>
                  <a:pt x="261" y="382"/>
                </a:lnTo>
                <a:lnTo>
                  <a:pt x="266" y="360"/>
                </a:lnTo>
                <a:lnTo>
                  <a:pt x="271" y="339"/>
                </a:lnTo>
                <a:lnTo>
                  <a:pt x="271" y="339"/>
                </a:lnTo>
                <a:lnTo>
                  <a:pt x="286" y="344"/>
                </a:lnTo>
                <a:lnTo>
                  <a:pt x="286" y="344"/>
                </a:lnTo>
                <a:lnTo>
                  <a:pt x="307" y="349"/>
                </a:lnTo>
                <a:lnTo>
                  <a:pt x="329" y="354"/>
                </a:lnTo>
                <a:lnTo>
                  <a:pt x="340" y="355"/>
                </a:lnTo>
                <a:lnTo>
                  <a:pt x="352" y="356"/>
                </a:lnTo>
                <a:lnTo>
                  <a:pt x="363" y="356"/>
                </a:lnTo>
                <a:lnTo>
                  <a:pt x="374" y="355"/>
                </a:lnTo>
                <a:lnTo>
                  <a:pt x="374" y="355"/>
                </a:lnTo>
                <a:lnTo>
                  <a:pt x="385" y="352"/>
                </a:lnTo>
                <a:lnTo>
                  <a:pt x="390" y="350"/>
                </a:lnTo>
                <a:lnTo>
                  <a:pt x="395" y="347"/>
                </a:lnTo>
                <a:lnTo>
                  <a:pt x="400" y="344"/>
                </a:lnTo>
                <a:lnTo>
                  <a:pt x="403" y="340"/>
                </a:lnTo>
                <a:lnTo>
                  <a:pt x="406" y="335"/>
                </a:lnTo>
                <a:lnTo>
                  <a:pt x="408" y="330"/>
                </a:lnTo>
                <a:lnTo>
                  <a:pt x="408" y="330"/>
                </a:lnTo>
                <a:lnTo>
                  <a:pt x="409" y="323"/>
                </a:lnTo>
                <a:lnTo>
                  <a:pt x="409" y="316"/>
                </a:lnTo>
                <a:lnTo>
                  <a:pt x="407" y="309"/>
                </a:lnTo>
                <a:lnTo>
                  <a:pt x="404" y="303"/>
                </a:lnTo>
                <a:lnTo>
                  <a:pt x="397" y="290"/>
                </a:lnTo>
                <a:lnTo>
                  <a:pt x="390" y="278"/>
                </a:lnTo>
                <a:lnTo>
                  <a:pt x="390" y="278"/>
                </a:lnTo>
                <a:lnTo>
                  <a:pt x="379" y="265"/>
                </a:lnTo>
                <a:lnTo>
                  <a:pt x="367" y="252"/>
                </a:lnTo>
                <a:lnTo>
                  <a:pt x="355" y="240"/>
                </a:lnTo>
                <a:lnTo>
                  <a:pt x="341" y="228"/>
                </a:lnTo>
                <a:lnTo>
                  <a:pt x="341" y="228"/>
                </a:lnTo>
                <a:lnTo>
                  <a:pt x="358" y="214"/>
                </a:lnTo>
                <a:lnTo>
                  <a:pt x="373" y="198"/>
                </a:lnTo>
                <a:lnTo>
                  <a:pt x="387" y="182"/>
                </a:lnTo>
                <a:lnTo>
                  <a:pt x="394" y="173"/>
                </a:lnTo>
                <a:lnTo>
                  <a:pt x="399" y="164"/>
                </a:lnTo>
                <a:lnTo>
                  <a:pt x="399" y="164"/>
                </a:lnTo>
                <a:lnTo>
                  <a:pt x="405" y="154"/>
                </a:lnTo>
                <a:lnTo>
                  <a:pt x="407" y="148"/>
                </a:lnTo>
                <a:lnTo>
                  <a:pt x="408" y="142"/>
                </a:lnTo>
                <a:lnTo>
                  <a:pt x="409" y="136"/>
                </a:lnTo>
                <a:lnTo>
                  <a:pt x="408" y="131"/>
                </a:lnTo>
                <a:lnTo>
                  <a:pt x="407" y="125"/>
                </a:lnTo>
                <a:lnTo>
                  <a:pt x="405" y="118"/>
                </a:lnTo>
                <a:lnTo>
                  <a:pt x="405" y="118"/>
                </a:lnTo>
                <a:lnTo>
                  <a:pt x="401" y="113"/>
                </a:lnTo>
                <a:lnTo>
                  <a:pt x="395" y="109"/>
                </a:lnTo>
                <a:lnTo>
                  <a:pt x="390" y="106"/>
                </a:lnTo>
                <a:lnTo>
                  <a:pt x="383" y="104"/>
                </a:lnTo>
                <a:lnTo>
                  <a:pt x="376" y="102"/>
                </a:lnTo>
                <a:lnTo>
                  <a:pt x="369" y="102"/>
                </a:lnTo>
                <a:lnTo>
                  <a:pt x="356" y="101"/>
                </a:lnTo>
                <a:lnTo>
                  <a:pt x="356" y="101"/>
                </a:lnTo>
                <a:lnTo>
                  <a:pt x="345" y="101"/>
                </a:lnTo>
                <a:lnTo>
                  <a:pt x="334" y="102"/>
                </a:lnTo>
                <a:lnTo>
                  <a:pt x="313" y="106"/>
                </a:lnTo>
                <a:lnTo>
                  <a:pt x="292" y="111"/>
                </a:lnTo>
                <a:lnTo>
                  <a:pt x="271" y="118"/>
                </a:lnTo>
                <a:lnTo>
                  <a:pt x="271" y="118"/>
                </a:lnTo>
                <a:lnTo>
                  <a:pt x="264" y="90"/>
                </a:lnTo>
                <a:lnTo>
                  <a:pt x="264" y="90"/>
                </a:lnTo>
                <a:lnTo>
                  <a:pt x="259" y="71"/>
                </a:lnTo>
                <a:lnTo>
                  <a:pt x="253" y="53"/>
                </a:lnTo>
                <a:lnTo>
                  <a:pt x="249" y="42"/>
                </a:lnTo>
                <a:lnTo>
                  <a:pt x="245" y="34"/>
                </a:lnTo>
                <a:lnTo>
                  <a:pt x="240" y="25"/>
                </a:lnTo>
                <a:lnTo>
                  <a:pt x="234" y="17"/>
                </a:lnTo>
                <a:lnTo>
                  <a:pt x="234" y="17"/>
                </a:lnTo>
                <a:lnTo>
                  <a:pt x="227" y="10"/>
                </a:lnTo>
                <a:lnTo>
                  <a:pt x="223" y="7"/>
                </a:lnTo>
                <a:lnTo>
                  <a:pt x="218" y="4"/>
                </a:lnTo>
                <a:lnTo>
                  <a:pt x="214" y="2"/>
                </a:lnTo>
                <a:lnTo>
                  <a:pt x="209" y="1"/>
                </a:lnTo>
                <a:lnTo>
                  <a:pt x="204" y="0"/>
                </a:lnTo>
                <a:lnTo>
                  <a:pt x="199" y="1"/>
                </a:lnTo>
                <a:lnTo>
                  <a:pt x="199" y="1"/>
                </a:lnTo>
                <a:lnTo>
                  <a:pt x="193" y="3"/>
                </a:lnTo>
                <a:lnTo>
                  <a:pt x="188" y="6"/>
                </a:lnTo>
                <a:lnTo>
                  <a:pt x="182" y="9"/>
                </a:lnTo>
                <a:lnTo>
                  <a:pt x="177" y="14"/>
                </a:lnTo>
                <a:lnTo>
                  <a:pt x="170" y="24"/>
                </a:lnTo>
                <a:lnTo>
                  <a:pt x="164" y="34"/>
                </a:lnTo>
                <a:lnTo>
                  <a:pt x="164" y="34"/>
                </a:lnTo>
                <a:lnTo>
                  <a:pt x="155" y="55"/>
                </a:lnTo>
                <a:lnTo>
                  <a:pt x="148" y="75"/>
                </a:lnTo>
                <a:lnTo>
                  <a:pt x="142" y="96"/>
                </a:lnTo>
                <a:lnTo>
                  <a:pt x="137" y="118"/>
                </a:lnTo>
                <a:lnTo>
                  <a:pt x="137" y="118"/>
                </a:lnTo>
                <a:lnTo>
                  <a:pt x="118" y="112"/>
                </a:lnTo>
                <a:lnTo>
                  <a:pt x="97" y="107"/>
                </a:lnTo>
                <a:lnTo>
                  <a:pt x="97" y="107"/>
                </a:lnTo>
                <a:lnTo>
                  <a:pt x="79" y="103"/>
                </a:lnTo>
                <a:lnTo>
                  <a:pt x="60" y="101"/>
                </a:lnTo>
                <a:lnTo>
                  <a:pt x="51" y="101"/>
                </a:lnTo>
                <a:lnTo>
                  <a:pt x="41" y="101"/>
                </a:lnTo>
                <a:lnTo>
                  <a:pt x="32" y="103"/>
                </a:lnTo>
                <a:lnTo>
                  <a:pt x="22" y="105"/>
                </a:lnTo>
                <a:lnTo>
                  <a:pt x="22" y="105"/>
                </a:lnTo>
                <a:lnTo>
                  <a:pt x="16" y="108"/>
                </a:lnTo>
                <a:lnTo>
                  <a:pt x="11" y="111"/>
                </a:lnTo>
                <a:lnTo>
                  <a:pt x="7" y="114"/>
                </a:lnTo>
                <a:lnTo>
                  <a:pt x="4" y="118"/>
                </a:lnTo>
                <a:lnTo>
                  <a:pt x="2" y="123"/>
                </a:lnTo>
                <a:lnTo>
                  <a:pt x="1" y="129"/>
                </a:lnTo>
                <a:lnTo>
                  <a:pt x="1" y="134"/>
                </a:lnTo>
                <a:lnTo>
                  <a:pt x="1" y="139"/>
                </a:lnTo>
                <a:lnTo>
                  <a:pt x="3" y="149"/>
                </a:lnTo>
                <a:lnTo>
                  <a:pt x="7" y="160"/>
                </a:lnTo>
                <a:lnTo>
                  <a:pt x="13" y="170"/>
                </a:lnTo>
                <a:lnTo>
                  <a:pt x="19" y="179"/>
                </a:lnTo>
                <a:lnTo>
                  <a:pt x="19" y="179"/>
                </a:lnTo>
                <a:lnTo>
                  <a:pt x="31" y="192"/>
                </a:lnTo>
                <a:lnTo>
                  <a:pt x="42" y="206"/>
                </a:lnTo>
                <a:lnTo>
                  <a:pt x="55" y="218"/>
                </a:lnTo>
                <a:lnTo>
                  <a:pt x="68" y="230"/>
                </a:lnTo>
                <a:lnTo>
                  <a:pt x="68" y="230"/>
                </a:lnTo>
                <a:lnTo>
                  <a:pt x="50" y="246"/>
                </a:lnTo>
                <a:lnTo>
                  <a:pt x="50" y="246"/>
                </a:lnTo>
                <a:lnTo>
                  <a:pt x="36" y="259"/>
                </a:lnTo>
                <a:lnTo>
                  <a:pt x="23" y="273"/>
                </a:lnTo>
                <a:lnTo>
                  <a:pt x="17" y="280"/>
                </a:lnTo>
                <a:lnTo>
                  <a:pt x="12" y="289"/>
                </a:lnTo>
                <a:lnTo>
                  <a:pt x="7" y="297"/>
                </a:lnTo>
                <a:lnTo>
                  <a:pt x="3" y="306"/>
                </a:lnTo>
                <a:lnTo>
                  <a:pt x="3" y="306"/>
                </a:lnTo>
                <a:close/>
                <a:moveTo>
                  <a:pt x="255" y="369"/>
                </a:moveTo>
                <a:lnTo>
                  <a:pt x="255" y="369"/>
                </a:lnTo>
                <a:lnTo>
                  <a:pt x="249" y="389"/>
                </a:lnTo>
                <a:lnTo>
                  <a:pt x="246" y="398"/>
                </a:lnTo>
                <a:lnTo>
                  <a:pt x="242" y="408"/>
                </a:lnTo>
                <a:lnTo>
                  <a:pt x="238" y="417"/>
                </a:lnTo>
                <a:lnTo>
                  <a:pt x="233" y="426"/>
                </a:lnTo>
                <a:lnTo>
                  <a:pt x="227" y="434"/>
                </a:lnTo>
                <a:lnTo>
                  <a:pt x="220" y="442"/>
                </a:lnTo>
                <a:lnTo>
                  <a:pt x="220" y="442"/>
                </a:lnTo>
                <a:lnTo>
                  <a:pt x="217" y="444"/>
                </a:lnTo>
                <a:lnTo>
                  <a:pt x="213" y="446"/>
                </a:lnTo>
                <a:lnTo>
                  <a:pt x="210" y="447"/>
                </a:lnTo>
                <a:lnTo>
                  <a:pt x="207" y="449"/>
                </a:lnTo>
                <a:lnTo>
                  <a:pt x="200" y="447"/>
                </a:lnTo>
                <a:lnTo>
                  <a:pt x="194" y="444"/>
                </a:lnTo>
                <a:lnTo>
                  <a:pt x="189" y="440"/>
                </a:lnTo>
                <a:lnTo>
                  <a:pt x="183" y="435"/>
                </a:lnTo>
                <a:lnTo>
                  <a:pt x="178" y="429"/>
                </a:lnTo>
                <a:lnTo>
                  <a:pt x="174" y="423"/>
                </a:lnTo>
                <a:lnTo>
                  <a:pt x="174" y="423"/>
                </a:lnTo>
                <a:lnTo>
                  <a:pt x="169" y="414"/>
                </a:lnTo>
                <a:lnTo>
                  <a:pt x="165" y="405"/>
                </a:lnTo>
                <a:lnTo>
                  <a:pt x="158" y="385"/>
                </a:lnTo>
                <a:lnTo>
                  <a:pt x="153" y="364"/>
                </a:lnTo>
                <a:lnTo>
                  <a:pt x="148" y="343"/>
                </a:lnTo>
                <a:lnTo>
                  <a:pt x="148" y="343"/>
                </a:lnTo>
                <a:lnTo>
                  <a:pt x="147" y="337"/>
                </a:lnTo>
                <a:lnTo>
                  <a:pt x="147" y="337"/>
                </a:lnTo>
                <a:lnTo>
                  <a:pt x="176" y="326"/>
                </a:lnTo>
                <a:lnTo>
                  <a:pt x="205" y="313"/>
                </a:lnTo>
                <a:lnTo>
                  <a:pt x="205" y="313"/>
                </a:lnTo>
                <a:lnTo>
                  <a:pt x="233" y="325"/>
                </a:lnTo>
                <a:lnTo>
                  <a:pt x="262" y="336"/>
                </a:lnTo>
                <a:lnTo>
                  <a:pt x="262" y="336"/>
                </a:lnTo>
                <a:lnTo>
                  <a:pt x="255" y="369"/>
                </a:lnTo>
                <a:lnTo>
                  <a:pt x="255" y="369"/>
                </a:lnTo>
                <a:close/>
                <a:moveTo>
                  <a:pt x="130" y="229"/>
                </a:moveTo>
                <a:lnTo>
                  <a:pt x="130" y="229"/>
                </a:lnTo>
                <a:lnTo>
                  <a:pt x="131" y="262"/>
                </a:lnTo>
                <a:lnTo>
                  <a:pt x="131" y="262"/>
                </a:lnTo>
                <a:lnTo>
                  <a:pt x="107" y="246"/>
                </a:lnTo>
                <a:lnTo>
                  <a:pt x="83" y="229"/>
                </a:lnTo>
                <a:lnTo>
                  <a:pt x="83" y="229"/>
                </a:lnTo>
                <a:lnTo>
                  <a:pt x="88" y="225"/>
                </a:lnTo>
                <a:lnTo>
                  <a:pt x="88" y="225"/>
                </a:lnTo>
                <a:lnTo>
                  <a:pt x="109" y="210"/>
                </a:lnTo>
                <a:lnTo>
                  <a:pt x="130" y="195"/>
                </a:lnTo>
                <a:lnTo>
                  <a:pt x="130" y="195"/>
                </a:lnTo>
                <a:lnTo>
                  <a:pt x="130" y="229"/>
                </a:lnTo>
                <a:lnTo>
                  <a:pt x="130" y="229"/>
                </a:lnTo>
                <a:close/>
                <a:moveTo>
                  <a:pt x="138" y="229"/>
                </a:moveTo>
                <a:lnTo>
                  <a:pt x="138" y="229"/>
                </a:lnTo>
                <a:lnTo>
                  <a:pt x="140" y="189"/>
                </a:lnTo>
                <a:lnTo>
                  <a:pt x="140" y="189"/>
                </a:lnTo>
                <a:lnTo>
                  <a:pt x="171" y="170"/>
                </a:lnTo>
                <a:lnTo>
                  <a:pt x="205" y="154"/>
                </a:lnTo>
                <a:lnTo>
                  <a:pt x="205" y="154"/>
                </a:lnTo>
                <a:lnTo>
                  <a:pt x="238" y="170"/>
                </a:lnTo>
                <a:lnTo>
                  <a:pt x="271" y="189"/>
                </a:lnTo>
                <a:lnTo>
                  <a:pt x="271" y="189"/>
                </a:lnTo>
                <a:lnTo>
                  <a:pt x="272" y="209"/>
                </a:lnTo>
                <a:lnTo>
                  <a:pt x="272" y="228"/>
                </a:lnTo>
                <a:lnTo>
                  <a:pt x="272" y="248"/>
                </a:lnTo>
                <a:lnTo>
                  <a:pt x="271" y="267"/>
                </a:lnTo>
                <a:lnTo>
                  <a:pt x="271" y="267"/>
                </a:lnTo>
                <a:lnTo>
                  <a:pt x="236" y="288"/>
                </a:lnTo>
                <a:lnTo>
                  <a:pt x="236" y="288"/>
                </a:lnTo>
                <a:lnTo>
                  <a:pt x="205" y="303"/>
                </a:lnTo>
                <a:lnTo>
                  <a:pt x="205" y="303"/>
                </a:lnTo>
                <a:lnTo>
                  <a:pt x="173" y="288"/>
                </a:lnTo>
                <a:lnTo>
                  <a:pt x="173" y="288"/>
                </a:lnTo>
                <a:lnTo>
                  <a:pt x="140" y="267"/>
                </a:lnTo>
                <a:lnTo>
                  <a:pt x="140" y="267"/>
                </a:lnTo>
                <a:lnTo>
                  <a:pt x="138" y="229"/>
                </a:lnTo>
                <a:lnTo>
                  <a:pt x="138" y="229"/>
                </a:lnTo>
                <a:close/>
                <a:moveTo>
                  <a:pt x="140" y="179"/>
                </a:moveTo>
                <a:lnTo>
                  <a:pt x="140" y="179"/>
                </a:lnTo>
                <a:lnTo>
                  <a:pt x="142" y="155"/>
                </a:lnTo>
                <a:lnTo>
                  <a:pt x="146" y="130"/>
                </a:lnTo>
                <a:lnTo>
                  <a:pt x="146" y="130"/>
                </a:lnTo>
                <a:lnTo>
                  <a:pt x="170" y="139"/>
                </a:lnTo>
                <a:lnTo>
                  <a:pt x="195" y="150"/>
                </a:lnTo>
                <a:lnTo>
                  <a:pt x="195" y="150"/>
                </a:lnTo>
                <a:lnTo>
                  <a:pt x="167" y="163"/>
                </a:lnTo>
                <a:lnTo>
                  <a:pt x="141" y="178"/>
                </a:lnTo>
                <a:lnTo>
                  <a:pt x="141" y="178"/>
                </a:lnTo>
                <a:lnTo>
                  <a:pt x="140" y="179"/>
                </a:lnTo>
                <a:lnTo>
                  <a:pt x="140" y="179"/>
                </a:lnTo>
                <a:close/>
                <a:moveTo>
                  <a:pt x="214" y="149"/>
                </a:moveTo>
                <a:lnTo>
                  <a:pt x="214" y="149"/>
                </a:lnTo>
                <a:lnTo>
                  <a:pt x="238" y="139"/>
                </a:lnTo>
                <a:lnTo>
                  <a:pt x="263" y="130"/>
                </a:lnTo>
                <a:lnTo>
                  <a:pt x="263" y="130"/>
                </a:lnTo>
                <a:lnTo>
                  <a:pt x="268" y="154"/>
                </a:lnTo>
                <a:lnTo>
                  <a:pt x="270" y="179"/>
                </a:lnTo>
                <a:lnTo>
                  <a:pt x="270" y="179"/>
                </a:lnTo>
                <a:lnTo>
                  <a:pt x="241" y="163"/>
                </a:lnTo>
                <a:lnTo>
                  <a:pt x="214" y="149"/>
                </a:lnTo>
                <a:lnTo>
                  <a:pt x="214" y="149"/>
                </a:lnTo>
                <a:close/>
                <a:moveTo>
                  <a:pt x="280" y="207"/>
                </a:moveTo>
                <a:lnTo>
                  <a:pt x="280" y="207"/>
                </a:lnTo>
                <a:lnTo>
                  <a:pt x="279" y="194"/>
                </a:lnTo>
                <a:lnTo>
                  <a:pt x="279" y="194"/>
                </a:lnTo>
                <a:lnTo>
                  <a:pt x="303" y="212"/>
                </a:lnTo>
                <a:lnTo>
                  <a:pt x="327" y="229"/>
                </a:lnTo>
                <a:lnTo>
                  <a:pt x="327" y="229"/>
                </a:lnTo>
                <a:lnTo>
                  <a:pt x="303" y="246"/>
                </a:lnTo>
                <a:lnTo>
                  <a:pt x="279" y="262"/>
                </a:lnTo>
                <a:lnTo>
                  <a:pt x="279" y="262"/>
                </a:lnTo>
                <a:lnTo>
                  <a:pt x="280" y="235"/>
                </a:lnTo>
                <a:lnTo>
                  <a:pt x="280" y="207"/>
                </a:lnTo>
                <a:lnTo>
                  <a:pt x="280" y="207"/>
                </a:lnTo>
                <a:close/>
                <a:moveTo>
                  <a:pt x="240" y="295"/>
                </a:moveTo>
                <a:lnTo>
                  <a:pt x="240" y="295"/>
                </a:lnTo>
                <a:lnTo>
                  <a:pt x="270" y="277"/>
                </a:lnTo>
                <a:lnTo>
                  <a:pt x="270" y="277"/>
                </a:lnTo>
                <a:lnTo>
                  <a:pt x="268" y="303"/>
                </a:lnTo>
                <a:lnTo>
                  <a:pt x="263" y="327"/>
                </a:lnTo>
                <a:lnTo>
                  <a:pt x="263" y="327"/>
                </a:lnTo>
                <a:lnTo>
                  <a:pt x="239" y="318"/>
                </a:lnTo>
                <a:lnTo>
                  <a:pt x="215" y="308"/>
                </a:lnTo>
                <a:lnTo>
                  <a:pt x="215" y="308"/>
                </a:lnTo>
                <a:lnTo>
                  <a:pt x="240" y="295"/>
                </a:lnTo>
                <a:lnTo>
                  <a:pt x="240" y="295"/>
                </a:lnTo>
                <a:close/>
                <a:moveTo>
                  <a:pt x="169" y="295"/>
                </a:moveTo>
                <a:lnTo>
                  <a:pt x="169" y="295"/>
                </a:lnTo>
                <a:lnTo>
                  <a:pt x="195" y="308"/>
                </a:lnTo>
                <a:lnTo>
                  <a:pt x="195" y="308"/>
                </a:lnTo>
                <a:lnTo>
                  <a:pt x="170" y="318"/>
                </a:lnTo>
                <a:lnTo>
                  <a:pt x="146" y="327"/>
                </a:lnTo>
                <a:lnTo>
                  <a:pt x="146" y="327"/>
                </a:lnTo>
                <a:lnTo>
                  <a:pt x="142" y="303"/>
                </a:lnTo>
                <a:lnTo>
                  <a:pt x="140" y="278"/>
                </a:lnTo>
                <a:lnTo>
                  <a:pt x="140" y="278"/>
                </a:lnTo>
                <a:lnTo>
                  <a:pt x="169" y="295"/>
                </a:lnTo>
                <a:lnTo>
                  <a:pt x="169" y="295"/>
                </a:lnTo>
                <a:close/>
                <a:moveTo>
                  <a:pt x="400" y="319"/>
                </a:moveTo>
                <a:lnTo>
                  <a:pt x="400" y="319"/>
                </a:lnTo>
                <a:lnTo>
                  <a:pt x="400" y="323"/>
                </a:lnTo>
                <a:lnTo>
                  <a:pt x="400" y="327"/>
                </a:lnTo>
                <a:lnTo>
                  <a:pt x="399" y="330"/>
                </a:lnTo>
                <a:lnTo>
                  <a:pt x="398" y="333"/>
                </a:lnTo>
                <a:lnTo>
                  <a:pt x="395" y="336"/>
                </a:lnTo>
                <a:lnTo>
                  <a:pt x="393" y="339"/>
                </a:lnTo>
                <a:lnTo>
                  <a:pt x="386" y="342"/>
                </a:lnTo>
                <a:lnTo>
                  <a:pt x="379" y="345"/>
                </a:lnTo>
                <a:lnTo>
                  <a:pt x="371" y="346"/>
                </a:lnTo>
                <a:lnTo>
                  <a:pt x="356" y="347"/>
                </a:lnTo>
                <a:lnTo>
                  <a:pt x="356" y="347"/>
                </a:lnTo>
                <a:lnTo>
                  <a:pt x="345" y="347"/>
                </a:lnTo>
                <a:lnTo>
                  <a:pt x="335" y="346"/>
                </a:lnTo>
                <a:lnTo>
                  <a:pt x="315" y="342"/>
                </a:lnTo>
                <a:lnTo>
                  <a:pt x="295" y="337"/>
                </a:lnTo>
                <a:lnTo>
                  <a:pt x="275" y="331"/>
                </a:lnTo>
                <a:lnTo>
                  <a:pt x="275" y="331"/>
                </a:lnTo>
                <a:lnTo>
                  <a:pt x="272" y="330"/>
                </a:lnTo>
                <a:lnTo>
                  <a:pt x="272" y="330"/>
                </a:lnTo>
                <a:lnTo>
                  <a:pt x="276" y="302"/>
                </a:lnTo>
                <a:lnTo>
                  <a:pt x="279" y="272"/>
                </a:lnTo>
                <a:lnTo>
                  <a:pt x="279" y="272"/>
                </a:lnTo>
                <a:lnTo>
                  <a:pt x="306" y="254"/>
                </a:lnTo>
                <a:lnTo>
                  <a:pt x="333" y="234"/>
                </a:lnTo>
                <a:lnTo>
                  <a:pt x="333" y="234"/>
                </a:lnTo>
                <a:lnTo>
                  <a:pt x="357" y="255"/>
                </a:lnTo>
                <a:lnTo>
                  <a:pt x="357" y="255"/>
                </a:lnTo>
                <a:lnTo>
                  <a:pt x="370" y="268"/>
                </a:lnTo>
                <a:lnTo>
                  <a:pt x="377" y="275"/>
                </a:lnTo>
                <a:lnTo>
                  <a:pt x="383" y="283"/>
                </a:lnTo>
                <a:lnTo>
                  <a:pt x="389" y="292"/>
                </a:lnTo>
                <a:lnTo>
                  <a:pt x="394" y="301"/>
                </a:lnTo>
                <a:lnTo>
                  <a:pt x="397" y="309"/>
                </a:lnTo>
                <a:lnTo>
                  <a:pt x="400" y="319"/>
                </a:lnTo>
                <a:lnTo>
                  <a:pt x="400" y="319"/>
                </a:lnTo>
                <a:close/>
                <a:moveTo>
                  <a:pt x="318" y="114"/>
                </a:moveTo>
                <a:lnTo>
                  <a:pt x="318" y="114"/>
                </a:lnTo>
                <a:lnTo>
                  <a:pt x="336" y="111"/>
                </a:lnTo>
                <a:lnTo>
                  <a:pt x="346" y="110"/>
                </a:lnTo>
                <a:lnTo>
                  <a:pt x="358" y="109"/>
                </a:lnTo>
                <a:lnTo>
                  <a:pt x="368" y="109"/>
                </a:lnTo>
                <a:lnTo>
                  <a:pt x="378" y="111"/>
                </a:lnTo>
                <a:lnTo>
                  <a:pt x="387" y="114"/>
                </a:lnTo>
                <a:lnTo>
                  <a:pt x="391" y="117"/>
                </a:lnTo>
                <a:lnTo>
                  <a:pt x="394" y="119"/>
                </a:lnTo>
                <a:lnTo>
                  <a:pt x="394" y="119"/>
                </a:lnTo>
                <a:lnTo>
                  <a:pt x="397" y="122"/>
                </a:lnTo>
                <a:lnTo>
                  <a:pt x="399" y="127"/>
                </a:lnTo>
                <a:lnTo>
                  <a:pt x="400" y="130"/>
                </a:lnTo>
                <a:lnTo>
                  <a:pt x="401" y="134"/>
                </a:lnTo>
                <a:lnTo>
                  <a:pt x="400" y="141"/>
                </a:lnTo>
                <a:lnTo>
                  <a:pt x="398" y="149"/>
                </a:lnTo>
                <a:lnTo>
                  <a:pt x="394" y="157"/>
                </a:lnTo>
                <a:lnTo>
                  <a:pt x="390" y="164"/>
                </a:lnTo>
                <a:lnTo>
                  <a:pt x="381" y="176"/>
                </a:lnTo>
                <a:lnTo>
                  <a:pt x="381" y="176"/>
                </a:lnTo>
                <a:lnTo>
                  <a:pt x="371" y="188"/>
                </a:lnTo>
                <a:lnTo>
                  <a:pt x="360" y="200"/>
                </a:lnTo>
                <a:lnTo>
                  <a:pt x="347" y="212"/>
                </a:lnTo>
                <a:lnTo>
                  <a:pt x="335" y="223"/>
                </a:lnTo>
                <a:lnTo>
                  <a:pt x="335" y="223"/>
                </a:lnTo>
                <a:lnTo>
                  <a:pt x="321" y="213"/>
                </a:lnTo>
                <a:lnTo>
                  <a:pt x="307" y="202"/>
                </a:lnTo>
                <a:lnTo>
                  <a:pt x="279" y="184"/>
                </a:lnTo>
                <a:lnTo>
                  <a:pt x="279" y="184"/>
                </a:lnTo>
                <a:lnTo>
                  <a:pt x="276" y="155"/>
                </a:lnTo>
                <a:lnTo>
                  <a:pt x="272" y="127"/>
                </a:lnTo>
                <a:lnTo>
                  <a:pt x="272" y="127"/>
                </a:lnTo>
                <a:lnTo>
                  <a:pt x="295" y="120"/>
                </a:lnTo>
                <a:lnTo>
                  <a:pt x="318" y="114"/>
                </a:lnTo>
                <a:lnTo>
                  <a:pt x="318" y="114"/>
                </a:lnTo>
                <a:close/>
                <a:moveTo>
                  <a:pt x="151" y="101"/>
                </a:moveTo>
                <a:lnTo>
                  <a:pt x="151" y="101"/>
                </a:lnTo>
                <a:lnTo>
                  <a:pt x="156" y="80"/>
                </a:lnTo>
                <a:lnTo>
                  <a:pt x="163" y="59"/>
                </a:lnTo>
                <a:lnTo>
                  <a:pt x="167" y="48"/>
                </a:lnTo>
                <a:lnTo>
                  <a:pt x="172" y="38"/>
                </a:lnTo>
                <a:lnTo>
                  <a:pt x="177" y="28"/>
                </a:lnTo>
                <a:lnTo>
                  <a:pt x="184" y="20"/>
                </a:lnTo>
                <a:lnTo>
                  <a:pt x="184" y="20"/>
                </a:lnTo>
                <a:lnTo>
                  <a:pt x="189" y="16"/>
                </a:lnTo>
                <a:lnTo>
                  <a:pt x="193" y="13"/>
                </a:lnTo>
                <a:lnTo>
                  <a:pt x="196" y="11"/>
                </a:lnTo>
                <a:lnTo>
                  <a:pt x="200" y="9"/>
                </a:lnTo>
                <a:lnTo>
                  <a:pt x="204" y="8"/>
                </a:lnTo>
                <a:lnTo>
                  <a:pt x="207" y="9"/>
                </a:lnTo>
                <a:lnTo>
                  <a:pt x="211" y="9"/>
                </a:lnTo>
                <a:lnTo>
                  <a:pt x="214" y="11"/>
                </a:lnTo>
                <a:lnTo>
                  <a:pt x="220" y="15"/>
                </a:lnTo>
                <a:lnTo>
                  <a:pt x="226" y="22"/>
                </a:lnTo>
                <a:lnTo>
                  <a:pt x="232" y="30"/>
                </a:lnTo>
                <a:lnTo>
                  <a:pt x="237" y="40"/>
                </a:lnTo>
                <a:lnTo>
                  <a:pt x="241" y="51"/>
                </a:lnTo>
                <a:lnTo>
                  <a:pt x="246" y="61"/>
                </a:lnTo>
                <a:lnTo>
                  <a:pt x="253" y="83"/>
                </a:lnTo>
                <a:lnTo>
                  <a:pt x="258" y="101"/>
                </a:lnTo>
                <a:lnTo>
                  <a:pt x="260" y="113"/>
                </a:lnTo>
                <a:lnTo>
                  <a:pt x="260" y="113"/>
                </a:lnTo>
                <a:lnTo>
                  <a:pt x="262" y="121"/>
                </a:lnTo>
                <a:lnTo>
                  <a:pt x="262" y="121"/>
                </a:lnTo>
                <a:lnTo>
                  <a:pt x="258" y="122"/>
                </a:lnTo>
                <a:lnTo>
                  <a:pt x="258" y="122"/>
                </a:lnTo>
                <a:lnTo>
                  <a:pt x="231" y="133"/>
                </a:lnTo>
                <a:lnTo>
                  <a:pt x="205" y="145"/>
                </a:lnTo>
                <a:lnTo>
                  <a:pt x="205" y="145"/>
                </a:lnTo>
                <a:lnTo>
                  <a:pt x="176" y="133"/>
                </a:lnTo>
                <a:lnTo>
                  <a:pt x="147" y="121"/>
                </a:lnTo>
                <a:lnTo>
                  <a:pt x="147" y="121"/>
                </a:lnTo>
                <a:lnTo>
                  <a:pt x="151" y="101"/>
                </a:lnTo>
                <a:lnTo>
                  <a:pt x="151" y="101"/>
                </a:lnTo>
                <a:close/>
                <a:moveTo>
                  <a:pt x="68" y="217"/>
                </a:moveTo>
                <a:lnTo>
                  <a:pt x="68" y="217"/>
                </a:lnTo>
                <a:lnTo>
                  <a:pt x="52" y="202"/>
                </a:lnTo>
                <a:lnTo>
                  <a:pt x="36" y="186"/>
                </a:lnTo>
                <a:lnTo>
                  <a:pt x="29" y="177"/>
                </a:lnTo>
                <a:lnTo>
                  <a:pt x="22" y="169"/>
                </a:lnTo>
                <a:lnTo>
                  <a:pt x="16" y="159"/>
                </a:lnTo>
                <a:lnTo>
                  <a:pt x="12" y="150"/>
                </a:lnTo>
                <a:lnTo>
                  <a:pt x="12" y="150"/>
                </a:lnTo>
                <a:lnTo>
                  <a:pt x="10" y="144"/>
                </a:lnTo>
                <a:lnTo>
                  <a:pt x="9" y="139"/>
                </a:lnTo>
                <a:lnTo>
                  <a:pt x="8" y="134"/>
                </a:lnTo>
                <a:lnTo>
                  <a:pt x="9" y="130"/>
                </a:lnTo>
                <a:lnTo>
                  <a:pt x="10" y="127"/>
                </a:lnTo>
                <a:lnTo>
                  <a:pt x="11" y="122"/>
                </a:lnTo>
                <a:lnTo>
                  <a:pt x="14" y="120"/>
                </a:lnTo>
                <a:lnTo>
                  <a:pt x="16" y="117"/>
                </a:lnTo>
                <a:lnTo>
                  <a:pt x="25" y="114"/>
                </a:lnTo>
                <a:lnTo>
                  <a:pt x="33" y="112"/>
                </a:lnTo>
                <a:lnTo>
                  <a:pt x="44" y="111"/>
                </a:lnTo>
                <a:lnTo>
                  <a:pt x="55" y="111"/>
                </a:lnTo>
                <a:lnTo>
                  <a:pt x="66" y="112"/>
                </a:lnTo>
                <a:lnTo>
                  <a:pt x="78" y="113"/>
                </a:lnTo>
                <a:lnTo>
                  <a:pt x="101" y="117"/>
                </a:lnTo>
                <a:lnTo>
                  <a:pt x="122" y="122"/>
                </a:lnTo>
                <a:lnTo>
                  <a:pt x="134" y="127"/>
                </a:lnTo>
                <a:lnTo>
                  <a:pt x="134" y="127"/>
                </a:lnTo>
                <a:lnTo>
                  <a:pt x="136" y="127"/>
                </a:lnTo>
                <a:lnTo>
                  <a:pt x="136" y="127"/>
                </a:lnTo>
                <a:lnTo>
                  <a:pt x="133" y="156"/>
                </a:lnTo>
                <a:lnTo>
                  <a:pt x="131" y="185"/>
                </a:lnTo>
                <a:lnTo>
                  <a:pt x="131" y="185"/>
                </a:lnTo>
                <a:lnTo>
                  <a:pt x="102" y="203"/>
                </a:lnTo>
                <a:lnTo>
                  <a:pt x="76" y="223"/>
                </a:lnTo>
                <a:lnTo>
                  <a:pt x="76" y="223"/>
                </a:lnTo>
                <a:lnTo>
                  <a:pt x="68" y="217"/>
                </a:lnTo>
                <a:lnTo>
                  <a:pt x="68" y="217"/>
                </a:lnTo>
                <a:close/>
                <a:moveTo>
                  <a:pt x="131" y="273"/>
                </a:moveTo>
                <a:lnTo>
                  <a:pt x="131" y="273"/>
                </a:lnTo>
                <a:lnTo>
                  <a:pt x="134" y="302"/>
                </a:lnTo>
                <a:lnTo>
                  <a:pt x="137" y="330"/>
                </a:lnTo>
                <a:lnTo>
                  <a:pt x="137" y="330"/>
                </a:lnTo>
                <a:lnTo>
                  <a:pt x="113" y="338"/>
                </a:lnTo>
                <a:lnTo>
                  <a:pt x="113" y="338"/>
                </a:lnTo>
                <a:lnTo>
                  <a:pt x="91" y="343"/>
                </a:lnTo>
                <a:lnTo>
                  <a:pt x="80" y="345"/>
                </a:lnTo>
                <a:lnTo>
                  <a:pt x="69" y="347"/>
                </a:lnTo>
                <a:lnTo>
                  <a:pt x="58" y="347"/>
                </a:lnTo>
                <a:lnTo>
                  <a:pt x="47" y="347"/>
                </a:lnTo>
                <a:lnTo>
                  <a:pt x="36" y="346"/>
                </a:lnTo>
                <a:lnTo>
                  <a:pt x="26" y="343"/>
                </a:lnTo>
                <a:lnTo>
                  <a:pt x="26" y="343"/>
                </a:lnTo>
                <a:lnTo>
                  <a:pt x="17" y="340"/>
                </a:lnTo>
                <a:lnTo>
                  <a:pt x="11" y="335"/>
                </a:lnTo>
                <a:lnTo>
                  <a:pt x="8" y="330"/>
                </a:lnTo>
                <a:lnTo>
                  <a:pt x="7" y="324"/>
                </a:lnTo>
                <a:lnTo>
                  <a:pt x="8" y="317"/>
                </a:lnTo>
                <a:lnTo>
                  <a:pt x="11" y="309"/>
                </a:lnTo>
                <a:lnTo>
                  <a:pt x="14" y="302"/>
                </a:lnTo>
                <a:lnTo>
                  <a:pt x="19" y="294"/>
                </a:lnTo>
                <a:lnTo>
                  <a:pt x="33" y="277"/>
                </a:lnTo>
                <a:lnTo>
                  <a:pt x="48" y="261"/>
                </a:lnTo>
                <a:lnTo>
                  <a:pt x="62" y="247"/>
                </a:lnTo>
                <a:lnTo>
                  <a:pt x="75" y="235"/>
                </a:lnTo>
                <a:lnTo>
                  <a:pt x="75" y="235"/>
                </a:lnTo>
                <a:lnTo>
                  <a:pt x="89" y="245"/>
                </a:lnTo>
                <a:lnTo>
                  <a:pt x="102" y="255"/>
                </a:lnTo>
                <a:lnTo>
                  <a:pt x="131" y="273"/>
                </a:lnTo>
                <a:lnTo>
                  <a:pt x="131" y="273"/>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6" name="Freeform 2529"/>
          <p:cNvSpPr>
            <a:spLocks noEditPoints="1"/>
          </p:cNvSpPr>
          <p:nvPr/>
        </p:nvSpPr>
        <p:spPr bwMode="auto">
          <a:xfrm>
            <a:off x="6115782" y="2974105"/>
            <a:ext cx="782959" cy="969772"/>
          </a:xfrm>
          <a:custGeom>
            <a:cxnLst>
              <a:cxn ang="0">
                <a:pos x="52" y="278"/>
              </a:cxn>
              <a:cxn ang="0">
                <a:pos x="216" y="259"/>
              </a:cxn>
              <a:cxn ang="0">
                <a:pos x="242" y="138"/>
              </a:cxn>
              <a:cxn ang="0">
                <a:pos x="156" y="14"/>
              </a:cxn>
              <a:cxn ang="0">
                <a:pos x="104" y="3"/>
              </a:cxn>
              <a:cxn ang="0">
                <a:pos x="56" y="84"/>
              </a:cxn>
              <a:cxn ang="0">
                <a:pos x="1" y="174"/>
              </a:cxn>
              <a:cxn ang="0">
                <a:pos x="186" y="190"/>
              </a:cxn>
              <a:cxn ang="0">
                <a:pos x="95" y="275"/>
              </a:cxn>
              <a:cxn ang="0">
                <a:pos x="162" y="173"/>
              </a:cxn>
              <a:cxn ang="0">
                <a:pos x="115" y="228"/>
              </a:cxn>
              <a:cxn ang="0">
                <a:pos x="86" y="259"/>
              </a:cxn>
              <a:cxn ang="0">
                <a:pos x="99" y="214"/>
              </a:cxn>
              <a:cxn ang="0">
                <a:pos x="61" y="252"/>
              </a:cxn>
              <a:cxn ang="0">
                <a:pos x="166" y="217"/>
              </a:cxn>
              <a:cxn ang="0">
                <a:pos x="181" y="180"/>
              </a:cxn>
              <a:cxn ang="0">
                <a:pos x="67" y="258"/>
              </a:cxn>
              <a:cxn ang="0">
                <a:pos x="191" y="184"/>
              </a:cxn>
              <a:cxn ang="0">
                <a:pos x="157" y="168"/>
              </a:cxn>
              <a:cxn ang="0">
                <a:pos x="69" y="233"/>
              </a:cxn>
              <a:cxn ang="0">
                <a:pos x="40" y="243"/>
              </a:cxn>
              <a:cxn ang="0">
                <a:pos x="113" y="177"/>
              </a:cxn>
              <a:cxn ang="0">
                <a:pos x="25" y="238"/>
              </a:cxn>
              <a:cxn ang="0">
                <a:pos x="94" y="189"/>
              </a:cxn>
              <a:cxn ang="0">
                <a:pos x="61" y="192"/>
              </a:cxn>
              <a:cxn ang="0">
                <a:pos x="21" y="230"/>
              </a:cxn>
              <a:cxn ang="0">
                <a:pos x="16" y="217"/>
              </a:cxn>
              <a:cxn ang="0">
                <a:pos x="52" y="192"/>
              </a:cxn>
              <a:cxn ang="0">
                <a:pos x="34" y="175"/>
              </a:cxn>
              <a:cxn ang="0">
                <a:pos x="34" y="227"/>
              </a:cxn>
              <a:cxn ang="0">
                <a:pos x="80" y="192"/>
              </a:cxn>
              <a:cxn ang="0">
                <a:pos x="47" y="200"/>
              </a:cxn>
              <a:cxn ang="0">
                <a:pos x="34" y="203"/>
              </a:cxn>
              <a:cxn ang="0">
                <a:pos x="44" y="175"/>
              </a:cxn>
              <a:cxn ang="0">
                <a:pos x="43" y="168"/>
              </a:cxn>
              <a:cxn ang="0">
                <a:pos x="31" y="167"/>
              </a:cxn>
              <a:cxn ang="0">
                <a:pos x="29" y="167"/>
              </a:cxn>
              <a:cxn ang="0">
                <a:pos x="11" y="182"/>
              </a:cxn>
              <a:cxn ang="0">
                <a:pos x="131" y="173"/>
              </a:cxn>
              <a:cxn ang="0">
                <a:pos x="33" y="250"/>
              </a:cxn>
              <a:cxn ang="0">
                <a:pos x="187" y="202"/>
              </a:cxn>
              <a:cxn ang="0">
                <a:pos x="105" y="281"/>
              </a:cxn>
              <a:cxn ang="0">
                <a:pos x="121" y="283"/>
              </a:cxn>
              <a:cxn ang="0">
                <a:pos x="142" y="280"/>
              </a:cxn>
              <a:cxn ang="0">
                <a:pos x="229" y="210"/>
              </a:cxn>
              <a:cxn ang="0">
                <a:pos x="182" y="266"/>
              </a:cxn>
              <a:cxn ang="0">
                <a:pos x="185" y="270"/>
              </a:cxn>
              <a:cxn ang="0">
                <a:pos x="213" y="243"/>
              </a:cxn>
              <a:cxn ang="0">
                <a:pos x="194" y="253"/>
              </a:cxn>
              <a:cxn ang="0">
                <a:pos x="237" y="202"/>
              </a:cxn>
              <a:cxn ang="0">
                <a:pos x="232" y="195"/>
              </a:cxn>
              <a:cxn ang="0">
                <a:pos x="150" y="261"/>
              </a:cxn>
              <a:cxn ang="0">
                <a:pos x="171" y="230"/>
              </a:cxn>
              <a:cxn ang="0">
                <a:pos x="194" y="205"/>
              </a:cxn>
              <a:cxn ang="0">
                <a:pos x="234" y="213"/>
              </a:cxn>
              <a:cxn ang="0">
                <a:pos x="110" y="9"/>
              </a:cxn>
              <a:cxn ang="0">
                <a:pos x="152" y="81"/>
              </a:cxn>
              <a:cxn ang="0">
                <a:pos x="238" y="160"/>
              </a:cxn>
              <a:cxn ang="0">
                <a:pos x="175" y="164"/>
              </a:cxn>
              <a:cxn ang="0">
                <a:pos x="50" y="159"/>
              </a:cxn>
              <a:cxn ang="0">
                <a:pos x="50" y="100"/>
              </a:cxn>
            </a:cxnLst>
            <a:rect b="b" l="0" r="r" t="0"/>
            <a:pathLst>
              <a:path h="293" w="248">
                <a:moveTo>
                  <a:pt x="1" y="174"/>
                </a:moveTo>
                <a:lnTo>
                  <a:pt x="1" y="174"/>
                </a:lnTo>
                <a:lnTo>
                  <a:pt x="0" y="182"/>
                </a:lnTo>
                <a:lnTo>
                  <a:pt x="0" y="182"/>
                </a:lnTo>
                <a:lnTo>
                  <a:pt x="1" y="193"/>
                </a:lnTo>
                <a:lnTo>
                  <a:pt x="3" y="204"/>
                </a:lnTo>
                <a:lnTo>
                  <a:pt x="5" y="214"/>
                </a:lnTo>
                <a:lnTo>
                  <a:pt x="9" y="225"/>
                </a:lnTo>
                <a:lnTo>
                  <a:pt x="14" y="235"/>
                </a:lnTo>
                <a:lnTo>
                  <a:pt x="19" y="245"/>
                </a:lnTo>
                <a:lnTo>
                  <a:pt x="25" y="254"/>
                </a:lnTo>
                <a:lnTo>
                  <a:pt x="32" y="263"/>
                </a:lnTo>
                <a:lnTo>
                  <a:pt x="32" y="263"/>
                </a:lnTo>
                <a:lnTo>
                  <a:pt x="42" y="271"/>
                </a:lnTo>
                <a:lnTo>
                  <a:pt x="52" y="278"/>
                </a:lnTo>
                <a:lnTo>
                  <a:pt x="64" y="283"/>
                </a:lnTo>
                <a:lnTo>
                  <a:pt x="77" y="288"/>
                </a:lnTo>
                <a:lnTo>
                  <a:pt x="91" y="290"/>
                </a:lnTo>
                <a:lnTo>
                  <a:pt x="104" y="292"/>
                </a:lnTo>
                <a:lnTo>
                  <a:pt x="116" y="293"/>
                </a:lnTo>
                <a:lnTo>
                  <a:pt x="129" y="293"/>
                </a:lnTo>
                <a:lnTo>
                  <a:pt x="129" y="293"/>
                </a:lnTo>
                <a:lnTo>
                  <a:pt x="140" y="293"/>
                </a:lnTo>
                <a:lnTo>
                  <a:pt x="152" y="291"/>
                </a:lnTo>
                <a:lnTo>
                  <a:pt x="163" y="288"/>
                </a:lnTo>
                <a:lnTo>
                  <a:pt x="176" y="284"/>
                </a:lnTo>
                <a:lnTo>
                  <a:pt x="186" y="280"/>
                </a:lnTo>
                <a:lnTo>
                  <a:pt x="197" y="274"/>
                </a:lnTo>
                <a:lnTo>
                  <a:pt x="206" y="268"/>
                </a:lnTo>
                <a:lnTo>
                  <a:pt x="216" y="259"/>
                </a:lnTo>
                <a:lnTo>
                  <a:pt x="216" y="259"/>
                </a:lnTo>
                <a:lnTo>
                  <a:pt x="223" y="253"/>
                </a:lnTo>
                <a:lnTo>
                  <a:pt x="229" y="245"/>
                </a:lnTo>
                <a:lnTo>
                  <a:pt x="234" y="237"/>
                </a:lnTo>
                <a:lnTo>
                  <a:pt x="238" y="229"/>
                </a:lnTo>
                <a:lnTo>
                  <a:pt x="241" y="220"/>
                </a:lnTo>
                <a:lnTo>
                  <a:pt x="244" y="211"/>
                </a:lnTo>
                <a:lnTo>
                  <a:pt x="246" y="201"/>
                </a:lnTo>
                <a:lnTo>
                  <a:pt x="247" y="192"/>
                </a:lnTo>
                <a:lnTo>
                  <a:pt x="247" y="192"/>
                </a:lnTo>
                <a:lnTo>
                  <a:pt x="248" y="181"/>
                </a:lnTo>
                <a:lnTo>
                  <a:pt x="248" y="169"/>
                </a:lnTo>
                <a:lnTo>
                  <a:pt x="247" y="159"/>
                </a:lnTo>
                <a:lnTo>
                  <a:pt x="245" y="148"/>
                </a:lnTo>
                <a:lnTo>
                  <a:pt x="242" y="138"/>
                </a:lnTo>
                <a:lnTo>
                  <a:pt x="238" y="129"/>
                </a:lnTo>
                <a:lnTo>
                  <a:pt x="233" y="120"/>
                </a:lnTo>
                <a:lnTo>
                  <a:pt x="228" y="111"/>
                </a:lnTo>
                <a:lnTo>
                  <a:pt x="221" y="103"/>
                </a:lnTo>
                <a:lnTo>
                  <a:pt x="214" y="95"/>
                </a:lnTo>
                <a:lnTo>
                  <a:pt x="206" y="88"/>
                </a:lnTo>
                <a:lnTo>
                  <a:pt x="198" y="83"/>
                </a:lnTo>
                <a:lnTo>
                  <a:pt x="189" y="79"/>
                </a:lnTo>
                <a:lnTo>
                  <a:pt x="179" y="75"/>
                </a:lnTo>
                <a:lnTo>
                  <a:pt x="167" y="73"/>
                </a:lnTo>
                <a:lnTo>
                  <a:pt x="156" y="73"/>
                </a:lnTo>
                <a:lnTo>
                  <a:pt x="156" y="73"/>
                </a:lnTo>
                <a:lnTo>
                  <a:pt x="157" y="39"/>
                </a:lnTo>
                <a:lnTo>
                  <a:pt x="157" y="23"/>
                </a:lnTo>
                <a:lnTo>
                  <a:pt x="156" y="14"/>
                </a:lnTo>
                <a:lnTo>
                  <a:pt x="154" y="5"/>
                </a:lnTo>
                <a:lnTo>
                  <a:pt x="154" y="5"/>
                </a:lnTo>
                <a:lnTo>
                  <a:pt x="153" y="3"/>
                </a:lnTo>
                <a:lnTo>
                  <a:pt x="152" y="2"/>
                </a:lnTo>
                <a:lnTo>
                  <a:pt x="152" y="2"/>
                </a:lnTo>
                <a:lnTo>
                  <a:pt x="150" y="1"/>
                </a:lnTo>
                <a:lnTo>
                  <a:pt x="148" y="0"/>
                </a:lnTo>
                <a:lnTo>
                  <a:pt x="148" y="0"/>
                </a:lnTo>
                <a:lnTo>
                  <a:pt x="128" y="2"/>
                </a:lnTo>
                <a:lnTo>
                  <a:pt x="118" y="2"/>
                </a:lnTo>
                <a:lnTo>
                  <a:pt x="109" y="0"/>
                </a:lnTo>
                <a:lnTo>
                  <a:pt x="109" y="0"/>
                </a:lnTo>
                <a:lnTo>
                  <a:pt x="107" y="0"/>
                </a:lnTo>
                <a:lnTo>
                  <a:pt x="105" y="1"/>
                </a:lnTo>
                <a:lnTo>
                  <a:pt x="104" y="3"/>
                </a:lnTo>
                <a:lnTo>
                  <a:pt x="104" y="3"/>
                </a:lnTo>
                <a:lnTo>
                  <a:pt x="102" y="4"/>
                </a:lnTo>
                <a:lnTo>
                  <a:pt x="101" y="6"/>
                </a:lnTo>
                <a:lnTo>
                  <a:pt x="101" y="6"/>
                </a:lnTo>
                <a:lnTo>
                  <a:pt x="101" y="24"/>
                </a:lnTo>
                <a:lnTo>
                  <a:pt x="102" y="40"/>
                </a:lnTo>
                <a:lnTo>
                  <a:pt x="103" y="56"/>
                </a:lnTo>
                <a:lnTo>
                  <a:pt x="103" y="65"/>
                </a:lnTo>
                <a:lnTo>
                  <a:pt x="102" y="73"/>
                </a:lnTo>
                <a:lnTo>
                  <a:pt x="102" y="73"/>
                </a:lnTo>
                <a:lnTo>
                  <a:pt x="92" y="73"/>
                </a:lnTo>
                <a:lnTo>
                  <a:pt x="82" y="74"/>
                </a:lnTo>
                <a:lnTo>
                  <a:pt x="73" y="76"/>
                </a:lnTo>
                <a:lnTo>
                  <a:pt x="64" y="80"/>
                </a:lnTo>
                <a:lnTo>
                  <a:pt x="56" y="84"/>
                </a:lnTo>
                <a:lnTo>
                  <a:pt x="48" y="89"/>
                </a:lnTo>
                <a:lnTo>
                  <a:pt x="41" y="95"/>
                </a:lnTo>
                <a:lnTo>
                  <a:pt x="34" y="103"/>
                </a:lnTo>
                <a:lnTo>
                  <a:pt x="28" y="110"/>
                </a:lnTo>
                <a:lnTo>
                  <a:pt x="22" y="118"/>
                </a:lnTo>
                <a:lnTo>
                  <a:pt x="17" y="126"/>
                </a:lnTo>
                <a:lnTo>
                  <a:pt x="12" y="135"/>
                </a:lnTo>
                <a:lnTo>
                  <a:pt x="7" y="144"/>
                </a:lnTo>
                <a:lnTo>
                  <a:pt x="4" y="153"/>
                </a:lnTo>
                <a:lnTo>
                  <a:pt x="2" y="162"/>
                </a:lnTo>
                <a:lnTo>
                  <a:pt x="1" y="171"/>
                </a:lnTo>
                <a:lnTo>
                  <a:pt x="1" y="171"/>
                </a:lnTo>
                <a:lnTo>
                  <a:pt x="0" y="173"/>
                </a:lnTo>
                <a:lnTo>
                  <a:pt x="1" y="174"/>
                </a:lnTo>
                <a:lnTo>
                  <a:pt x="1" y="174"/>
                </a:lnTo>
                <a:close/>
                <a:moveTo>
                  <a:pt x="86" y="280"/>
                </a:moveTo>
                <a:lnTo>
                  <a:pt x="86" y="280"/>
                </a:lnTo>
                <a:lnTo>
                  <a:pt x="86" y="281"/>
                </a:lnTo>
                <a:lnTo>
                  <a:pt x="86" y="281"/>
                </a:lnTo>
                <a:lnTo>
                  <a:pt x="70" y="276"/>
                </a:lnTo>
                <a:lnTo>
                  <a:pt x="70" y="276"/>
                </a:lnTo>
                <a:lnTo>
                  <a:pt x="87" y="263"/>
                </a:lnTo>
                <a:lnTo>
                  <a:pt x="105" y="249"/>
                </a:lnTo>
                <a:lnTo>
                  <a:pt x="140" y="225"/>
                </a:lnTo>
                <a:lnTo>
                  <a:pt x="140" y="225"/>
                </a:lnTo>
                <a:lnTo>
                  <a:pt x="153" y="215"/>
                </a:lnTo>
                <a:lnTo>
                  <a:pt x="165" y="206"/>
                </a:lnTo>
                <a:lnTo>
                  <a:pt x="165" y="206"/>
                </a:lnTo>
                <a:lnTo>
                  <a:pt x="186" y="190"/>
                </a:lnTo>
                <a:lnTo>
                  <a:pt x="186" y="190"/>
                </a:lnTo>
                <a:lnTo>
                  <a:pt x="193" y="185"/>
                </a:lnTo>
                <a:lnTo>
                  <a:pt x="193" y="185"/>
                </a:lnTo>
                <a:lnTo>
                  <a:pt x="193" y="186"/>
                </a:lnTo>
                <a:lnTo>
                  <a:pt x="189" y="190"/>
                </a:lnTo>
                <a:lnTo>
                  <a:pt x="189" y="190"/>
                </a:lnTo>
                <a:lnTo>
                  <a:pt x="178" y="202"/>
                </a:lnTo>
                <a:lnTo>
                  <a:pt x="164" y="213"/>
                </a:lnTo>
                <a:lnTo>
                  <a:pt x="137" y="234"/>
                </a:lnTo>
                <a:lnTo>
                  <a:pt x="137" y="234"/>
                </a:lnTo>
                <a:lnTo>
                  <a:pt x="130" y="241"/>
                </a:lnTo>
                <a:lnTo>
                  <a:pt x="123" y="247"/>
                </a:lnTo>
                <a:lnTo>
                  <a:pt x="109" y="262"/>
                </a:lnTo>
                <a:lnTo>
                  <a:pt x="109" y="262"/>
                </a:lnTo>
                <a:lnTo>
                  <a:pt x="102" y="269"/>
                </a:lnTo>
                <a:lnTo>
                  <a:pt x="95" y="275"/>
                </a:lnTo>
                <a:lnTo>
                  <a:pt x="95" y="275"/>
                </a:lnTo>
                <a:lnTo>
                  <a:pt x="86" y="280"/>
                </a:lnTo>
                <a:lnTo>
                  <a:pt x="86" y="280"/>
                </a:lnTo>
                <a:close/>
                <a:moveTo>
                  <a:pt x="51" y="267"/>
                </a:moveTo>
                <a:lnTo>
                  <a:pt x="51" y="267"/>
                </a:lnTo>
                <a:lnTo>
                  <a:pt x="51" y="267"/>
                </a:lnTo>
                <a:lnTo>
                  <a:pt x="51" y="267"/>
                </a:lnTo>
                <a:lnTo>
                  <a:pt x="77" y="241"/>
                </a:lnTo>
                <a:lnTo>
                  <a:pt x="105" y="216"/>
                </a:lnTo>
                <a:lnTo>
                  <a:pt x="105" y="216"/>
                </a:lnTo>
                <a:lnTo>
                  <a:pt x="121" y="203"/>
                </a:lnTo>
                <a:lnTo>
                  <a:pt x="137" y="191"/>
                </a:lnTo>
                <a:lnTo>
                  <a:pt x="137" y="191"/>
                </a:lnTo>
                <a:lnTo>
                  <a:pt x="150" y="182"/>
                </a:lnTo>
                <a:lnTo>
                  <a:pt x="162" y="173"/>
                </a:lnTo>
                <a:lnTo>
                  <a:pt x="162" y="173"/>
                </a:lnTo>
                <a:lnTo>
                  <a:pt x="132" y="200"/>
                </a:lnTo>
                <a:lnTo>
                  <a:pt x="103" y="225"/>
                </a:lnTo>
                <a:lnTo>
                  <a:pt x="103" y="225"/>
                </a:lnTo>
                <a:lnTo>
                  <a:pt x="78" y="245"/>
                </a:lnTo>
                <a:lnTo>
                  <a:pt x="67" y="256"/>
                </a:lnTo>
                <a:lnTo>
                  <a:pt x="62" y="262"/>
                </a:lnTo>
                <a:lnTo>
                  <a:pt x="57" y="269"/>
                </a:lnTo>
                <a:lnTo>
                  <a:pt x="57" y="269"/>
                </a:lnTo>
                <a:lnTo>
                  <a:pt x="57" y="270"/>
                </a:lnTo>
                <a:lnTo>
                  <a:pt x="59" y="270"/>
                </a:lnTo>
                <a:lnTo>
                  <a:pt x="59" y="270"/>
                </a:lnTo>
                <a:lnTo>
                  <a:pt x="86" y="249"/>
                </a:lnTo>
                <a:lnTo>
                  <a:pt x="115" y="228"/>
                </a:lnTo>
                <a:lnTo>
                  <a:pt x="115" y="228"/>
                </a:lnTo>
                <a:lnTo>
                  <a:pt x="144" y="204"/>
                </a:lnTo>
                <a:lnTo>
                  <a:pt x="160" y="193"/>
                </a:lnTo>
                <a:lnTo>
                  <a:pt x="177" y="182"/>
                </a:lnTo>
                <a:lnTo>
                  <a:pt x="177" y="182"/>
                </a:lnTo>
                <a:lnTo>
                  <a:pt x="169" y="187"/>
                </a:lnTo>
                <a:lnTo>
                  <a:pt x="162" y="192"/>
                </a:lnTo>
                <a:lnTo>
                  <a:pt x="150" y="203"/>
                </a:lnTo>
                <a:lnTo>
                  <a:pt x="150" y="203"/>
                </a:lnTo>
                <a:lnTo>
                  <a:pt x="116" y="231"/>
                </a:lnTo>
                <a:lnTo>
                  <a:pt x="116" y="231"/>
                </a:lnTo>
                <a:lnTo>
                  <a:pt x="109" y="238"/>
                </a:lnTo>
                <a:lnTo>
                  <a:pt x="102" y="246"/>
                </a:lnTo>
                <a:lnTo>
                  <a:pt x="95" y="253"/>
                </a:lnTo>
                <a:lnTo>
                  <a:pt x="86" y="259"/>
                </a:lnTo>
                <a:lnTo>
                  <a:pt x="86" y="259"/>
                </a:lnTo>
                <a:lnTo>
                  <a:pt x="76" y="267"/>
                </a:lnTo>
                <a:lnTo>
                  <a:pt x="72" y="271"/>
                </a:lnTo>
                <a:lnTo>
                  <a:pt x="68" y="275"/>
                </a:lnTo>
                <a:lnTo>
                  <a:pt x="68" y="275"/>
                </a:lnTo>
                <a:lnTo>
                  <a:pt x="59" y="271"/>
                </a:lnTo>
                <a:lnTo>
                  <a:pt x="51" y="267"/>
                </a:lnTo>
                <a:lnTo>
                  <a:pt x="51" y="267"/>
                </a:lnTo>
                <a:close/>
                <a:moveTo>
                  <a:pt x="50" y="266"/>
                </a:moveTo>
                <a:lnTo>
                  <a:pt x="50" y="266"/>
                </a:lnTo>
                <a:lnTo>
                  <a:pt x="50" y="266"/>
                </a:lnTo>
                <a:lnTo>
                  <a:pt x="50" y="266"/>
                </a:lnTo>
                <a:lnTo>
                  <a:pt x="44" y="262"/>
                </a:lnTo>
                <a:lnTo>
                  <a:pt x="44" y="262"/>
                </a:lnTo>
                <a:lnTo>
                  <a:pt x="99" y="214"/>
                </a:lnTo>
                <a:lnTo>
                  <a:pt x="99" y="214"/>
                </a:lnTo>
                <a:lnTo>
                  <a:pt x="115" y="201"/>
                </a:lnTo>
                <a:lnTo>
                  <a:pt x="131" y="188"/>
                </a:lnTo>
                <a:lnTo>
                  <a:pt x="131" y="188"/>
                </a:lnTo>
                <a:lnTo>
                  <a:pt x="148" y="175"/>
                </a:lnTo>
                <a:lnTo>
                  <a:pt x="148" y="175"/>
                </a:lnTo>
                <a:lnTo>
                  <a:pt x="153" y="172"/>
                </a:lnTo>
                <a:lnTo>
                  <a:pt x="151" y="173"/>
                </a:lnTo>
                <a:lnTo>
                  <a:pt x="143" y="180"/>
                </a:lnTo>
                <a:lnTo>
                  <a:pt x="143" y="180"/>
                </a:lnTo>
                <a:lnTo>
                  <a:pt x="120" y="199"/>
                </a:lnTo>
                <a:lnTo>
                  <a:pt x="98" y="218"/>
                </a:lnTo>
                <a:lnTo>
                  <a:pt x="98" y="218"/>
                </a:lnTo>
                <a:lnTo>
                  <a:pt x="85" y="230"/>
                </a:lnTo>
                <a:lnTo>
                  <a:pt x="73" y="241"/>
                </a:lnTo>
                <a:lnTo>
                  <a:pt x="61" y="252"/>
                </a:lnTo>
                <a:lnTo>
                  <a:pt x="50" y="266"/>
                </a:lnTo>
                <a:lnTo>
                  <a:pt x="50" y="266"/>
                </a:lnTo>
                <a:close/>
                <a:moveTo>
                  <a:pt x="145" y="230"/>
                </a:moveTo>
                <a:lnTo>
                  <a:pt x="145" y="230"/>
                </a:lnTo>
                <a:lnTo>
                  <a:pt x="172" y="209"/>
                </a:lnTo>
                <a:lnTo>
                  <a:pt x="185" y="198"/>
                </a:lnTo>
                <a:lnTo>
                  <a:pt x="196" y="186"/>
                </a:lnTo>
                <a:lnTo>
                  <a:pt x="196" y="186"/>
                </a:lnTo>
                <a:lnTo>
                  <a:pt x="201" y="186"/>
                </a:lnTo>
                <a:lnTo>
                  <a:pt x="201" y="186"/>
                </a:lnTo>
                <a:lnTo>
                  <a:pt x="192" y="194"/>
                </a:lnTo>
                <a:lnTo>
                  <a:pt x="184" y="201"/>
                </a:lnTo>
                <a:lnTo>
                  <a:pt x="175" y="209"/>
                </a:lnTo>
                <a:lnTo>
                  <a:pt x="166" y="217"/>
                </a:lnTo>
                <a:lnTo>
                  <a:pt x="166" y="217"/>
                </a:lnTo>
                <a:lnTo>
                  <a:pt x="141" y="237"/>
                </a:lnTo>
                <a:lnTo>
                  <a:pt x="116" y="258"/>
                </a:lnTo>
                <a:lnTo>
                  <a:pt x="116" y="258"/>
                </a:lnTo>
                <a:lnTo>
                  <a:pt x="130" y="244"/>
                </a:lnTo>
                <a:lnTo>
                  <a:pt x="145" y="230"/>
                </a:lnTo>
                <a:lnTo>
                  <a:pt x="145" y="230"/>
                </a:lnTo>
                <a:close/>
                <a:moveTo>
                  <a:pt x="139" y="223"/>
                </a:moveTo>
                <a:lnTo>
                  <a:pt x="139" y="223"/>
                </a:lnTo>
                <a:lnTo>
                  <a:pt x="100" y="250"/>
                </a:lnTo>
                <a:lnTo>
                  <a:pt x="100" y="250"/>
                </a:lnTo>
                <a:lnTo>
                  <a:pt x="118" y="233"/>
                </a:lnTo>
                <a:lnTo>
                  <a:pt x="118" y="233"/>
                </a:lnTo>
                <a:lnTo>
                  <a:pt x="133" y="219"/>
                </a:lnTo>
                <a:lnTo>
                  <a:pt x="148" y="206"/>
                </a:lnTo>
                <a:lnTo>
                  <a:pt x="181" y="180"/>
                </a:lnTo>
                <a:lnTo>
                  <a:pt x="181" y="180"/>
                </a:lnTo>
                <a:lnTo>
                  <a:pt x="182" y="180"/>
                </a:lnTo>
                <a:lnTo>
                  <a:pt x="181" y="178"/>
                </a:lnTo>
                <a:lnTo>
                  <a:pt x="180" y="178"/>
                </a:lnTo>
                <a:lnTo>
                  <a:pt x="180" y="178"/>
                </a:lnTo>
                <a:lnTo>
                  <a:pt x="166" y="186"/>
                </a:lnTo>
                <a:lnTo>
                  <a:pt x="153" y="195"/>
                </a:lnTo>
                <a:lnTo>
                  <a:pt x="130" y="214"/>
                </a:lnTo>
                <a:lnTo>
                  <a:pt x="130" y="214"/>
                </a:lnTo>
                <a:lnTo>
                  <a:pt x="99" y="238"/>
                </a:lnTo>
                <a:lnTo>
                  <a:pt x="66" y="262"/>
                </a:lnTo>
                <a:lnTo>
                  <a:pt x="66" y="262"/>
                </a:lnTo>
                <a:lnTo>
                  <a:pt x="62" y="265"/>
                </a:lnTo>
                <a:lnTo>
                  <a:pt x="62" y="264"/>
                </a:lnTo>
                <a:lnTo>
                  <a:pt x="67" y="258"/>
                </a:lnTo>
                <a:lnTo>
                  <a:pt x="67" y="258"/>
                </a:lnTo>
                <a:lnTo>
                  <a:pt x="74" y="252"/>
                </a:lnTo>
                <a:lnTo>
                  <a:pt x="81" y="245"/>
                </a:lnTo>
                <a:lnTo>
                  <a:pt x="81" y="245"/>
                </a:lnTo>
                <a:lnTo>
                  <a:pt x="108" y="224"/>
                </a:lnTo>
                <a:lnTo>
                  <a:pt x="108" y="224"/>
                </a:lnTo>
                <a:lnTo>
                  <a:pt x="138" y="198"/>
                </a:lnTo>
                <a:lnTo>
                  <a:pt x="167" y="171"/>
                </a:lnTo>
                <a:lnTo>
                  <a:pt x="167" y="171"/>
                </a:lnTo>
                <a:lnTo>
                  <a:pt x="167" y="170"/>
                </a:lnTo>
                <a:lnTo>
                  <a:pt x="167" y="170"/>
                </a:lnTo>
                <a:lnTo>
                  <a:pt x="174" y="173"/>
                </a:lnTo>
                <a:lnTo>
                  <a:pt x="180" y="176"/>
                </a:lnTo>
                <a:lnTo>
                  <a:pt x="191" y="184"/>
                </a:lnTo>
                <a:lnTo>
                  <a:pt x="191" y="184"/>
                </a:lnTo>
                <a:lnTo>
                  <a:pt x="178" y="193"/>
                </a:lnTo>
                <a:lnTo>
                  <a:pt x="165" y="203"/>
                </a:lnTo>
                <a:lnTo>
                  <a:pt x="152" y="213"/>
                </a:lnTo>
                <a:lnTo>
                  <a:pt x="139" y="223"/>
                </a:lnTo>
                <a:lnTo>
                  <a:pt x="139" y="223"/>
                </a:lnTo>
                <a:close/>
                <a:moveTo>
                  <a:pt x="121" y="200"/>
                </a:moveTo>
                <a:lnTo>
                  <a:pt x="121" y="200"/>
                </a:lnTo>
                <a:lnTo>
                  <a:pt x="127" y="195"/>
                </a:lnTo>
                <a:lnTo>
                  <a:pt x="133" y="190"/>
                </a:lnTo>
                <a:lnTo>
                  <a:pt x="133" y="190"/>
                </a:lnTo>
                <a:lnTo>
                  <a:pt x="146" y="181"/>
                </a:lnTo>
                <a:lnTo>
                  <a:pt x="152" y="175"/>
                </a:lnTo>
                <a:lnTo>
                  <a:pt x="157" y="169"/>
                </a:lnTo>
                <a:lnTo>
                  <a:pt x="157" y="169"/>
                </a:lnTo>
                <a:lnTo>
                  <a:pt x="157" y="168"/>
                </a:lnTo>
                <a:lnTo>
                  <a:pt x="157" y="168"/>
                </a:lnTo>
                <a:lnTo>
                  <a:pt x="161" y="169"/>
                </a:lnTo>
                <a:lnTo>
                  <a:pt x="161" y="169"/>
                </a:lnTo>
                <a:lnTo>
                  <a:pt x="165" y="169"/>
                </a:lnTo>
                <a:lnTo>
                  <a:pt x="165" y="169"/>
                </a:lnTo>
                <a:lnTo>
                  <a:pt x="143" y="184"/>
                </a:lnTo>
                <a:lnTo>
                  <a:pt x="121" y="200"/>
                </a:lnTo>
                <a:lnTo>
                  <a:pt x="121" y="200"/>
                </a:lnTo>
                <a:close/>
                <a:moveTo>
                  <a:pt x="53" y="250"/>
                </a:moveTo>
                <a:lnTo>
                  <a:pt x="53" y="250"/>
                </a:lnTo>
                <a:lnTo>
                  <a:pt x="49" y="254"/>
                </a:lnTo>
                <a:lnTo>
                  <a:pt x="49" y="254"/>
                </a:lnTo>
                <a:lnTo>
                  <a:pt x="56" y="246"/>
                </a:lnTo>
                <a:lnTo>
                  <a:pt x="56" y="246"/>
                </a:lnTo>
                <a:lnTo>
                  <a:pt x="69" y="233"/>
                </a:lnTo>
                <a:lnTo>
                  <a:pt x="81" y="220"/>
                </a:lnTo>
                <a:lnTo>
                  <a:pt x="81" y="220"/>
                </a:lnTo>
                <a:lnTo>
                  <a:pt x="109" y="196"/>
                </a:lnTo>
                <a:lnTo>
                  <a:pt x="137" y="172"/>
                </a:lnTo>
                <a:lnTo>
                  <a:pt x="137" y="172"/>
                </a:lnTo>
                <a:lnTo>
                  <a:pt x="137" y="171"/>
                </a:lnTo>
                <a:lnTo>
                  <a:pt x="136" y="170"/>
                </a:lnTo>
                <a:lnTo>
                  <a:pt x="136" y="170"/>
                </a:lnTo>
                <a:lnTo>
                  <a:pt x="122" y="176"/>
                </a:lnTo>
                <a:lnTo>
                  <a:pt x="109" y="185"/>
                </a:lnTo>
                <a:lnTo>
                  <a:pt x="97" y="194"/>
                </a:lnTo>
                <a:lnTo>
                  <a:pt x="85" y="203"/>
                </a:lnTo>
                <a:lnTo>
                  <a:pt x="63" y="224"/>
                </a:lnTo>
                <a:lnTo>
                  <a:pt x="52" y="234"/>
                </a:lnTo>
                <a:lnTo>
                  <a:pt x="40" y="243"/>
                </a:lnTo>
                <a:lnTo>
                  <a:pt x="40" y="243"/>
                </a:lnTo>
                <a:lnTo>
                  <a:pt x="37" y="245"/>
                </a:lnTo>
                <a:lnTo>
                  <a:pt x="33" y="248"/>
                </a:lnTo>
                <a:lnTo>
                  <a:pt x="33" y="248"/>
                </a:lnTo>
                <a:lnTo>
                  <a:pt x="38" y="240"/>
                </a:lnTo>
                <a:lnTo>
                  <a:pt x="45" y="233"/>
                </a:lnTo>
                <a:lnTo>
                  <a:pt x="45" y="233"/>
                </a:lnTo>
                <a:lnTo>
                  <a:pt x="57" y="221"/>
                </a:lnTo>
                <a:lnTo>
                  <a:pt x="69" y="211"/>
                </a:lnTo>
                <a:lnTo>
                  <a:pt x="69" y="211"/>
                </a:lnTo>
                <a:lnTo>
                  <a:pt x="88" y="196"/>
                </a:lnTo>
                <a:lnTo>
                  <a:pt x="98" y="188"/>
                </a:lnTo>
                <a:lnTo>
                  <a:pt x="106" y="180"/>
                </a:lnTo>
                <a:lnTo>
                  <a:pt x="106" y="180"/>
                </a:lnTo>
                <a:lnTo>
                  <a:pt x="113" y="177"/>
                </a:lnTo>
                <a:lnTo>
                  <a:pt x="120" y="174"/>
                </a:lnTo>
                <a:lnTo>
                  <a:pt x="120" y="174"/>
                </a:lnTo>
                <a:lnTo>
                  <a:pt x="129" y="171"/>
                </a:lnTo>
                <a:lnTo>
                  <a:pt x="137" y="169"/>
                </a:lnTo>
                <a:lnTo>
                  <a:pt x="146" y="168"/>
                </a:lnTo>
                <a:lnTo>
                  <a:pt x="155" y="168"/>
                </a:lnTo>
                <a:lnTo>
                  <a:pt x="155" y="168"/>
                </a:lnTo>
                <a:lnTo>
                  <a:pt x="141" y="177"/>
                </a:lnTo>
                <a:lnTo>
                  <a:pt x="128" y="187"/>
                </a:lnTo>
                <a:lnTo>
                  <a:pt x="103" y="207"/>
                </a:lnTo>
                <a:lnTo>
                  <a:pt x="78" y="228"/>
                </a:lnTo>
                <a:lnTo>
                  <a:pt x="53" y="250"/>
                </a:lnTo>
                <a:lnTo>
                  <a:pt x="53" y="250"/>
                </a:lnTo>
                <a:close/>
                <a:moveTo>
                  <a:pt x="25" y="238"/>
                </a:moveTo>
                <a:lnTo>
                  <a:pt x="25" y="238"/>
                </a:lnTo>
                <a:lnTo>
                  <a:pt x="35" y="232"/>
                </a:lnTo>
                <a:lnTo>
                  <a:pt x="45" y="225"/>
                </a:lnTo>
                <a:lnTo>
                  <a:pt x="63" y="209"/>
                </a:lnTo>
                <a:lnTo>
                  <a:pt x="63" y="209"/>
                </a:lnTo>
                <a:lnTo>
                  <a:pt x="84" y="191"/>
                </a:lnTo>
                <a:lnTo>
                  <a:pt x="84" y="191"/>
                </a:lnTo>
                <a:lnTo>
                  <a:pt x="99" y="180"/>
                </a:lnTo>
                <a:lnTo>
                  <a:pt x="99" y="180"/>
                </a:lnTo>
                <a:lnTo>
                  <a:pt x="99" y="180"/>
                </a:lnTo>
                <a:lnTo>
                  <a:pt x="99" y="180"/>
                </a:lnTo>
                <a:lnTo>
                  <a:pt x="103" y="180"/>
                </a:lnTo>
                <a:lnTo>
                  <a:pt x="103" y="180"/>
                </a:lnTo>
                <a:lnTo>
                  <a:pt x="102" y="181"/>
                </a:lnTo>
                <a:lnTo>
                  <a:pt x="102" y="181"/>
                </a:lnTo>
                <a:lnTo>
                  <a:pt x="94" y="189"/>
                </a:lnTo>
                <a:lnTo>
                  <a:pt x="84" y="198"/>
                </a:lnTo>
                <a:lnTo>
                  <a:pt x="65" y="213"/>
                </a:lnTo>
                <a:lnTo>
                  <a:pt x="55" y="220"/>
                </a:lnTo>
                <a:lnTo>
                  <a:pt x="46" y="228"/>
                </a:lnTo>
                <a:lnTo>
                  <a:pt x="38" y="237"/>
                </a:lnTo>
                <a:lnTo>
                  <a:pt x="31" y="248"/>
                </a:lnTo>
                <a:lnTo>
                  <a:pt x="31" y="248"/>
                </a:lnTo>
                <a:lnTo>
                  <a:pt x="25" y="238"/>
                </a:lnTo>
                <a:lnTo>
                  <a:pt x="25" y="238"/>
                </a:lnTo>
                <a:close/>
                <a:moveTo>
                  <a:pt x="21" y="230"/>
                </a:moveTo>
                <a:lnTo>
                  <a:pt x="21" y="230"/>
                </a:lnTo>
                <a:lnTo>
                  <a:pt x="34" y="218"/>
                </a:lnTo>
                <a:lnTo>
                  <a:pt x="47" y="206"/>
                </a:lnTo>
                <a:lnTo>
                  <a:pt x="47" y="206"/>
                </a:lnTo>
                <a:lnTo>
                  <a:pt x="61" y="192"/>
                </a:lnTo>
                <a:lnTo>
                  <a:pt x="61" y="192"/>
                </a:lnTo>
                <a:lnTo>
                  <a:pt x="73" y="181"/>
                </a:lnTo>
                <a:lnTo>
                  <a:pt x="75" y="180"/>
                </a:lnTo>
                <a:lnTo>
                  <a:pt x="75" y="180"/>
                </a:lnTo>
                <a:lnTo>
                  <a:pt x="75" y="180"/>
                </a:lnTo>
                <a:lnTo>
                  <a:pt x="70" y="188"/>
                </a:lnTo>
                <a:lnTo>
                  <a:pt x="70" y="188"/>
                </a:lnTo>
                <a:lnTo>
                  <a:pt x="58" y="202"/>
                </a:lnTo>
                <a:lnTo>
                  <a:pt x="45" y="216"/>
                </a:lnTo>
                <a:lnTo>
                  <a:pt x="45" y="216"/>
                </a:lnTo>
                <a:lnTo>
                  <a:pt x="34" y="225"/>
                </a:lnTo>
                <a:lnTo>
                  <a:pt x="28" y="230"/>
                </a:lnTo>
                <a:lnTo>
                  <a:pt x="23" y="235"/>
                </a:lnTo>
                <a:lnTo>
                  <a:pt x="23" y="235"/>
                </a:lnTo>
                <a:lnTo>
                  <a:pt x="21" y="230"/>
                </a:lnTo>
                <a:lnTo>
                  <a:pt x="21" y="230"/>
                </a:lnTo>
                <a:close/>
                <a:moveTo>
                  <a:pt x="13" y="206"/>
                </a:moveTo>
                <a:lnTo>
                  <a:pt x="13" y="206"/>
                </a:lnTo>
                <a:lnTo>
                  <a:pt x="23" y="198"/>
                </a:lnTo>
                <a:lnTo>
                  <a:pt x="32" y="189"/>
                </a:lnTo>
                <a:lnTo>
                  <a:pt x="41" y="181"/>
                </a:lnTo>
                <a:lnTo>
                  <a:pt x="52" y="173"/>
                </a:lnTo>
                <a:lnTo>
                  <a:pt x="52" y="173"/>
                </a:lnTo>
                <a:lnTo>
                  <a:pt x="47" y="178"/>
                </a:lnTo>
                <a:lnTo>
                  <a:pt x="42" y="185"/>
                </a:lnTo>
                <a:lnTo>
                  <a:pt x="42" y="185"/>
                </a:lnTo>
                <a:lnTo>
                  <a:pt x="31" y="196"/>
                </a:lnTo>
                <a:lnTo>
                  <a:pt x="31" y="196"/>
                </a:lnTo>
                <a:lnTo>
                  <a:pt x="23" y="206"/>
                </a:lnTo>
                <a:lnTo>
                  <a:pt x="16" y="217"/>
                </a:lnTo>
                <a:lnTo>
                  <a:pt x="16" y="217"/>
                </a:lnTo>
                <a:lnTo>
                  <a:pt x="17" y="218"/>
                </a:lnTo>
                <a:lnTo>
                  <a:pt x="18" y="218"/>
                </a:lnTo>
                <a:lnTo>
                  <a:pt x="18" y="218"/>
                </a:lnTo>
                <a:lnTo>
                  <a:pt x="30" y="209"/>
                </a:lnTo>
                <a:lnTo>
                  <a:pt x="42" y="198"/>
                </a:lnTo>
                <a:lnTo>
                  <a:pt x="42" y="198"/>
                </a:lnTo>
                <a:lnTo>
                  <a:pt x="55" y="185"/>
                </a:lnTo>
                <a:lnTo>
                  <a:pt x="55" y="185"/>
                </a:lnTo>
                <a:lnTo>
                  <a:pt x="62" y="177"/>
                </a:lnTo>
                <a:lnTo>
                  <a:pt x="64" y="175"/>
                </a:lnTo>
                <a:lnTo>
                  <a:pt x="62" y="178"/>
                </a:lnTo>
                <a:lnTo>
                  <a:pt x="62" y="178"/>
                </a:lnTo>
                <a:lnTo>
                  <a:pt x="58" y="186"/>
                </a:lnTo>
                <a:lnTo>
                  <a:pt x="52" y="192"/>
                </a:lnTo>
                <a:lnTo>
                  <a:pt x="41" y="203"/>
                </a:lnTo>
                <a:lnTo>
                  <a:pt x="30" y="215"/>
                </a:lnTo>
                <a:lnTo>
                  <a:pt x="19" y="227"/>
                </a:lnTo>
                <a:lnTo>
                  <a:pt x="19" y="227"/>
                </a:lnTo>
                <a:lnTo>
                  <a:pt x="16" y="217"/>
                </a:lnTo>
                <a:lnTo>
                  <a:pt x="13" y="206"/>
                </a:lnTo>
                <a:lnTo>
                  <a:pt x="13" y="206"/>
                </a:lnTo>
                <a:close/>
                <a:moveTo>
                  <a:pt x="23" y="183"/>
                </a:moveTo>
                <a:lnTo>
                  <a:pt x="23" y="183"/>
                </a:lnTo>
                <a:lnTo>
                  <a:pt x="29" y="177"/>
                </a:lnTo>
                <a:lnTo>
                  <a:pt x="35" y="172"/>
                </a:lnTo>
                <a:lnTo>
                  <a:pt x="35" y="172"/>
                </a:lnTo>
                <a:lnTo>
                  <a:pt x="39" y="170"/>
                </a:lnTo>
                <a:lnTo>
                  <a:pt x="38" y="171"/>
                </a:lnTo>
                <a:lnTo>
                  <a:pt x="34" y="175"/>
                </a:lnTo>
                <a:lnTo>
                  <a:pt x="34" y="175"/>
                </a:lnTo>
                <a:lnTo>
                  <a:pt x="22" y="188"/>
                </a:lnTo>
                <a:lnTo>
                  <a:pt x="17" y="194"/>
                </a:lnTo>
                <a:lnTo>
                  <a:pt x="12" y="201"/>
                </a:lnTo>
                <a:lnTo>
                  <a:pt x="12" y="201"/>
                </a:lnTo>
                <a:lnTo>
                  <a:pt x="11" y="195"/>
                </a:lnTo>
                <a:lnTo>
                  <a:pt x="11" y="195"/>
                </a:lnTo>
                <a:lnTo>
                  <a:pt x="23" y="183"/>
                </a:lnTo>
                <a:lnTo>
                  <a:pt x="23" y="183"/>
                </a:lnTo>
                <a:close/>
                <a:moveTo>
                  <a:pt x="34" y="230"/>
                </a:moveTo>
                <a:lnTo>
                  <a:pt x="34" y="230"/>
                </a:lnTo>
                <a:lnTo>
                  <a:pt x="27" y="235"/>
                </a:lnTo>
                <a:lnTo>
                  <a:pt x="27" y="235"/>
                </a:lnTo>
                <a:lnTo>
                  <a:pt x="30" y="231"/>
                </a:lnTo>
                <a:lnTo>
                  <a:pt x="34" y="227"/>
                </a:lnTo>
                <a:lnTo>
                  <a:pt x="34" y="227"/>
                </a:lnTo>
                <a:lnTo>
                  <a:pt x="49" y="215"/>
                </a:lnTo>
                <a:lnTo>
                  <a:pt x="49" y="215"/>
                </a:lnTo>
                <a:lnTo>
                  <a:pt x="58" y="206"/>
                </a:lnTo>
                <a:lnTo>
                  <a:pt x="66" y="197"/>
                </a:lnTo>
                <a:lnTo>
                  <a:pt x="81" y="176"/>
                </a:lnTo>
                <a:lnTo>
                  <a:pt x="81" y="176"/>
                </a:lnTo>
                <a:lnTo>
                  <a:pt x="81" y="175"/>
                </a:lnTo>
                <a:lnTo>
                  <a:pt x="81" y="175"/>
                </a:lnTo>
                <a:lnTo>
                  <a:pt x="87" y="177"/>
                </a:lnTo>
                <a:lnTo>
                  <a:pt x="94" y="180"/>
                </a:lnTo>
                <a:lnTo>
                  <a:pt x="94" y="180"/>
                </a:lnTo>
                <a:lnTo>
                  <a:pt x="96" y="180"/>
                </a:lnTo>
                <a:lnTo>
                  <a:pt x="96" y="180"/>
                </a:lnTo>
                <a:lnTo>
                  <a:pt x="80" y="192"/>
                </a:lnTo>
                <a:lnTo>
                  <a:pt x="65" y="205"/>
                </a:lnTo>
                <a:lnTo>
                  <a:pt x="50" y="218"/>
                </a:lnTo>
                <a:lnTo>
                  <a:pt x="34" y="230"/>
                </a:lnTo>
                <a:lnTo>
                  <a:pt x="34" y="230"/>
                </a:lnTo>
                <a:close/>
                <a:moveTo>
                  <a:pt x="79" y="175"/>
                </a:moveTo>
                <a:lnTo>
                  <a:pt x="79" y="175"/>
                </a:lnTo>
                <a:lnTo>
                  <a:pt x="71" y="181"/>
                </a:lnTo>
                <a:lnTo>
                  <a:pt x="63" y="188"/>
                </a:lnTo>
                <a:lnTo>
                  <a:pt x="49" y="201"/>
                </a:lnTo>
                <a:lnTo>
                  <a:pt x="35" y="215"/>
                </a:lnTo>
                <a:lnTo>
                  <a:pt x="20" y="228"/>
                </a:lnTo>
                <a:lnTo>
                  <a:pt x="20" y="228"/>
                </a:lnTo>
                <a:lnTo>
                  <a:pt x="26" y="222"/>
                </a:lnTo>
                <a:lnTo>
                  <a:pt x="33" y="215"/>
                </a:lnTo>
                <a:lnTo>
                  <a:pt x="47" y="200"/>
                </a:lnTo>
                <a:lnTo>
                  <a:pt x="47" y="200"/>
                </a:lnTo>
                <a:lnTo>
                  <a:pt x="59" y="187"/>
                </a:lnTo>
                <a:lnTo>
                  <a:pt x="64" y="180"/>
                </a:lnTo>
                <a:lnTo>
                  <a:pt x="69" y="172"/>
                </a:lnTo>
                <a:lnTo>
                  <a:pt x="69" y="172"/>
                </a:lnTo>
                <a:lnTo>
                  <a:pt x="69" y="171"/>
                </a:lnTo>
                <a:lnTo>
                  <a:pt x="69" y="171"/>
                </a:lnTo>
                <a:lnTo>
                  <a:pt x="80" y="175"/>
                </a:lnTo>
                <a:lnTo>
                  <a:pt x="80" y="175"/>
                </a:lnTo>
                <a:lnTo>
                  <a:pt x="79" y="175"/>
                </a:lnTo>
                <a:lnTo>
                  <a:pt x="79" y="175"/>
                </a:lnTo>
                <a:close/>
                <a:moveTo>
                  <a:pt x="47" y="190"/>
                </a:moveTo>
                <a:lnTo>
                  <a:pt x="47" y="190"/>
                </a:lnTo>
                <a:lnTo>
                  <a:pt x="34" y="203"/>
                </a:lnTo>
                <a:lnTo>
                  <a:pt x="34" y="203"/>
                </a:lnTo>
                <a:lnTo>
                  <a:pt x="27" y="209"/>
                </a:lnTo>
                <a:lnTo>
                  <a:pt x="23" y="212"/>
                </a:lnTo>
                <a:lnTo>
                  <a:pt x="20" y="215"/>
                </a:lnTo>
                <a:lnTo>
                  <a:pt x="20" y="215"/>
                </a:lnTo>
                <a:lnTo>
                  <a:pt x="30" y="201"/>
                </a:lnTo>
                <a:lnTo>
                  <a:pt x="41" y="190"/>
                </a:lnTo>
                <a:lnTo>
                  <a:pt x="41" y="190"/>
                </a:lnTo>
                <a:lnTo>
                  <a:pt x="50" y="181"/>
                </a:lnTo>
                <a:lnTo>
                  <a:pt x="53" y="176"/>
                </a:lnTo>
                <a:lnTo>
                  <a:pt x="56" y="170"/>
                </a:lnTo>
                <a:lnTo>
                  <a:pt x="56" y="170"/>
                </a:lnTo>
                <a:lnTo>
                  <a:pt x="56" y="169"/>
                </a:lnTo>
                <a:lnTo>
                  <a:pt x="55" y="169"/>
                </a:lnTo>
                <a:lnTo>
                  <a:pt x="55" y="169"/>
                </a:lnTo>
                <a:lnTo>
                  <a:pt x="44" y="175"/>
                </a:lnTo>
                <a:lnTo>
                  <a:pt x="35" y="183"/>
                </a:lnTo>
                <a:lnTo>
                  <a:pt x="19" y="199"/>
                </a:lnTo>
                <a:lnTo>
                  <a:pt x="19" y="199"/>
                </a:lnTo>
                <a:lnTo>
                  <a:pt x="15" y="201"/>
                </a:lnTo>
                <a:lnTo>
                  <a:pt x="15" y="201"/>
                </a:lnTo>
                <a:lnTo>
                  <a:pt x="15" y="201"/>
                </a:lnTo>
                <a:lnTo>
                  <a:pt x="16" y="199"/>
                </a:lnTo>
                <a:lnTo>
                  <a:pt x="18" y="195"/>
                </a:lnTo>
                <a:lnTo>
                  <a:pt x="18" y="195"/>
                </a:lnTo>
                <a:lnTo>
                  <a:pt x="22" y="191"/>
                </a:lnTo>
                <a:lnTo>
                  <a:pt x="27" y="186"/>
                </a:lnTo>
                <a:lnTo>
                  <a:pt x="27" y="186"/>
                </a:lnTo>
                <a:lnTo>
                  <a:pt x="35" y="177"/>
                </a:lnTo>
                <a:lnTo>
                  <a:pt x="43" y="168"/>
                </a:lnTo>
                <a:lnTo>
                  <a:pt x="43" y="168"/>
                </a:lnTo>
                <a:lnTo>
                  <a:pt x="43" y="167"/>
                </a:lnTo>
                <a:lnTo>
                  <a:pt x="43" y="167"/>
                </a:lnTo>
                <a:lnTo>
                  <a:pt x="55" y="168"/>
                </a:lnTo>
                <a:lnTo>
                  <a:pt x="66" y="170"/>
                </a:lnTo>
                <a:lnTo>
                  <a:pt x="66" y="170"/>
                </a:lnTo>
                <a:lnTo>
                  <a:pt x="67" y="170"/>
                </a:lnTo>
                <a:lnTo>
                  <a:pt x="67" y="170"/>
                </a:lnTo>
                <a:lnTo>
                  <a:pt x="57" y="180"/>
                </a:lnTo>
                <a:lnTo>
                  <a:pt x="47" y="190"/>
                </a:lnTo>
                <a:lnTo>
                  <a:pt x="47" y="190"/>
                </a:lnTo>
                <a:close/>
                <a:moveTo>
                  <a:pt x="16" y="187"/>
                </a:moveTo>
                <a:lnTo>
                  <a:pt x="16" y="187"/>
                </a:lnTo>
                <a:lnTo>
                  <a:pt x="22" y="180"/>
                </a:lnTo>
                <a:lnTo>
                  <a:pt x="22" y="180"/>
                </a:lnTo>
                <a:lnTo>
                  <a:pt x="31" y="167"/>
                </a:lnTo>
                <a:lnTo>
                  <a:pt x="31" y="167"/>
                </a:lnTo>
                <a:lnTo>
                  <a:pt x="41" y="166"/>
                </a:lnTo>
                <a:lnTo>
                  <a:pt x="41" y="166"/>
                </a:lnTo>
                <a:lnTo>
                  <a:pt x="34" y="170"/>
                </a:lnTo>
                <a:lnTo>
                  <a:pt x="27" y="175"/>
                </a:lnTo>
                <a:lnTo>
                  <a:pt x="16" y="187"/>
                </a:lnTo>
                <a:lnTo>
                  <a:pt x="16" y="187"/>
                </a:lnTo>
                <a:close/>
                <a:moveTo>
                  <a:pt x="12" y="182"/>
                </a:moveTo>
                <a:lnTo>
                  <a:pt x="12" y="182"/>
                </a:lnTo>
                <a:lnTo>
                  <a:pt x="23" y="171"/>
                </a:lnTo>
                <a:lnTo>
                  <a:pt x="23" y="171"/>
                </a:lnTo>
                <a:lnTo>
                  <a:pt x="27" y="167"/>
                </a:lnTo>
                <a:lnTo>
                  <a:pt x="27" y="167"/>
                </a:lnTo>
                <a:lnTo>
                  <a:pt x="29" y="167"/>
                </a:lnTo>
                <a:lnTo>
                  <a:pt x="29" y="167"/>
                </a:lnTo>
                <a:lnTo>
                  <a:pt x="23" y="174"/>
                </a:lnTo>
                <a:lnTo>
                  <a:pt x="23" y="174"/>
                </a:lnTo>
                <a:lnTo>
                  <a:pt x="11" y="190"/>
                </a:lnTo>
                <a:lnTo>
                  <a:pt x="11" y="190"/>
                </a:lnTo>
                <a:lnTo>
                  <a:pt x="10" y="186"/>
                </a:lnTo>
                <a:lnTo>
                  <a:pt x="10" y="186"/>
                </a:lnTo>
                <a:lnTo>
                  <a:pt x="10" y="175"/>
                </a:lnTo>
                <a:lnTo>
                  <a:pt x="10" y="175"/>
                </a:lnTo>
                <a:lnTo>
                  <a:pt x="16" y="171"/>
                </a:lnTo>
                <a:lnTo>
                  <a:pt x="23" y="168"/>
                </a:lnTo>
                <a:lnTo>
                  <a:pt x="23" y="168"/>
                </a:lnTo>
                <a:lnTo>
                  <a:pt x="11" y="180"/>
                </a:lnTo>
                <a:lnTo>
                  <a:pt x="11" y="180"/>
                </a:lnTo>
                <a:lnTo>
                  <a:pt x="10" y="181"/>
                </a:lnTo>
                <a:lnTo>
                  <a:pt x="11" y="182"/>
                </a:lnTo>
                <a:lnTo>
                  <a:pt x="12" y="182"/>
                </a:lnTo>
                <a:lnTo>
                  <a:pt x="12" y="182"/>
                </a:lnTo>
                <a:lnTo>
                  <a:pt x="12" y="182"/>
                </a:lnTo>
                <a:close/>
                <a:moveTo>
                  <a:pt x="33" y="250"/>
                </a:moveTo>
                <a:lnTo>
                  <a:pt x="33" y="250"/>
                </a:lnTo>
                <a:lnTo>
                  <a:pt x="45" y="242"/>
                </a:lnTo>
                <a:lnTo>
                  <a:pt x="55" y="233"/>
                </a:lnTo>
                <a:lnTo>
                  <a:pt x="76" y="214"/>
                </a:lnTo>
                <a:lnTo>
                  <a:pt x="87" y="205"/>
                </a:lnTo>
                <a:lnTo>
                  <a:pt x="98" y="196"/>
                </a:lnTo>
                <a:lnTo>
                  <a:pt x="109" y="187"/>
                </a:lnTo>
                <a:lnTo>
                  <a:pt x="121" y="180"/>
                </a:lnTo>
                <a:lnTo>
                  <a:pt x="121" y="180"/>
                </a:lnTo>
                <a:lnTo>
                  <a:pt x="128" y="175"/>
                </a:lnTo>
                <a:lnTo>
                  <a:pt x="131" y="173"/>
                </a:lnTo>
                <a:lnTo>
                  <a:pt x="132" y="173"/>
                </a:lnTo>
                <a:lnTo>
                  <a:pt x="131" y="174"/>
                </a:lnTo>
                <a:lnTo>
                  <a:pt x="131" y="174"/>
                </a:lnTo>
                <a:lnTo>
                  <a:pt x="119" y="185"/>
                </a:lnTo>
                <a:lnTo>
                  <a:pt x="119" y="185"/>
                </a:lnTo>
                <a:lnTo>
                  <a:pt x="92" y="208"/>
                </a:lnTo>
                <a:lnTo>
                  <a:pt x="92" y="208"/>
                </a:lnTo>
                <a:lnTo>
                  <a:pt x="66" y="233"/>
                </a:lnTo>
                <a:lnTo>
                  <a:pt x="54" y="246"/>
                </a:lnTo>
                <a:lnTo>
                  <a:pt x="42" y="259"/>
                </a:lnTo>
                <a:lnTo>
                  <a:pt x="42" y="259"/>
                </a:lnTo>
                <a:lnTo>
                  <a:pt x="41" y="259"/>
                </a:lnTo>
                <a:lnTo>
                  <a:pt x="41" y="259"/>
                </a:lnTo>
                <a:lnTo>
                  <a:pt x="33" y="250"/>
                </a:lnTo>
                <a:lnTo>
                  <a:pt x="33" y="250"/>
                </a:lnTo>
                <a:close/>
                <a:moveTo>
                  <a:pt x="88" y="281"/>
                </a:moveTo>
                <a:lnTo>
                  <a:pt x="88" y="281"/>
                </a:lnTo>
                <a:lnTo>
                  <a:pt x="93" y="279"/>
                </a:lnTo>
                <a:lnTo>
                  <a:pt x="93" y="279"/>
                </a:lnTo>
                <a:lnTo>
                  <a:pt x="95" y="279"/>
                </a:lnTo>
                <a:lnTo>
                  <a:pt x="97" y="276"/>
                </a:lnTo>
                <a:lnTo>
                  <a:pt x="97" y="276"/>
                </a:lnTo>
                <a:lnTo>
                  <a:pt x="105" y="270"/>
                </a:lnTo>
                <a:lnTo>
                  <a:pt x="105" y="270"/>
                </a:lnTo>
                <a:lnTo>
                  <a:pt x="119" y="259"/>
                </a:lnTo>
                <a:lnTo>
                  <a:pt x="132" y="247"/>
                </a:lnTo>
                <a:lnTo>
                  <a:pt x="159" y="224"/>
                </a:lnTo>
                <a:lnTo>
                  <a:pt x="159" y="224"/>
                </a:lnTo>
                <a:lnTo>
                  <a:pt x="174" y="213"/>
                </a:lnTo>
                <a:lnTo>
                  <a:pt x="187" y="202"/>
                </a:lnTo>
                <a:lnTo>
                  <a:pt x="187" y="202"/>
                </a:lnTo>
                <a:lnTo>
                  <a:pt x="200" y="190"/>
                </a:lnTo>
                <a:lnTo>
                  <a:pt x="200" y="190"/>
                </a:lnTo>
                <a:lnTo>
                  <a:pt x="208" y="185"/>
                </a:lnTo>
                <a:lnTo>
                  <a:pt x="208" y="185"/>
                </a:lnTo>
                <a:lnTo>
                  <a:pt x="213" y="184"/>
                </a:lnTo>
                <a:lnTo>
                  <a:pt x="213" y="184"/>
                </a:lnTo>
                <a:lnTo>
                  <a:pt x="201" y="197"/>
                </a:lnTo>
                <a:lnTo>
                  <a:pt x="188" y="210"/>
                </a:lnTo>
                <a:lnTo>
                  <a:pt x="174" y="221"/>
                </a:lnTo>
                <a:lnTo>
                  <a:pt x="159" y="233"/>
                </a:lnTo>
                <a:lnTo>
                  <a:pt x="131" y="256"/>
                </a:lnTo>
                <a:lnTo>
                  <a:pt x="117" y="269"/>
                </a:lnTo>
                <a:lnTo>
                  <a:pt x="105" y="281"/>
                </a:lnTo>
                <a:lnTo>
                  <a:pt x="105" y="281"/>
                </a:lnTo>
                <a:lnTo>
                  <a:pt x="105" y="283"/>
                </a:lnTo>
                <a:lnTo>
                  <a:pt x="105" y="283"/>
                </a:lnTo>
                <a:lnTo>
                  <a:pt x="106" y="283"/>
                </a:lnTo>
                <a:lnTo>
                  <a:pt x="106" y="283"/>
                </a:lnTo>
                <a:lnTo>
                  <a:pt x="133" y="263"/>
                </a:lnTo>
                <a:lnTo>
                  <a:pt x="160" y="241"/>
                </a:lnTo>
                <a:lnTo>
                  <a:pt x="188" y="219"/>
                </a:lnTo>
                <a:lnTo>
                  <a:pt x="214" y="197"/>
                </a:lnTo>
                <a:lnTo>
                  <a:pt x="214" y="197"/>
                </a:lnTo>
                <a:lnTo>
                  <a:pt x="205" y="205"/>
                </a:lnTo>
                <a:lnTo>
                  <a:pt x="205" y="205"/>
                </a:lnTo>
                <a:lnTo>
                  <a:pt x="176" y="232"/>
                </a:lnTo>
                <a:lnTo>
                  <a:pt x="176" y="232"/>
                </a:lnTo>
                <a:lnTo>
                  <a:pt x="148" y="257"/>
                </a:lnTo>
                <a:lnTo>
                  <a:pt x="121" y="283"/>
                </a:lnTo>
                <a:lnTo>
                  <a:pt x="121" y="283"/>
                </a:lnTo>
                <a:lnTo>
                  <a:pt x="120" y="284"/>
                </a:lnTo>
                <a:lnTo>
                  <a:pt x="121" y="284"/>
                </a:lnTo>
                <a:lnTo>
                  <a:pt x="121" y="285"/>
                </a:lnTo>
                <a:lnTo>
                  <a:pt x="122" y="285"/>
                </a:lnTo>
                <a:lnTo>
                  <a:pt x="122" y="285"/>
                </a:lnTo>
                <a:lnTo>
                  <a:pt x="148" y="266"/>
                </a:lnTo>
                <a:lnTo>
                  <a:pt x="173" y="244"/>
                </a:lnTo>
                <a:lnTo>
                  <a:pt x="222" y="202"/>
                </a:lnTo>
                <a:lnTo>
                  <a:pt x="222" y="202"/>
                </a:lnTo>
                <a:lnTo>
                  <a:pt x="221" y="203"/>
                </a:lnTo>
                <a:lnTo>
                  <a:pt x="221" y="203"/>
                </a:lnTo>
                <a:lnTo>
                  <a:pt x="194" y="230"/>
                </a:lnTo>
                <a:lnTo>
                  <a:pt x="194" y="230"/>
                </a:lnTo>
                <a:lnTo>
                  <a:pt x="142" y="280"/>
                </a:lnTo>
                <a:lnTo>
                  <a:pt x="142" y="280"/>
                </a:lnTo>
                <a:lnTo>
                  <a:pt x="142" y="281"/>
                </a:lnTo>
                <a:lnTo>
                  <a:pt x="142" y="281"/>
                </a:lnTo>
                <a:lnTo>
                  <a:pt x="143" y="282"/>
                </a:lnTo>
                <a:lnTo>
                  <a:pt x="144" y="282"/>
                </a:lnTo>
                <a:lnTo>
                  <a:pt x="144" y="282"/>
                </a:lnTo>
                <a:lnTo>
                  <a:pt x="155" y="274"/>
                </a:lnTo>
                <a:lnTo>
                  <a:pt x="165" y="266"/>
                </a:lnTo>
                <a:lnTo>
                  <a:pt x="186" y="247"/>
                </a:lnTo>
                <a:lnTo>
                  <a:pt x="205" y="229"/>
                </a:lnTo>
                <a:lnTo>
                  <a:pt x="225" y="212"/>
                </a:lnTo>
                <a:lnTo>
                  <a:pt x="225" y="212"/>
                </a:lnTo>
                <a:lnTo>
                  <a:pt x="233" y="206"/>
                </a:lnTo>
                <a:lnTo>
                  <a:pt x="233" y="206"/>
                </a:lnTo>
                <a:lnTo>
                  <a:pt x="229" y="210"/>
                </a:lnTo>
                <a:lnTo>
                  <a:pt x="225" y="216"/>
                </a:lnTo>
                <a:lnTo>
                  <a:pt x="225" y="216"/>
                </a:lnTo>
                <a:lnTo>
                  <a:pt x="216" y="223"/>
                </a:lnTo>
                <a:lnTo>
                  <a:pt x="207" y="231"/>
                </a:lnTo>
                <a:lnTo>
                  <a:pt x="207" y="231"/>
                </a:lnTo>
                <a:lnTo>
                  <a:pt x="196" y="240"/>
                </a:lnTo>
                <a:lnTo>
                  <a:pt x="185" y="250"/>
                </a:lnTo>
                <a:lnTo>
                  <a:pt x="164" y="273"/>
                </a:lnTo>
                <a:lnTo>
                  <a:pt x="164" y="273"/>
                </a:lnTo>
                <a:lnTo>
                  <a:pt x="164" y="273"/>
                </a:lnTo>
                <a:lnTo>
                  <a:pt x="164" y="274"/>
                </a:lnTo>
                <a:lnTo>
                  <a:pt x="165" y="274"/>
                </a:lnTo>
                <a:lnTo>
                  <a:pt x="165" y="274"/>
                </a:lnTo>
                <a:lnTo>
                  <a:pt x="174" y="270"/>
                </a:lnTo>
                <a:lnTo>
                  <a:pt x="182" y="266"/>
                </a:lnTo>
                <a:lnTo>
                  <a:pt x="195" y="254"/>
                </a:lnTo>
                <a:lnTo>
                  <a:pt x="221" y="231"/>
                </a:lnTo>
                <a:lnTo>
                  <a:pt x="221" y="231"/>
                </a:lnTo>
                <a:lnTo>
                  <a:pt x="230" y="223"/>
                </a:lnTo>
                <a:lnTo>
                  <a:pt x="230" y="223"/>
                </a:lnTo>
                <a:lnTo>
                  <a:pt x="229" y="226"/>
                </a:lnTo>
                <a:lnTo>
                  <a:pt x="229" y="226"/>
                </a:lnTo>
                <a:lnTo>
                  <a:pt x="215" y="238"/>
                </a:lnTo>
                <a:lnTo>
                  <a:pt x="215" y="238"/>
                </a:lnTo>
                <a:lnTo>
                  <a:pt x="207" y="246"/>
                </a:lnTo>
                <a:lnTo>
                  <a:pt x="200" y="253"/>
                </a:lnTo>
                <a:lnTo>
                  <a:pt x="193" y="262"/>
                </a:lnTo>
                <a:lnTo>
                  <a:pt x="185" y="270"/>
                </a:lnTo>
                <a:lnTo>
                  <a:pt x="185" y="270"/>
                </a:lnTo>
                <a:lnTo>
                  <a:pt x="185" y="270"/>
                </a:lnTo>
                <a:lnTo>
                  <a:pt x="185" y="270"/>
                </a:lnTo>
                <a:lnTo>
                  <a:pt x="172" y="276"/>
                </a:lnTo>
                <a:lnTo>
                  <a:pt x="158" y="280"/>
                </a:lnTo>
                <a:lnTo>
                  <a:pt x="144" y="283"/>
                </a:lnTo>
                <a:lnTo>
                  <a:pt x="129" y="285"/>
                </a:lnTo>
                <a:lnTo>
                  <a:pt x="129" y="285"/>
                </a:lnTo>
                <a:lnTo>
                  <a:pt x="119" y="285"/>
                </a:lnTo>
                <a:lnTo>
                  <a:pt x="109" y="284"/>
                </a:lnTo>
                <a:lnTo>
                  <a:pt x="99" y="283"/>
                </a:lnTo>
                <a:lnTo>
                  <a:pt x="88" y="281"/>
                </a:lnTo>
                <a:lnTo>
                  <a:pt x="88" y="281"/>
                </a:lnTo>
                <a:close/>
                <a:moveTo>
                  <a:pt x="193" y="266"/>
                </a:moveTo>
                <a:lnTo>
                  <a:pt x="193" y="266"/>
                </a:lnTo>
                <a:lnTo>
                  <a:pt x="203" y="254"/>
                </a:lnTo>
                <a:lnTo>
                  <a:pt x="213" y="243"/>
                </a:lnTo>
                <a:lnTo>
                  <a:pt x="213" y="243"/>
                </a:lnTo>
                <a:lnTo>
                  <a:pt x="219" y="236"/>
                </a:lnTo>
                <a:lnTo>
                  <a:pt x="226" y="231"/>
                </a:lnTo>
                <a:lnTo>
                  <a:pt x="226" y="231"/>
                </a:lnTo>
                <a:lnTo>
                  <a:pt x="219" y="241"/>
                </a:lnTo>
                <a:lnTo>
                  <a:pt x="212" y="250"/>
                </a:lnTo>
                <a:lnTo>
                  <a:pt x="203" y="258"/>
                </a:lnTo>
                <a:lnTo>
                  <a:pt x="193" y="266"/>
                </a:lnTo>
                <a:lnTo>
                  <a:pt x="193" y="266"/>
                </a:lnTo>
                <a:close/>
                <a:moveTo>
                  <a:pt x="231" y="220"/>
                </a:moveTo>
                <a:lnTo>
                  <a:pt x="231" y="220"/>
                </a:lnTo>
                <a:lnTo>
                  <a:pt x="217" y="232"/>
                </a:lnTo>
                <a:lnTo>
                  <a:pt x="203" y="244"/>
                </a:lnTo>
                <a:lnTo>
                  <a:pt x="203" y="244"/>
                </a:lnTo>
                <a:lnTo>
                  <a:pt x="194" y="253"/>
                </a:lnTo>
                <a:lnTo>
                  <a:pt x="184" y="262"/>
                </a:lnTo>
                <a:lnTo>
                  <a:pt x="184" y="262"/>
                </a:lnTo>
                <a:lnTo>
                  <a:pt x="174" y="269"/>
                </a:lnTo>
                <a:lnTo>
                  <a:pt x="171" y="271"/>
                </a:lnTo>
                <a:lnTo>
                  <a:pt x="174" y="267"/>
                </a:lnTo>
                <a:lnTo>
                  <a:pt x="174" y="267"/>
                </a:lnTo>
                <a:lnTo>
                  <a:pt x="192" y="247"/>
                </a:lnTo>
                <a:lnTo>
                  <a:pt x="201" y="238"/>
                </a:lnTo>
                <a:lnTo>
                  <a:pt x="211" y="230"/>
                </a:lnTo>
                <a:lnTo>
                  <a:pt x="211" y="230"/>
                </a:lnTo>
                <a:lnTo>
                  <a:pt x="219" y="224"/>
                </a:lnTo>
                <a:lnTo>
                  <a:pt x="226" y="217"/>
                </a:lnTo>
                <a:lnTo>
                  <a:pt x="232" y="210"/>
                </a:lnTo>
                <a:lnTo>
                  <a:pt x="235" y="206"/>
                </a:lnTo>
                <a:lnTo>
                  <a:pt x="237" y="202"/>
                </a:lnTo>
                <a:lnTo>
                  <a:pt x="237" y="202"/>
                </a:lnTo>
                <a:lnTo>
                  <a:pt x="236" y="200"/>
                </a:lnTo>
                <a:lnTo>
                  <a:pt x="235" y="201"/>
                </a:lnTo>
                <a:lnTo>
                  <a:pt x="235" y="201"/>
                </a:lnTo>
                <a:lnTo>
                  <a:pt x="225" y="210"/>
                </a:lnTo>
                <a:lnTo>
                  <a:pt x="214" y="218"/>
                </a:lnTo>
                <a:lnTo>
                  <a:pt x="204" y="227"/>
                </a:lnTo>
                <a:lnTo>
                  <a:pt x="193" y="236"/>
                </a:lnTo>
                <a:lnTo>
                  <a:pt x="193" y="236"/>
                </a:lnTo>
                <a:lnTo>
                  <a:pt x="171" y="257"/>
                </a:lnTo>
                <a:lnTo>
                  <a:pt x="171" y="257"/>
                </a:lnTo>
                <a:lnTo>
                  <a:pt x="148" y="278"/>
                </a:lnTo>
                <a:lnTo>
                  <a:pt x="148" y="278"/>
                </a:lnTo>
                <a:lnTo>
                  <a:pt x="191" y="236"/>
                </a:lnTo>
                <a:lnTo>
                  <a:pt x="232" y="195"/>
                </a:lnTo>
                <a:lnTo>
                  <a:pt x="232" y="195"/>
                </a:lnTo>
                <a:lnTo>
                  <a:pt x="234" y="193"/>
                </a:lnTo>
                <a:lnTo>
                  <a:pt x="234" y="193"/>
                </a:lnTo>
                <a:lnTo>
                  <a:pt x="238" y="189"/>
                </a:lnTo>
                <a:lnTo>
                  <a:pt x="238" y="189"/>
                </a:lnTo>
                <a:lnTo>
                  <a:pt x="238" y="188"/>
                </a:lnTo>
                <a:lnTo>
                  <a:pt x="238" y="188"/>
                </a:lnTo>
                <a:lnTo>
                  <a:pt x="237" y="187"/>
                </a:lnTo>
                <a:lnTo>
                  <a:pt x="236" y="188"/>
                </a:lnTo>
                <a:lnTo>
                  <a:pt x="236" y="188"/>
                </a:lnTo>
                <a:lnTo>
                  <a:pt x="208" y="212"/>
                </a:lnTo>
                <a:lnTo>
                  <a:pt x="179" y="236"/>
                </a:lnTo>
                <a:lnTo>
                  <a:pt x="179" y="236"/>
                </a:lnTo>
                <a:lnTo>
                  <a:pt x="150" y="261"/>
                </a:lnTo>
                <a:lnTo>
                  <a:pt x="150" y="261"/>
                </a:lnTo>
                <a:lnTo>
                  <a:pt x="134" y="273"/>
                </a:lnTo>
                <a:lnTo>
                  <a:pt x="134" y="273"/>
                </a:lnTo>
                <a:lnTo>
                  <a:pt x="181" y="230"/>
                </a:lnTo>
                <a:lnTo>
                  <a:pt x="181" y="230"/>
                </a:lnTo>
                <a:lnTo>
                  <a:pt x="206" y="207"/>
                </a:lnTo>
                <a:lnTo>
                  <a:pt x="219" y="195"/>
                </a:lnTo>
                <a:lnTo>
                  <a:pt x="231" y="182"/>
                </a:lnTo>
                <a:lnTo>
                  <a:pt x="231" y="182"/>
                </a:lnTo>
                <a:lnTo>
                  <a:pt x="231" y="181"/>
                </a:lnTo>
                <a:lnTo>
                  <a:pt x="231" y="180"/>
                </a:lnTo>
                <a:lnTo>
                  <a:pt x="230" y="180"/>
                </a:lnTo>
                <a:lnTo>
                  <a:pt x="229" y="180"/>
                </a:lnTo>
                <a:lnTo>
                  <a:pt x="229" y="180"/>
                </a:lnTo>
                <a:lnTo>
                  <a:pt x="200" y="206"/>
                </a:lnTo>
                <a:lnTo>
                  <a:pt x="171" y="230"/>
                </a:lnTo>
                <a:lnTo>
                  <a:pt x="171" y="230"/>
                </a:lnTo>
                <a:lnTo>
                  <a:pt x="136" y="257"/>
                </a:lnTo>
                <a:lnTo>
                  <a:pt x="136" y="257"/>
                </a:lnTo>
                <a:lnTo>
                  <a:pt x="118" y="272"/>
                </a:lnTo>
                <a:lnTo>
                  <a:pt x="118" y="272"/>
                </a:lnTo>
                <a:lnTo>
                  <a:pt x="111" y="278"/>
                </a:lnTo>
                <a:lnTo>
                  <a:pt x="111" y="278"/>
                </a:lnTo>
                <a:lnTo>
                  <a:pt x="113" y="276"/>
                </a:lnTo>
                <a:lnTo>
                  <a:pt x="113" y="276"/>
                </a:lnTo>
                <a:lnTo>
                  <a:pt x="127" y="263"/>
                </a:lnTo>
                <a:lnTo>
                  <a:pt x="141" y="251"/>
                </a:lnTo>
                <a:lnTo>
                  <a:pt x="155" y="239"/>
                </a:lnTo>
                <a:lnTo>
                  <a:pt x="169" y="227"/>
                </a:lnTo>
                <a:lnTo>
                  <a:pt x="169" y="227"/>
                </a:lnTo>
                <a:lnTo>
                  <a:pt x="194" y="205"/>
                </a:lnTo>
                <a:lnTo>
                  <a:pt x="206" y="194"/>
                </a:lnTo>
                <a:lnTo>
                  <a:pt x="217" y="182"/>
                </a:lnTo>
                <a:lnTo>
                  <a:pt x="217" y="182"/>
                </a:lnTo>
                <a:lnTo>
                  <a:pt x="222" y="180"/>
                </a:lnTo>
                <a:lnTo>
                  <a:pt x="228" y="177"/>
                </a:lnTo>
                <a:lnTo>
                  <a:pt x="233" y="176"/>
                </a:lnTo>
                <a:lnTo>
                  <a:pt x="239" y="177"/>
                </a:lnTo>
                <a:lnTo>
                  <a:pt x="239" y="177"/>
                </a:lnTo>
                <a:lnTo>
                  <a:pt x="239" y="177"/>
                </a:lnTo>
                <a:lnTo>
                  <a:pt x="239" y="177"/>
                </a:lnTo>
                <a:lnTo>
                  <a:pt x="239" y="188"/>
                </a:lnTo>
                <a:lnTo>
                  <a:pt x="239" y="188"/>
                </a:lnTo>
                <a:lnTo>
                  <a:pt x="238" y="196"/>
                </a:lnTo>
                <a:lnTo>
                  <a:pt x="236" y="205"/>
                </a:lnTo>
                <a:lnTo>
                  <a:pt x="234" y="213"/>
                </a:lnTo>
                <a:lnTo>
                  <a:pt x="231" y="220"/>
                </a:lnTo>
                <a:lnTo>
                  <a:pt x="231" y="220"/>
                </a:lnTo>
                <a:close/>
                <a:moveTo>
                  <a:pt x="103" y="81"/>
                </a:moveTo>
                <a:lnTo>
                  <a:pt x="103" y="81"/>
                </a:lnTo>
                <a:lnTo>
                  <a:pt x="105" y="81"/>
                </a:lnTo>
                <a:lnTo>
                  <a:pt x="105" y="81"/>
                </a:lnTo>
                <a:lnTo>
                  <a:pt x="108" y="81"/>
                </a:lnTo>
                <a:lnTo>
                  <a:pt x="109" y="80"/>
                </a:lnTo>
                <a:lnTo>
                  <a:pt x="110" y="78"/>
                </a:lnTo>
                <a:lnTo>
                  <a:pt x="110" y="78"/>
                </a:lnTo>
                <a:lnTo>
                  <a:pt x="111" y="70"/>
                </a:lnTo>
                <a:lnTo>
                  <a:pt x="112" y="61"/>
                </a:lnTo>
                <a:lnTo>
                  <a:pt x="111" y="44"/>
                </a:lnTo>
                <a:lnTo>
                  <a:pt x="110" y="27"/>
                </a:lnTo>
                <a:lnTo>
                  <a:pt x="110" y="9"/>
                </a:lnTo>
                <a:lnTo>
                  <a:pt x="110" y="9"/>
                </a:lnTo>
                <a:lnTo>
                  <a:pt x="119" y="10"/>
                </a:lnTo>
                <a:lnTo>
                  <a:pt x="128" y="10"/>
                </a:lnTo>
                <a:lnTo>
                  <a:pt x="146" y="9"/>
                </a:lnTo>
                <a:lnTo>
                  <a:pt x="146" y="9"/>
                </a:lnTo>
                <a:lnTo>
                  <a:pt x="148" y="18"/>
                </a:lnTo>
                <a:lnTo>
                  <a:pt x="148" y="27"/>
                </a:lnTo>
                <a:lnTo>
                  <a:pt x="149" y="43"/>
                </a:lnTo>
                <a:lnTo>
                  <a:pt x="148" y="77"/>
                </a:lnTo>
                <a:lnTo>
                  <a:pt x="148" y="77"/>
                </a:lnTo>
                <a:lnTo>
                  <a:pt x="148" y="80"/>
                </a:lnTo>
                <a:lnTo>
                  <a:pt x="148" y="80"/>
                </a:lnTo>
                <a:lnTo>
                  <a:pt x="150" y="81"/>
                </a:lnTo>
                <a:lnTo>
                  <a:pt x="152" y="81"/>
                </a:lnTo>
                <a:lnTo>
                  <a:pt x="152" y="81"/>
                </a:lnTo>
                <a:lnTo>
                  <a:pt x="161" y="82"/>
                </a:lnTo>
                <a:lnTo>
                  <a:pt x="171" y="83"/>
                </a:lnTo>
                <a:lnTo>
                  <a:pt x="179" y="85"/>
                </a:lnTo>
                <a:lnTo>
                  <a:pt x="187" y="87"/>
                </a:lnTo>
                <a:lnTo>
                  <a:pt x="195" y="91"/>
                </a:lnTo>
                <a:lnTo>
                  <a:pt x="201" y="95"/>
                </a:lnTo>
                <a:lnTo>
                  <a:pt x="208" y="102"/>
                </a:lnTo>
                <a:lnTo>
                  <a:pt x="213" y="107"/>
                </a:lnTo>
                <a:lnTo>
                  <a:pt x="219" y="113"/>
                </a:lnTo>
                <a:lnTo>
                  <a:pt x="223" y="120"/>
                </a:lnTo>
                <a:lnTo>
                  <a:pt x="227" y="127"/>
                </a:lnTo>
                <a:lnTo>
                  <a:pt x="231" y="135"/>
                </a:lnTo>
                <a:lnTo>
                  <a:pt x="234" y="143"/>
                </a:lnTo>
                <a:lnTo>
                  <a:pt x="236" y="151"/>
                </a:lnTo>
                <a:lnTo>
                  <a:pt x="238" y="160"/>
                </a:lnTo>
                <a:lnTo>
                  <a:pt x="239" y="168"/>
                </a:lnTo>
                <a:lnTo>
                  <a:pt x="239" y="168"/>
                </a:lnTo>
                <a:lnTo>
                  <a:pt x="234" y="168"/>
                </a:lnTo>
                <a:lnTo>
                  <a:pt x="230" y="168"/>
                </a:lnTo>
                <a:lnTo>
                  <a:pt x="225" y="169"/>
                </a:lnTo>
                <a:lnTo>
                  <a:pt x="220" y="171"/>
                </a:lnTo>
                <a:lnTo>
                  <a:pt x="220" y="171"/>
                </a:lnTo>
                <a:lnTo>
                  <a:pt x="210" y="175"/>
                </a:lnTo>
                <a:lnTo>
                  <a:pt x="205" y="175"/>
                </a:lnTo>
                <a:lnTo>
                  <a:pt x="201" y="175"/>
                </a:lnTo>
                <a:lnTo>
                  <a:pt x="197" y="174"/>
                </a:lnTo>
                <a:lnTo>
                  <a:pt x="192" y="173"/>
                </a:lnTo>
                <a:lnTo>
                  <a:pt x="182" y="168"/>
                </a:lnTo>
                <a:lnTo>
                  <a:pt x="182" y="168"/>
                </a:lnTo>
                <a:lnTo>
                  <a:pt x="175" y="164"/>
                </a:lnTo>
                <a:lnTo>
                  <a:pt x="166" y="161"/>
                </a:lnTo>
                <a:lnTo>
                  <a:pt x="158" y="160"/>
                </a:lnTo>
                <a:lnTo>
                  <a:pt x="150" y="159"/>
                </a:lnTo>
                <a:lnTo>
                  <a:pt x="142" y="160"/>
                </a:lnTo>
                <a:lnTo>
                  <a:pt x="134" y="161"/>
                </a:lnTo>
                <a:lnTo>
                  <a:pt x="118" y="166"/>
                </a:lnTo>
                <a:lnTo>
                  <a:pt x="118" y="166"/>
                </a:lnTo>
                <a:lnTo>
                  <a:pt x="107" y="169"/>
                </a:lnTo>
                <a:lnTo>
                  <a:pt x="97" y="169"/>
                </a:lnTo>
                <a:lnTo>
                  <a:pt x="87" y="168"/>
                </a:lnTo>
                <a:lnTo>
                  <a:pt x="76" y="164"/>
                </a:lnTo>
                <a:lnTo>
                  <a:pt x="76" y="164"/>
                </a:lnTo>
                <a:lnTo>
                  <a:pt x="70" y="162"/>
                </a:lnTo>
                <a:lnTo>
                  <a:pt x="63" y="161"/>
                </a:lnTo>
                <a:lnTo>
                  <a:pt x="50" y="159"/>
                </a:lnTo>
                <a:lnTo>
                  <a:pt x="50" y="159"/>
                </a:lnTo>
                <a:lnTo>
                  <a:pt x="40" y="158"/>
                </a:lnTo>
                <a:lnTo>
                  <a:pt x="30" y="158"/>
                </a:lnTo>
                <a:lnTo>
                  <a:pt x="21" y="160"/>
                </a:lnTo>
                <a:lnTo>
                  <a:pt x="12" y="163"/>
                </a:lnTo>
                <a:lnTo>
                  <a:pt x="12" y="163"/>
                </a:lnTo>
                <a:lnTo>
                  <a:pt x="14" y="155"/>
                </a:lnTo>
                <a:lnTo>
                  <a:pt x="16" y="147"/>
                </a:lnTo>
                <a:lnTo>
                  <a:pt x="19" y="140"/>
                </a:lnTo>
                <a:lnTo>
                  <a:pt x="23" y="132"/>
                </a:lnTo>
                <a:lnTo>
                  <a:pt x="27" y="125"/>
                </a:lnTo>
                <a:lnTo>
                  <a:pt x="32" y="118"/>
                </a:lnTo>
                <a:lnTo>
                  <a:pt x="38" y="112"/>
                </a:lnTo>
                <a:lnTo>
                  <a:pt x="44" y="106"/>
                </a:lnTo>
                <a:lnTo>
                  <a:pt x="50" y="100"/>
                </a:lnTo>
                <a:lnTo>
                  <a:pt x="56" y="94"/>
                </a:lnTo>
                <a:lnTo>
                  <a:pt x="63" y="90"/>
                </a:lnTo>
                <a:lnTo>
                  <a:pt x="71" y="87"/>
                </a:lnTo>
                <a:lnTo>
                  <a:pt x="78" y="84"/>
                </a:lnTo>
                <a:lnTo>
                  <a:pt x="86" y="82"/>
                </a:lnTo>
                <a:lnTo>
                  <a:pt x="95" y="81"/>
                </a:lnTo>
                <a:lnTo>
                  <a:pt x="103" y="81"/>
                </a:lnTo>
                <a:lnTo>
                  <a:pt x="103" y="81"/>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17" name="PA_库_文本框 116"/>
          <p:cNvSpPr txBox="1"/>
          <p:nvPr>
            <p:custDataLst>
              <p:tags r:id="rId4"/>
            </p:custDataLst>
          </p:nvPr>
        </p:nvSpPr>
        <p:spPr>
          <a:xfrm>
            <a:off x="1168180" y="4387155"/>
            <a:ext cx="1255594" cy="457200"/>
          </a:xfrm>
          <a:prstGeom prst="rect">
            <a:avLst/>
          </a:prstGeom>
          <a:noFill/>
        </p:spPr>
        <p:txBody>
          <a:bodyPr rtlCol="0" wrap="square">
            <a:spAutoFit/>
          </a:bodyPr>
          <a:lstStyle/>
          <a:p>
            <a:r>
              <a:rPr altLang="zh-CN" lang="en-US" smtClean="0" sz="2400">
                <a:solidFill>
                  <a:schemeClr val="bg1"/>
                </a:solidFill>
                <a:latin charset="-122" panose="040b0509000000000000" pitchFamily="81" typeface="华康娃娃体W5"/>
                <a:ea charset="-122" panose="040b0509000000000000" pitchFamily="81" typeface="华康娃娃体W5"/>
              </a:rPr>
              <a:t>Step 1</a:t>
            </a:r>
          </a:p>
        </p:txBody>
      </p:sp>
      <p:sp>
        <p:nvSpPr>
          <p:cNvPr id="118" name="PA_库_文本框 49"/>
          <p:cNvSpPr txBox="1">
            <a:spLocks noChangeArrowheads="1"/>
          </p:cNvSpPr>
          <p:nvPr>
            <p:custDataLst>
              <p:tags r:id="rId5"/>
            </p:custDataLst>
          </p:nvPr>
        </p:nvSpPr>
        <p:spPr bwMode="auto">
          <a:xfrm>
            <a:off x="1127236" y="4826330"/>
            <a:ext cx="2741858" cy="762152"/>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lnSpc>
                <a:spcPct val="90000"/>
              </a:lnSpc>
              <a:spcBef>
                <a:spcPts val="1000"/>
              </a:spcBef>
              <a:buFont charset="0" panose="020b0604020202020204" pitchFamily="34" typeface="Arial"/>
              <a:buChar char="•"/>
              <a:defRPr sz="2800">
                <a:solidFill>
                  <a:schemeClr val="tx1"/>
                </a:solidFill>
                <a:latin charset="0" panose="020f0502020204030204" pitchFamily="34" typeface="Calibri"/>
                <a:ea charset="-122" panose="02010600030101010101" pitchFamily="2" typeface="宋体"/>
              </a:defRPr>
            </a:lvl1pPr>
            <a:lvl2pPr indent="-285750" marL="742950">
              <a:lnSpc>
                <a:spcPct val="90000"/>
              </a:lnSpc>
              <a:spcBef>
                <a:spcPts val="500"/>
              </a:spcBef>
              <a:buFont charset="0" panose="020b0604020202020204" pitchFamily="34" typeface="Arial"/>
              <a:buChar char="•"/>
              <a:defRPr sz="2400">
                <a:solidFill>
                  <a:schemeClr val="tx1"/>
                </a:solidFill>
                <a:latin charset="0" panose="020f0502020204030204" pitchFamily="34" typeface="Calibri"/>
                <a:ea charset="-122" panose="02010600030101010101" pitchFamily="2" typeface="宋体"/>
              </a:defRPr>
            </a:lvl2pPr>
            <a:lvl3pPr indent="-228600" marL="1143000">
              <a:lnSpc>
                <a:spcPct val="90000"/>
              </a:lnSpc>
              <a:spcBef>
                <a:spcPts val="500"/>
              </a:spcBef>
              <a:buFont charset="0" panose="020b0604020202020204" pitchFamily="34" typeface="Arial"/>
              <a:buChar char="•"/>
              <a:defRPr sz="2000">
                <a:solidFill>
                  <a:schemeClr val="tx1"/>
                </a:solidFill>
                <a:latin charset="0" panose="020f0502020204030204" pitchFamily="34" typeface="Calibri"/>
                <a:ea charset="-122" panose="02010600030101010101" pitchFamily="2" typeface="宋体"/>
              </a:defRPr>
            </a:lvl3pPr>
            <a:lvl4pPr indent="-228600" marL="16002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4pPr>
            <a:lvl5pPr indent="-228600" marL="20574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5pPr>
            <a:lvl6pPr fontAlgn="base" indent="-228600" marL="25146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6pPr>
            <a:lvl7pPr fontAlgn="base" indent="-228600" marL="29718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7pPr>
            <a:lvl8pPr fontAlgn="base" indent="-228600" marL="34290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8pPr>
            <a:lvl9pPr fontAlgn="base" indent="-228600" marL="38862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9pPr>
          </a:lstStyle>
          <a:p>
            <a:pPr>
              <a:lnSpc>
                <a:spcPct val="100000"/>
              </a:lnSpc>
              <a:spcBef>
                <a:spcPct val="0"/>
              </a:spcBef>
              <a:buNone/>
            </a:pPr>
            <a:r>
              <a:rPr altLang="zh-CN" lang="en-US" sz="1467">
                <a:solidFill>
                  <a:schemeClr val="bg1"/>
                </a:solidFill>
                <a:latin charset="-122" panose="040b0509000000000000" pitchFamily="81" typeface="华康娃娃体W5"/>
                <a:ea charset="-122" panose="040b0509000000000000" pitchFamily="81" typeface="华康娃娃体W5"/>
              </a:rPr>
              <a:t>A designer can use default text to simulate what text would look like. </a:t>
            </a:r>
          </a:p>
        </p:txBody>
      </p:sp>
      <p:sp>
        <p:nvSpPr>
          <p:cNvPr id="119" name="PA_库_文本框 118"/>
          <p:cNvSpPr txBox="1"/>
          <p:nvPr>
            <p:custDataLst>
              <p:tags r:id="rId6"/>
            </p:custDataLst>
          </p:nvPr>
        </p:nvSpPr>
        <p:spPr>
          <a:xfrm>
            <a:off x="5742797" y="4362233"/>
            <a:ext cx="1255594" cy="457200"/>
          </a:xfrm>
          <a:prstGeom prst="rect">
            <a:avLst/>
          </a:prstGeom>
          <a:noFill/>
        </p:spPr>
        <p:txBody>
          <a:bodyPr rtlCol="0" wrap="square">
            <a:spAutoFit/>
          </a:bodyPr>
          <a:lstStyle/>
          <a:p>
            <a:r>
              <a:rPr altLang="zh-CN" lang="en-US" smtClean="0" sz="2400">
                <a:solidFill>
                  <a:schemeClr val="bg1"/>
                </a:solidFill>
                <a:latin charset="-122" panose="040b0509000000000000" pitchFamily="81" typeface="华康娃娃体W5"/>
                <a:ea charset="-122" panose="040b0509000000000000" pitchFamily="81" typeface="华康娃娃体W5"/>
              </a:rPr>
              <a:t>Step 1</a:t>
            </a:r>
          </a:p>
        </p:txBody>
      </p:sp>
      <p:sp>
        <p:nvSpPr>
          <p:cNvPr id="120" name="PA_库_文本框 49"/>
          <p:cNvSpPr txBox="1">
            <a:spLocks noChangeArrowheads="1"/>
          </p:cNvSpPr>
          <p:nvPr>
            <p:custDataLst>
              <p:tags r:id="rId7"/>
            </p:custDataLst>
          </p:nvPr>
        </p:nvSpPr>
        <p:spPr bwMode="auto">
          <a:xfrm>
            <a:off x="5701853" y="4801408"/>
            <a:ext cx="2741858" cy="762152"/>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bIns="45720" lIns="91440" rIns="91440" tIns="45720" wrap="square">
            <a:spAutoFit/>
          </a:bodyPr>
          <a:lstStyle>
            <a:lvl1pPr>
              <a:lnSpc>
                <a:spcPct val="90000"/>
              </a:lnSpc>
              <a:spcBef>
                <a:spcPts val="1000"/>
              </a:spcBef>
              <a:buFont charset="0" panose="020b0604020202020204" pitchFamily="34" typeface="Arial"/>
              <a:buChar char="•"/>
              <a:defRPr sz="2800">
                <a:solidFill>
                  <a:schemeClr val="tx1"/>
                </a:solidFill>
                <a:latin charset="0" panose="020f0502020204030204" pitchFamily="34" typeface="Calibri"/>
                <a:ea charset="-122" panose="02010600030101010101" pitchFamily="2" typeface="宋体"/>
              </a:defRPr>
            </a:lvl1pPr>
            <a:lvl2pPr indent="-285750" marL="742950">
              <a:lnSpc>
                <a:spcPct val="90000"/>
              </a:lnSpc>
              <a:spcBef>
                <a:spcPts val="500"/>
              </a:spcBef>
              <a:buFont charset="0" panose="020b0604020202020204" pitchFamily="34" typeface="Arial"/>
              <a:buChar char="•"/>
              <a:defRPr sz="2400">
                <a:solidFill>
                  <a:schemeClr val="tx1"/>
                </a:solidFill>
                <a:latin charset="0" panose="020f0502020204030204" pitchFamily="34" typeface="Calibri"/>
                <a:ea charset="-122" panose="02010600030101010101" pitchFamily="2" typeface="宋体"/>
              </a:defRPr>
            </a:lvl2pPr>
            <a:lvl3pPr indent="-228600" marL="1143000">
              <a:lnSpc>
                <a:spcPct val="90000"/>
              </a:lnSpc>
              <a:spcBef>
                <a:spcPts val="500"/>
              </a:spcBef>
              <a:buFont charset="0" panose="020b0604020202020204" pitchFamily="34" typeface="Arial"/>
              <a:buChar char="•"/>
              <a:defRPr sz="2000">
                <a:solidFill>
                  <a:schemeClr val="tx1"/>
                </a:solidFill>
                <a:latin charset="0" panose="020f0502020204030204" pitchFamily="34" typeface="Calibri"/>
                <a:ea charset="-122" panose="02010600030101010101" pitchFamily="2" typeface="宋体"/>
              </a:defRPr>
            </a:lvl3pPr>
            <a:lvl4pPr indent="-228600" marL="16002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4pPr>
            <a:lvl5pPr indent="-228600" marL="2057400">
              <a:lnSpc>
                <a:spcPct val="90000"/>
              </a:lnSpc>
              <a:spcBef>
                <a:spcPts val="500"/>
              </a:spcBef>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5pPr>
            <a:lvl6pPr fontAlgn="base" indent="-228600" marL="25146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6pPr>
            <a:lvl7pPr fontAlgn="base" indent="-228600" marL="29718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7pPr>
            <a:lvl8pPr fontAlgn="base" indent="-228600" marL="34290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8pPr>
            <a:lvl9pPr fontAlgn="base" indent="-228600" marL="3886200">
              <a:lnSpc>
                <a:spcPct val="90000"/>
              </a:lnSpc>
              <a:spcBef>
                <a:spcPts val="500"/>
              </a:spcBef>
              <a:spcAft>
                <a:spcPct val="0"/>
              </a:spcAft>
              <a:buFont charset="0" panose="020b0604020202020204" pitchFamily="34" typeface="Arial"/>
              <a:buChar char="•"/>
              <a:defRPr>
                <a:solidFill>
                  <a:schemeClr val="tx1"/>
                </a:solidFill>
                <a:latin charset="0" panose="020f0502020204030204" pitchFamily="34" typeface="Calibri"/>
                <a:ea charset="-122" panose="02010600030101010101" pitchFamily="2" typeface="宋体"/>
              </a:defRPr>
            </a:lvl9pPr>
          </a:lstStyle>
          <a:p>
            <a:pPr>
              <a:lnSpc>
                <a:spcPct val="100000"/>
              </a:lnSpc>
              <a:spcBef>
                <a:spcPct val="0"/>
              </a:spcBef>
              <a:buNone/>
            </a:pPr>
            <a:r>
              <a:rPr altLang="zh-CN" lang="en-US" sz="1467">
                <a:solidFill>
                  <a:schemeClr val="bg1"/>
                </a:solidFill>
                <a:latin charset="-122" panose="040b0509000000000000" pitchFamily="81" typeface="华康娃娃体W5"/>
                <a:ea charset="-122" panose="040b0509000000000000" pitchFamily="81" typeface="华康娃娃体W5"/>
              </a:rPr>
              <a:t>A designer can use default text to simulate what text would look like. </a:t>
            </a:r>
          </a:p>
        </p:txBody>
      </p:sp>
      <p:sp>
        <p:nvSpPr>
          <p:cNvPr id="121" name="文本框 120"/>
          <p:cNvSpPr txBox="1"/>
          <p:nvPr/>
        </p:nvSpPr>
        <p:spPr>
          <a:xfrm>
            <a:off x="3080705" y="2595225"/>
            <a:ext cx="1237270"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KEYWORD</a:t>
            </a:r>
          </a:p>
        </p:txBody>
      </p:sp>
      <p:sp>
        <p:nvSpPr>
          <p:cNvPr id="122" name="文本框 121"/>
          <p:cNvSpPr txBox="1"/>
          <p:nvPr/>
        </p:nvSpPr>
        <p:spPr>
          <a:xfrm>
            <a:off x="4328568" y="2583769"/>
            <a:ext cx="1237270"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KEYWORD</a:t>
            </a:r>
          </a:p>
        </p:txBody>
      </p:sp>
      <p:sp>
        <p:nvSpPr>
          <p:cNvPr id="123" name="文本框 122"/>
          <p:cNvSpPr txBox="1"/>
          <p:nvPr/>
        </p:nvSpPr>
        <p:spPr>
          <a:xfrm>
            <a:off x="7668219" y="2611950"/>
            <a:ext cx="1237270"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KEYWORD</a:t>
            </a:r>
          </a:p>
        </p:txBody>
      </p:sp>
      <p:sp>
        <p:nvSpPr>
          <p:cNvPr id="124" name="文本框 123"/>
          <p:cNvSpPr txBox="1"/>
          <p:nvPr/>
        </p:nvSpPr>
        <p:spPr>
          <a:xfrm>
            <a:off x="8916082" y="2600494"/>
            <a:ext cx="1237270"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KEYWORD</a:t>
            </a:r>
          </a:p>
        </p:txBody>
      </p:sp>
      <p:grpSp>
        <p:nvGrpSpPr>
          <p:cNvPr id="125" name="组合 124"/>
          <p:cNvGrpSpPr/>
          <p:nvPr/>
        </p:nvGrpSpPr>
        <p:grpSpPr>
          <a:xfrm flipH="1">
            <a:off x="3403879" y="200166"/>
            <a:ext cx="5384242" cy="797582"/>
            <a:chOff x="6330540" y="1327217"/>
            <a:chExt cx="5252898" cy="797582"/>
          </a:xfrm>
        </p:grpSpPr>
        <p:pic>
          <p:nvPicPr>
            <p:cNvPr id="126" name="图片 125"/>
            <p:cNvPicPr>
              <a:picLocks noChangeAspect="1"/>
            </p:cNvPicPr>
            <p:nvPr/>
          </p:nvPicPr>
          <p:blipFill>
            <a:blip r:embed="rId8">
              <a:lum bright="70000" contrast="-70000"/>
              <a:extLst>
                <a:ext uri="{28A0092B-C50C-407E-A947-70E740481C1C}">
                  <a14:useLocalDpi val="0"/>
                </a:ext>
              </a:extLst>
            </a:blip>
            <a:stretch>
              <a:fillRect/>
            </a:stretch>
          </p:blipFill>
          <p:spPr>
            <a:xfrm flipH="1">
              <a:off x="10907662" y="1327217"/>
              <a:ext cx="675776" cy="797582"/>
            </a:xfrm>
            <a:prstGeom prst="rect">
              <a:avLst/>
            </a:prstGeom>
          </p:spPr>
        </p:pic>
        <p:sp>
          <p:nvSpPr>
            <p:cNvPr id="127" name="任意多边形 126"/>
            <p:cNvSpPr/>
            <p:nvPr/>
          </p:nvSpPr>
          <p:spPr>
            <a:xfrm>
              <a:off x="6330540" y="1977178"/>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128" name="文本框 127"/>
          <p:cNvSpPr txBox="1"/>
          <p:nvPr/>
        </p:nvSpPr>
        <p:spPr>
          <a:xfrm>
            <a:off x="2864671" y="267830"/>
            <a:ext cx="6462657" cy="640080"/>
          </a:xfrm>
          <a:prstGeom prst="rect">
            <a:avLst/>
          </a:prstGeom>
          <a:noFill/>
        </p:spPr>
        <p:txBody>
          <a:bodyPr rtlCol="0" wrap="square">
            <a:spAutoFit/>
          </a:bodyPr>
          <a:lstStyle/>
          <a:p>
            <a:pPr algn="ctr"/>
            <a:r>
              <a:rPr altLang="en-US" b="1" lang="zh-CN" smtClean="0" sz="3600">
                <a:solidFill>
                  <a:schemeClr val="bg1"/>
                </a:solidFill>
                <a:latin charset="-122" panose="040b0509000000000000" pitchFamily="81" typeface="华康娃娃体W5"/>
                <a:ea charset="-122" panose="040b0509000000000000" pitchFamily="81" typeface="华康娃娃体W5"/>
              </a:rPr>
              <a:t>这里输入小标题</a:t>
            </a:r>
          </a:p>
        </p:txBody>
      </p:sp>
      <p:pic>
        <p:nvPicPr>
          <p:cNvPr id="129" name="图片 128"/>
          <p:cNvPicPr>
            <a:picLocks noChangeAspect="1"/>
          </p:cNvPicPr>
          <p:nvPr/>
        </p:nvPicPr>
        <p:blipFill>
          <a:blip r:embed="rId9">
            <a:extLst>
              <a:ext uri="{BEBA8EAE-BF5A-486C-A8C5-ECC9F3942E4B}">
                <a14:imgProps>
                  <a14:imgLayer r:embed="rId10">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flipH="1">
            <a:off x="9125599" y="3429001"/>
            <a:ext cx="3066400" cy="3429000"/>
          </a:xfrm>
          <a:prstGeom prst="rect">
            <a:avLst/>
          </a:prstGeom>
        </p:spPr>
      </p:pic>
    </p:spTree>
    <p:extLst>
      <p:ext uri="{BB962C8B-B14F-4D97-AF65-F5344CB8AC3E}">
        <p14:creationId val="2374157738"/>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22" presetSubtype="8">
                                  <p:stCondLst>
                                    <p:cond delay="0"/>
                                  </p:stCondLst>
                                  <p:childTnLst>
                                    <p:set>
                                      <p:cBhvr>
                                        <p:cTn dur="1" fill="hold" id="6">
                                          <p:stCondLst>
                                            <p:cond delay="0"/>
                                          </p:stCondLst>
                                        </p:cTn>
                                        <p:tgtEl>
                                          <p:spTgt spid="2"/>
                                        </p:tgtEl>
                                        <p:attrNameLst>
                                          <p:attrName>style.visibility</p:attrName>
                                        </p:attrNameLst>
                                      </p:cBhvr>
                                      <p:to>
                                        <p:strVal val="visible"/>
                                      </p:to>
                                    </p:set>
                                    <p:animEffect filter="wipe(left)" transition="in">
                                      <p:cBhvr>
                                        <p:cTn dur="500" id="7"/>
                                        <p:tgtEl>
                                          <p:spTgt spid="2"/>
                                        </p:tgtEl>
                                      </p:cBhvr>
                                    </p:animEffect>
                                  </p:childTnLst>
                                </p:cTn>
                              </p:par>
                              <p:par>
                                <p:cTn fill="hold" grpId="0" id="8" nodeType="withEffect" presetClass="entr" presetID="22" presetSubtype="8">
                                  <p:stCondLst>
                                    <p:cond delay="0"/>
                                  </p:stCondLst>
                                  <p:childTnLst>
                                    <p:set>
                                      <p:cBhvr>
                                        <p:cTn dur="1" fill="hold" id="9">
                                          <p:stCondLst>
                                            <p:cond delay="0"/>
                                          </p:stCondLst>
                                        </p:cTn>
                                        <p:tgtEl>
                                          <p:spTgt spid="55"/>
                                        </p:tgtEl>
                                        <p:attrNameLst>
                                          <p:attrName>style.visibility</p:attrName>
                                        </p:attrNameLst>
                                      </p:cBhvr>
                                      <p:to>
                                        <p:strVal val="visible"/>
                                      </p:to>
                                    </p:set>
                                    <p:animEffect filter="wipe(left)" transition="in">
                                      <p:cBhvr>
                                        <p:cTn dur="500" id="10"/>
                                        <p:tgtEl>
                                          <p:spTgt spid="55"/>
                                        </p:tgtEl>
                                      </p:cBhvr>
                                    </p:animEffect>
                                  </p:childTnLst>
                                </p:cTn>
                              </p:par>
                              <p:par>
                                <p:cTn fill="hold" grpId="0" id="11" nodeType="withEffect" presetClass="entr" presetID="22" presetSubtype="8">
                                  <p:stCondLst>
                                    <p:cond delay="0"/>
                                  </p:stCondLst>
                                  <p:childTnLst>
                                    <p:set>
                                      <p:cBhvr>
                                        <p:cTn dur="1" fill="hold" id="12">
                                          <p:stCondLst>
                                            <p:cond delay="0"/>
                                          </p:stCondLst>
                                        </p:cTn>
                                        <p:tgtEl>
                                          <p:spTgt spid="56"/>
                                        </p:tgtEl>
                                        <p:attrNameLst>
                                          <p:attrName>style.visibility</p:attrName>
                                        </p:attrNameLst>
                                      </p:cBhvr>
                                      <p:to>
                                        <p:strVal val="visible"/>
                                      </p:to>
                                    </p:set>
                                    <p:animEffect filter="wipe(left)" transition="in">
                                      <p:cBhvr>
                                        <p:cTn dur="500" id="13"/>
                                        <p:tgtEl>
                                          <p:spTgt spid="56"/>
                                        </p:tgtEl>
                                      </p:cBhvr>
                                    </p:animEffect>
                                  </p:childTnLst>
                                </p:cTn>
                              </p:par>
                              <p:par>
                                <p:cTn fill="hold" grpId="0" id="14" nodeType="withEffect" presetClass="entr" presetID="22" presetSubtype="8">
                                  <p:stCondLst>
                                    <p:cond delay="0"/>
                                  </p:stCondLst>
                                  <p:childTnLst>
                                    <p:set>
                                      <p:cBhvr>
                                        <p:cTn dur="1" fill="hold" id="15">
                                          <p:stCondLst>
                                            <p:cond delay="0"/>
                                          </p:stCondLst>
                                        </p:cTn>
                                        <p:tgtEl>
                                          <p:spTgt spid="57"/>
                                        </p:tgtEl>
                                        <p:attrNameLst>
                                          <p:attrName>style.visibility</p:attrName>
                                        </p:attrNameLst>
                                      </p:cBhvr>
                                      <p:to>
                                        <p:strVal val="visible"/>
                                      </p:to>
                                    </p:set>
                                    <p:animEffect filter="wipe(left)" transition="in">
                                      <p:cBhvr>
                                        <p:cTn dur="500" id="16"/>
                                        <p:tgtEl>
                                          <p:spTgt spid="57"/>
                                        </p:tgtEl>
                                      </p:cBhvr>
                                    </p:animEffect>
                                  </p:childTnLst>
                                </p:cTn>
                              </p:par>
                              <p:par>
                                <p:cTn fill="hold" grpId="0" id="17" nodeType="withEffect" presetClass="entr" presetID="22" presetSubtype="8">
                                  <p:stCondLst>
                                    <p:cond delay="0"/>
                                  </p:stCondLst>
                                  <p:childTnLst>
                                    <p:set>
                                      <p:cBhvr>
                                        <p:cTn dur="1" fill="hold" id="18">
                                          <p:stCondLst>
                                            <p:cond delay="0"/>
                                          </p:stCondLst>
                                        </p:cTn>
                                        <p:tgtEl>
                                          <p:spTgt spid="58"/>
                                        </p:tgtEl>
                                        <p:attrNameLst>
                                          <p:attrName>style.visibility</p:attrName>
                                        </p:attrNameLst>
                                      </p:cBhvr>
                                      <p:to>
                                        <p:strVal val="visible"/>
                                      </p:to>
                                    </p:set>
                                    <p:animEffect filter="wipe(left)" transition="in">
                                      <p:cBhvr>
                                        <p:cTn dur="500" id="19"/>
                                        <p:tgtEl>
                                          <p:spTgt spid="58"/>
                                        </p:tgtEl>
                                      </p:cBhvr>
                                    </p:animEffect>
                                  </p:childTnLst>
                                </p:cTn>
                              </p:par>
                              <p:par>
                                <p:cTn fill="hold" grpId="0" id="20" nodeType="withEffect" presetClass="entr" presetID="22" presetSubtype="8">
                                  <p:stCondLst>
                                    <p:cond delay="0"/>
                                  </p:stCondLst>
                                  <p:childTnLst>
                                    <p:set>
                                      <p:cBhvr>
                                        <p:cTn dur="1" fill="hold" id="21">
                                          <p:stCondLst>
                                            <p:cond delay="0"/>
                                          </p:stCondLst>
                                        </p:cTn>
                                        <p:tgtEl>
                                          <p:spTgt spid="59"/>
                                        </p:tgtEl>
                                        <p:attrNameLst>
                                          <p:attrName>style.visibility</p:attrName>
                                        </p:attrNameLst>
                                      </p:cBhvr>
                                      <p:to>
                                        <p:strVal val="visible"/>
                                      </p:to>
                                    </p:set>
                                    <p:animEffect filter="wipe(left)" transition="in">
                                      <p:cBhvr>
                                        <p:cTn dur="500" id="22"/>
                                        <p:tgtEl>
                                          <p:spTgt spid="59"/>
                                        </p:tgtEl>
                                      </p:cBhvr>
                                    </p:animEffect>
                                  </p:childTnLst>
                                </p:cTn>
                              </p:par>
                              <p:par>
                                <p:cTn fill="hold" grpId="0" id="23" nodeType="withEffect" presetClass="entr" presetID="22" presetSubtype="8">
                                  <p:stCondLst>
                                    <p:cond delay="0"/>
                                  </p:stCondLst>
                                  <p:childTnLst>
                                    <p:set>
                                      <p:cBhvr>
                                        <p:cTn dur="1" fill="hold" id="24">
                                          <p:stCondLst>
                                            <p:cond delay="0"/>
                                          </p:stCondLst>
                                        </p:cTn>
                                        <p:tgtEl>
                                          <p:spTgt spid="60"/>
                                        </p:tgtEl>
                                        <p:attrNameLst>
                                          <p:attrName>style.visibility</p:attrName>
                                        </p:attrNameLst>
                                      </p:cBhvr>
                                      <p:to>
                                        <p:strVal val="visible"/>
                                      </p:to>
                                    </p:set>
                                    <p:animEffect filter="wipe(left)" transition="in">
                                      <p:cBhvr>
                                        <p:cTn dur="500" id="25"/>
                                        <p:tgtEl>
                                          <p:spTgt spid="60"/>
                                        </p:tgtEl>
                                      </p:cBhvr>
                                    </p:animEffect>
                                  </p:childTnLst>
                                </p:cTn>
                              </p:par>
                              <p:par>
                                <p:cTn fill="hold" grpId="0" id="26" nodeType="withEffect" presetClass="entr" presetID="22" presetSubtype="8">
                                  <p:stCondLst>
                                    <p:cond delay="0"/>
                                  </p:stCondLst>
                                  <p:childTnLst>
                                    <p:set>
                                      <p:cBhvr>
                                        <p:cTn dur="1" fill="hold" id="27">
                                          <p:stCondLst>
                                            <p:cond delay="0"/>
                                          </p:stCondLst>
                                        </p:cTn>
                                        <p:tgtEl>
                                          <p:spTgt spid="61"/>
                                        </p:tgtEl>
                                        <p:attrNameLst>
                                          <p:attrName>style.visibility</p:attrName>
                                        </p:attrNameLst>
                                      </p:cBhvr>
                                      <p:to>
                                        <p:strVal val="visible"/>
                                      </p:to>
                                    </p:set>
                                    <p:animEffect filter="wipe(left)" transition="in">
                                      <p:cBhvr>
                                        <p:cTn dur="500" id="28"/>
                                        <p:tgtEl>
                                          <p:spTgt spid="61"/>
                                        </p:tgtEl>
                                      </p:cBhvr>
                                    </p:animEffect>
                                  </p:childTnLst>
                                </p:cTn>
                              </p:par>
                              <p:par>
                                <p:cTn fill="hold" id="29" nodeType="withEffect" presetClass="entr" presetID="22" presetSubtype="8">
                                  <p:stCondLst>
                                    <p:cond delay="0"/>
                                  </p:stCondLst>
                                  <p:childTnLst>
                                    <p:set>
                                      <p:cBhvr>
                                        <p:cTn dur="1" fill="hold" id="30">
                                          <p:stCondLst>
                                            <p:cond delay="0"/>
                                          </p:stCondLst>
                                        </p:cTn>
                                        <p:tgtEl>
                                          <p:spTgt spid="62"/>
                                        </p:tgtEl>
                                        <p:attrNameLst>
                                          <p:attrName>style.visibility</p:attrName>
                                        </p:attrNameLst>
                                      </p:cBhvr>
                                      <p:to>
                                        <p:strVal val="visible"/>
                                      </p:to>
                                    </p:set>
                                    <p:animEffect filter="wipe(left)" transition="in">
                                      <p:cBhvr>
                                        <p:cTn dur="500" id="31"/>
                                        <p:tgtEl>
                                          <p:spTgt spid="62"/>
                                        </p:tgtEl>
                                      </p:cBhvr>
                                    </p:animEffect>
                                  </p:childTnLst>
                                </p:cTn>
                              </p:par>
                              <p:par>
                                <p:cTn fill="hold" grpId="0" id="32" nodeType="withEffect" presetClass="entr" presetID="22" presetSubtype="8">
                                  <p:stCondLst>
                                    <p:cond delay="0"/>
                                  </p:stCondLst>
                                  <p:childTnLst>
                                    <p:set>
                                      <p:cBhvr>
                                        <p:cTn dur="1" fill="hold" id="33">
                                          <p:stCondLst>
                                            <p:cond delay="0"/>
                                          </p:stCondLst>
                                        </p:cTn>
                                        <p:tgtEl>
                                          <p:spTgt spid="115"/>
                                        </p:tgtEl>
                                        <p:attrNameLst>
                                          <p:attrName>style.visibility</p:attrName>
                                        </p:attrNameLst>
                                      </p:cBhvr>
                                      <p:to>
                                        <p:strVal val="visible"/>
                                      </p:to>
                                    </p:set>
                                    <p:animEffect filter="wipe(left)" transition="in">
                                      <p:cBhvr>
                                        <p:cTn dur="500" id="34"/>
                                        <p:tgtEl>
                                          <p:spTgt spid="115"/>
                                        </p:tgtEl>
                                      </p:cBhvr>
                                    </p:animEffect>
                                  </p:childTnLst>
                                </p:cTn>
                              </p:par>
                              <p:par>
                                <p:cTn fill="hold" grpId="0" id="35" nodeType="withEffect" presetClass="entr" presetID="22" presetSubtype="8">
                                  <p:stCondLst>
                                    <p:cond delay="0"/>
                                  </p:stCondLst>
                                  <p:childTnLst>
                                    <p:set>
                                      <p:cBhvr>
                                        <p:cTn dur="1" fill="hold" id="36">
                                          <p:stCondLst>
                                            <p:cond delay="0"/>
                                          </p:stCondLst>
                                        </p:cTn>
                                        <p:tgtEl>
                                          <p:spTgt spid="116"/>
                                        </p:tgtEl>
                                        <p:attrNameLst>
                                          <p:attrName>style.visibility</p:attrName>
                                        </p:attrNameLst>
                                      </p:cBhvr>
                                      <p:to>
                                        <p:strVal val="visible"/>
                                      </p:to>
                                    </p:set>
                                    <p:animEffect filter="wipe(left)" transition="in">
                                      <p:cBhvr>
                                        <p:cTn dur="500" id="37"/>
                                        <p:tgtEl>
                                          <p:spTgt spid="116"/>
                                        </p:tgtEl>
                                      </p:cBhvr>
                                    </p:animEffect>
                                  </p:childTnLst>
                                </p:cTn>
                              </p:par>
                              <p:par>
                                <p:cTn fill="hold" grpId="0" id="38" nodeType="withEffect" presetClass="entr" presetID="22" presetSubtype="8">
                                  <p:stCondLst>
                                    <p:cond delay="0"/>
                                  </p:stCondLst>
                                  <p:childTnLst>
                                    <p:set>
                                      <p:cBhvr>
                                        <p:cTn dur="1" fill="hold" id="39">
                                          <p:stCondLst>
                                            <p:cond delay="0"/>
                                          </p:stCondLst>
                                        </p:cTn>
                                        <p:tgtEl>
                                          <p:spTgt spid="121"/>
                                        </p:tgtEl>
                                        <p:attrNameLst>
                                          <p:attrName>style.visibility</p:attrName>
                                        </p:attrNameLst>
                                      </p:cBhvr>
                                      <p:to>
                                        <p:strVal val="visible"/>
                                      </p:to>
                                    </p:set>
                                    <p:animEffect filter="wipe(left)" transition="in">
                                      <p:cBhvr>
                                        <p:cTn dur="500" id="40"/>
                                        <p:tgtEl>
                                          <p:spTgt spid="121"/>
                                        </p:tgtEl>
                                      </p:cBhvr>
                                    </p:animEffect>
                                  </p:childTnLst>
                                </p:cTn>
                              </p:par>
                              <p:par>
                                <p:cTn fill="hold" grpId="0" id="41" nodeType="withEffect" presetClass="entr" presetID="22" presetSubtype="8">
                                  <p:stCondLst>
                                    <p:cond delay="0"/>
                                  </p:stCondLst>
                                  <p:childTnLst>
                                    <p:set>
                                      <p:cBhvr>
                                        <p:cTn dur="1" fill="hold" id="42">
                                          <p:stCondLst>
                                            <p:cond delay="0"/>
                                          </p:stCondLst>
                                        </p:cTn>
                                        <p:tgtEl>
                                          <p:spTgt spid="122"/>
                                        </p:tgtEl>
                                        <p:attrNameLst>
                                          <p:attrName>style.visibility</p:attrName>
                                        </p:attrNameLst>
                                      </p:cBhvr>
                                      <p:to>
                                        <p:strVal val="visible"/>
                                      </p:to>
                                    </p:set>
                                    <p:animEffect filter="wipe(left)" transition="in">
                                      <p:cBhvr>
                                        <p:cTn dur="500" id="43"/>
                                        <p:tgtEl>
                                          <p:spTgt spid="122"/>
                                        </p:tgtEl>
                                      </p:cBhvr>
                                    </p:animEffect>
                                  </p:childTnLst>
                                </p:cTn>
                              </p:par>
                              <p:par>
                                <p:cTn fill="hold" grpId="0" id="44" nodeType="withEffect" presetClass="entr" presetID="22" presetSubtype="8">
                                  <p:stCondLst>
                                    <p:cond delay="0"/>
                                  </p:stCondLst>
                                  <p:childTnLst>
                                    <p:set>
                                      <p:cBhvr>
                                        <p:cTn dur="1" fill="hold" id="45">
                                          <p:stCondLst>
                                            <p:cond delay="0"/>
                                          </p:stCondLst>
                                        </p:cTn>
                                        <p:tgtEl>
                                          <p:spTgt spid="123"/>
                                        </p:tgtEl>
                                        <p:attrNameLst>
                                          <p:attrName>style.visibility</p:attrName>
                                        </p:attrNameLst>
                                      </p:cBhvr>
                                      <p:to>
                                        <p:strVal val="visible"/>
                                      </p:to>
                                    </p:set>
                                    <p:animEffect filter="wipe(left)" transition="in">
                                      <p:cBhvr>
                                        <p:cTn dur="500" id="46"/>
                                        <p:tgtEl>
                                          <p:spTgt spid="123"/>
                                        </p:tgtEl>
                                      </p:cBhvr>
                                    </p:animEffect>
                                  </p:childTnLst>
                                </p:cTn>
                              </p:par>
                              <p:par>
                                <p:cTn fill="hold" grpId="0" id="47" nodeType="withEffect" presetClass="entr" presetID="22" presetSubtype="8">
                                  <p:stCondLst>
                                    <p:cond delay="0"/>
                                  </p:stCondLst>
                                  <p:childTnLst>
                                    <p:set>
                                      <p:cBhvr>
                                        <p:cTn dur="1" fill="hold" id="48">
                                          <p:stCondLst>
                                            <p:cond delay="0"/>
                                          </p:stCondLst>
                                        </p:cTn>
                                        <p:tgtEl>
                                          <p:spTgt spid="124"/>
                                        </p:tgtEl>
                                        <p:attrNameLst>
                                          <p:attrName>style.visibility</p:attrName>
                                        </p:attrNameLst>
                                      </p:cBhvr>
                                      <p:to>
                                        <p:strVal val="visible"/>
                                      </p:to>
                                    </p:set>
                                    <p:animEffect filter="wipe(left)" transition="in">
                                      <p:cBhvr>
                                        <p:cTn dur="500" id="49"/>
                                        <p:tgtEl>
                                          <p:spTgt spid="124"/>
                                        </p:tgtEl>
                                      </p:cBhvr>
                                    </p:animEffect>
                                  </p:childTnLst>
                                </p:cTn>
                              </p:par>
                              <p:par>
                                <p:cTn decel="100000" fill="hold" grpId="0" id="50" nodeType="withEffect" presetClass="entr" presetID="2" presetSubtype="8">
                                  <p:stCondLst>
                                    <p:cond delay="250"/>
                                  </p:stCondLst>
                                  <p:childTnLst>
                                    <p:set>
                                      <p:cBhvr>
                                        <p:cTn dur="1" fill="hold" id="51">
                                          <p:stCondLst>
                                            <p:cond delay="0"/>
                                          </p:stCondLst>
                                        </p:cTn>
                                        <p:tgtEl>
                                          <p:spTgt spid="117"/>
                                        </p:tgtEl>
                                        <p:attrNameLst>
                                          <p:attrName>style.visibility</p:attrName>
                                        </p:attrNameLst>
                                      </p:cBhvr>
                                      <p:to>
                                        <p:strVal val="visible"/>
                                      </p:to>
                                    </p:set>
                                    <p:anim calcmode="lin" valueType="num">
                                      <p:cBhvr additive="base">
                                        <p:cTn dur="1500" fill="hold" id="52"/>
                                        <p:tgtEl>
                                          <p:spTgt spid="117"/>
                                        </p:tgtEl>
                                        <p:attrNameLst>
                                          <p:attrName>ppt_x</p:attrName>
                                        </p:attrNameLst>
                                      </p:cBhvr>
                                      <p:tavLst>
                                        <p:tav tm="0">
                                          <p:val>
                                            <p:strVal val="0-#ppt_w/2"/>
                                          </p:val>
                                        </p:tav>
                                        <p:tav tm="100000">
                                          <p:val>
                                            <p:strVal val="#ppt_x"/>
                                          </p:val>
                                        </p:tav>
                                      </p:tavLst>
                                    </p:anim>
                                    <p:anim calcmode="lin" valueType="num">
                                      <p:cBhvr additive="base">
                                        <p:cTn dur="1500" fill="hold" id="53"/>
                                        <p:tgtEl>
                                          <p:spTgt spid="117"/>
                                        </p:tgtEl>
                                        <p:attrNameLst>
                                          <p:attrName>ppt_y</p:attrName>
                                        </p:attrNameLst>
                                      </p:cBhvr>
                                      <p:tavLst>
                                        <p:tav tm="0">
                                          <p:val>
                                            <p:strVal val="#ppt_y"/>
                                          </p:val>
                                        </p:tav>
                                        <p:tav tm="100000">
                                          <p:val>
                                            <p:strVal val="#ppt_y"/>
                                          </p:val>
                                        </p:tav>
                                      </p:tavLst>
                                    </p:anim>
                                    <p:set>
                                      <p:cBhvr>
                                        <p:cTn dur="1" fill="hold" id="54">
                                          <p:stCondLst>
                                            <p:cond delay="0"/>
                                          </p:stCondLst>
                                        </p:cTn>
                                        <p:tgtEl>
                                          <p:spTgt spid="117"/>
                                        </p:tgtEl>
                                        <p:attrNameLst>
                                          <p:attrName>style.visibility</p:attrName>
                                        </p:attrNameLst>
                                      </p:cBhvr>
                                      <p:to>
                                        <p:strVal val="visible"/>
                                      </p:to>
                                    </p:set>
                                    <p:anim calcmode="lin" to="" valueType="num">
                                      <p:cBhvr>
                                        <p:cTn dur="1500" fill="hold" id="55">
                                          <p:stCondLst>
                                            <p:cond delay="0"/>
                                          </p:stCondLst>
                                        </p:cTn>
                                        <p:tgtEl>
                                          <p:spTgt spid="117"/>
                                        </p:tgtEl>
                                        <p:attrNameLst>
                                          <p:attrName>ppt_w</p:attrName>
                                        </p:attrNameLst>
                                      </p:cBhvr>
                                      <p:tavLst>
                                        <p:tav tm="0">
                                          <p:val>
                                            <p:strVal val="0"/>
                                          </p:val>
                                        </p:tav>
                                        <p:tav tm="100000">
                                          <p:val>
                                            <p:strVal val="#ppt_w"/>
                                          </p:val>
                                        </p:tav>
                                      </p:tavLst>
                                    </p:anim>
                                    <p:anim calcmode="lin" to="" valueType="num">
                                      <p:cBhvr>
                                        <p:cTn dur="1500" fill="hold" id="56">
                                          <p:stCondLst>
                                            <p:cond delay="0"/>
                                          </p:stCondLst>
                                        </p:cTn>
                                        <p:tgtEl>
                                          <p:spTgt spid="117"/>
                                        </p:tgtEl>
                                        <p:attrNameLst>
                                          <p:attrName>ppt_h</p:attrName>
                                        </p:attrNameLst>
                                      </p:cBhvr>
                                      <p:tavLst>
                                        <p:tav tm="0">
                                          <p:val>
                                            <p:strVal val="0"/>
                                          </p:val>
                                        </p:tav>
                                        <p:tav tm="100000">
                                          <p:val>
                                            <p:strVal val="#ppt_h"/>
                                          </p:val>
                                        </p:tav>
                                      </p:tavLst>
                                    </p:anim>
                                    <p:animEffect filter="fade">
                                      <p:cBhvr>
                                        <p:cTn dur="1500" id="57">
                                          <p:stCondLst>
                                            <p:cond delay="0"/>
                                          </p:stCondLst>
                                        </p:cTn>
                                        <p:tgtEl>
                                          <p:spTgt spid="117"/>
                                        </p:tgtEl>
                                      </p:cBhvr>
                                    </p:animEffect>
                                  </p:childTnLst>
                                </p:cTn>
                              </p:par>
                              <p:par>
                                <p:cTn decel="100000" fill="hold" grpId="0" id="58" nodeType="withEffect" presetClass="entr" presetID="2" presetSubtype="8">
                                  <p:stCondLst>
                                    <p:cond delay="250"/>
                                  </p:stCondLst>
                                  <p:childTnLst>
                                    <p:set>
                                      <p:cBhvr>
                                        <p:cTn dur="1" fill="hold" id="59">
                                          <p:stCondLst>
                                            <p:cond delay="0"/>
                                          </p:stCondLst>
                                        </p:cTn>
                                        <p:tgtEl>
                                          <p:spTgt spid="118"/>
                                        </p:tgtEl>
                                        <p:attrNameLst>
                                          <p:attrName>style.visibility</p:attrName>
                                        </p:attrNameLst>
                                      </p:cBhvr>
                                      <p:to>
                                        <p:strVal val="visible"/>
                                      </p:to>
                                    </p:set>
                                    <p:anim calcmode="lin" valueType="num">
                                      <p:cBhvr additive="base">
                                        <p:cTn dur="1500" fill="hold" id="60"/>
                                        <p:tgtEl>
                                          <p:spTgt spid="118"/>
                                        </p:tgtEl>
                                        <p:attrNameLst>
                                          <p:attrName>ppt_x</p:attrName>
                                        </p:attrNameLst>
                                      </p:cBhvr>
                                      <p:tavLst>
                                        <p:tav tm="0">
                                          <p:val>
                                            <p:strVal val="0-#ppt_w/2"/>
                                          </p:val>
                                        </p:tav>
                                        <p:tav tm="100000">
                                          <p:val>
                                            <p:strVal val="#ppt_x"/>
                                          </p:val>
                                        </p:tav>
                                      </p:tavLst>
                                    </p:anim>
                                    <p:anim calcmode="lin" valueType="num">
                                      <p:cBhvr additive="base">
                                        <p:cTn dur="1500" fill="hold" id="61"/>
                                        <p:tgtEl>
                                          <p:spTgt spid="118"/>
                                        </p:tgtEl>
                                        <p:attrNameLst>
                                          <p:attrName>ppt_y</p:attrName>
                                        </p:attrNameLst>
                                      </p:cBhvr>
                                      <p:tavLst>
                                        <p:tav tm="0">
                                          <p:val>
                                            <p:strVal val="#ppt_y"/>
                                          </p:val>
                                        </p:tav>
                                        <p:tav tm="100000">
                                          <p:val>
                                            <p:strVal val="#ppt_y"/>
                                          </p:val>
                                        </p:tav>
                                      </p:tavLst>
                                    </p:anim>
                                    <p:set>
                                      <p:cBhvr>
                                        <p:cTn dur="1" fill="hold" id="62">
                                          <p:stCondLst>
                                            <p:cond delay="0"/>
                                          </p:stCondLst>
                                        </p:cTn>
                                        <p:tgtEl>
                                          <p:spTgt spid="118"/>
                                        </p:tgtEl>
                                        <p:attrNameLst>
                                          <p:attrName>style.visibility</p:attrName>
                                        </p:attrNameLst>
                                      </p:cBhvr>
                                      <p:to>
                                        <p:strVal val="visible"/>
                                      </p:to>
                                    </p:set>
                                    <p:anim calcmode="lin" to="" valueType="num">
                                      <p:cBhvr>
                                        <p:cTn dur="1500" fill="hold" id="63">
                                          <p:stCondLst>
                                            <p:cond delay="0"/>
                                          </p:stCondLst>
                                        </p:cTn>
                                        <p:tgtEl>
                                          <p:spTgt spid="118"/>
                                        </p:tgtEl>
                                        <p:attrNameLst>
                                          <p:attrName>ppt_w</p:attrName>
                                        </p:attrNameLst>
                                      </p:cBhvr>
                                      <p:tavLst>
                                        <p:tav tm="0">
                                          <p:val>
                                            <p:strVal val="0"/>
                                          </p:val>
                                        </p:tav>
                                        <p:tav tm="100000">
                                          <p:val>
                                            <p:strVal val="#ppt_w"/>
                                          </p:val>
                                        </p:tav>
                                      </p:tavLst>
                                    </p:anim>
                                    <p:anim calcmode="lin" to="" valueType="num">
                                      <p:cBhvr>
                                        <p:cTn dur="1500" fill="hold" id="64">
                                          <p:stCondLst>
                                            <p:cond delay="0"/>
                                          </p:stCondLst>
                                        </p:cTn>
                                        <p:tgtEl>
                                          <p:spTgt spid="118"/>
                                        </p:tgtEl>
                                        <p:attrNameLst>
                                          <p:attrName>ppt_h</p:attrName>
                                        </p:attrNameLst>
                                      </p:cBhvr>
                                      <p:tavLst>
                                        <p:tav tm="0">
                                          <p:val>
                                            <p:strVal val="0"/>
                                          </p:val>
                                        </p:tav>
                                        <p:tav tm="100000">
                                          <p:val>
                                            <p:strVal val="#ppt_h"/>
                                          </p:val>
                                        </p:tav>
                                      </p:tavLst>
                                    </p:anim>
                                    <p:animEffect filter="fade">
                                      <p:cBhvr>
                                        <p:cTn dur="1500" id="65">
                                          <p:stCondLst>
                                            <p:cond delay="0"/>
                                          </p:stCondLst>
                                        </p:cTn>
                                        <p:tgtEl>
                                          <p:spTgt spid="118"/>
                                        </p:tgtEl>
                                      </p:cBhvr>
                                    </p:animEffect>
                                  </p:childTnLst>
                                </p:cTn>
                              </p:par>
                              <p:par>
                                <p:cTn decel="100000" fill="hold" grpId="0" id="66" nodeType="withEffect" presetClass="entr" presetID="2" presetSubtype="8">
                                  <p:stCondLst>
                                    <p:cond delay="250"/>
                                  </p:stCondLst>
                                  <p:childTnLst>
                                    <p:set>
                                      <p:cBhvr>
                                        <p:cTn dur="1" fill="hold" id="67">
                                          <p:stCondLst>
                                            <p:cond delay="0"/>
                                          </p:stCondLst>
                                        </p:cTn>
                                        <p:tgtEl>
                                          <p:spTgt spid="119"/>
                                        </p:tgtEl>
                                        <p:attrNameLst>
                                          <p:attrName>style.visibility</p:attrName>
                                        </p:attrNameLst>
                                      </p:cBhvr>
                                      <p:to>
                                        <p:strVal val="visible"/>
                                      </p:to>
                                    </p:set>
                                    <p:anim calcmode="lin" valueType="num">
                                      <p:cBhvr additive="base">
                                        <p:cTn dur="1500" fill="hold" id="68"/>
                                        <p:tgtEl>
                                          <p:spTgt spid="119"/>
                                        </p:tgtEl>
                                        <p:attrNameLst>
                                          <p:attrName>ppt_x</p:attrName>
                                        </p:attrNameLst>
                                      </p:cBhvr>
                                      <p:tavLst>
                                        <p:tav tm="0">
                                          <p:val>
                                            <p:strVal val="0-#ppt_w/2"/>
                                          </p:val>
                                        </p:tav>
                                        <p:tav tm="100000">
                                          <p:val>
                                            <p:strVal val="#ppt_x"/>
                                          </p:val>
                                        </p:tav>
                                      </p:tavLst>
                                    </p:anim>
                                    <p:anim calcmode="lin" valueType="num">
                                      <p:cBhvr additive="base">
                                        <p:cTn dur="1500" fill="hold" id="69"/>
                                        <p:tgtEl>
                                          <p:spTgt spid="119"/>
                                        </p:tgtEl>
                                        <p:attrNameLst>
                                          <p:attrName>ppt_y</p:attrName>
                                        </p:attrNameLst>
                                      </p:cBhvr>
                                      <p:tavLst>
                                        <p:tav tm="0">
                                          <p:val>
                                            <p:strVal val="#ppt_y"/>
                                          </p:val>
                                        </p:tav>
                                        <p:tav tm="100000">
                                          <p:val>
                                            <p:strVal val="#ppt_y"/>
                                          </p:val>
                                        </p:tav>
                                      </p:tavLst>
                                    </p:anim>
                                    <p:set>
                                      <p:cBhvr>
                                        <p:cTn dur="1" fill="hold" id="70">
                                          <p:stCondLst>
                                            <p:cond delay="0"/>
                                          </p:stCondLst>
                                        </p:cTn>
                                        <p:tgtEl>
                                          <p:spTgt spid="119"/>
                                        </p:tgtEl>
                                        <p:attrNameLst>
                                          <p:attrName>style.visibility</p:attrName>
                                        </p:attrNameLst>
                                      </p:cBhvr>
                                      <p:to>
                                        <p:strVal val="visible"/>
                                      </p:to>
                                    </p:set>
                                    <p:anim calcmode="lin" to="" valueType="num">
                                      <p:cBhvr>
                                        <p:cTn dur="1500" fill="hold" id="71">
                                          <p:stCondLst>
                                            <p:cond delay="0"/>
                                          </p:stCondLst>
                                        </p:cTn>
                                        <p:tgtEl>
                                          <p:spTgt spid="119"/>
                                        </p:tgtEl>
                                        <p:attrNameLst>
                                          <p:attrName>ppt_w</p:attrName>
                                        </p:attrNameLst>
                                      </p:cBhvr>
                                      <p:tavLst>
                                        <p:tav tm="0">
                                          <p:val>
                                            <p:strVal val="0"/>
                                          </p:val>
                                        </p:tav>
                                        <p:tav tm="100000">
                                          <p:val>
                                            <p:strVal val="#ppt_w"/>
                                          </p:val>
                                        </p:tav>
                                      </p:tavLst>
                                    </p:anim>
                                    <p:anim calcmode="lin" to="" valueType="num">
                                      <p:cBhvr>
                                        <p:cTn dur="1500" fill="hold" id="72">
                                          <p:stCondLst>
                                            <p:cond delay="0"/>
                                          </p:stCondLst>
                                        </p:cTn>
                                        <p:tgtEl>
                                          <p:spTgt spid="119"/>
                                        </p:tgtEl>
                                        <p:attrNameLst>
                                          <p:attrName>ppt_h</p:attrName>
                                        </p:attrNameLst>
                                      </p:cBhvr>
                                      <p:tavLst>
                                        <p:tav tm="0">
                                          <p:val>
                                            <p:strVal val="0"/>
                                          </p:val>
                                        </p:tav>
                                        <p:tav tm="100000">
                                          <p:val>
                                            <p:strVal val="#ppt_h"/>
                                          </p:val>
                                        </p:tav>
                                      </p:tavLst>
                                    </p:anim>
                                    <p:animEffect filter="fade">
                                      <p:cBhvr>
                                        <p:cTn dur="1500" id="73">
                                          <p:stCondLst>
                                            <p:cond delay="0"/>
                                          </p:stCondLst>
                                        </p:cTn>
                                        <p:tgtEl>
                                          <p:spTgt spid="119"/>
                                        </p:tgtEl>
                                      </p:cBhvr>
                                    </p:animEffect>
                                  </p:childTnLst>
                                </p:cTn>
                              </p:par>
                              <p:par>
                                <p:cTn decel="100000" fill="hold" grpId="0" id="74" nodeType="withEffect" presetClass="entr" presetID="2" presetSubtype="8">
                                  <p:stCondLst>
                                    <p:cond delay="250"/>
                                  </p:stCondLst>
                                  <p:childTnLst>
                                    <p:set>
                                      <p:cBhvr>
                                        <p:cTn dur="1" fill="hold" id="75">
                                          <p:stCondLst>
                                            <p:cond delay="0"/>
                                          </p:stCondLst>
                                        </p:cTn>
                                        <p:tgtEl>
                                          <p:spTgt spid="120"/>
                                        </p:tgtEl>
                                        <p:attrNameLst>
                                          <p:attrName>style.visibility</p:attrName>
                                        </p:attrNameLst>
                                      </p:cBhvr>
                                      <p:to>
                                        <p:strVal val="visible"/>
                                      </p:to>
                                    </p:set>
                                    <p:anim calcmode="lin" valueType="num">
                                      <p:cBhvr additive="base">
                                        <p:cTn dur="1500" fill="hold" id="76"/>
                                        <p:tgtEl>
                                          <p:spTgt spid="120"/>
                                        </p:tgtEl>
                                        <p:attrNameLst>
                                          <p:attrName>ppt_x</p:attrName>
                                        </p:attrNameLst>
                                      </p:cBhvr>
                                      <p:tavLst>
                                        <p:tav tm="0">
                                          <p:val>
                                            <p:strVal val="0-#ppt_w/2"/>
                                          </p:val>
                                        </p:tav>
                                        <p:tav tm="100000">
                                          <p:val>
                                            <p:strVal val="#ppt_x"/>
                                          </p:val>
                                        </p:tav>
                                      </p:tavLst>
                                    </p:anim>
                                    <p:anim calcmode="lin" valueType="num">
                                      <p:cBhvr additive="base">
                                        <p:cTn dur="1500" fill="hold" id="77"/>
                                        <p:tgtEl>
                                          <p:spTgt spid="120"/>
                                        </p:tgtEl>
                                        <p:attrNameLst>
                                          <p:attrName>ppt_y</p:attrName>
                                        </p:attrNameLst>
                                      </p:cBhvr>
                                      <p:tavLst>
                                        <p:tav tm="0">
                                          <p:val>
                                            <p:strVal val="#ppt_y"/>
                                          </p:val>
                                        </p:tav>
                                        <p:tav tm="100000">
                                          <p:val>
                                            <p:strVal val="#ppt_y"/>
                                          </p:val>
                                        </p:tav>
                                      </p:tavLst>
                                    </p:anim>
                                    <p:set>
                                      <p:cBhvr>
                                        <p:cTn dur="1" fill="hold" id="78">
                                          <p:stCondLst>
                                            <p:cond delay="0"/>
                                          </p:stCondLst>
                                        </p:cTn>
                                        <p:tgtEl>
                                          <p:spTgt spid="120"/>
                                        </p:tgtEl>
                                        <p:attrNameLst>
                                          <p:attrName>style.visibility</p:attrName>
                                        </p:attrNameLst>
                                      </p:cBhvr>
                                      <p:to>
                                        <p:strVal val="visible"/>
                                      </p:to>
                                    </p:set>
                                    <p:anim calcmode="lin" to="" valueType="num">
                                      <p:cBhvr>
                                        <p:cTn dur="1500" fill="hold" id="79">
                                          <p:stCondLst>
                                            <p:cond delay="0"/>
                                          </p:stCondLst>
                                        </p:cTn>
                                        <p:tgtEl>
                                          <p:spTgt spid="120"/>
                                        </p:tgtEl>
                                        <p:attrNameLst>
                                          <p:attrName>ppt_w</p:attrName>
                                        </p:attrNameLst>
                                      </p:cBhvr>
                                      <p:tavLst>
                                        <p:tav tm="0">
                                          <p:val>
                                            <p:strVal val="0"/>
                                          </p:val>
                                        </p:tav>
                                        <p:tav tm="100000">
                                          <p:val>
                                            <p:strVal val="#ppt_w"/>
                                          </p:val>
                                        </p:tav>
                                      </p:tavLst>
                                    </p:anim>
                                    <p:anim calcmode="lin" to="" valueType="num">
                                      <p:cBhvr>
                                        <p:cTn dur="1500" fill="hold" id="80">
                                          <p:stCondLst>
                                            <p:cond delay="0"/>
                                          </p:stCondLst>
                                        </p:cTn>
                                        <p:tgtEl>
                                          <p:spTgt spid="120"/>
                                        </p:tgtEl>
                                        <p:attrNameLst>
                                          <p:attrName>ppt_h</p:attrName>
                                        </p:attrNameLst>
                                      </p:cBhvr>
                                      <p:tavLst>
                                        <p:tav tm="0">
                                          <p:val>
                                            <p:strVal val="0"/>
                                          </p:val>
                                        </p:tav>
                                        <p:tav tm="100000">
                                          <p:val>
                                            <p:strVal val="#ppt_h"/>
                                          </p:val>
                                        </p:tav>
                                      </p:tavLst>
                                    </p:anim>
                                    <p:animEffect filter="fade">
                                      <p:cBhvr>
                                        <p:cTn dur="1500" id="81">
                                          <p:stCondLst>
                                            <p:cond delay="0"/>
                                          </p:stCondLst>
                                        </p:cTn>
                                        <p:tgtEl>
                                          <p:spTgt spid="12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55"/>
      <p:bldP grpId="0" spid="56"/>
      <p:bldP grpId="0" spid="57"/>
      <p:bldP grpId="0" spid="58"/>
      <p:bldP grpId="0" spid="59"/>
      <p:bldP grpId="0" spid="60"/>
      <p:bldP grpId="0" spid="61"/>
      <p:bldP grpId="0" spid="115"/>
      <p:bldP grpId="0" spid="116"/>
      <p:bldP grpId="0" spid="117"/>
      <p:bldP grpId="0" spid="118"/>
      <p:bldP grpId="0" spid="119"/>
      <p:bldP grpId="0" spid="120"/>
      <p:bldP grpId="0" spid="121"/>
      <p:bldP grpId="0" spid="122"/>
      <p:bldP grpId="0" spid="123"/>
      <p:bldP grpId="0" spid="124"/>
    </p:bldLst>
  </p:timing>
</p:sld>
</file>

<file path=ppt/slides/slide9.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3" name="图文框 2"/>
          <p:cNvSpPr/>
          <p:nvPr/>
        </p:nvSpPr>
        <p:spPr>
          <a:xfrm rot="16200000">
            <a:off x="4980004" y="-1789290"/>
            <a:ext cx="2210936" cy="9665481"/>
          </a:xfrm>
          <a:prstGeom prst="frame">
            <a:avLst>
              <a:gd fmla="val 1851" name="adj1"/>
            </a:avLst>
          </a:prstGeom>
          <a:blipFill dpi="0" rotWithShape="0">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4" name="矩形 3"/>
          <p:cNvSpPr/>
          <p:nvPr/>
        </p:nvSpPr>
        <p:spPr>
          <a:xfrm>
            <a:off x="1433015" y="2101758"/>
            <a:ext cx="9294125" cy="1897039"/>
          </a:xfrm>
          <a:prstGeom prst="rect">
            <a:avLst/>
          </a:prstGeom>
          <a:blipFill dpi="0" rotWithShape="1">
            <a:blip r:embed="rId4">
              <a:extLst>
                <a:ext uri="{28A0092B-C50C-407E-A947-70E740481C1C}">
                  <a14:useLocalDpi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 name="PA_库_任意多边形 105"/>
          <p:cNvSpPr>
            <a:spLocks noEditPoints="1"/>
          </p:cNvSpPr>
          <p:nvPr>
            <p:custDataLst>
              <p:tags r:id="rId5"/>
            </p:custDataLst>
          </p:nvPr>
        </p:nvSpPr>
        <p:spPr bwMode="auto">
          <a:xfrm>
            <a:off x="1252731" y="4410144"/>
            <a:ext cx="241653" cy="219862"/>
          </a:xfrm>
          <a:custGeom>
            <a:cxnLst>
              <a:cxn ang="0">
                <a:pos x="173" y="3"/>
              </a:cxn>
              <a:cxn ang="0">
                <a:pos x="211" y="45"/>
              </a:cxn>
              <a:cxn ang="0">
                <a:pos x="218" y="159"/>
              </a:cxn>
              <a:cxn ang="0">
                <a:pos x="142" y="246"/>
              </a:cxn>
              <a:cxn ang="0">
                <a:pos x="13" y="235"/>
              </a:cxn>
              <a:cxn ang="0">
                <a:pos x="3" y="136"/>
              </a:cxn>
              <a:cxn ang="0">
                <a:pos x="0" y="20"/>
              </a:cxn>
              <a:cxn ang="0">
                <a:pos x="6" y="18"/>
              </a:cxn>
              <a:cxn ang="0">
                <a:pos x="3" y="5"/>
              </a:cxn>
              <a:cxn ang="0">
                <a:pos x="44" y="0"/>
              </a:cxn>
              <a:cxn ang="0">
                <a:pos x="53" y="159"/>
              </a:cxn>
              <a:cxn ang="0">
                <a:pos x="25" y="198"/>
              </a:cxn>
              <a:cxn ang="0">
                <a:pos x="35" y="226"/>
              </a:cxn>
              <a:cxn ang="0">
                <a:pos x="108" y="159"/>
              </a:cxn>
              <a:cxn ang="0">
                <a:pos x="74" y="177"/>
              </a:cxn>
              <a:cxn ang="0">
                <a:pos x="46" y="198"/>
              </a:cxn>
              <a:cxn ang="0">
                <a:pos x="139" y="86"/>
              </a:cxn>
              <a:cxn ang="0">
                <a:pos x="53" y="168"/>
              </a:cxn>
              <a:cxn ang="0">
                <a:pos x="103" y="232"/>
              </a:cxn>
              <a:cxn ang="0">
                <a:pos x="173" y="133"/>
              </a:cxn>
              <a:cxn ang="0">
                <a:pos x="101" y="194"/>
              </a:cxn>
              <a:cxn ang="0">
                <a:pos x="76" y="218"/>
              </a:cxn>
              <a:cxn ang="0">
                <a:pos x="20" y="143"/>
              </a:cxn>
              <a:cxn ang="0">
                <a:pos x="111" y="63"/>
              </a:cxn>
              <a:cxn ang="0">
                <a:pos x="69" y="101"/>
              </a:cxn>
              <a:cxn ang="0">
                <a:pos x="72" y="94"/>
              </a:cxn>
              <a:cxn ang="0">
                <a:pos x="48" y="121"/>
              </a:cxn>
              <a:cxn ang="0">
                <a:pos x="145" y="206"/>
              </a:cxn>
              <a:cxn ang="0">
                <a:pos x="140" y="201"/>
              </a:cxn>
              <a:cxn ang="0">
                <a:pos x="192" y="154"/>
              </a:cxn>
              <a:cxn ang="0">
                <a:pos x="140" y="190"/>
              </a:cxn>
              <a:cxn ang="0">
                <a:pos x="138" y="206"/>
              </a:cxn>
              <a:cxn ang="0">
                <a:pos x="119" y="230"/>
              </a:cxn>
              <a:cxn ang="0">
                <a:pos x="156" y="204"/>
              </a:cxn>
              <a:cxn ang="0">
                <a:pos x="150" y="195"/>
              </a:cxn>
              <a:cxn ang="0">
                <a:pos x="156" y="133"/>
              </a:cxn>
              <a:cxn ang="0">
                <a:pos x="202" y="74"/>
              </a:cxn>
              <a:cxn ang="0">
                <a:pos x="170" y="100"/>
              </a:cxn>
              <a:cxn ang="0">
                <a:pos x="112" y="174"/>
              </a:cxn>
              <a:cxn ang="0">
                <a:pos x="108" y="18"/>
              </a:cxn>
              <a:cxn ang="0">
                <a:pos x="42" y="116"/>
              </a:cxn>
              <a:cxn ang="0">
                <a:pos x="149" y="15"/>
              </a:cxn>
              <a:cxn ang="0">
                <a:pos x="180" y="20"/>
              </a:cxn>
              <a:cxn ang="0">
                <a:pos x="67" y="18"/>
              </a:cxn>
              <a:cxn ang="0">
                <a:pos x="105" y="18"/>
              </a:cxn>
              <a:cxn ang="0">
                <a:pos x="21" y="94"/>
              </a:cxn>
              <a:cxn ang="0">
                <a:pos x="22" y="122"/>
              </a:cxn>
              <a:cxn ang="0">
                <a:pos x="45" y="74"/>
              </a:cxn>
              <a:cxn ang="0">
                <a:pos x="156" y="219"/>
              </a:cxn>
              <a:cxn ang="0">
                <a:pos x="159" y="225"/>
              </a:cxn>
              <a:cxn ang="0">
                <a:pos x="194" y="199"/>
              </a:cxn>
              <a:cxn ang="0">
                <a:pos x="201" y="159"/>
              </a:cxn>
              <a:cxn ang="0">
                <a:pos x="194" y="43"/>
              </a:cxn>
              <a:cxn ang="0">
                <a:pos x="187" y="38"/>
              </a:cxn>
              <a:cxn ang="0">
                <a:pos x="20" y="57"/>
              </a:cxn>
              <a:cxn ang="0">
                <a:pos x="45" y="38"/>
              </a:cxn>
              <a:cxn ang="0">
                <a:pos x="27" y="43"/>
              </a:cxn>
              <a:cxn ang="0">
                <a:pos x="24" y="34"/>
              </a:cxn>
              <a:cxn ang="0">
                <a:pos x="42" y="14"/>
              </a:cxn>
              <a:cxn ang="0">
                <a:pos x="24" y="34"/>
              </a:cxn>
              <a:cxn ang="0">
                <a:pos x="108" y="180"/>
              </a:cxn>
            </a:cxnLst>
            <a:rect b="b" l="0" r="r" t="0"/>
            <a:pathLst>
              <a:path h="246" w="218">
                <a:moveTo>
                  <a:pt x="44" y="0"/>
                </a:moveTo>
                <a:lnTo>
                  <a:pt x="44" y="0"/>
                </a:lnTo>
                <a:lnTo>
                  <a:pt x="80" y="1"/>
                </a:lnTo>
                <a:lnTo>
                  <a:pt x="115" y="1"/>
                </a:lnTo>
                <a:lnTo>
                  <a:pt x="153" y="1"/>
                </a:lnTo>
                <a:lnTo>
                  <a:pt x="173" y="3"/>
                </a:lnTo>
                <a:lnTo>
                  <a:pt x="191" y="4"/>
                </a:lnTo>
                <a:lnTo>
                  <a:pt x="191" y="4"/>
                </a:lnTo>
                <a:lnTo>
                  <a:pt x="197" y="10"/>
                </a:lnTo>
                <a:lnTo>
                  <a:pt x="201" y="15"/>
                </a:lnTo>
                <a:lnTo>
                  <a:pt x="207" y="29"/>
                </a:lnTo>
                <a:lnTo>
                  <a:pt x="211" y="45"/>
                </a:lnTo>
                <a:lnTo>
                  <a:pt x="214" y="62"/>
                </a:lnTo>
                <a:lnTo>
                  <a:pt x="216" y="80"/>
                </a:lnTo>
                <a:lnTo>
                  <a:pt x="216" y="98"/>
                </a:lnTo>
                <a:lnTo>
                  <a:pt x="218" y="135"/>
                </a:lnTo>
                <a:lnTo>
                  <a:pt x="218" y="135"/>
                </a:lnTo>
                <a:lnTo>
                  <a:pt x="218" y="159"/>
                </a:lnTo>
                <a:lnTo>
                  <a:pt x="215" y="183"/>
                </a:lnTo>
                <a:lnTo>
                  <a:pt x="209" y="229"/>
                </a:lnTo>
                <a:lnTo>
                  <a:pt x="209" y="229"/>
                </a:lnTo>
                <a:lnTo>
                  <a:pt x="190" y="236"/>
                </a:lnTo>
                <a:lnTo>
                  <a:pt x="167" y="243"/>
                </a:lnTo>
                <a:lnTo>
                  <a:pt x="142" y="246"/>
                </a:lnTo>
                <a:lnTo>
                  <a:pt x="117" y="247"/>
                </a:lnTo>
                <a:lnTo>
                  <a:pt x="90" y="247"/>
                </a:lnTo>
                <a:lnTo>
                  <a:pt x="63" y="244"/>
                </a:lnTo>
                <a:lnTo>
                  <a:pt x="38" y="242"/>
                </a:lnTo>
                <a:lnTo>
                  <a:pt x="13" y="235"/>
                </a:lnTo>
                <a:lnTo>
                  <a:pt x="13" y="235"/>
                </a:lnTo>
                <a:lnTo>
                  <a:pt x="8" y="225"/>
                </a:lnTo>
                <a:lnTo>
                  <a:pt x="6" y="213"/>
                </a:lnTo>
                <a:lnTo>
                  <a:pt x="4" y="202"/>
                </a:lnTo>
                <a:lnTo>
                  <a:pt x="3" y="190"/>
                </a:lnTo>
                <a:lnTo>
                  <a:pt x="3" y="163"/>
                </a:lnTo>
                <a:lnTo>
                  <a:pt x="3" y="136"/>
                </a:lnTo>
                <a:lnTo>
                  <a:pt x="4" y="36"/>
                </a:lnTo>
                <a:lnTo>
                  <a:pt x="4" y="36"/>
                </a:lnTo>
                <a:lnTo>
                  <a:pt x="3" y="34"/>
                </a:lnTo>
                <a:lnTo>
                  <a:pt x="1" y="29"/>
                </a:lnTo>
                <a:lnTo>
                  <a:pt x="0" y="25"/>
                </a:lnTo>
                <a:lnTo>
                  <a:pt x="0" y="20"/>
                </a:lnTo>
                <a:lnTo>
                  <a:pt x="0" y="20"/>
                </a:lnTo>
                <a:lnTo>
                  <a:pt x="6" y="20"/>
                </a:lnTo>
                <a:lnTo>
                  <a:pt x="8" y="20"/>
                </a:lnTo>
                <a:lnTo>
                  <a:pt x="10" y="18"/>
                </a:lnTo>
                <a:lnTo>
                  <a:pt x="10" y="18"/>
                </a:lnTo>
                <a:lnTo>
                  <a:pt x="6" y="18"/>
                </a:lnTo>
                <a:lnTo>
                  <a:pt x="3" y="17"/>
                </a:lnTo>
                <a:lnTo>
                  <a:pt x="1" y="15"/>
                </a:lnTo>
                <a:lnTo>
                  <a:pt x="0" y="14"/>
                </a:lnTo>
                <a:lnTo>
                  <a:pt x="0" y="8"/>
                </a:lnTo>
                <a:lnTo>
                  <a:pt x="1" y="7"/>
                </a:lnTo>
                <a:lnTo>
                  <a:pt x="3" y="5"/>
                </a:lnTo>
                <a:lnTo>
                  <a:pt x="3" y="5"/>
                </a:lnTo>
                <a:lnTo>
                  <a:pt x="13" y="3"/>
                </a:lnTo>
                <a:lnTo>
                  <a:pt x="22" y="0"/>
                </a:lnTo>
                <a:lnTo>
                  <a:pt x="34" y="0"/>
                </a:lnTo>
                <a:lnTo>
                  <a:pt x="44" y="0"/>
                </a:lnTo>
                <a:lnTo>
                  <a:pt x="44" y="0"/>
                </a:lnTo>
                <a:close/>
                <a:moveTo>
                  <a:pt x="53" y="168"/>
                </a:moveTo>
                <a:lnTo>
                  <a:pt x="53" y="168"/>
                </a:lnTo>
                <a:lnTo>
                  <a:pt x="55" y="163"/>
                </a:lnTo>
                <a:lnTo>
                  <a:pt x="55" y="159"/>
                </a:lnTo>
                <a:lnTo>
                  <a:pt x="55" y="157"/>
                </a:lnTo>
                <a:lnTo>
                  <a:pt x="53" y="159"/>
                </a:lnTo>
                <a:lnTo>
                  <a:pt x="51" y="161"/>
                </a:lnTo>
                <a:lnTo>
                  <a:pt x="51" y="161"/>
                </a:lnTo>
                <a:lnTo>
                  <a:pt x="41" y="174"/>
                </a:lnTo>
                <a:lnTo>
                  <a:pt x="32" y="185"/>
                </a:lnTo>
                <a:lnTo>
                  <a:pt x="28" y="191"/>
                </a:lnTo>
                <a:lnTo>
                  <a:pt x="25" y="198"/>
                </a:lnTo>
                <a:lnTo>
                  <a:pt x="24" y="205"/>
                </a:lnTo>
                <a:lnTo>
                  <a:pt x="22" y="216"/>
                </a:lnTo>
                <a:lnTo>
                  <a:pt x="22" y="216"/>
                </a:lnTo>
                <a:lnTo>
                  <a:pt x="24" y="219"/>
                </a:lnTo>
                <a:lnTo>
                  <a:pt x="27" y="222"/>
                </a:lnTo>
                <a:lnTo>
                  <a:pt x="35" y="226"/>
                </a:lnTo>
                <a:lnTo>
                  <a:pt x="44" y="227"/>
                </a:lnTo>
                <a:lnTo>
                  <a:pt x="46" y="227"/>
                </a:lnTo>
                <a:lnTo>
                  <a:pt x="49" y="226"/>
                </a:lnTo>
                <a:lnTo>
                  <a:pt x="49" y="226"/>
                </a:lnTo>
                <a:lnTo>
                  <a:pt x="79" y="192"/>
                </a:lnTo>
                <a:lnTo>
                  <a:pt x="108" y="159"/>
                </a:lnTo>
                <a:lnTo>
                  <a:pt x="138" y="126"/>
                </a:lnTo>
                <a:lnTo>
                  <a:pt x="166" y="93"/>
                </a:lnTo>
                <a:lnTo>
                  <a:pt x="166" y="93"/>
                </a:lnTo>
                <a:lnTo>
                  <a:pt x="136" y="118"/>
                </a:lnTo>
                <a:lnTo>
                  <a:pt x="105" y="147"/>
                </a:lnTo>
                <a:lnTo>
                  <a:pt x="74" y="177"/>
                </a:lnTo>
                <a:lnTo>
                  <a:pt x="48" y="208"/>
                </a:lnTo>
                <a:lnTo>
                  <a:pt x="48" y="208"/>
                </a:lnTo>
                <a:lnTo>
                  <a:pt x="46" y="209"/>
                </a:lnTo>
                <a:lnTo>
                  <a:pt x="45" y="208"/>
                </a:lnTo>
                <a:lnTo>
                  <a:pt x="45" y="204"/>
                </a:lnTo>
                <a:lnTo>
                  <a:pt x="46" y="198"/>
                </a:lnTo>
                <a:lnTo>
                  <a:pt x="48" y="194"/>
                </a:lnTo>
                <a:lnTo>
                  <a:pt x="48" y="194"/>
                </a:lnTo>
                <a:lnTo>
                  <a:pt x="70" y="166"/>
                </a:lnTo>
                <a:lnTo>
                  <a:pt x="93" y="139"/>
                </a:lnTo>
                <a:lnTo>
                  <a:pt x="139" y="86"/>
                </a:lnTo>
                <a:lnTo>
                  <a:pt x="139" y="86"/>
                </a:lnTo>
                <a:lnTo>
                  <a:pt x="140" y="83"/>
                </a:lnTo>
                <a:lnTo>
                  <a:pt x="140" y="80"/>
                </a:lnTo>
                <a:lnTo>
                  <a:pt x="140" y="80"/>
                </a:lnTo>
                <a:lnTo>
                  <a:pt x="97" y="122"/>
                </a:lnTo>
                <a:lnTo>
                  <a:pt x="74" y="145"/>
                </a:lnTo>
                <a:lnTo>
                  <a:pt x="53" y="168"/>
                </a:lnTo>
                <a:lnTo>
                  <a:pt x="53" y="168"/>
                </a:lnTo>
                <a:close/>
                <a:moveTo>
                  <a:pt x="67" y="230"/>
                </a:moveTo>
                <a:lnTo>
                  <a:pt x="67" y="230"/>
                </a:lnTo>
                <a:lnTo>
                  <a:pt x="76" y="232"/>
                </a:lnTo>
                <a:lnTo>
                  <a:pt x="86" y="232"/>
                </a:lnTo>
                <a:lnTo>
                  <a:pt x="103" y="232"/>
                </a:lnTo>
                <a:lnTo>
                  <a:pt x="103" y="232"/>
                </a:lnTo>
                <a:lnTo>
                  <a:pt x="110" y="218"/>
                </a:lnTo>
                <a:lnTo>
                  <a:pt x="118" y="205"/>
                </a:lnTo>
                <a:lnTo>
                  <a:pt x="136" y="180"/>
                </a:lnTo>
                <a:lnTo>
                  <a:pt x="156" y="157"/>
                </a:lnTo>
                <a:lnTo>
                  <a:pt x="173" y="133"/>
                </a:lnTo>
                <a:lnTo>
                  <a:pt x="173" y="133"/>
                </a:lnTo>
                <a:lnTo>
                  <a:pt x="135" y="166"/>
                </a:lnTo>
                <a:lnTo>
                  <a:pt x="100" y="201"/>
                </a:lnTo>
                <a:lnTo>
                  <a:pt x="100" y="201"/>
                </a:lnTo>
                <a:lnTo>
                  <a:pt x="100" y="197"/>
                </a:lnTo>
                <a:lnTo>
                  <a:pt x="101" y="194"/>
                </a:lnTo>
                <a:lnTo>
                  <a:pt x="104" y="191"/>
                </a:lnTo>
                <a:lnTo>
                  <a:pt x="105" y="188"/>
                </a:lnTo>
                <a:lnTo>
                  <a:pt x="105" y="188"/>
                </a:lnTo>
                <a:lnTo>
                  <a:pt x="94" y="197"/>
                </a:lnTo>
                <a:lnTo>
                  <a:pt x="84" y="206"/>
                </a:lnTo>
                <a:lnTo>
                  <a:pt x="76" y="218"/>
                </a:lnTo>
                <a:lnTo>
                  <a:pt x="67" y="230"/>
                </a:lnTo>
                <a:lnTo>
                  <a:pt x="67" y="230"/>
                </a:lnTo>
                <a:close/>
                <a:moveTo>
                  <a:pt x="24" y="138"/>
                </a:moveTo>
                <a:lnTo>
                  <a:pt x="24" y="138"/>
                </a:lnTo>
                <a:lnTo>
                  <a:pt x="21" y="139"/>
                </a:lnTo>
                <a:lnTo>
                  <a:pt x="20" y="143"/>
                </a:lnTo>
                <a:lnTo>
                  <a:pt x="20" y="147"/>
                </a:lnTo>
                <a:lnTo>
                  <a:pt x="20" y="153"/>
                </a:lnTo>
                <a:lnTo>
                  <a:pt x="24" y="173"/>
                </a:lnTo>
                <a:lnTo>
                  <a:pt x="124" y="53"/>
                </a:lnTo>
                <a:lnTo>
                  <a:pt x="124" y="53"/>
                </a:lnTo>
                <a:lnTo>
                  <a:pt x="111" y="63"/>
                </a:lnTo>
                <a:lnTo>
                  <a:pt x="98" y="76"/>
                </a:lnTo>
                <a:lnTo>
                  <a:pt x="86" y="88"/>
                </a:lnTo>
                <a:lnTo>
                  <a:pt x="74" y="98"/>
                </a:lnTo>
                <a:lnTo>
                  <a:pt x="72" y="102"/>
                </a:lnTo>
                <a:lnTo>
                  <a:pt x="72" y="102"/>
                </a:lnTo>
                <a:lnTo>
                  <a:pt x="69" y="101"/>
                </a:lnTo>
                <a:lnTo>
                  <a:pt x="70" y="100"/>
                </a:lnTo>
                <a:lnTo>
                  <a:pt x="74" y="98"/>
                </a:lnTo>
                <a:lnTo>
                  <a:pt x="74" y="98"/>
                </a:lnTo>
                <a:lnTo>
                  <a:pt x="74" y="95"/>
                </a:lnTo>
                <a:lnTo>
                  <a:pt x="73" y="94"/>
                </a:lnTo>
                <a:lnTo>
                  <a:pt x="72" y="94"/>
                </a:lnTo>
                <a:lnTo>
                  <a:pt x="70" y="94"/>
                </a:lnTo>
                <a:lnTo>
                  <a:pt x="67" y="95"/>
                </a:lnTo>
                <a:lnTo>
                  <a:pt x="65" y="97"/>
                </a:lnTo>
                <a:lnTo>
                  <a:pt x="65" y="97"/>
                </a:lnTo>
                <a:lnTo>
                  <a:pt x="56" y="109"/>
                </a:lnTo>
                <a:lnTo>
                  <a:pt x="48" y="121"/>
                </a:lnTo>
                <a:lnTo>
                  <a:pt x="42" y="126"/>
                </a:lnTo>
                <a:lnTo>
                  <a:pt x="36" y="131"/>
                </a:lnTo>
                <a:lnTo>
                  <a:pt x="31" y="135"/>
                </a:lnTo>
                <a:lnTo>
                  <a:pt x="24" y="138"/>
                </a:lnTo>
                <a:lnTo>
                  <a:pt x="24" y="138"/>
                </a:lnTo>
                <a:close/>
                <a:moveTo>
                  <a:pt x="145" y="206"/>
                </a:moveTo>
                <a:lnTo>
                  <a:pt x="145" y="206"/>
                </a:lnTo>
                <a:lnTo>
                  <a:pt x="142" y="208"/>
                </a:lnTo>
                <a:lnTo>
                  <a:pt x="142" y="208"/>
                </a:lnTo>
                <a:lnTo>
                  <a:pt x="140" y="206"/>
                </a:lnTo>
                <a:lnTo>
                  <a:pt x="140" y="204"/>
                </a:lnTo>
                <a:lnTo>
                  <a:pt x="140" y="201"/>
                </a:lnTo>
                <a:lnTo>
                  <a:pt x="140" y="201"/>
                </a:lnTo>
                <a:lnTo>
                  <a:pt x="149" y="195"/>
                </a:lnTo>
                <a:lnTo>
                  <a:pt x="156" y="190"/>
                </a:lnTo>
                <a:lnTo>
                  <a:pt x="170" y="175"/>
                </a:lnTo>
                <a:lnTo>
                  <a:pt x="184" y="161"/>
                </a:lnTo>
                <a:lnTo>
                  <a:pt x="192" y="154"/>
                </a:lnTo>
                <a:lnTo>
                  <a:pt x="201" y="147"/>
                </a:lnTo>
                <a:lnTo>
                  <a:pt x="201" y="147"/>
                </a:lnTo>
                <a:lnTo>
                  <a:pt x="202" y="116"/>
                </a:lnTo>
                <a:lnTo>
                  <a:pt x="202" y="116"/>
                </a:lnTo>
                <a:lnTo>
                  <a:pt x="162" y="164"/>
                </a:lnTo>
                <a:lnTo>
                  <a:pt x="140" y="190"/>
                </a:lnTo>
                <a:lnTo>
                  <a:pt x="122" y="216"/>
                </a:lnTo>
                <a:lnTo>
                  <a:pt x="122" y="216"/>
                </a:lnTo>
                <a:lnTo>
                  <a:pt x="126" y="213"/>
                </a:lnTo>
                <a:lnTo>
                  <a:pt x="131" y="211"/>
                </a:lnTo>
                <a:lnTo>
                  <a:pt x="133" y="208"/>
                </a:lnTo>
                <a:lnTo>
                  <a:pt x="138" y="206"/>
                </a:lnTo>
                <a:lnTo>
                  <a:pt x="138" y="206"/>
                </a:lnTo>
                <a:lnTo>
                  <a:pt x="138" y="211"/>
                </a:lnTo>
                <a:lnTo>
                  <a:pt x="136" y="213"/>
                </a:lnTo>
                <a:lnTo>
                  <a:pt x="132" y="219"/>
                </a:lnTo>
                <a:lnTo>
                  <a:pt x="125" y="225"/>
                </a:lnTo>
                <a:lnTo>
                  <a:pt x="119" y="230"/>
                </a:lnTo>
                <a:lnTo>
                  <a:pt x="119" y="230"/>
                </a:lnTo>
                <a:lnTo>
                  <a:pt x="126" y="229"/>
                </a:lnTo>
                <a:lnTo>
                  <a:pt x="133" y="226"/>
                </a:lnTo>
                <a:lnTo>
                  <a:pt x="140" y="220"/>
                </a:lnTo>
                <a:lnTo>
                  <a:pt x="146" y="216"/>
                </a:lnTo>
                <a:lnTo>
                  <a:pt x="156" y="204"/>
                </a:lnTo>
                <a:lnTo>
                  <a:pt x="163" y="192"/>
                </a:lnTo>
                <a:lnTo>
                  <a:pt x="163" y="192"/>
                </a:lnTo>
                <a:lnTo>
                  <a:pt x="159" y="191"/>
                </a:lnTo>
                <a:lnTo>
                  <a:pt x="155" y="191"/>
                </a:lnTo>
                <a:lnTo>
                  <a:pt x="153" y="192"/>
                </a:lnTo>
                <a:lnTo>
                  <a:pt x="150" y="195"/>
                </a:lnTo>
                <a:lnTo>
                  <a:pt x="147" y="201"/>
                </a:lnTo>
                <a:lnTo>
                  <a:pt x="145" y="206"/>
                </a:lnTo>
                <a:lnTo>
                  <a:pt x="145" y="206"/>
                </a:lnTo>
                <a:close/>
                <a:moveTo>
                  <a:pt x="115" y="174"/>
                </a:moveTo>
                <a:lnTo>
                  <a:pt x="115" y="174"/>
                </a:lnTo>
                <a:lnTo>
                  <a:pt x="156" y="133"/>
                </a:lnTo>
                <a:lnTo>
                  <a:pt x="198" y="95"/>
                </a:lnTo>
                <a:lnTo>
                  <a:pt x="198" y="95"/>
                </a:lnTo>
                <a:lnTo>
                  <a:pt x="201" y="91"/>
                </a:lnTo>
                <a:lnTo>
                  <a:pt x="202" y="87"/>
                </a:lnTo>
                <a:lnTo>
                  <a:pt x="202" y="81"/>
                </a:lnTo>
                <a:lnTo>
                  <a:pt x="202" y="74"/>
                </a:lnTo>
                <a:lnTo>
                  <a:pt x="199" y="59"/>
                </a:lnTo>
                <a:lnTo>
                  <a:pt x="195" y="43"/>
                </a:lnTo>
                <a:lnTo>
                  <a:pt x="195" y="43"/>
                </a:lnTo>
                <a:lnTo>
                  <a:pt x="188" y="64"/>
                </a:lnTo>
                <a:lnTo>
                  <a:pt x="180" y="83"/>
                </a:lnTo>
                <a:lnTo>
                  <a:pt x="170" y="100"/>
                </a:lnTo>
                <a:lnTo>
                  <a:pt x="159" y="116"/>
                </a:lnTo>
                <a:lnTo>
                  <a:pt x="147" y="132"/>
                </a:lnTo>
                <a:lnTo>
                  <a:pt x="135" y="146"/>
                </a:lnTo>
                <a:lnTo>
                  <a:pt x="110" y="173"/>
                </a:lnTo>
                <a:lnTo>
                  <a:pt x="110" y="173"/>
                </a:lnTo>
                <a:lnTo>
                  <a:pt x="112" y="174"/>
                </a:lnTo>
                <a:lnTo>
                  <a:pt x="115" y="174"/>
                </a:lnTo>
                <a:lnTo>
                  <a:pt x="115" y="174"/>
                </a:lnTo>
                <a:close/>
                <a:moveTo>
                  <a:pt x="149" y="15"/>
                </a:moveTo>
                <a:lnTo>
                  <a:pt x="105" y="18"/>
                </a:lnTo>
                <a:lnTo>
                  <a:pt x="105" y="18"/>
                </a:lnTo>
                <a:lnTo>
                  <a:pt x="108" y="18"/>
                </a:lnTo>
                <a:lnTo>
                  <a:pt x="111" y="20"/>
                </a:lnTo>
                <a:lnTo>
                  <a:pt x="112" y="22"/>
                </a:lnTo>
                <a:lnTo>
                  <a:pt x="112" y="25"/>
                </a:lnTo>
                <a:lnTo>
                  <a:pt x="38" y="118"/>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24" y="76"/>
                </a:lnTo>
                <a:lnTo>
                  <a:pt x="45" y="63"/>
                </a:lnTo>
                <a:lnTo>
                  <a:pt x="66" y="49"/>
                </a:lnTo>
                <a:lnTo>
                  <a:pt x="105" y="18"/>
                </a:lnTo>
                <a:lnTo>
                  <a:pt x="105" y="18"/>
                </a:lnTo>
                <a:lnTo>
                  <a:pt x="84" y="17"/>
                </a:lnTo>
                <a:lnTo>
                  <a:pt x="74" y="17"/>
                </a:lnTo>
                <a:lnTo>
                  <a:pt x="70" y="17"/>
                </a:lnTo>
                <a:lnTo>
                  <a:pt x="67" y="18"/>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72" y="55"/>
                </a:lnTo>
                <a:lnTo>
                  <a:pt x="59" y="64"/>
                </a:lnTo>
                <a:lnTo>
                  <a:pt x="45" y="74"/>
                </a:lnTo>
                <a:lnTo>
                  <a:pt x="31" y="84"/>
                </a:lnTo>
                <a:lnTo>
                  <a:pt x="25" y="88"/>
                </a:lnTo>
                <a:lnTo>
                  <a:pt x="21" y="94"/>
                </a:lnTo>
                <a:lnTo>
                  <a:pt x="21" y="94"/>
                </a:lnTo>
                <a:close/>
                <a:moveTo>
                  <a:pt x="195" y="168"/>
                </a:moveTo>
                <a:lnTo>
                  <a:pt x="156" y="219"/>
                </a:lnTo>
                <a:lnTo>
                  <a:pt x="156" y="219"/>
                </a:lnTo>
                <a:lnTo>
                  <a:pt x="152" y="225"/>
                </a:lnTo>
                <a:lnTo>
                  <a:pt x="152" y="226"/>
                </a:lnTo>
                <a:lnTo>
                  <a:pt x="153" y="226"/>
                </a:lnTo>
                <a:lnTo>
                  <a:pt x="159" y="225"/>
                </a:lnTo>
                <a:lnTo>
                  <a:pt x="159" y="225"/>
                </a:lnTo>
                <a:lnTo>
                  <a:pt x="167" y="219"/>
                </a:lnTo>
                <a:lnTo>
                  <a:pt x="174" y="212"/>
                </a:lnTo>
                <a:lnTo>
                  <a:pt x="183" y="205"/>
                </a:lnTo>
                <a:lnTo>
                  <a:pt x="188" y="201"/>
                </a:lnTo>
                <a:lnTo>
                  <a:pt x="194" y="199"/>
                </a:lnTo>
                <a:lnTo>
                  <a:pt x="194" y="199"/>
                </a:lnTo>
                <a:lnTo>
                  <a:pt x="197" y="197"/>
                </a:lnTo>
                <a:lnTo>
                  <a:pt x="199" y="192"/>
                </a:lnTo>
                <a:lnTo>
                  <a:pt x="202" y="188"/>
                </a:lnTo>
                <a:lnTo>
                  <a:pt x="202" y="183"/>
                </a:lnTo>
                <a:lnTo>
                  <a:pt x="202" y="171"/>
                </a:lnTo>
                <a:lnTo>
                  <a:pt x="201" y="159"/>
                </a:lnTo>
                <a:lnTo>
                  <a:pt x="201" y="159"/>
                </a:lnTo>
                <a:lnTo>
                  <a:pt x="195" y="168"/>
                </a:lnTo>
                <a:lnTo>
                  <a:pt x="195" y="168"/>
                </a:lnTo>
                <a:close/>
                <a:moveTo>
                  <a:pt x="147" y="93"/>
                </a:moveTo>
                <a:lnTo>
                  <a:pt x="194" y="43"/>
                </a:lnTo>
                <a:lnTo>
                  <a:pt x="194" y="43"/>
                </a:lnTo>
                <a:lnTo>
                  <a:pt x="195" y="41"/>
                </a:lnTo>
                <a:lnTo>
                  <a:pt x="195" y="39"/>
                </a:lnTo>
                <a:lnTo>
                  <a:pt x="194" y="36"/>
                </a:lnTo>
                <a:lnTo>
                  <a:pt x="190" y="35"/>
                </a:lnTo>
                <a:lnTo>
                  <a:pt x="188" y="35"/>
                </a:lnTo>
                <a:lnTo>
                  <a:pt x="187" y="38"/>
                </a:lnTo>
                <a:lnTo>
                  <a:pt x="187" y="38"/>
                </a:lnTo>
                <a:lnTo>
                  <a:pt x="166" y="64"/>
                </a:lnTo>
                <a:lnTo>
                  <a:pt x="156" y="79"/>
                </a:lnTo>
                <a:lnTo>
                  <a:pt x="147" y="93"/>
                </a:lnTo>
                <a:lnTo>
                  <a:pt x="147" y="93"/>
                </a:lnTo>
                <a:close/>
                <a:moveTo>
                  <a:pt x="20" y="57"/>
                </a:moveTo>
                <a:lnTo>
                  <a:pt x="20" y="57"/>
                </a:lnTo>
                <a:lnTo>
                  <a:pt x="22" y="53"/>
                </a:lnTo>
                <a:lnTo>
                  <a:pt x="27" y="50"/>
                </a:lnTo>
                <a:lnTo>
                  <a:pt x="36" y="45"/>
                </a:lnTo>
                <a:lnTo>
                  <a:pt x="41" y="42"/>
                </a:lnTo>
                <a:lnTo>
                  <a:pt x="45" y="38"/>
                </a:lnTo>
                <a:lnTo>
                  <a:pt x="48" y="34"/>
                </a:lnTo>
                <a:lnTo>
                  <a:pt x="49" y="28"/>
                </a:lnTo>
                <a:lnTo>
                  <a:pt x="49" y="28"/>
                </a:lnTo>
                <a:lnTo>
                  <a:pt x="41" y="35"/>
                </a:lnTo>
                <a:lnTo>
                  <a:pt x="31" y="41"/>
                </a:lnTo>
                <a:lnTo>
                  <a:pt x="27" y="43"/>
                </a:lnTo>
                <a:lnTo>
                  <a:pt x="24" y="48"/>
                </a:lnTo>
                <a:lnTo>
                  <a:pt x="21" y="52"/>
                </a:lnTo>
                <a:lnTo>
                  <a:pt x="20" y="57"/>
                </a:lnTo>
                <a:lnTo>
                  <a:pt x="20" y="57"/>
                </a:lnTo>
                <a:close/>
                <a:moveTo>
                  <a:pt x="24" y="34"/>
                </a:moveTo>
                <a:lnTo>
                  <a:pt x="24" y="34"/>
                </a:lnTo>
                <a:lnTo>
                  <a:pt x="28" y="32"/>
                </a:lnTo>
                <a:lnTo>
                  <a:pt x="32" y="31"/>
                </a:lnTo>
                <a:lnTo>
                  <a:pt x="38" y="25"/>
                </a:lnTo>
                <a:lnTo>
                  <a:pt x="48" y="14"/>
                </a:lnTo>
                <a:lnTo>
                  <a:pt x="48" y="14"/>
                </a:lnTo>
                <a:lnTo>
                  <a:pt x="42" y="14"/>
                </a:lnTo>
                <a:lnTo>
                  <a:pt x="39" y="14"/>
                </a:lnTo>
                <a:lnTo>
                  <a:pt x="36" y="15"/>
                </a:lnTo>
                <a:lnTo>
                  <a:pt x="36" y="15"/>
                </a:lnTo>
                <a:lnTo>
                  <a:pt x="31" y="25"/>
                </a:lnTo>
                <a:lnTo>
                  <a:pt x="28" y="29"/>
                </a:lnTo>
                <a:lnTo>
                  <a:pt x="24" y="34"/>
                </a:lnTo>
                <a:lnTo>
                  <a:pt x="24" y="34"/>
                </a:lnTo>
                <a:close/>
                <a:moveTo>
                  <a:pt x="110" y="173"/>
                </a:moveTo>
                <a:lnTo>
                  <a:pt x="101" y="184"/>
                </a:lnTo>
                <a:lnTo>
                  <a:pt x="104" y="185"/>
                </a:lnTo>
                <a:lnTo>
                  <a:pt x="104" y="185"/>
                </a:lnTo>
                <a:lnTo>
                  <a:pt x="108" y="180"/>
                </a:lnTo>
                <a:lnTo>
                  <a:pt x="110" y="177"/>
                </a:lnTo>
                <a:lnTo>
                  <a:pt x="110" y="173"/>
                </a:lnTo>
                <a:lnTo>
                  <a:pt x="110" y="173"/>
                </a:lnTo>
                <a:close/>
              </a:path>
            </a:pathLst>
          </a:custGeom>
          <a:solidFill>
            <a:schemeClr val="bg1"/>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6" name="PA_库_文本框 5"/>
          <p:cNvSpPr txBox="1"/>
          <p:nvPr>
            <p:custDataLst>
              <p:tags r:id="rId6"/>
            </p:custDataLst>
          </p:nvPr>
        </p:nvSpPr>
        <p:spPr>
          <a:xfrm>
            <a:off x="1494384" y="4350798"/>
            <a:ext cx="2388358"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Add your text here</a:t>
            </a:r>
          </a:p>
        </p:txBody>
      </p:sp>
      <p:sp>
        <p:nvSpPr>
          <p:cNvPr id="7" name="PA_库_任意多边形 105"/>
          <p:cNvSpPr>
            <a:spLocks noEditPoints="1"/>
          </p:cNvSpPr>
          <p:nvPr>
            <p:custDataLst>
              <p:tags r:id="rId7"/>
            </p:custDataLst>
          </p:nvPr>
        </p:nvSpPr>
        <p:spPr bwMode="auto">
          <a:xfrm>
            <a:off x="1252731" y="4808330"/>
            <a:ext cx="241653" cy="219862"/>
          </a:xfrm>
          <a:custGeom>
            <a:cxnLst>
              <a:cxn ang="0">
                <a:pos x="173" y="3"/>
              </a:cxn>
              <a:cxn ang="0">
                <a:pos x="211" y="45"/>
              </a:cxn>
              <a:cxn ang="0">
                <a:pos x="218" y="159"/>
              </a:cxn>
              <a:cxn ang="0">
                <a:pos x="142" y="246"/>
              </a:cxn>
              <a:cxn ang="0">
                <a:pos x="13" y="235"/>
              </a:cxn>
              <a:cxn ang="0">
                <a:pos x="3" y="136"/>
              </a:cxn>
              <a:cxn ang="0">
                <a:pos x="0" y="20"/>
              </a:cxn>
              <a:cxn ang="0">
                <a:pos x="6" y="18"/>
              </a:cxn>
              <a:cxn ang="0">
                <a:pos x="3" y="5"/>
              </a:cxn>
              <a:cxn ang="0">
                <a:pos x="44" y="0"/>
              </a:cxn>
              <a:cxn ang="0">
                <a:pos x="53" y="159"/>
              </a:cxn>
              <a:cxn ang="0">
                <a:pos x="25" y="198"/>
              </a:cxn>
              <a:cxn ang="0">
                <a:pos x="35" y="226"/>
              </a:cxn>
              <a:cxn ang="0">
                <a:pos x="108" y="159"/>
              </a:cxn>
              <a:cxn ang="0">
                <a:pos x="74" y="177"/>
              </a:cxn>
              <a:cxn ang="0">
                <a:pos x="46" y="198"/>
              </a:cxn>
              <a:cxn ang="0">
                <a:pos x="139" y="86"/>
              </a:cxn>
              <a:cxn ang="0">
                <a:pos x="53" y="168"/>
              </a:cxn>
              <a:cxn ang="0">
                <a:pos x="103" y="232"/>
              </a:cxn>
              <a:cxn ang="0">
                <a:pos x="173" y="133"/>
              </a:cxn>
              <a:cxn ang="0">
                <a:pos x="101" y="194"/>
              </a:cxn>
              <a:cxn ang="0">
                <a:pos x="76" y="218"/>
              </a:cxn>
              <a:cxn ang="0">
                <a:pos x="20" y="143"/>
              </a:cxn>
              <a:cxn ang="0">
                <a:pos x="111" y="63"/>
              </a:cxn>
              <a:cxn ang="0">
                <a:pos x="69" y="101"/>
              </a:cxn>
              <a:cxn ang="0">
                <a:pos x="72" y="94"/>
              </a:cxn>
              <a:cxn ang="0">
                <a:pos x="48" y="121"/>
              </a:cxn>
              <a:cxn ang="0">
                <a:pos x="145" y="206"/>
              </a:cxn>
              <a:cxn ang="0">
                <a:pos x="140" y="201"/>
              </a:cxn>
              <a:cxn ang="0">
                <a:pos x="192" y="154"/>
              </a:cxn>
              <a:cxn ang="0">
                <a:pos x="140" y="190"/>
              </a:cxn>
              <a:cxn ang="0">
                <a:pos x="138" y="206"/>
              </a:cxn>
              <a:cxn ang="0">
                <a:pos x="119" y="230"/>
              </a:cxn>
              <a:cxn ang="0">
                <a:pos x="156" y="204"/>
              </a:cxn>
              <a:cxn ang="0">
                <a:pos x="150" y="195"/>
              </a:cxn>
              <a:cxn ang="0">
                <a:pos x="156" y="133"/>
              </a:cxn>
              <a:cxn ang="0">
                <a:pos x="202" y="74"/>
              </a:cxn>
              <a:cxn ang="0">
                <a:pos x="170" y="100"/>
              </a:cxn>
              <a:cxn ang="0">
                <a:pos x="112" y="174"/>
              </a:cxn>
              <a:cxn ang="0">
                <a:pos x="108" y="18"/>
              </a:cxn>
              <a:cxn ang="0">
                <a:pos x="42" y="116"/>
              </a:cxn>
              <a:cxn ang="0">
                <a:pos x="149" y="15"/>
              </a:cxn>
              <a:cxn ang="0">
                <a:pos x="180" y="20"/>
              </a:cxn>
              <a:cxn ang="0">
                <a:pos x="67" y="18"/>
              </a:cxn>
              <a:cxn ang="0">
                <a:pos x="105" y="18"/>
              </a:cxn>
              <a:cxn ang="0">
                <a:pos x="21" y="94"/>
              </a:cxn>
              <a:cxn ang="0">
                <a:pos x="22" y="122"/>
              </a:cxn>
              <a:cxn ang="0">
                <a:pos x="45" y="74"/>
              </a:cxn>
              <a:cxn ang="0">
                <a:pos x="156" y="219"/>
              </a:cxn>
              <a:cxn ang="0">
                <a:pos x="159" y="225"/>
              </a:cxn>
              <a:cxn ang="0">
                <a:pos x="194" y="199"/>
              </a:cxn>
              <a:cxn ang="0">
                <a:pos x="201" y="159"/>
              </a:cxn>
              <a:cxn ang="0">
                <a:pos x="194" y="43"/>
              </a:cxn>
              <a:cxn ang="0">
                <a:pos x="187" y="38"/>
              </a:cxn>
              <a:cxn ang="0">
                <a:pos x="20" y="57"/>
              </a:cxn>
              <a:cxn ang="0">
                <a:pos x="45" y="38"/>
              </a:cxn>
              <a:cxn ang="0">
                <a:pos x="27" y="43"/>
              </a:cxn>
              <a:cxn ang="0">
                <a:pos x="24" y="34"/>
              </a:cxn>
              <a:cxn ang="0">
                <a:pos x="42" y="14"/>
              </a:cxn>
              <a:cxn ang="0">
                <a:pos x="24" y="34"/>
              </a:cxn>
              <a:cxn ang="0">
                <a:pos x="108" y="180"/>
              </a:cxn>
            </a:cxnLst>
            <a:rect b="b" l="0" r="r" t="0"/>
            <a:pathLst>
              <a:path h="246" w="218">
                <a:moveTo>
                  <a:pt x="44" y="0"/>
                </a:moveTo>
                <a:lnTo>
                  <a:pt x="44" y="0"/>
                </a:lnTo>
                <a:lnTo>
                  <a:pt x="80" y="1"/>
                </a:lnTo>
                <a:lnTo>
                  <a:pt x="115" y="1"/>
                </a:lnTo>
                <a:lnTo>
                  <a:pt x="153" y="1"/>
                </a:lnTo>
                <a:lnTo>
                  <a:pt x="173" y="3"/>
                </a:lnTo>
                <a:lnTo>
                  <a:pt x="191" y="4"/>
                </a:lnTo>
                <a:lnTo>
                  <a:pt x="191" y="4"/>
                </a:lnTo>
                <a:lnTo>
                  <a:pt x="197" y="10"/>
                </a:lnTo>
                <a:lnTo>
                  <a:pt x="201" y="15"/>
                </a:lnTo>
                <a:lnTo>
                  <a:pt x="207" y="29"/>
                </a:lnTo>
                <a:lnTo>
                  <a:pt x="211" y="45"/>
                </a:lnTo>
                <a:lnTo>
                  <a:pt x="214" y="62"/>
                </a:lnTo>
                <a:lnTo>
                  <a:pt x="216" y="80"/>
                </a:lnTo>
                <a:lnTo>
                  <a:pt x="216" y="98"/>
                </a:lnTo>
                <a:lnTo>
                  <a:pt x="218" y="135"/>
                </a:lnTo>
                <a:lnTo>
                  <a:pt x="218" y="135"/>
                </a:lnTo>
                <a:lnTo>
                  <a:pt x="218" y="159"/>
                </a:lnTo>
                <a:lnTo>
                  <a:pt x="215" y="183"/>
                </a:lnTo>
                <a:lnTo>
                  <a:pt x="209" y="229"/>
                </a:lnTo>
                <a:lnTo>
                  <a:pt x="209" y="229"/>
                </a:lnTo>
                <a:lnTo>
                  <a:pt x="190" y="236"/>
                </a:lnTo>
                <a:lnTo>
                  <a:pt x="167" y="243"/>
                </a:lnTo>
                <a:lnTo>
                  <a:pt x="142" y="246"/>
                </a:lnTo>
                <a:lnTo>
                  <a:pt x="117" y="247"/>
                </a:lnTo>
                <a:lnTo>
                  <a:pt x="90" y="247"/>
                </a:lnTo>
                <a:lnTo>
                  <a:pt x="63" y="244"/>
                </a:lnTo>
                <a:lnTo>
                  <a:pt x="38" y="242"/>
                </a:lnTo>
                <a:lnTo>
                  <a:pt x="13" y="235"/>
                </a:lnTo>
                <a:lnTo>
                  <a:pt x="13" y="235"/>
                </a:lnTo>
                <a:lnTo>
                  <a:pt x="8" y="225"/>
                </a:lnTo>
                <a:lnTo>
                  <a:pt x="6" y="213"/>
                </a:lnTo>
                <a:lnTo>
                  <a:pt x="4" y="202"/>
                </a:lnTo>
                <a:lnTo>
                  <a:pt x="3" y="190"/>
                </a:lnTo>
                <a:lnTo>
                  <a:pt x="3" y="163"/>
                </a:lnTo>
                <a:lnTo>
                  <a:pt x="3" y="136"/>
                </a:lnTo>
                <a:lnTo>
                  <a:pt x="4" y="36"/>
                </a:lnTo>
                <a:lnTo>
                  <a:pt x="4" y="36"/>
                </a:lnTo>
                <a:lnTo>
                  <a:pt x="3" y="34"/>
                </a:lnTo>
                <a:lnTo>
                  <a:pt x="1" y="29"/>
                </a:lnTo>
                <a:lnTo>
                  <a:pt x="0" y="25"/>
                </a:lnTo>
                <a:lnTo>
                  <a:pt x="0" y="20"/>
                </a:lnTo>
                <a:lnTo>
                  <a:pt x="0" y="20"/>
                </a:lnTo>
                <a:lnTo>
                  <a:pt x="6" y="20"/>
                </a:lnTo>
                <a:lnTo>
                  <a:pt x="8" y="20"/>
                </a:lnTo>
                <a:lnTo>
                  <a:pt x="10" y="18"/>
                </a:lnTo>
                <a:lnTo>
                  <a:pt x="10" y="18"/>
                </a:lnTo>
                <a:lnTo>
                  <a:pt x="6" y="18"/>
                </a:lnTo>
                <a:lnTo>
                  <a:pt x="3" y="17"/>
                </a:lnTo>
                <a:lnTo>
                  <a:pt x="1" y="15"/>
                </a:lnTo>
                <a:lnTo>
                  <a:pt x="0" y="14"/>
                </a:lnTo>
                <a:lnTo>
                  <a:pt x="0" y="8"/>
                </a:lnTo>
                <a:lnTo>
                  <a:pt x="1" y="7"/>
                </a:lnTo>
                <a:lnTo>
                  <a:pt x="3" y="5"/>
                </a:lnTo>
                <a:lnTo>
                  <a:pt x="3" y="5"/>
                </a:lnTo>
                <a:lnTo>
                  <a:pt x="13" y="3"/>
                </a:lnTo>
                <a:lnTo>
                  <a:pt x="22" y="0"/>
                </a:lnTo>
                <a:lnTo>
                  <a:pt x="34" y="0"/>
                </a:lnTo>
                <a:lnTo>
                  <a:pt x="44" y="0"/>
                </a:lnTo>
                <a:lnTo>
                  <a:pt x="44" y="0"/>
                </a:lnTo>
                <a:close/>
                <a:moveTo>
                  <a:pt x="53" y="168"/>
                </a:moveTo>
                <a:lnTo>
                  <a:pt x="53" y="168"/>
                </a:lnTo>
                <a:lnTo>
                  <a:pt x="55" y="163"/>
                </a:lnTo>
                <a:lnTo>
                  <a:pt x="55" y="159"/>
                </a:lnTo>
                <a:lnTo>
                  <a:pt x="55" y="157"/>
                </a:lnTo>
                <a:lnTo>
                  <a:pt x="53" y="159"/>
                </a:lnTo>
                <a:lnTo>
                  <a:pt x="51" y="161"/>
                </a:lnTo>
                <a:lnTo>
                  <a:pt x="51" y="161"/>
                </a:lnTo>
                <a:lnTo>
                  <a:pt x="41" y="174"/>
                </a:lnTo>
                <a:lnTo>
                  <a:pt x="32" y="185"/>
                </a:lnTo>
                <a:lnTo>
                  <a:pt x="28" y="191"/>
                </a:lnTo>
                <a:lnTo>
                  <a:pt x="25" y="198"/>
                </a:lnTo>
                <a:lnTo>
                  <a:pt x="24" y="205"/>
                </a:lnTo>
                <a:lnTo>
                  <a:pt x="22" y="216"/>
                </a:lnTo>
                <a:lnTo>
                  <a:pt x="22" y="216"/>
                </a:lnTo>
                <a:lnTo>
                  <a:pt x="24" y="219"/>
                </a:lnTo>
                <a:lnTo>
                  <a:pt x="27" y="222"/>
                </a:lnTo>
                <a:lnTo>
                  <a:pt x="35" y="226"/>
                </a:lnTo>
                <a:lnTo>
                  <a:pt x="44" y="227"/>
                </a:lnTo>
                <a:lnTo>
                  <a:pt x="46" y="227"/>
                </a:lnTo>
                <a:lnTo>
                  <a:pt x="49" y="226"/>
                </a:lnTo>
                <a:lnTo>
                  <a:pt x="49" y="226"/>
                </a:lnTo>
                <a:lnTo>
                  <a:pt x="79" y="192"/>
                </a:lnTo>
                <a:lnTo>
                  <a:pt x="108" y="159"/>
                </a:lnTo>
                <a:lnTo>
                  <a:pt x="138" y="126"/>
                </a:lnTo>
                <a:lnTo>
                  <a:pt x="166" y="93"/>
                </a:lnTo>
                <a:lnTo>
                  <a:pt x="166" y="93"/>
                </a:lnTo>
                <a:lnTo>
                  <a:pt x="136" y="118"/>
                </a:lnTo>
                <a:lnTo>
                  <a:pt x="105" y="147"/>
                </a:lnTo>
                <a:lnTo>
                  <a:pt x="74" y="177"/>
                </a:lnTo>
                <a:lnTo>
                  <a:pt x="48" y="208"/>
                </a:lnTo>
                <a:lnTo>
                  <a:pt x="48" y="208"/>
                </a:lnTo>
                <a:lnTo>
                  <a:pt x="46" y="209"/>
                </a:lnTo>
                <a:lnTo>
                  <a:pt x="45" y="208"/>
                </a:lnTo>
                <a:lnTo>
                  <a:pt x="45" y="204"/>
                </a:lnTo>
                <a:lnTo>
                  <a:pt x="46" y="198"/>
                </a:lnTo>
                <a:lnTo>
                  <a:pt x="48" y="194"/>
                </a:lnTo>
                <a:lnTo>
                  <a:pt x="48" y="194"/>
                </a:lnTo>
                <a:lnTo>
                  <a:pt x="70" y="166"/>
                </a:lnTo>
                <a:lnTo>
                  <a:pt x="93" y="139"/>
                </a:lnTo>
                <a:lnTo>
                  <a:pt x="139" y="86"/>
                </a:lnTo>
                <a:lnTo>
                  <a:pt x="139" y="86"/>
                </a:lnTo>
                <a:lnTo>
                  <a:pt x="140" y="83"/>
                </a:lnTo>
                <a:lnTo>
                  <a:pt x="140" y="80"/>
                </a:lnTo>
                <a:lnTo>
                  <a:pt x="140" y="80"/>
                </a:lnTo>
                <a:lnTo>
                  <a:pt x="97" y="122"/>
                </a:lnTo>
                <a:lnTo>
                  <a:pt x="74" y="145"/>
                </a:lnTo>
                <a:lnTo>
                  <a:pt x="53" y="168"/>
                </a:lnTo>
                <a:lnTo>
                  <a:pt x="53" y="168"/>
                </a:lnTo>
                <a:close/>
                <a:moveTo>
                  <a:pt x="67" y="230"/>
                </a:moveTo>
                <a:lnTo>
                  <a:pt x="67" y="230"/>
                </a:lnTo>
                <a:lnTo>
                  <a:pt x="76" y="232"/>
                </a:lnTo>
                <a:lnTo>
                  <a:pt x="86" y="232"/>
                </a:lnTo>
                <a:lnTo>
                  <a:pt x="103" y="232"/>
                </a:lnTo>
                <a:lnTo>
                  <a:pt x="103" y="232"/>
                </a:lnTo>
                <a:lnTo>
                  <a:pt x="110" y="218"/>
                </a:lnTo>
                <a:lnTo>
                  <a:pt x="118" y="205"/>
                </a:lnTo>
                <a:lnTo>
                  <a:pt x="136" y="180"/>
                </a:lnTo>
                <a:lnTo>
                  <a:pt x="156" y="157"/>
                </a:lnTo>
                <a:lnTo>
                  <a:pt x="173" y="133"/>
                </a:lnTo>
                <a:lnTo>
                  <a:pt x="173" y="133"/>
                </a:lnTo>
                <a:lnTo>
                  <a:pt x="135" y="166"/>
                </a:lnTo>
                <a:lnTo>
                  <a:pt x="100" y="201"/>
                </a:lnTo>
                <a:lnTo>
                  <a:pt x="100" y="201"/>
                </a:lnTo>
                <a:lnTo>
                  <a:pt x="100" y="197"/>
                </a:lnTo>
                <a:lnTo>
                  <a:pt x="101" y="194"/>
                </a:lnTo>
                <a:lnTo>
                  <a:pt x="104" y="191"/>
                </a:lnTo>
                <a:lnTo>
                  <a:pt x="105" y="188"/>
                </a:lnTo>
                <a:lnTo>
                  <a:pt x="105" y="188"/>
                </a:lnTo>
                <a:lnTo>
                  <a:pt x="94" y="197"/>
                </a:lnTo>
                <a:lnTo>
                  <a:pt x="84" y="206"/>
                </a:lnTo>
                <a:lnTo>
                  <a:pt x="76" y="218"/>
                </a:lnTo>
                <a:lnTo>
                  <a:pt x="67" y="230"/>
                </a:lnTo>
                <a:lnTo>
                  <a:pt x="67" y="230"/>
                </a:lnTo>
                <a:close/>
                <a:moveTo>
                  <a:pt x="24" y="138"/>
                </a:moveTo>
                <a:lnTo>
                  <a:pt x="24" y="138"/>
                </a:lnTo>
                <a:lnTo>
                  <a:pt x="21" y="139"/>
                </a:lnTo>
                <a:lnTo>
                  <a:pt x="20" y="143"/>
                </a:lnTo>
                <a:lnTo>
                  <a:pt x="20" y="147"/>
                </a:lnTo>
                <a:lnTo>
                  <a:pt x="20" y="153"/>
                </a:lnTo>
                <a:lnTo>
                  <a:pt x="24" y="173"/>
                </a:lnTo>
                <a:lnTo>
                  <a:pt x="124" y="53"/>
                </a:lnTo>
                <a:lnTo>
                  <a:pt x="124" y="53"/>
                </a:lnTo>
                <a:lnTo>
                  <a:pt x="111" y="63"/>
                </a:lnTo>
                <a:lnTo>
                  <a:pt x="98" y="76"/>
                </a:lnTo>
                <a:lnTo>
                  <a:pt x="86" y="88"/>
                </a:lnTo>
                <a:lnTo>
                  <a:pt x="74" y="98"/>
                </a:lnTo>
                <a:lnTo>
                  <a:pt x="72" y="102"/>
                </a:lnTo>
                <a:lnTo>
                  <a:pt x="72" y="102"/>
                </a:lnTo>
                <a:lnTo>
                  <a:pt x="69" y="101"/>
                </a:lnTo>
                <a:lnTo>
                  <a:pt x="70" y="100"/>
                </a:lnTo>
                <a:lnTo>
                  <a:pt x="74" y="98"/>
                </a:lnTo>
                <a:lnTo>
                  <a:pt x="74" y="98"/>
                </a:lnTo>
                <a:lnTo>
                  <a:pt x="74" y="95"/>
                </a:lnTo>
                <a:lnTo>
                  <a:pt x="73" y="94"/>
                </a:lnTo>
                <a:lnTo>
                  <a:pt x="72" y="94"/>
                </a:lnTo>
                <a:lnTo>
                  <a:pt x="70" y="94"/>
                </a:lnTo>
                <a:lnTo>
                  <a:pt x="67" y="95"/>
                </a:lnTo>
                <a:lnTo>
                  <a:pt x="65" y="97"/>
                </a:lnTo>
                <a:lnTo>
                  <a:pt x="65" y="97"/>
                </a:lnTo>
                <a:lnTo>
                  <a:pt x="56" y="109"/>
                </a:lnTo>
                <a:lnTo>
                  <a:pt x="48" y="121"/>
                </a:lnTo>
                <a:lnTo>
                  <a:pt x="42" y="126"/>
                </a:lnTo>
                <a:lnTo>
                  <a:pt x="36" y="131"/>
                </a:lnTo>
                <a:lnTo>
                  <a:pt x="31" y="135"/>
                </a:lnTo>
                <a:lnTo>
                  <a:pt x="24" y="138"/>
                </a:lnTo>
                <a:lnTo>
                  <a:pt x="24" y="138"/>
                </a:lnTo>
                <a:close/>
                <a:moveTo>
                  <a:pt x="145" y="206"/>
                </a:moveTo>
                <a:lnTo>
                  <a:pt x="145" y="206"/>
                </a:lnTo>
                <a:lnTo>
                  <a:pt x="142" y="208"/>
                </a:lnTo>
                <a:lnTo>
                  <a:pt x="142" y="208"/>
                </a:lnTo>
                <a:lnTo>
                  <a:pt x="140" y="206"/>
                </a:lnTo>
                <a:lnTo>
                  <a:pt x="140" y="204"/>
                </a:lnTo>
                <a:lnTo>
                  <a:pt x="140" y="201"/>
                </a:lnTo>
                <a:lnTo>
                  <a:pt x="140" y="201"/>
                </a:lnTo>
                <a:lnTo>
                  <a:pt x="149" y="195"/>
                </a:lnTo>
                <a:lnTo>
                  <a:pt x="156" y="190"/>
                </a:lnTo>
                <a:lnTo>
                  <a:pt x="170" y="175"/>
                </a:lnTo>
                <a:lnTo>
                  <a:pt x="184" y="161"/>
                </a:lnTo>
                <a:lnTo>
                  <a:pt x="192" y="154"/>
                </a:lnTo>
                <a:lnTo>
                  <a:pt x="201" y="147"/>
                </a:lnTo>
                <a:lnTo>
                  <a:pt x="201" y="147"/>
                </a:lnTo>
                <a:lnTo>
                  <a:pt x="202" y="116"/>
                </a:lnTo>
                <a:lnTo>
                  <a:pt x="202" y="116"/>
                </a:lnTo>
                <a:lnTo>
                  <a:pt x="162" y="164"/>
                </a:lnTo>
                <a:lnTo>
                  <a:pt x="140" y="190"/>
                </a:lnTo>
                <a:lnTo>
                  <a:pt x="122" y="216"/>
                </a:lnTo>
                <a:lnTo>
                  <a:pt x="122" y="216"/>
                </a:lnTo>
                <a:lnTo>
                  <a:pt x="126" y="213"/>
                </a:lnTo>
                <a:lnTo>
                  <a:pt x="131" y="211"/>
                </a:lnTo>
                <a:lnTo>
                  <a:pt x="133" y="208"/>
                </a:lnTo>
                <a:lnTo>
                  <a:pt x="138" y="206"/>
                </a:lnTo>
                <a:lnTo>
                  <a:pt x="138" y="206"/>
                </a:lnTo>
                <a:lnTo>
                  <a:pt x="138" y="211"/>
                </a:lnTo>
                <a:lnTo>
                  <a:pt x="136" y="213"/>
                </a:lnTo>
                <a:lnTo>
                  <a:pt x="132" y="219"/>
                </a:lnTo>
                <a:lnTo>
                  <a:pt x="125" y="225"/>
                </a:lnTo>
                <a:lnTo>
                  <a:pt x="119" y="230"/>
                </a:lnTo>
                <a:lnTo>
                  <a:pt x="119" y="230"/>
                </a:lnTo>
                <a:lnTo>
                  <a:pt x="126" y="229"/>
                </a:lnTo>
                <a:lnTo>
                  <a:pt x="133" y="226"/>
                </a:lnTo>
                <a:lnTo>
                  <a:pt x="140" y="220"/>
                </a:lnTo>
                <a:lnTo>
                  <a:pt x="146" y="216"/>
                </a:lnTo>
                <a:lnTo>
                  <a:pt x="156" y="204"/>
                </a:lnTo>
                <a:lnTo>
                  <a:pt x="163" y="192"/>
                </a:lnTo>
                <a:lnTo>
                  <a:pt x="163" y="192"/>
                </a:lnTo>
                <a:lnTo>
                  <a:pt x="159" y="191"/>
                </a:lnTo>
                <a:lnTo>
                  <a:pt x="155" y="191"/>
                </a:lnTo>
                <a:lnTo>
                  <a:pt x="153" y="192"/>
                </a:lnTo>
                <a:lnTo>
                  <a:pt x="150" y="195"/>
                </a:lnTo>
                <a:lnTo>
                  <a:pt x="147" y="201"/>
                </a:lnTo>
                <a:lnTo>
                  <a:pt x="145" y="206"/>
                </a:lnTo>
                <a:lnTo>
                  <a:pt x="145" y="206"/>
                </a:lnTo>
                <a:close/>
                <a:moveTo>
                  <a:pt x="115" y="174"/>
                </a:moveTo>
                <a:lnTo>
                  <a:pt x="115" y="174"/>
                </a:lnTo>
                <a:lnTo>
                  <a:pt x="156" y="133"/>
                </a:lnTo>
                <a:lnTo>
                  <a:pt x="198" y="95"/>
                </a:lnTo>
                <a:lnTo>
                  <a:pt x="198" y="95"/>
                </a:lnTo>
                <a:lnTo>
                  <a:pt x="201" y="91"/>
                </a:lnTo>
                <a:lnTo>
                  <a:pt x="202" y="87"/>
                </a:lnTo>
                <a:lnTo>
                  <a:pt x="202" y="81"/>
                </a:lnTo>
                <a:lnTo>
                  <a:pt x="202" y="74"/>
                </a:lnTo>
                <a:lnTo>
                  <a:pt x="199" y="59"/>
                </a:lnTo>
                <a:lnTo>
                  <a:pt x="195" y="43"/>
                </a:lnTo>
                <a:lnTo>
                  <a:pt x="195" y="43"/>
                </a:lnTo>
                <a:lnTo>
                  <a:pt x="188" y="64"/>
                </a:lnTo>
                <a:lnTo>
                  <a:pt x="180" y="83"/>
                </a:lnTo>
                <a:lnTo>
                  <a:pt x="170" y="100"/>
                </a:lnTo>
                <a:lnTo>
                  <a:pt x="159" y="116"/>
                </a:lnTo>
                <a:lnTo>
                  <a:pt x="147" y="132"/>
                </a:lnTo>
                <a:lnTo>
                  <a:pt x="135" y="146"/>
                </a:lnTo>
                <a:lnTo>
                  <a:pt x="110" y="173"/>
                </a:lnTo>
                <a:lnTo>
                  <a:pt x="110" y="173"/>
                </a:lnTo>
                <a:lnTo>
                  <a:pt x="112" y="174"/>
                </a:lnTo>
                <a:lnTo>
                  <a:pt x="115" y="174"/>
                </a:lnTo>
                <a:lnTo>
                  <a:pt x="115" y="174"/>
                </a:lnTo>
                <a:close/>
                <a:moveTo>
                  <a:pt x="149" y="15"/>
                </a:moveTo>
                <a:lnTo>
                  <a:pt x="105" y="18"/>
                </a:lnTo>
                <a:lnTo>
                  <a:pt x="105" y="18"/>
                </a:lnTo>
                <a:lnTo>
                  <a:pt x="108" y="18"/>
                </a:lnTo>
                <a:lnTo>
                  <a:pt x="111" y="20"/>
                </a:lnTo>
                <a:lnTo>
                  <a:pt x="112" y="22"/>
                </a:lnTo>
                <a:lnTo>
                  <a:pt x="112" y="25"/>
                </a:lnTo>
                <a:lnTo>
                  <a:pt x="38" y="118"/>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24" y="76"/>
                </a:lnTo>
                <a:lnTo>
                  <a:pt x="45" y="63"/>
                </a:lnTo>
                <a:lnTo>
                  <a:pt x="66" y="49"/>
                </a:lnTo>
                <a:lnTo>
                  <a:pt x="105" y="18"/>
                </a:lnTo>
                <a:lnTo>
                  <a:pt x="105" y="18"/>
                </a:lnTo>
                <a:lnTo>
                  <a:pt x="84" y="17"/>
                </a:lnTo>
                <a:lnTo>
                  <a:pt x="74" y="17"/>
                </a:lnTo>
                <a:lnTo>
                  <a:pt x="70" y="17"/>
                </a:lnTo>
                <a:lnTo>
                  <a:pt x="67" y="18"/>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72" y="55"/>
                </a:lnTo>
                <a:lnTo>
                  <a:pt x="59" y="64"/>
                </a:lnTo>
                <a:lnTo>
                  <a:pt x="45" y="74"/>
                </a:lnTo>
                <a:lnTo>
                  <a:pt x="31" y="84"/>
                </a:lnTo>
                <a:lnTo>
                  <a:pt x="25" y="88"/>
                </a:lnTo>
                <a:lnTo>
                  <a:pt x="21" y="94"/>
                </a:lnTo>
                <a:lnTo>
                  <a:pt x="21" y="94"/>
                </a:lnTo>
                <a:close/>
                <a:moveTo>
                  <a:pt x="195" y="168"/>
                </a:moveTo>
                <a:lnTo>
                  <a:pt x="156" y="219"/>
                </a:lnTo>
                <a:lnTo>
                  <a:pt x="156" y="219"/>
                </a:lnTo>
                <a:lnTo>
                  <a:pt x="152" y="225"/>
                </a:lnTo>
                <a:lnTo>
                  <a:pt x="152" y="226"/>
                </a:lnTo>
                <a:lnTo>
                  <a:pt x="153" y="226"/>
                </a:lnTo>
                <a:lnTo>
                  <a:pt x="159" y="225"/>
                </a:lnTo>
                <a:lnTo>
                  <a:pt x="159" y="225"/>
                </a:lnTo>
                <a:lnTo>
                  <a:pt x="167" y="219"/>
                </a:lnTo>
                <a:lnTo>
                  <a:pt x="174" y="212"/>
                </a:lnTo>
                <a:lnTo>
                  <a:pt x="183" y="205"/>
                </a:lnTo>
                <a:lnTo>
                  <a:pt x="188" y="201"/>
                </a:lnTo>
                <a:lnTo>
                  <a:pt x="194" y="199"/>
                </a:lnTo>
                <a:lnTo>
                  <a:pt x="194" y="199"/>
                </a:lnTo>
                <a:lnTo>
                  <a:pt x="197" y="197"/>
                </a:lnTo>
                <a:lnTo>
                  <a:pt x="199" y="192"/>
                </a:lnTo>
                <a:lnTo>
                  <a:pt x="202" y="188"/>
                </a:lnTo>
                <a:lnTo>
                  <a:pt x="202" y="183"/>
                </a:lnTo>
                <a:lnTo>
                  <a:pt x="202" y="171"/>
                </a:lnTo>
                <a:lnTo>
                  <a:pt x="201" y="159"/>
                </a:lnTo>
                <a:lnTo>
                  <a:pt x="201" y="159"/>
                </a:lnTo>
                <a:lnTo>
                  <a:pt x="195" y="168"/>
                </a:lnTo>
                <a:lnTo>
                  <a:pt x="195" y="168"/>
                </a:lnTo>
                <a:close/>
                <a:moveTo>
                  <a:pt x="147" y="93"/>
                </a:moveTo>
                <a:lnTo>
                  <a:pt x="194" y="43"/>
                </a:lnTo>
                <a:lnTo>
                  <a:pt x="194" y="43"/>
                </a:lnTo>
                <a:lnTo>
                  <a:pt x="195" y="41"/>
                </a:lnTo>
                <a:lnTo>
                  <a:pt x="195" y="39"/>
                </a:lnTo>
                <a:lnTo>
                  <a:pt x="194" y="36"/>
                </a:lnTo>
                <a:lnTo>
                  <a:pt x="190" y="35"/>
                </a:lnTo>
                <a:lnTo>
                  <a:pt x="188" y="35"/>
                </a:lnTo>
                <a:lnTo>
                  <a:pt x="187" y="38"/>
                </a:lnTo>
                <a:lnTo>
                  <a:pt x="187" y="38"/>
                </a:lnTo>
                <a:lnTo>
                  <a:pt x="166" y="64"/>
                </a:lnTo>
                <a:lnTo>
                  <a:pt x="156" y="79"/>
                </a:lnTo>
                <a:lnTo>
                  <a:pt x="147" y="93"/>
                </a:lnTo>
                <a:lnTo>
                  <a:pt x="147" y="93"/>
                </a:lnTo>
                <a:close/>
                <a:moveTo>
                  <a:pt x="20" y="57"/>
                </a:moveTo>
                <a:lnTo>
                  <a:pt x="20" y="57"/>
                </a:lnTo>
                <a:lnTo>
                  <a:pt x="22" y="53"/>
                </a:lnTo>
                <a:lnTo>
                  <a:pt x="27" y="50"/>
                </a:lnTo>
                <a:lnTo>
                  <a:pt x="36" y="45"/>
                </a:lnTo>
                <a:lnTo>
                  <a:pt x="41" y="42"/>
                </a:lnTo>
                <a:lnTo>
                  <a:pt x="45" y="38"/>
                </a:lnTo>
                <a:lnTo>
                  <a:pt x="48" y="34"/>
                </a:lnTo>
                <a:lnTo>
                  <a:pt x="49" y="28"/>
                </a:lnTo>
                <a:lnTo>
                  <a:pt x="49" y="28"/>
                </a:lnTo>
                <a:lnTo>
                  <a:pt x="41" y="35"/>
                </a:lnTo>
                <a:lnTo>
                  <a:pt x="31" y="41"/>
                </a:lnTo>
                <a:lnTo>
                  <a:pt x="27" y="43"/>
                </a:lnTo>
                <a:lnTo>
                  <a:pt x="24" y="48"/>
                </a:lnTo>
                <a:lnTo>
                  <a:pt x="21" y="52"/>
                </a:lnTo>
                <a:lnTo>
                  <a:pt x="20" y="57"/>
                </a:lnTo>
                <a:lnTo>
                  <a:pt x="20" y="57"/>
                </a:lnTo>
                <a:close/>
                <a:moveTo>
                  <a:pt x="24" y="34"/>
                </a:moveTo>
                <a:lnTo>
                  <a:pt x="24" y="34"/>
                </a:lnTo>
                <a:lnTo>
                  <a:pt x="28" y="32"/>
                </a:lnTo>
                <a:lnTo>
                  <a:pt x="32" y="31"/>
                </a:lnTo>
                <a:lnTo>
                  <a:pt x="38" y="25"/>
                </a:lnTo>
                <a:lnTo>
                  <a:pt x="48" y="14"/>
                </a:lnTo>
                <a:lnTo>
                  <a:pt x="48" y="14"/>
                </a:lnTo>
                <a:lnTo>
                  <a:pt x="42" y="14"/>
                </a:lnTo>
                <a:lnTo>
                  <a:pt x="39" y="14"/>
                </a:lnTo>
                <a:lnTo>
                  <a:pt x="36" y="15"/>
                </a:lnTo>
                <a:lnTo>
                  <a:pt x="36" y="15"/>
                </a:lnTo>
                <a:lnTo>
                  <a:pt x="31" y="25"/>
                </a:lnTo>
                <a:lnTo>
                  <a:pt x="28" y="29"/>
                </a:lnTo>
                <a:lnTo>
                  <a:pt x="24" y="34"/>
                </a:lnTo>
                <a:lnTo>
                  <a:pt x="24" y="34"/>
                </a:lnTo>
                <a:close/>
                <a:moveTo>
                  <a:pt x="110" y="173"/>
                </a:moveTo>
                <a:lnTo>
                  <a:pt x="101" y="184"/>
                </a:lnTo>
                <a:lnTo>
                  <a:pt x="104" y="185"/>
                </a:lnTo>
                <a:lnTo>
                  <a:pt x="104" y="185"/>
                </a:lnTo>
                <a:lnTo>
                  <a:pt x="108" y="180"/>
                </a:lnTo>
                <a:lnTo>
                  <a:pt x="110" y="177"/>
                </a:lnTo>
                <a:lnTo>
                  <a:pt x="110" y="173"/>
                </a:lnTo>
                <a:lnTo>
                  <a:pt x="110" y="173"/>
                </a:lnTo>
                <a:close/>
              </a:path>
            </a:pathLst>
          </a:custGeom>
          <a:solidFill>
            <a:schemeClr val="bg1"/>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8" name="PA_库_文本框 7"/>
          <p:cNvSpPr txBox="1"/>
          <p:nvPr>
            <p:custDataLst>
              <p:tags r:id="rId8"/>
            </p:custDataLst>
          </p:nvPr>
        </p:nvSpPr>
        <p:spPr>
          <a:xfrm>
            <a:off x="1494384" y="4748985"/>
            <a:ext cx="2388358"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Add your text here</a:t>
            </a:r>
          </a:p>
        </p:txBody>
      </p:sp>
      <p:sp>
        <p:nvSpPr>
          <p:cNvPr id="9" name="PA_库_任意多边形 105"/>
          <p:cNvSpPr>
            <a:spLocks noEditPoints="1"/>
          </p:cNvSpPr>
          <p:nvPr>
            <p:custDataLst>
              <p:tags r:id="rId9"/>
            </p:custDataLst>
          </p:nvPr>
        </p:nvSpPr>
        <p:spPr bwMode="auto">
          <a:xfrm>
            <a:off x="1252731" y="5206230"/>
            <a:ext cx="241653" cy="219862"/>
          </a:xfrm>
          <a:custGeom>
            <a:cxnLst>
              <a:cxn ang="0">
                <a:pos x="173" y="3"/>
              </a:cxn>
              <a:cxn ang="0">
                <a:pos x="211" y="45"/>
              </a:cxn>
              <a:cxn ang="0">
                <a:pos x="218" y="159"/>
              </a:cxn>
              <a:cxn ang="0">
                <a:pos x="142" y="246"/>
              </a:cxn>
              <a:cxn ang="0">
                <a:pos x="13" y="235"/>
              </a:cxn>
              <a:cxn ang="0">
                <a:pos x="3" y="136"/>
              </a:cxn>
              <a:cxn ang="0">
                <a:pos x="0" y="20"/>
              </a:cxn>
              <a:cxn ang="0">
                <a:pos x="6" y="18"/>
              </a:cxn>
              <a:cxn ang="0">
                <a:pos x="3" y="5"/>
              </a:cxn>
              <a:cxn ang="0">
                <a:pos x="44" y="0"/>
              </a:cxn>
              <a:cxn ang="0">
                <a:pos x="53" y="159"/>
              </a:cxn>
              <a:cxn ang="0">
                <a:pos x="25" y="198"/>
              </a:cxn>
              <a:cxn ang="0">
                <a:pos x="35" y="226"/>
              </a:cxn>
              <a:cxn ang="0">
                <a:pos x="108" y="159"/>
              </a:cxn>
              <a:cxn ang="0">
                <a:pos x="74" y="177"/>
              </a:cxn>
              <a:cxn ang="0">
                <a:pos x="46" y="198"/>
              </a:cxn>
              <a:cxn ang="0">
                <a:pos x="139" y="86"/>
              </a:cxn>
              <a:cxn ang="0">
                <a:pos x="53" y="168"/>
              </a:cxn>
              <a:cxn ang="0">
                <a:pos x="103" y="232"/>
              </a:cxn>
              <a:cxn ang="0">
                <a:pos x="173" y="133"/>
              </a:cxn>
              <a:cxn ang="0">
                <a:pos x="101" y="194"/>
              </a:cxn>
              <a:cxn ang="0">
                <a:pos x="76" y="218"/>
              </a:cxn>
              <a:cxn ang="0">
                <a:pos x="20" y="143"/>
              </a:cxn>
              <a:cxn ang="0">
                <a:pos x="111" y="63"/>
              </a:cxn>
              <a:cxn ang="0">
                <a:pos x="69" y="101"/>
              </a:cxn>
              <a:cxn ang="0">
                <a:pos x="72" y="94"/>
              </a:cxn>
              <a:cxn ang="0">
                <a:pos x="48" y="121"/>
              </a:cxn>
              <a:cxn ang="0">
                <a:pos x="145" y="206"/>
              </a:cxn>
              <a:cxn ang="0">
                <a:pos x="140" y="201"/>
              </a:cxn>
              <a:cxn ang="0">
                <a:pos x="192" y="154"/>
              </a:cxn>
              <a:cxn ang="0">
                <a:pos x="140" y="190"/>
              </a:cxn>
              <a:cxn ang="0">
                <a:pos x="138" y="206"/>
              </a:cxn>
              <a:cxn ang="0">
                <a:pos x="119" y="230"/>
              </a:cxn>
              <a:cxn ang="0">
                <a:pos x="156" y="204"/>
              </a:cxn>
              <a:cxn ang="0">
                <a:pos x="150" y="195"/>
              </a:cxn>
              <a:cxn ang="0">
                <a:pos x="156" y="133"/>
              </a:cxn>
              <a:cxn ang="0">
                <a:pos x="202" y="74"/>
              </a:cxn>
              <a:cxn ang="0">
                <a:pos x="170" y="100"/>
              </a:cxn>
              <a:cxn ang="0">
                <a:pos x="112" y="174"/>
              </a:cxn>
              <a:cxn ang="0">
                <a:pos x="108" y="18"/>
              </a:cxn>
              <a:cxn ang="0">
                <a:pos x="42" y="116"/>
              </a:cxn>
              <a:cxn ang="0">
                <a:pos x="149" y="15"/>
              </a:cxn>
              <a:cxn ang="0">
                <a:pos x="180" y="20"/>
              </a:cxn>
              <a:cxn ang="0">
                <a:pos x="67" y="18"/>
              </a:cxn>
              <a:cxn ang="0">
                <a:pos x="105" y="18"/>
              </a:cxn>
              <a:cxn ang="0">
                <a:pos x="21" y="94"/>
              </a:cxn>
              <a:cxn ang="0">
                <a:pos x="22" y="122"/>
              </a:cxn>
              <a:cxn ang="0">
                <a:pos x="45" y="74"/>
              </a:cxn>
              <a:cxn ang="0">
                <a:pos x="156" y="219"/>
              </a:cxn>
              <a:cxn ang="0">
                <a:pos x="159" y="225"/>
              </a:cxn>
              <a:cxn ang="0">
                <a:pos x="194" y="199"/>
              </a:cxn>
              <a:cxn ang="0">
                <a:pos x="201" y="159"/>
              </a:cxn>
              <a:cxn ang="0">
                <a:pos x="194" y="43"/>
              </a:cxn>
              <a:cxn ang="0">
                <a:pos x="187" y="38"/>
              </a:cxn>
              <a:cxn ang="0">
                <a:pos x="20" y="57"/>
              </a:cxn>
              <a:cxn ang="0">
                <a:pos x="45" y="38"/>
              </a:cxn>
              <a:cxn ang="0">
                <a:pos x="27" y="43"/>
              </a:cxn>
              <a:cxn ang="0">
                <a:pos x="24" y="34"/>
              </a:cxn>
              <a:cxn ang="0">
                <a:pos x="42" y="14"/>
              </a:cxn>
              <a:cxn ang="0">
                <a:pos x="24" y="34"/>
              </a:cxn>
              <a:cxn ang="0">
                <a:pos x="108" y="180"/>
              </a:cxn>
            </a:cxnLst>
            <a:rect b="b" l="0" r="r" t="0"/>
            <a:pathLst>
              <a:path h="246" w="218">
                <a:moveTo>
                  <a:pt x="44" y="0"/>
                </a:moveTo>
                <a:lnTo>
                  <a:pt x="44" y="0"/>
                </a:lnTo>
                <a:lnTo>
                  <a:pt x="80" y="1"/>
                </a:lnTo>
                <a:lnTo>
                  <a:pt x="115" y="1"/>
                </a:lnTo>
                <a:lnTo>
                  <a:pt x="153" y="1"/>
                </a:lnTo>
                <a:lnTo>
                  <a:pt x="173" y="3"/>
                </a:lnTo>
                <a:lnTo>
                  <a:pt x="191" y="4"/>
                </a:lnTo>
                <a:lnTo>
                  <a:pt x="191" y="4"/>
                </a:lnTo>
                <a:lnTo>
                  <a:pt x="197" y="10"/>
                </a:lnTo>
                <a:lnTo>
                  <a:pt x="201" y="15"/>
                </a:lnTo>
                <a:lnTo>
                  <a:pt x="207" y="29"/>
                </a:lnTo>
                <a:lnTo>
                  <a:pt x="211" y="45"/>
                </a:lnTo>
                <a:lnTo>
                  <a:pt x="214" y="62"/>
                </a:lnTo>
                <a:lnTo>
                  <a:pt x="216" y="80"/>
                </a:lnTo>
                <a:lnTo>
                  <a:pt x="216" y="98"/>
                </a:lnTo>
                <a:lnTo>
                  <a:pt x="218" y="135"/>
                </a:lnTo>
                <a:lnTo>
                  <a:pt x="218" y="135"/>
                </a:lnTo>
                <a:lnTo>
                  <a:pt x="218" y="159"/>
                </a:lnTo>
                <a:lnTo>
                  <a:pt x="215" y="183"/>
                </a:lnTo>
                <a:lnTo>
                  <a:pt x="209" y="229"/>
                </a:lnTo>
                <a:lnTo>
                  <a:pt x="209" y="229"/>
                </a:lnTo>
                <a:lnTo>
                  <a:pt x="190" y="236"/>
                </a:lnTo>
                <a:lnTo>
                  <a:pt x="167" y="243"/>
                </a:lnTo>
                <a:lnTo>
                  <a:pt x="142" y="246"/>
                </a:lnTo>
                <a:lnTo>
                  <a:pt x="117" y="247"/>
                </a:lnTo>
                <a:lnTo>
                  <a:pt x="90" y="247"/>
                </a:lnTo>
                <a:lnTo>
                  <a:pt x="63" y="244"/>
                </a:lnTo>
                <a:lnTo>
                  <a:pt x="38" y="242"/>
                </a:lnTo>
                <a:lnTo>
                  <a:pt x="13" y="235"/>
                </a:lnTo>
                <a:lnTo>
                  <a:pt x="13" y="235"/>
                </a:lnTo>
                <a:lnTo>
                  <a:pt x="8" y="225"/>
                </a:lnTo>
                <a:lnTo>
                  <a:pt x="6" y="213"/>
                </a:lnTo>
                <a:lnTo>
                  <a:pt x="4" y="202"/>
                </a:lnTo>
                <a:lnTo>
                  <a:pt x="3" y="190"/>
                </a:lnTo>
                <a:lnTo>
                  <a:pt x="3" y="163"/>
                </a:lnTo>
                <a:lnTo>
                  <a:pt x="3" y="136"/>
                </a:lnTo>
                <a:lnTo>
                  <a:pt x="4" y="36"/>
                </a:lnTo>
                <a:lnTo>
                  <a:pt x="4" y="36"/>
                </a:lnTo>
                <a:lnTo>
                  <a:pt x="3" y="34"/>
                </a:lnTo>
                <a:lnTo>
                  <a:pt x="1" y="29"/>
                </a:lnTo>
                <a:lnTo>
                  <a:pt x="0" y="25"/>
                </a:lnTo>
                <a:lnTo>
                  <a:pt x="0" y="20"/>
                </a:lnTo>
                <a:lnTo>
                  <a:pt x="0" y="20"/>
                </a:lnTo>
                <a:lnTo>
                  <a:pt x="6" y="20"/>
                </a:lnTo>
                <a:lnTo>
                  <a:pt x="8" y="20"/>
                </a:lnTo>
                <a:lnTo>
                  <a:pt x="10" y="18"/>
                </a:lnTo>
                <a:lnTo>
                  <a:pt x="10" y="18"/>
                </a:lnTo>
                <a:lnTo>
                  <a:pt x="6" y="18"/>
                </a:lnTo>
                <a:lnTo>
                  <a:pt x="3" y="17"/>
                </a:lnTo>
                <a:lnTo>
                  <a:pt x="1" y="15"/>
                </a:lnTo>
                <a:lnTo>
                  <a:pt x="0" y="14"/>
                </a:lnTo>
                <a:lnTo>
                  <a:pt x="0" y="8"/>
                </a:lnTo>
                <a:lnTo>
                  <a:pt x="1" y="7"/>
                </a:lnTo>
                <a:lnTo>
                  <a:pt x="3" y="5"/>
                </a:lnTo>
                <a:lnTo>
                  <a:pt x="3" y="5"/>
                </a:lnTo>
                <a:lnTo>
                  <a:pt x="13" y="3"/>
                </a:lnTo>
                <a:lnTo>
                  <a:pt x="22" y="0"/>
                </a:lnTo>
                <a:lnTo>
                  <a:pt x="34" y="0"/>
                </a:lnTo>
                <a:lnTo>
                  <a:pt x="44" y="0"/>
                </a:lnTo>
                <a:lnTo>
                  <a:pt x="44" y="0"/>
                </a:lnTo>
                <a:close/>
                <a:moveTo>
                  <a:pt x="53" y="168"/>
                </a:moveTo>
                <a:lnTo>
                  <a:pt x="53" y="168"/>
                </a:lnTo>
                <a:lnTo>
                  <a:pt x="55" y="163"/>
                </a:lnTo>
                <a:lnTo>
                  <a:pt x="55" y="159"/>
                </a:lnTo>
                <a:lnTo>
                  <a:pt x="55" y="157"/>
                </a:lnTo>
                <a:lnTo>
                  <a:pt x="53" y="159"/>
                </a:lnTo>
                <a:lnTo>
                  <a:pt x="51" y="161"/>
                </a:lnTo>
                <a:lnTo>
                  <a:pt x="51" y="161"/>
                </a:lnTo>
                <a:lnTo>
                  <a:pt x="41" y="174"/>
                </a:lnTo>
                <a:lnTo>
                  <a:pt x="32" y="185"/>
                </a:lnTo>
                <a:lnTo>
                  <a:pt x="28" y="191"/>
                </a:lnTo>
                <a:lnTo>
                  <a:pt x="25" y="198"/>
                </a:lnTo>
                <a:lnTo>
                  <a:pt x="24" y="205"/>
                </a:lnTo>
                <a:lnTo>
                  <a:pt x="22" y="216"/>
                </a:lnTo>
                <a:lnTo>
                  <a:pt x="22" y="216"/>
                </a:lnTo>
                <a:lnTo>
                  <a:pt x="24" y="219"/>
                </a:lnTo>
                <a:lnTo>
                  <a:pt x="27" y="222"/>
                </a:lnTo>
                <a:lnTo>
                  <a:pt x="35" y="226"/>
                </a:lnTo>
                <a:lnTo>
                  <a:pt x="44" y="227"/>
                </a:lnTo>
                <a:lnTo>
                  <a:pt x="46" y="227"/>
                </a:lnTo>
                <a:lnTo>
                  <a:pt x="49" y="226"/>
                </a:lnTo>
                <a:lnTo>
                  <a:pt x="49" y="226"/>
                </a:lnTo>
                <a:lnTo>
                  <a:pt x="79" y="192"/>
                </a:lnTo>
                <a:lnTo>
                  <a:pt x="108" y="159"/>
                </a:lnTo>
                <a:lnTo>
                  <a:pt x="138" y="126"/>
                </a:lnTo>
                <a:lnTo>
                  <a:pt x="166" y="93"/>
                </a:lnTo>
                <a:lnTo>
                  <a:pt x="166" y="93"/>
                </a:lnTo>
                <a:lnTo>
                  <a:pt x="136" y="118"/>
                </a:lnTo>
                <a:lnTo>
                  <a:pt x="105" y="147"/>
                </a:lnTo>
                <a:lnTo>
                  <a:pt x="74" y="177"/>
                </a:lnTo>
                <a:lnTo>
                  <a:pt x="48" y="208"/>
                </a:lnTo>
                <a:lnTo>
                  <a:pt x="48" y="208"/>
                </a:lnTo>
                <a:lnTo>
                  <a:pt x="46" y="209"/>
                </a:lnTo>
                <a:lnTo>
                  <a:pt x="45" y="208"/>
                </a:lnTo>
                <a:lnTo>
                  <a:pt x="45" y="204"/>
                </a:lnTo>
                <a:lnTo>
                  <a:pt x="46" y="198"/>
                </a:lnTo>
                <a:lnTo>
                  <a:pt x="48" y="194"/>
                </a:lnTo>
                <a:lnTo>
                  <a:pt x="48" y="194"/>
                </a:lnTo>
                <a:lnTo>
                  <a:pt x="70" y="166"/>
                </a:lnTo>
                <a:lnTo>
                  <a:pt x="93" y="139"/>
                </a:lnTo>
                <a:lnTo>
                  <a:pt x="139" y="86"/>
                </a:lnTo>
                <a:lnTo>
                  <a:pt x="139" y="86"/>
                </a:lnTo>
                <a:lnTo>
                  <a:pt x="140" y="83"/>
                </a:lnTo>
                <a:lnTo>
                  <a:pt x="140" y="80"/>
                </a:lnTo>
                <a:lnTo>
                  <a:pt x="140" y="80"/>
                </a:lnTo>
                <a:lnTo>
                  <a:pt x="97" y="122"/>
                </a:lnTo>
                <a:lnTo>
                  <a:pt x="74" y="145"/>
                </a:lnTo>
                <a:lnTo>
                  <a:pt x="53" y="168"/>
                </a:lnTo>
                <a:lnTo>
                  <a:pt x="53" y="168"/>
                </a:lnTo>
                <a:close/>
                <a:moveTo>
                  <a:pt x="67" y="230"/>
                </a:moveTo>
                <a:lnTo>
                  <a:pt x="67" y="230"/>
                </a:lnTo>
                <a:lnTo>
                  <a:pt x="76" y="232"/>
                </a:lnTo>
                <a:lnTo>
                  <a:pt x="86" y="232"/>
                </a:lnTo>
                <a:lnTo>
                  <a:pt x="103" y="232"/>
                </a:lnTo>
                <a:lnTo>
                  <a:pt x="103" y="232"/>
                </a:lnTo>
                <a:lnTo>
                  <a:pt x="110" y="218"/>
                </a:lnTo>
                <a:lnTo>
                  <a:pt x="118" y="205"/>
                </a:lnTo>
                <a:lnTo>
                  <a:pt x="136" y="180"/>
                </a:lnTo>
                <a:lnTo>
                  <a:pt x="156" y="157"/>
                </a:lnTo>
                <a:lnTo>
                  <a:pt x="173" y="133"/>
                </a:lnTo>
                <a:lnTo>
                  <a:pt x="173" y="133"/>
                </a:lnTo>
                <a:lnTo>
                  <a:pt x="135" y="166"/>
                </a:lnTo>
                <a:lnTo>
                  <a:pt x="100" y="201"/>
                </a:lnTo>
                <a:lnTo>
                  <a:pt x="100" y="201"/>
                </a:lnTo>
                <a:lnTo>
                  <a:pt x="100" y="197"/>
                </a:lnTo>
                <a:lnTo>
                  <a:pt x="101" y="194"/>
                </a:lnTo>
                <a:lnTo>
                  <a:pt x="104" y="191"/>
                </a:lnTo>
                <a:lnTo>
                  <a:pt x="105" y="188"/>
                </a:lnTo>
                <a:lnTo>
                  <a:pt x="105" y="188"/>
                </a:lnTo>
                <a:lnTo>
                  <a:pt x="94" y="197"/>
                </a:lnTo>
                <a:lnTo>
                  <a:pt x="84" y="206"/>
                </a:lnTo>
                <a:lnTo>
                  <a:pt x="76" y="218"/>
                </a:lnTo>
                <a:lnTo>
                  <a:pt x="67" y="230"/>
                </a:lnTo>
                <a:lnTo>
                  <a:pt x="67" y="230"/>
                </a:lnTo>
                <a:close/>
                <a:moveTo>
                  <a:pt x="24" y="138"/>
                </a:moveTo>
                <a:lnTo>
                  <a:pt x="24" y="138"/>
                </a:lnTo>
                <a:lnTo>
                  <a:pt x="21" y="139"/>
                </a:lnTo>
                <a:lnTo>
                  <a:pt x="20" y="143"/>
                </a:lnTo>
                <a:lnTo>
                  <a:pt x="20" y="147"/>
                </a:lnTo>
                <a:lnTo>
                  <a:pt x="20" y="153"/>
                </a:lnTo>
                <a:lnTo>
                  <a:pt x="24" y="173"/>
                </a:lnTo>
                <a:lnTo>
                  <a:pt x="124" y="53"/>
                </a:lnTo>
                <a:lnTo>
                  <a:pt x="124" y="53"/>
                </a:lnTo>
                <a:lnTo>
                  <a:pt x="111" y="63"/>
                </a:lnTo>
                <a:lnTo>
                  <a:pt x="98" y="76"/>
                </a:lnTo>
                <a:lnTo>
                  <a:pt x="86" y="88"/>
                </a:lnTo>
                <a:lnTo>
                  <a:pt x="74" y="98"/>
                </a:lnTo>
                <a:lnTo>
                  <a:pt x="72" y="102"/>
                </a:lnTo>
                <a:lnTo>
                  <a:pt x="72" y="102"/>
                </a:lnTo>
                <a:lnTo>
                  <a:pt x="69" y="101"/>
                </a:lnTo>
                <a:lnTo>
                  <a:pt x="70" y="100"/>
                </a:lnTo>
                <a:lnTo>
                  <a:pt x="74" y="98"/>
                </a:lnTo>
                <a:lnTo>
                  <a:pt x="74" y="98"/>
                </a:lnTo>
                <a:lnTo>
                  <a:pt x="74" y="95"/>
                </a:lnTo>
                <a:lnTo>
                  <a:pt x="73" y="94"/>
                </a:lnTo>
                <a:lnTo>
                  <a:pt x="72" y="94"/>
                </a:lnTo>
                <a:lnTo>
                  <a:pt x="70" y="94"/>
                </a:lnTo>
                <a:lnTo>
                  <a:pt x="67" y="95"/>
                </a:lnTo>
                <a:lnTo>
                  <a:pt x="65" y="97"/>
                </a:lnTo>
                <a:lnTo>
                  <a:pt x="65" y="97"/>
                </a:lnTo>
                <a:lnTo>
                  <a:pt x="56" y="109"/>
                </a:lnTo>
                <a:lnTo>
                  <a:pt x="48" y="121"/>
                </a:lnTo>
                <a:lnTo>
                  <a:pt x="42" y="126"/>
                </a:lnTo>
                <a:lnTo>
                  <a:pt x="36" y="131"/>
                </a:lnTo>
                <a:lnTo>
                  <a:pt x="31" y="135"/>
                </a:lnTo>
                <a:lnTo>
                  <a:pt x="24" y="138"/>
                </a:lnTo>
                <a:lnTo>
                  <a:pt x="24" y="138"/>
                </a:lnTo>
                <a:close/>
                <a:moveTo>
                  <a:pt x="145" y="206"/>
                </a:moveTo>
                <a:lnTo>
                  <a:pt x="145" y="206"/>
                </a:lnTo>
                <a:lnTo>
                  <a:pt x="142" y="208"/>
                </a:lnTo>
                <a:lnTo>
                  <a:pt x="142" y="208"/>
                </a:lnTo>
                <a:lnTo>
                  <a:pt x="140" y="206"/>
                </a:lnTo>
                <a:lnTo>
                  <a:pt x="140" y="204"/>
                </a:lnTo>
                <a:lnTo>
                  <a:pt x="140" y="201"/>
                </a:lnTo>
                <a:lnTo>
                  <a:pt x="140" y="201"/>
                </a:lnTo>
                <a:lnTo>
                  <a:pt x="149" y="195"/>
                </a:lnTo>
                <a:lnTo>
                  <a:pt x="156" y="190"/>
                </a:lnTo>
                <a:lnTo>
                  <a:pt x="170" y="175"/>
                </a:lnTo>
                <a:lnTo>
                  <a:pt x="184" y="161"/>
                </a:lnTo>
                <a:lnTo>
                  <a:pt x="192" y="154"/>
                </a:lnTo>
                <a:lnTo>
                  <a:pt x="201" y="147"/>
                </a:lnTo>
                <a:lnTo>
                  <a:pt x="201" y="147"/>
                </a:lnTo>
                <a:lnTo>
                  <a:pt x="202" y="116"/>
                </a:lnTo>
                <a:lnTo>
                  <a:pt x="202" y="116"/>
                </a:lnTo>
                <a:lnTo>
                  <a:pt x="162" y="164"/>
                </a:lnTo>
                <a:lnTo>
                  <a:pt x="140" y="190"/>
                </a:lnTo>
                <a:lnTo>
                  <a:pt x="122" y="216"/>
                </a:lnTo>
                <a:lnTo>
                  <a:pt x="122" y="216"/>
                </a:lnTo>
                <a:lnTo>
                  <a:pt x="126" y="213"/>
                </a:lnTo>
                <a:lnTo>
                  <a:pt x="131" y="211"/>
                </a:lnTo>
                <a:lnTo>
                  <a:pt x="133" y="208"/>
                </a:lnTo>
                <a:lnTo>
                  <a:pt x="138" y="206"/>
                </a:lnTo>
                <a:lnTo>
                  <a:pt x="138" y="206"/>
                </a:lnTo>
                <a:lnTo>
                  <a:pt x="138" y="211"/>
                </a:lnTo>
                <a:lnTo>
                  <a:pt x="136" y="213"/>
                </a:lnTo>
                <a:lnTo>
                  <a:pt x="132" y="219"/>
                </a:lnTo>
                <a:lnTo>
                  <a:pt x="125" y="225"/>
                </a:lnTo>
                <a:lnTo>
                  <a:pt x="119" y="230"/>
                </a:lnTo>
                <a:lnTo>
                  <a:pt x="119" y="230"/>
                </a:lnTo>
                <a:lnTo>
                  <a:pt x="126" y="229"/>
                </a:lnTo>
                <a:lnTo>
                  <a:pt x="133" y="226"/>
                </a:lnTo>
                <a:lnTo>
                  <a:pt x="140" y="220"/>
                </a:lnTo>
                <a:lnTo>
                  <a:pt x="146" y="216"/>
                </a:lnTo>
                <a:lnTo>
                  <a:pt x="156" y="204"/>
                </a:lnTo>
                <a:lnTo>
                  <a:pt x="163" y="192"/>
                </a:lnTo>
                <a:lnTo>
                  <a:pt x="163" y="192"/>
                </a:lnTo>
                <a:lnTo>
                  <a:pt x="159" y="191"/>
                </a:lnTo>
                <a:lnTo>
                  <a:pt x="155" y="191"/>
                </a:lnTo>
                <a:lnTo>
                  <a:pt x="153" y="192"/>
                </a:lnTo>
                <a:lnTo>
                  <a:pt x="150" y="195"/>
                </a:lnTo>
                <a:lnTo>
                  <a:pt x="147" y="201"/>
                </a:lnTo>
                <a:lnTo>
                  <a:pt x="145" y="206"/>
                </a:lnTo>
                <a:lnTo>
                  <a:pt x="145" y="206"/>
                </a:lnTo>
                <a:close/>
                <a:moveTo>
                  <a:pt x="115" y="174"/>
                </a:moveTo>
                <a:lnTo>
                  <a:pt x="115" y="174"/>
                </a:lnTo>
                <a:lnTo>
                  <a:pt x="156" y="133"/>
                </a:lnTo>
                <a:lnTo>
                  <a:pt x="198" y="95"/>
                </a:lnTo>
                <a:lnTo>
                  <a:pt x="198" y="95"/>
                </a:lnTo>
                <a:lnTo>
                  <a:pt x="201" y="91"/>
                </a:lnTo>
                <a:lnTo>
                  <a:pt x="202" y="87"/>
                </a:lnTo>
                <a:lnTo>
                  <a:pt x="202" y="81"/>
                </a:lnTo>
                <a:lnTo>
                  <a:pt x="202" y="74"/>
                </a:lnTo>
                <a:lnTo>
                  <a:pt x="199" y="59"/>
                </a:lnTo>
                <a:lnTo>
                  <a:pt x="195" y="43"/>
                </a:lnTo>
                <a:lnTo>
                  <a:pt x="195" y="43"/>
                </a:lnTo>
                <a:lnTo>
                  <a:pt x="188" y="64"/>
                </a:lnTo>
                <a:lnTo>
                  <a:pt x="180" y="83"/>
                </a:lnTo>
                <a:lnTo>
                  <a:pt x="170" y="100"/>
                </a:lnTo>
                <a:lnTo>
                  <a:pt x="159" y="116"/>
                </a:lnTo>
                <a:lnTo>
                  <a:pt x="147" y="132"/>
                </a:lnTo>
                <a:lnTo>
                  <a:pt x="135" y="146"/>
                </a:lnTo>
                <a:lnTo>
                  <a:pt x="110" y="173"/>
                </a:lnTo>
                <a:lnTo>
                  <a:pt x="110" y="173"/>
                </a:lnTo>
                <a:lnTo>
                  <a:pt x="112" y="174"/>
                </a:lnTo>
                <a:lnTo>
                  <a:pt x="115" y="174"/>
                </a:lnTo>
                <a:lnTo>
                  <a:pt x="115" y="174"/>
                </a:lnTo>
                <a:close/>
                <a:moveTo>
                  <a:pt x="149" y="15"/>
                </a:moveTo>
                <a:lnTo>
                  <a:pt x="105" y="18"/>
                </a:lnTo>
                <a:lnTo>
                  <a:pt x="105" y="18"/>
                </a:lnTo>
                <a:lnTo>
                  <a:pt x="108" y="18"/>
                </a:lnTo>
                <a:lnTo>
                  <a:pt x="111" y="20"/>
                </a:lnTo>
                <a:lnTo>
                  <a:pt x="112" y="22"/>
                </a:lnTo>
                <a:lnTo>
                  <a:pt x="112" y="25"/>
                </a:lnTo>
                <a:lnTo>
                  <a:pt x="38" y="118"/>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24" y="76"/>
                </a:lnTo>
                <a:lnTo>
                  <a:pt x="45" y="63"/>
                </a:lnTo>
                <a:lnTo>
                  <a:pt x="66" y="49"/>
                </a:lnTo>
                <a:lnTo>
                  <a:pt x="105" y="18"/>
                </a:lnTo>
                <a:lnTo>
                  <a:pt x="105" y="18"/>
                </a:lnTo>
                <a:lnTo>
                  <a:pt x="84" y="17"/>
                </a:lnTo>
                <a:lnTo>
                  <a:pt x="74" y="17"/>
                </a:lnTo>
                <a:lnTo>
                  <a:pt x="70" y="17"/>
                </a:lnTo>
                <a:lnTo>
                  <a:pt x="67" y="18"/>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72" y="55"/>
                </a:lnTo>
                <a:lnTo>
                  <a:pt x="59" y="64"/>
                </a:lnTo>
                <a:lnTo>
                  <a:pt x="45" y="74"/>
                </a:lnTo>
                <a:lnTo>
                  <a:pt x="31" y="84"/>
                </a:lnTo>
                <a:lnTo>
                  <a:pt x="25" y="88"/>
                </a:lnTo>
                <a:lnTo>
                  <a:pt x="21" y="94"/>
                </a:lnTo>
                <a:lnTo>
                  <a:pt x="21" y="94"/>
                </a:lnTo>
                <a:close/>
                <a:moveTo>
                  <a:pt x="195" y="168"/>
                </a:moveTo>
                <a:lnTo>
                  <a:pt x="156" y="219"/>
                </a:lnTo>
                <a:lnTo>
                  <a:pt x="156" y="219"/>
                </a:lnTo>
                <a:lnTo>
                  <a:pt x="152" y="225"/>
                </a:lnTo>
                <a:lnTo>
                  <a:pt x="152" y="226"/>
                </a:lnTo>
                <a:lnTo>
                  <a:pt x="153" y="226"/>
                </a:lnTo>
                <a:lnTo>
                  <a:pt x="159" y="225"/>
                </a:lnTo>
                <a:lnTo>
                  <a:pt x="159" y="225"/>
                </a:lnTo>
                <a:lnTo>
                  <a:pt x="167" y="219"/>
                </a:lnTo>
                <a:lnTo>
                  <a:pt x="174" y="212"/>
                </a:lnTo>
                <a:lnTo>
                  <a:pt x="183" y="205"/>
                </a:lnTo>
                <a:lnTo>
                  <a:pt x="188" y="201"/>
                </a:lnTo>
                <a:lnTo>
                  <a:pt x="194" y="199"/>
                </a:lnTo>
                <a:lnTo>
                  <a:pt x="194" y="199"/>
                </a:lnTo>
                <a:lnTo>
                  <a:pt x="197" y="197"/>
                </a:lnTo>
                <a:lnTo>
                  <a:pt x="199" y="192"/>
                </a:lnTo>
                <a:lnTo>
                  <a:pt x="202" y="188"/>
                </a:lnTo>
                <a:lnTo>
                  <a:pt x="202" y="183"/>
                </a:lnTo>
                <a:lnTo>
                  <a:pt x="202" y="171"/>
                </a:lnTo>
                <a:lnTo>
                  <a:pt x="201" y="159"/>
                </a:lnTo>
                <a:lnTo>
                  <a:pt x="201" y="159"/>
                </a:lnTo>
                <a:lnTo>
                  <a:pt x="195" y="168"/>
                </a:lnTo>
                <a:lnTo>
                  <a:pt x="195" y="168"/>
                </a:lnTo>
                <a:close/>
                <a:moveTo>
                  <a:pt x="147" y="93"/>
                </a:moveTo>
                <a:lnTo>
                  <a:pt x="194" y="43"/>
                </a:lnTo>
                <a:lnTo>
                  <a:pt x="194" y="43"/>
                </a:lnTo>
                <a:lnTo>
                  <a:pt x="195" y="41"/>
                </a:lnTo>
                <a:lnTo>
                  <a:pt x="195" y="39"/>
                </a:lnTo>
                <a:lnTo>
                  <a:pt x="194" y="36"/>
                </a:lnTo>
                <a:lnTo>
                  <a:pt x="190" y="35"/>
                </a:lnTo>
                <a:lnTo>
                  <a:pt x="188" y="35"/>
                </a:lnTo>
                <a:lnTo>
                  <a:pt x="187" y="38"/>
                </a:lnTo>
                <a:lnTo>
                  <a:pt x="187" y="38"/>
                </a:lnTo>
                <a:lnTo>
                  <a:pt x="166" y="64"/>
                </a:lnTo>
                <a:lnTo>
                  <a:pt x="156" y="79"/>
                </a:lnTo>
                <a:lnTo>
                  <a:pt x="147" y="93"/>
                </a:lnTo>
                <a:lnTo>
                  <a:pt x="147" y="93"/>
                </a:lnTo>
                <a:close/>
                <a:moveTo>
                  <a:pt x="20" y="57"/>
                </a:moveTo>
                <a:lnTo>
                  <a:pt x="20" y="57"/>
                </a:lnTo>
                <a:lnTo>
                  <a:pt x="22" y="53"/>
                </a:lnTo>
                <a:lnTo>
                  <a:pt x="27" y="50"/>
                </a:lnTo>
                <a:lnTo>
                  <a:pt x="36" y="45"/>
                </a:lnTo>
                <a:lnTo>
                  <a:pt x="41" y="42"/>
                </a:lnTo>
                <a:lnTo>
                  <a:pt x="45" y="38"/>
                </a:lnTo>
                <a:lnTo>
                  <a:pt x="48" y="34"/>
                </a:lnTo>
                <a:lnTo>
                  <a:pt x="49" y="28"/>
                </a:lnTo>
                <a:lnTo>
                  <a:pt x="49" y="28"/>
                </a:lnTo>
                <a:lnTo>
                  <a:pt x="41" y="35"/>
                </a:lnTo>
                <a:lnTo>
                  <a:pt x="31" y="41"/>
                </a:lnTo>
                <a:lnTo>
                  <a:pt x="27" y="43"/>
                </a:lnTo>
                <a:lnTo>
                  <a:pt x="24" y="48"/>
                </a:lnTo>
                <a:lnTo>
                  <a:pt x="21" y="52"/>
                </a:lnTo>
                <a:lnTo>
                  <a:pt x="20" y="57"/>
                </a:lnTo>
                <a:lnTo>
                  <a:pt x="20" y="57"/>
                </a:lnTo>
                <a:close/>
                <a:moveTo>
                  <a:pt x="24" y="34"/>
                </a:moveTo>
                <a:lnTo>
                  <a:pt x="24" y="34"/>
                </a:lnTo>
                <a:lnTo>
                  <a:pt x="28" y="32"/>
                </a:lnTo>
                <a:lnTo>
                  <a:pt x="32" y="31"/>
                </a:lnTo>
                <a:lnTo>
                  <a:pt x="38" y="25"/>
                </a:lnTo>
                <a:lnTo>
                  <a:pt x="48" y="14"/>
                </a:lnTo>
                <a:lnTo>
                  <a:pt x="48" y="14"/>
                </a:lnTo>
                <a:lnTo>
                  <a:pt x="42" y="14"/>
                </a:lnTo>
                <a:lnTo>
                  <a:pt x="39" y="14"/>
                </a:lnTo>
                <a:lnTo>
                  <a:pt x="36" y="15"/>
                </a:lnTo>
                <a:lnTo>
                  <a:pt x="36" y="15"/>
                </a:lnTo>
                <a:lnTo>
                  <a:pt x="31" y="25"/>
                </a:lnTo>
                <a:lnTo>
                  <a:pt x="28" y="29"/>
                </a:lnTo>
                <a:lnTo>
                  <a:pt x="24" y="34"/>
                </a:lnTo>
                <a:lnTo>
                  <a:pt x="24" y="34"/>
                </a:lnTo>
                <a:close/>
                <a:moveTo>
                  <a:pt x="110" y="173"/>
                </a:moveTo>
                <a:lnTo>
                  <a:pt x="101" y="184"/>
                </a:lnTo>
                <a:lnTo>
                  <a:pt x="104" y="185"/>
                </a:lnTo>
                <a:lnTo>
                  <a:pt x="104" y="185"/>
                </a:lnTo>
                <a:lnTo>
                  <a:pt x="108" y="180"/>
                </a:lnTo>
                <a:lnTo>
                  <a:pt x="110" y="177"/>
                </a:lnTo>
                <a:lnTo>
                  <a:pt x="110" y="173"/>
                </a:lnTo>
                <a:lnTo>
                  <a:pt x="110" y="173"/>
                </a:lnTo>
                <a:close/>
              </a:path>
            </a:pathLst>
          </a:custGeom>
          <a:solidFill>
            <a:schemeClr val="bg1"/>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0" name="PA_库_文本框 9"/>
          <p:cNvSpPr txBox="1"/>
          <p:nvPr>
            <p:custDataLst>
              <p:tags r:id="rId10"/>
            </p:custDataLst>
          </p:nvPr>
        </p:nvSpPr>
        <p:spPr>
          <a:xfrm>
            <a:off x="1494384" y="5146884"/>
            <a:ext cx="2388358"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Add your text here</a:t>
            </a:r>
          </a:p>
        </p:txBody>
      </p:sp>
      <p:sp>
        <p:nvSpPr>
          <p:cNvPr id="11" name="PA_库_任意多边形 105"/>
          <p:cNvSpPr>
            <a:spLocks noEditPoints="1"/>
          </p:cNvSpPr>
          <p:nvPr>
            <p:custDataLst>
              <p:tags r:id="rId11"/>
            </p:custDataLst>
          </p:nvPr>
        </p:nvSpPr>
        <p:spPr bwMode="auto">
          <a:xfrm>
            <a:off x="4926254" y="4437440"/>
            <a:ext cx="241653" cy="219862"/>
          </a:xfrm>
          <a:custGeom>
            <a:cxnLst>
              <a:cxn ang="0">
                <a:pos x="173" y="3"/>
              </a:cxn>
              <a:cxn ang="0">
                <a:pos x="211" y="45"/>
              </a:cxn>
              <a:cxn ang="0">
                <a:pos x="218" y="159"/>
              </a:cxn>
              <a:cxn ang="0">
                <a:pos x="142" y="246"/>
              </a:cxn>
              <a:cxn ang="0">
                <a:pos x="13" y="235"/>
              </a:cxn>
              <a:cxn ang="0">
                <a:pos x="3" y="136"/>
              </a:cxn>
              <a:cxn ang="0">
                <a:pos x="0" y="20"/>
              </a:cxn>
              <a:cxn ang="0">
                <a:pos x="6" y="18"/>
              </a:cxn>
              <a:cxn ang="0">
                <a:pos x="3" y="5"/>
              </a:cxn>
              <a:cxn ang="0">
                <a:pos x="44" y="0"/>
              </a:cxn>
              <a:cxn ang="0">
                <a:pos x="53" y="159"/>
              </a:cxn>
              <a:cxn ang="0">
                <a:pos x="25" y="198"/>
              </a:cxn>
              <a:cxn ang="0">
                <a:pos x="35" y="226"/>
              </a:cxn>
              <a:cxn ang="0">
                <a:pos x="108" y="159"/>
              </a:cxn>
              <a:cxn ang="0">
                <a:pos x="74" y="177"/>
              </a:cxn>
              <a:cxn ang="0">
                <a:pos x="46" y="198"/>
              </a:cxn>
              <a:cxn ang="0">
                <a:pos x="139" y="86"/>
              </a:cxn>
              <a:cxn ang="0">
                <a:pos x="53" y="168"/>
              </a:cxn>
              <a:cxn ang="0">
                <a:pos x="103" y="232"/>
              </a:cxn>
              <a:cxn ang="0">
                <a:pos x="173" y="133"/>
              </a:cxn>
              <a:cxn ang="0">
                <a:pos x="101" y="194"/>
              </a:cxn>
              <a:cxn ang="0">
                <a:pos x="76" y="218"/>
              </a:cxn>
              <a:cxn ang="0">
                <a:pos x="20" y="143"/>
              </a:cxn>
              <a:cxn ang="0">
                <a:pos x="111" y="63"/>
              </a:cxn>
              <a:cxn ang="0">
                <a:pos x="69" y="101"/>
              </a:cxn>
              <a:cxn ang="0">
                <a:pos x="72" y="94"/>
              </a:cxn>
              <a:cxn ang="0">
                <a:pos x="48" y="121"/>
              </a:cxn>
              <a:cxn ang="0">
                <a:pos x="145" y="206"/>
              </a:cxn>
              <a:cxn ang="0">
                <a:pos x="140" y="201"/>
              </a:cxn>
              <a:cxn ang="0">
                <a:pos x="192" y="154"/>
              </a:cxn>
              <a:cxn ang="0">
                <a:pos x="140" y="190"/>
              </a:cxn>
              <a:cxn ang="0">
                <a:pos x="138" y="206"/>
              </a:cxn>
              <a:cxn ang="0">
                <a:pos x="119" y="230"/>
              </a:cxn>
              <a:cxn ang="0">
                <a:pos x="156" y="204"/>
              </a:cxn>
              <a:cxn ang="0">
                <a:pos x="150" y="195"/>
              </a:cxn>
              <a:cxn ang="0">
                <a:pos x="156" y="133"/>
              </a:cxn>
              <a:cxn ang="0">
                <a:pos x="202" y="74"/>
              </a:cxn>
              <a:cxn ang="0">
                <a:pos x="170" y="100"/>
              </a:cxn>
              <a:cxn ang="0">
                <a:pos x="112" y="174"/>
              </a:cxn>
              <a:cxn ang="0">
                <a:pos x="108" y="18"/>
              </a:cxn>
              <a:cxn ang="0">
                <a:pos x="42" y="116"/>
              </a:cxn>
              <a:cxn ang="0">
                <a:pos x="149" y="15"/>
              </a:cxn>
              <a:cxn ang="0">
                <a:pos x="180" y="20"/>
              </a:cxn>
              <a:cxn ang="0">
                <a:pos x="67" y="18"/>
              </a:cxn>
              <a:cxn ang="0">
                <a:pos x="105" y="18"/>
              </a:cxn>
              <a:cxn ang="0">
                <a:pos x="21" y="94"/>
              </a:cxn>
              <a:cxn ang="0">
                <a:pos x="22" y="122"/>
              </a:cxn>
              <a:cxn ang="0">
                <a:pos x="45" y="74"/>
              </a:cxn>
              <a:cxn ang="0">
                <a:pos x="156" y="219"/>
              </a:cxn>
              <a:cxn ang="0">
                <a:pos x="159" y="225"/>
              </a:cxn>
              <a:cxn ang="0">
                <a:pos x="194" y="199"/>
              </a:cxn>
              <a:cxn ang="0">
                <a:pos x="201" y="159"/>
              </a:cxn>
              <a:cxn ang="0">
                <a:pos x="194" y="43"/>
              </a:cxn>
              <a:cxn ang="0">
                <a:pos x="187" y="38"/>
              </a:cxn>
              <a:cxn ang="0">
                <a:pos x="20" y="57"/>
              </a:cxn>
              <a:cxn ang="0">
                <a:pos x="45" y="38"/>
              </a:cxn>
              <a:cxn ang="0">
                <a:pos x="27" y="43"/>
              </a:cxn>
              <a:cxn ang="0">
                <a:pos x="24" y="34"/>
              </a:cxn>
              <a:cxn ang="0">
                <a:pos x="42" y="14"/>
              </a:cxn>
              <a:cxn ang="0">
                <a:pos x="24" y="34"/>
              </a:cxn>
              <a:cxn ang="0">
                <a:pos x="108" y="180"/>
              </a:cxn>
            </a:cxnLst>
            <a:rect b="b" l="0" r="r" t="0"/>
            <a:pathLst>
              <a:path h="246" w="218">
                <a:moveTo>
                  <a:pt x="44" y="0"/>
                </a:moveTo>
                <a:lnTo>
                  <a:pt x="44" y="0"/>
                </a:lnTo>
                <a:lnTo>
                  <a:pt x="80" y="1"/>
                </a:lnTo>
                <a:lnTo>
                  <a:pt x="115" y="1"/>
                </a:lnTo>
                <a:lnTo>
                  <a:pt x="153" y="1"/>
                </a:lnTo>
                <a:lnTo>
                  <a:pt x="173" y="3"/>
                </a:lnTo>
                <a:lnTo>
                  <a:pt x="191" y="4"/>
                </a:lnTo>
                <a:lnTo>
                  <a:pt x="191" y="4"/>
                </a:lnTo>
                <a:lnTo>
                  <a:pt x="197" y="10"/>
                </a:lnTo>
                <a:lnTo>
                  <a:pt x="201" y="15"/>
                </a:lnTo>
                <a:lnTo>
                  <a:pt x="207" y="29"/>
                </a:lnTo>
                <a:lnTo>
                  <a:pt x="211" y="45"/>
                </a:lnTo>
                <a:lnTo>
                  <a:pt x="214" y="62"/>
                </a:lnTo>
                <a:lnTo>
                  <a:pt x="216" y="80"/>
                </a:lnTo>
                <a:lnTo>
                  <a:pt x="216" y="98"/>
                </a:lnTo>
                <a:lnTo>
                  <a:pt x="218" y="135"/>
                </a:lnTo>
                <a:lnTo>
                  <a:pt x="218" y="135"/>
                </a:lnTo>
                <a:lnTo>
                  <a:pt x="218" y="159"/>
                </a:lnTo>
                <a:lnTo>
                  <a:pt x="215" y="183"/>
                </a:lnTo>
                <a:lnTo>
                  <a:pt x="209" y="229"/>
                </a:lnTo>
                <a:lnTo>
                  <a:pt x="209" y="229"/>
                </a:lnTo>
                <a:lnTo>
                  <a:pt x="190" y="236"/>
                </a:lnTo>
                <a:lnTo>
                  <a:pt x="167" y="243"/>
                </a:lnTo>
                <a:lnTo>
                  <a:pt x="142" y="246"/>
                </a:lnTo>
                <a:lnTo>
                  <a:pt x="117" y="247"/>
                </a:lnTo>
                <a:lnTo>
                  <a:pt x="90" y="247"/>
                </a:lnTo>
                <a:lnTo>
                  <a:pt x="63" y="244"/>
                </a:lnTo>
                <a:lnTo>
                  <a:pt x="38" y="242"/>
                </a:lnTo>
                <a:lnTo>
                  <a:pt x="13" y="235"/>
                </a:lnTo>
                <a:lnTo>
                  <a:pt x="13" y="235"/>
                </a:lnTo>
                <a:lnTo>
                  <a:pt x="8" y="225"/>
                </a:lnTo>
                <a:lnTo>
                  <a:pt x="6" y="213"/>
                </a:lnTo>
                <a:lnTo>
                  <a:pt x="4" y="202"/>
                </a:lnTo>
                <a:lnTo>
                  <a:pt x="3" y="190"/>
                </a:lnTo>
                <a:lnTo>
                  <a:pt x="3" y="163"/>
                </a:lnTo>
                <a:lnTo>
                  <a:pt x="3" y="136"/>
                </a:lnTo>
                <a:lnTo>
                  <a:pt x="4" y="36"/>
                </a:lnTo>
                <a:lnTo>
                  <a:pt x="4" y="36"/>
                </a:lnTo>
                <a:lnTo>
                  <a:pt x="3" y="34"/>
                </a:lnTo>
                <a:lnTo>
                  <a:pt x="1" y="29"/>
                </a:lnTo>
                <a:lnTo>
                  <a:pt x="0" y="25"/>
                </a:lnTo>
                <a:lnTo>
                  <a:pt x="0" y="20"/>
                </a:lnTo>
                <a:lnTo>
                  <a:pt x="0" y="20"/>
                </a:lnTo>
                <a:lnTo>
                  <a:pt x="6" y="20"/>
                </a:lnTo>
                <a:lnTo>
                  <a:pt x="8" y="20"/>
                </a:lnTo>
                <a:lnTo>
                  <a:pt x="10" y="18"/>
                </a:lnTo>
                <a:lnTo>
                  <a:pt x="10" y="18"/>
                </a:lnTo>
                <a:lnTo>
                  <a:pt x="6" y="18"/>
                </a:lnTo>
                <a:lnTo>
                  <a:pt x="3" y="17"/>
                </a:lnTo>
                <a:lnTo>
                  <a:pt x="1" y="15"/>
                </a:lnTo>
                <a:lnTo>
                  <a:pt x="0" y="14"/>
                </a:lnTo>
                <a:lnTo>
                  <a:pt x="0" y="8"/>
                </a:lnTo>
                <a:lnTo>
                  <a:pt x="1" y="7"/>
                </a:lnTo>
                <a:lnTo>
                  <a:pt x="3" y="5"/>
                </a:lnTo>
                <a:lnTo>
                  <a:pt x="3" y="5"/>
                </a:lnTo>
                <a:lnTo>
                  <a:pt x="13" y="3"/>
                </a:lnTo>
                <a:lnTo>
                  <a:pt x="22" y="0"/>
                </a:lnTo>
                <a:lnTo>
                  <a:pt x="34" y="0"/>
                </a:lnTo>
                <a:lnTo>
                  <a:pt x="44" y="0"/>
                </a:lnTo>
                <a:lnTo>
                  <a:pt x="44" y="0"/>
                </a:lnTo>
                <a:close/>
                <a:moveTo>
                  <a:pt x="53" y="168"/>
                </a:moveTo>
                <a:lnTo>
                  <a:pt x="53" y="168"/>
                </a:lnTo>
                <a:lnTo>
                  <a:pt x="55" y="163"/>
                </a:lnTo>
                <a:lnTo>
                  <a:pt x="55" y="159"/>
                </a:lnTo>
                <a:lnTo>
                  <a:pt x="55" y="157"/>
                </a:lnTo>
                <a:lnTo>
                  <a:pt x="53" y="159"/>
                </a:lnTo>
                <a:lnTo>
                  <a:pt x="51" y="161"/>
                </a:lnTo>
                <a:lnTo>
                  <a:pt x="51" y="161"/>
                </a:lnTo>
                <a:lnTo>
                  <a:pt x="41" y="174"/>
                </a:lnTo>
                <a:lnTo>
                  <a:pt x="32" y="185"/>
                </a:lnTo>
                <a:lnTo>
                  <a:pt x="28" y="191"/>
                </a:lnTo>
                <a:lnTo>
                  <a:pt x="25" y="198"/>
                </a:lnTo>
                <a:lnTo>
                  <a:pt x="24" y="205"/>
                </a:lnTo>
                <a:lnTo>
                  <a:pt x="22" y="216"/>
                </a:lnTo>
                <a:lnTo>
                  <a:pt x="22" y="216"/>
                </a:lnTo>
                <a:lnTo>
                  <a:pt x="24" y="219"/>
                </a:lnTo>
                <a:lnTo>
                  <a:pt x="27" y="222"/>
                </a:lnTo>
                <a:lnTo>
                  <a:pt x="35" y="226"/>
                </a:lnTo>
                <a:lnTo>
                  <a:pt x="44" y="227"/>
                </a:lnTo>
                <a:lnTo>
                  <a:pt x="46" y="227"/>
                </a:lnTo>
                <a:lnTo>
                  <a:pt x="49" y="226"/>
                </a:lnTo>
                <a:lnTo>
                  <a:pt x="49" y="226"/>
                </a:lnTo>
                <a:lnTo>
                  <a:pt x="79" y="192"/>
                </a:lnTo>
                <a:lnTo>
                  <a:pt x="108" y="159"/>
                </a:lnTo>
                <a:lnTo>
                  <a:pt x="138" y="126"/>
                </a:lnTo>
                <a:lnTo>
                  <a:pt x="166" y="93"/>
                </a:lnTo>
                <a:lnTo>
                  <a:pt x="166" y="93"/>
                </a:lnTo>
                <a:lnTo>
                  <a:pt x="136" y="118"/>
                </a:lnTo>
                <a:lnTo>
                  <a:pt x="105" y="147"/>
                </a:lnTo>
                <a:lnTo>
                  <a:pt x="74" y="177"/>
                </a:lnTo>
                <a:lnTo>
                  <a:pt x="48" y="208"/>
                </a:lnTo>
                <a:lnTo>
                  <a:pt x="48" y="208"/>
                </a:lnTo>
                <a:lnTo>
                  <a:pt x="46" y="209"/>
                </a:lnTo>
                <a:lnTo>
                  <a:pt x="45" y="208"/>
                </a:lnTo>
                <a:lnTo>
                  <a:pt x="45" y="204"/>
                </a:lnTo>
                <a:lnTo>
                  <a:pt x="46" y="198"/>
                </a:lnTo>
                <a:lnTo>
                  <a:pt x="48" y="194"/>
                </a:lnTo>
                <a:lnTo>
                  <a:pt x="48" y="194"/>
                </a:lnTo>
                <a:lnTo>
                  <a:pt x="70" y="166"/>
                </a:lnTo>
                <a:lnTo>
                  <a:pt x="93" y="139"/>
                </a:lnTo>
                <a:lnTo>
                  <a:pt x="139" y="86"/>
                </a:lnTo>
                <a:lnTo>
                  <a:pt x="139" y="86"/>
                </a:lnTo>
                <a:lnTo>
                  <a:pt x="140" y="83"/>
                </a:lnTo>
                <a:lnTo>
                  <a:pt x="140" y="80"/>
                </a:lnTo>
                <a:lnTo>
                  <a:pt x="140" y="80"/>
                </a:lnTo>
                <a:lnTo>
                  <a:pt x="97" y="122"/>
                </a:lnTo>
                <a:lnTo>
                  <a:pt x="74" y="145"/>
                </a:lnTo>
                <a:lnTo>
                  <a:pt x="53" y="168"/>
                </a:lnTo>
                <a:lnTo>
                  <a:pt x="53" y="168"/>
                </a:lnTo>
                <a:close/>
                <a:moveTo>
                  <a:pt x="67" y="230"/>
                </a:moveTo>
                <a:lnTo>
                  <a:pt x="67" y="230"/>
                </a:lnTo>
                <a:lnTo>
                  <a:pt x="76" y="232"/>
                </a:lnTo>
                <a:lnTo>
                  <a:pt x="86" y="232"/>
                </a:lnTo>
                <a:lnTo>
                  <a:pt x="103" y="232"/>
                </a:lnTo>
                <a:lnTo>
                  <a:pt x="103" y="232"/>
                </a:lnTo>
                <a:lnTo>
                  <a:pt x="110" y="218"/>
                </a:lnTo>
                <a:lnTo>
                  <a:pt x="118" y="205"/>
                </a:lnTo>
                <a:lnTo>
                  <a:pt x="136" y="180"/>
                </a:lnTo>
                <a:lnTo>
                  <a:pt x="156" y="157"/>
                </a:lnTo>
                <a:lnTo>
                  <a:pt x="173" y="133"/>
                </a:lnTo>
                <a:lnTo>
                  <a:pt x="173" y="133"/>
                </a:lnTo>
                <a:lnTo>
                  <a:pt x="135" y="166"/>
                </a:lnTo>
                <a:lnTo>
                  <a:pt x="100" y="201"/>
                </a:lnTo>
                <a:lnTo>
                  <a:pt x="100" y="201"/>
                </a:lnTo>
                <a:lnTo>
                  <a:pt x="100" y="197"/>
                </a:lnTo>
                <a:lnTo>
                  <a:pt x="101" y="194"/>
                </a:lnTo>
                <a:lnTo>
                  <a:pt x="104" y="191"/>
                </a:lnTo>
                <a:lnTo>
                  <a:pt x="105" y="188"/>
                </a:lnTo>
                <a:lnTo>
                  <a:pt x="105" y="188"/>
                </a:lnTo>
                <a:lnTo>
                  <a:pt x="94" y="197"/>
                </a:lnTo>
                <a:lnTo>
                  <a:pt x="84" y="206"/>
                </a:lnTo>
                <a:lnTo>
                  <a:pt x="76" y="218"/>
                </a:lnTo>
                <a:lnTo>
                  <a:pt x="67" y="230"/>
                </a:lnTo>
                <a:lnTo>
                  <a:pt x="67" y="230"/>
                </a:lnTo>
                <a:close/>
                <a:moveTo>
                  <a:pt x="24" y="138"/>
                </a:moveTo>
                <a:lnTo>
                  <a:pt x="24" y="138"/>
                </a:lnTo>
                <a:lnTo>
                  <a:pt x="21" y="139"/>
                </a:lnTo>
                <a:lnTo>
                  <a:pt x="20" y="143"/>
                </a:lnTo>
                <a:lnTo>
                  <a:pt x="20" y="147"/>
                </a:lnTo>
                <a:lnTo>
                  <a:pt x="20" y="153"/>
                </a:lnTo>
                <a:lnTo>
                  <a:pt x="24" y="173"/>
                </a:lnTo>
                <a:lnTo>
                  <a:pt x="124" y="53"/>
                </a:lnTo>
                <a:lnTo>
                  <a:pt x="124" y="53"/>
                </a:lnTo>
                <a:lnTo>
                  <a:pt x="111" y="63"/>
                </a:lnTo>
                <a:lnTo>
                  <a:pt x="98" y="76"/>
                </a:lnTo>
                <a:lnTo>
                  <a:pt x="86" y="88"/>
                </a:lnTo>
                <a:lnTo>
                  <a:pt x="74" y="98"/>
                </a:lnTo>
                <a:lnTo>
                  <a:pt x="72" y="102"/>
                </a:lnTo>
                <a:lnTo>
                  <a:pt x="72" y="102"/>
                </a:lnTo>
                <a:lnTo>
                  <a:pt x="69" y="101"/>
                </a:lnTo>
                <a:lnTo>
                  <a:pt x="70" y="100"/>
                </a:lnTo>
                <a:lnTo>
                  <a:pt x="74" y="98"/>
                </a:lnTo>
                <a:lnTo>
                  <a:pt x="74" y="98"/>
                </a:lnTo>
                <a:lnTo>
                  <a:pt x="74" y="95"/>
                </a:lnTo>
                <a:lnTo>
                  <a:pt x="73" y="94"/>
                </a:lnTo>
                <a:lnTo>
                  <a:pt x="72" y="94"/>
                </a:lnTo>
                <a:lnTo>
                  <a:pt x="70" y="94"/>
                </a:lnTo>
                <a:lnTo>
                  <a:pt x="67" y="95"/>
                </a:lnTo>
                <a:lnTo>
                  <a:pt x="65" y="97"/>
                </a:lnTo>
                <a:lnTo>
                  <a:pt x="65" y="97"/>
                </a:lnTo>
                <a:lnTo>
                  <a:pt x="56" y="109"/>
                </a:lnTo>
                <a:lnTo>
                  <a:pt x="48" y="121"/>
                </a:lnTo>
                <a:lnTo>
                  <a:pt x="42" y="126"/>
                </a:lnTo>
                <a:lnTo>
                  <a:pt x="36" y="131"/>
                </a:lnTo>
                <a:lnTo>
                  <a:pt x="31" y="135"/>
                </a:lnTo>
                <a:lnTo>
                  <a:pt x="24" y="138"/>
                </a:lnTo>
                <a:lnTo>
                  <a:pt x="24" y="138"/>
                </a:lnTo>
                <a:close/>
                <a:moveTo>
                  <a:pt x="145" y="206"/>
                </a:moveTo>
                <a:lnTo>
                  <a:pt x="145" y="206"/>
                </a:lnTo>
                <a:lnTo>
                  <a:pt x="142" y="208"/>
                </a:lnTo>
                <a:lnTo>
                  <a:pt x="142" y="208"/>
                </a:lnTo>
                <a:lnTo>
                  <a:pt x="140" y="206"/>
                </a:lnTo>
                <a:lnTo>
                  <a:pt x="140" y="204"/>
                </a:lnTo>
                <a:lnTo>
                  <a:pt x="140" y="201"/>
                </a:lnTo>
                <a:lnTo>
                  <a:pt x="140" y="201"/>
                </a:lnTo>
                <a:lnTo>
                  <a:pt x="149" y="195"/>
                </a:lnTo>
                <a:lnTo>
                  <a:pt x="156" y="190"/>
                </a:lnTo>
                <a:lnTo>
                  <a:pt x="170" y="175"/>
                </a:lnTo>
                <a:lnTo>
                  <a:pt x="184" y="161"/>
                </a:lnTo>
                <a:lnTo>
                  <a:pt x="192" y="154"/>
                </a:lnTo>
                <a:lnTo>
                  <a:pt x="201" y="147"/>
                </a:lnTo>
                <a:lnTo>
                  <a:pt x="201" y="147"/>
                </a:lnTo>
                <a:lnTo>
                  <a:pt x="202" y="116"/>
                </a:lnTo>
                <a:lnTo>
                  <a:pt x="202" y="116"/>
                </a:lnTo>
                <a:lnTo>
                  <a:pt x="162" y="164"/>
                </a:lnTo>
                <a:lnTo>
                  <a:pt x="140" y="190"/>
                </a:lnTo>
                <a:lnTo>
                  <a:pt x="122" y="216"/>
                </a:lnTo>
                <a:lnTo>
                  <a:pt x="122" y="216"/>
                </a:lnTo>
                <a:lnTo>
                  <a:pt x="126" y="213"/>
                </a:lnTo>
                <a:lnTo>
                  <a:pt x="131" y="211"/>
                </a:lnTo>
                <a:lnTo>
                  <a:pt x="133" y="208"/>
                </a:lnTo>
                <a:lnTo>
                  <a:pt x="138" y="206"/>
                </a:lnTo>
                <a:lnTo>
                  <a:pt x="138" y="206"/>
                </a:lnTo>
                <a:lnTo>
                  <a:pt x="138" y="211"/>
                </a:lnTo>
                <a:lnTo>
                  <a:pt x="136" y="213"/>
                </a:lnTo>
                <a:lnTo>
                  <a:pt x="132" y="219"/>
                </a:lnTo>
                <a:lnTo>
                  <a:pt x="125" y="225"/>
                </a:lnTo>
                <a:lnTo>
                  <a:pt x="119" y="230"/>
                </a:lnTo>
                <a:lnTo>
                  <a:pt x="119" y="230"/>
                </a:lnTo>
                <a:lnTo>
                  <a:pt x="126" y="229"/>
                </a:lnTo>
                <a:lnTo>
                  <a:pt x="133" y="226"/>
                </a:lnTo>
                <a:lnTo>
                  <a:pt x="140" y="220"/>
                </a:lnTo>
                <a:lnTo>
                  <a:pt x="146" y="216"/>
                </a:lnTo>
                <a:lnTo>
                  <a:pt x="156" y="204"/>
                </a:lnTo>
                <a:lnTo>
                  <a:pt x="163" y="192"/>
                </a:lnTo>
                <a:lnTo>
                  <a:pt x="163" y="192"/>
                </a:lnTo>
                <a:lnTo>
                  <a:pt x="159" y="191"/>
                </a:lnTo>
                <a:lnTo>
                  <a:pt x="155" y="191"/>
                </a:lnTo>
                <a:lnTo>
                  <a:pt x="153" y="192"/>
                </a:lnTo>
                <a:lnTo>
                  <a:pt x="150" y="195"/>
                </a:lnTo>
                <a:lnTo>
                  <a:pt x="147" y="201"/>
                </a:lnTo>
                <a:lnTo>
                  <a:pt x="145" y="206"/>
                </a:lnTo>
                <a:lnTo>
                  <a:pt x="145" y="206"/>
                </a:lnTo>
                <a:close/>
                <a:moveTo>
                  <a:pt x="115" y="174"/>
                </a:moveTo>
                <a:lnTo>
                  <a:pt x="115" y="174"/>
                </a:lnTo>
                <a:lnTo>
                  <a:pt x="156" y="133"/>
                </a:lnTo>
                <a:lnTo>
                  <a:pt x="198" y="95"/>
                </a:lnTo>
                <a:lnTo>
                  <a:pt x="198" y="95"/>
                </a:lnTo>
                <a:lnTo>
                  <a:pt x="201" y="91"/>
                </a:lnTo>
                <a:lnTo>
                  <a:pt x="202" y="87"/>
                </a:lnTo>
                <a:lnTo>
                  <a:pt x="202" y="81"/>
                </a:lnTo>
                <a:lnTo>
                  <a:pt x="202" y="74"/>
                </a:lnTo>
                <a:lnTo>
                  <a:pt x="199" y="59"/>
                </a:lnTo>
                <a:lnTo>
                  <a:pt x="195" y="43"/>
                </a:lnTo>
                <a:lnTo>
                  <a:pt x="195" y="43"/>
                </a:lnTo>
                <a:lnTo>
                  <a:pt x="188" y="64"/>
                </a:lnTo>
                <a:lnTo>
                  <a:pt x="180" y="83"/>
                </a:lnTo>
                <a:lnTo>
                  <a:pt x="170" y="100"/>
                </a:lnTo>
                <a:lnTo>
                  <a:pt x="159" y="116"/>
                </a:lnTo>
                <a:lnTo>
                  <a:pt x="147" y="132"/>
                </a:lnTo>
                <a:lnTo>
                  <a:pt x="135" y="146"/>
                </a:lnTo>
                <a:lnTo>
                  <a:pt x="110" y="173"/>
                </a:lnTo>
                <a:lnTo>
                  <a:pt x="110" y="173"/>
                </a:lnTo>
                <a:lnTo>
                  <a:pt x="112" y="174"/>
                </a:lnTo>
                <a:lnTo>
                  <a:pt x="115" y="174"/>
                </a:lnTo>
                <a:lnTo>
                  <a:pt x="115" y="174"/>
                </a:lnTo>
                <a:close/>
                <a:moveTo>
                  <a:pt x="149" y="15"/>
                </a:moveTo>
                <a:lnTo>
                  <a:pt x="105" y="18"/>
                </a:lnTo>
                <a:lnTo>
                  <a:pt x="105" y="18"/>
                </a:lnTo>
                <a:lnTo>
                  <a:pt x="108" y="18"/>
                </a:lnTo>
                <a:lnTo>
                  <a:pt x="111" y="20"/>
                </a:lnTo>
                <a:lnTo>
                  <a:pt x="112" y="22"/>
                </a:lnTo>
                <a:lnTo>
                  <a:pt x="112" y="25"/>
                </a:lnTo>
                <a:lnTo>
                  <a:pt x="38" y="118"/>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24" y="76"/>
                </a:lnTo>
                <a:lnTo>
                  <a:pt x="45" y="63"/>
                </a:lnTo>
                <a:lnTo>
                  <a:pt x="66" y="49"/>
                </a:lnTo>
                <a:lnTo>
                  <a:pt x="105" y="18"/>
                </a:lnTo>
                <a:lnTo>
                  <a:pt x="105" y="18"/>
                </a:lnTo>
                <a:lnTo>
                  <a:pt x="84" y="17"/>
                </a:lnTo>
                <a:lnTo>
                  <a:pt x="74" y="17"/>
                </a:lnTo>
                <a:lnTo>
                  <a:pt x="70" y="17"/>
                </a:lnTo>
                <a:lnTo>
                  <a:pt x="67" y="18"/>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72" y="55"/>
                </a:lnTo>
                <a:lnTo>
                  <a:pt x="59" y="64"/>
                </a:lnTo>
                <a:lnTo>
                  <a:pt x="45" y="74"/>
                </a:lnTo>
                <a:lnTo>
                  <a:pt x="31" y="84"/>
                </a:lnTo>
                <a:lnTo>
                  <a:pt x="25" y="88"/>
                </a:lnTo>
                <a:lnTo>
                  <a:pt x="21" y="94"/>
                </a:lnTo>
                <a:lnTo>
                  <a:pt x="21" y="94"/>
                </a:lnTo>
                <a:close/>
                <a:moveTo>
                  <a:pt x="195" y="168"/>
                </a:moveTo>
                <a:lnTo>
                  <a:pt x="156" y="219"/>
                </a:lnTo>
                <a:lnTo>
                  <a:pt x="156" y="219"/>
                </a:lnTo>
                <a:lnTo>
                  <a:pt x="152" y="225"/>
                </a:lnTo>
                <a:lnTo>
                  <a:pt x="152" y="226"/>
                </a:lnTo>
                <a:lnTo>
                  <a:pt x="153" y="226"/>
                </a:lnTo>
                <a:lnTo>
                  <a:pt x="159" y="225"/>
                </a:lnTo>
                <a:lnTo>
                  <a:pt x="159" y="225"/>
                </a:lnTo>
                <a:lnTo>
                  <a:pt x="167" y="219"/>
                </a:lnTo>
                <a:lnTo>
                  <a:pt x="174" y="212"/>
                </a:lnTo>
                <a:lnTo>
                  <a:pt x="183" y="205"/>
                </a:lnTo>
                <a:lnTo>
                  <a:pt x="188" y="201"/>
                </a:lnTo>
                <a:lnTo>
                  <a:pt x="194" y="199"/>
                </a:lnTo>
                <a:lnTo>
                  <a:pt x="194" y="199"/>
                </a:lnTo>
                <a:lnTo>
                  <a:pt x="197" y="197"/>
                </a:lnTo>
                <a:lnTo>
                  <a:pt x="199" y="192"/>
                </a:lnTo>
                <a:lnTo>
                  <a:pt x="202" y="188"/>
                </a:lnTo>
                <a:lnTo>
                  <a:pt x="202" y="183"/>
                </a:lnTo>
                <a:lnTo>
                  <a:pt x="202" y="171"/>
                </a:lnTo>
                <a:lnTo>
                  <a:pt x="201" y="159"/>
                </a:lnTo>
                <a:lnTo>
                  <a:pt x="201" y="159"/>
                </a:lnTo>
                <a:lnTo>
                  <a:pt x="195" y="168"/>
                </a:lnTo>
                <a:lnTo>
                  <a:pt x="195" y="168"/>
                </a:lnTo>
                <a:close/>
                <a:moveTo>
                  <a:pt x="147" y="93"/>
                </a:moveTo>
                <a:lnTo>
                  <a:pt x="194" y="43"/>
                </a:lnTo>
                <a:lnTo>
                  <a:pt x="194" y="43"/>
                </a:lnTo>
                <a:lnTo>
                  <a:pt x="195" y="41"/>
                </a:lnTo>
                <a:lnTo>
                  <a:pt x="195" y="39"/>
                </a:lnTo>
                <a:lnTo>
                  <a:pt x="194" y="36"/>
                </a:lnTo>
                <a:lnTo>
                  <a:pt x="190" y="35"/>
                </a:lnTo>
                <a:lnTo>
                  <a:pt x="188" y="35"/>
                </a:lnTo>
                <a:lnTo>
                  <a:pt x="187" y="38"/>
                </a:lnTo>
                <a:lnTo>
                  <a:pt x="187" y="38"/>
                </a:lnTo>
                <a:lnTo>
                  <a:pt x="166" y="64"/>
                </a:lnTo>
                <a:lnTo>
                  <a:pt x="156" y="79"/>
                </a:lnTo>
                <a:lnTo>
                  <a:pt x="147" y="93"/>
                </a:lnTo>
                <a:lnTo>
                  <a:pt x="147" y="93"/>
                </a:lnTo>
                <a:close/>
                <a:moveTo>
                  <a:pt x="20" y="57"/>
                </a:moveTo>
                <a:lnTo>
                  <a:pt x="20" y="57"/>
                </a:lnTo>
                <a:lnTo>
                  <a:pt x="22" y="53"/>
                </a:lnTo>
                <a:lnTo>
                  <a:pt x="27" y="50"/>
                </a:lnTo>
                <a:lnTo>
                  <a:pt x="36" y="45"/>
                </a:lnTo>
                <a:lnTo>
                  <a:pt x="41" y="42"/>
                </a:lnTo>
                <a:lnTo>
                  <a:pt x="45" y="38"/>
                </a:lnTo>
                <a:lnTo>
                  <a:pt x="48" y="34"/>
                </a:lnTo>
                <a:lnTo>
                  <a:pt x="49" y="28"/>
                </a:lnTo>
                <a:lnTo>
                  <a:pt x="49" y="28"/>
                </a:lnTo>
                <a:lnTo>
                  <a:pt x="41" y="35"/>
                </a:lnTo>
                <a:lnTo>
                  <a:pt x="31" y="41"/>
                </a:lnTo>
                <a:lnTo>
                  <a:pt x="27" y="43"/>
                </a:lnTo>
                <a:lnTo>
                  <a:pt x="24" y="48"/>
                </a:lnTo>
                <a:lnTo>
                  <a:pt x="21" y="52"/>
                </a:lnTo>
                <a:lnTo>
                  <a:pt x="20" y="57"/>
                </a:lnTo>
                <a:lnTo>
                  <a:pt x="20" y="57"/>
                </a:lnTo>
                <a:close/>
                <a:moveTo>
                  <a:pt x="24" y="34"/>
                </a:moveTo>
                <a:lnTo>
                  <a:pt x="24" y="34"/>
                </a:lnTo>
                <a:lnTo>
                  <a:pt x="28" y="32"/>
                </a:lnTo>
                <a:lnTo>
                  <a:pt x="32" y="31"/>
                </a:lnTo>
                <a:lnTo>
                  <a:pt x="38" y="25"/>
                </a:lnTo>
                <a:lnTo>
                  <a:pt x="48" y="14"/>
                </a:lnTo>
                <a:lnTo>
                  <a:pt x="48" y="14"/>
                </a:lnTo>
                <a:lnTo>
                  <a:pt x="42" y="14"/>
                </a:lnTo>
                <a:lnTo>
                  <a:pt x="39" y="14"/>
                </a:lnTo>
                <a:lnTo>
                  <a:pt x="36" y="15"/>
                </a:lnTo>
                <a:lnTo>
                  <a:pt x="36" y="15"/>
                </a:lnTo>
                <a:lnTo>
                  <a:pt x="31" y="25"/>
                </a:lnTo>
                <a:lnTo>
                  <a:pt x="28" y="29"/>
                </a:lnTo>
                <a:lnTo>
                  <a:pt x="24" y="34"/>
                </a:lnTo>
                <a:lnTo>
                  <a:pt x="24" y="34"/>
                </a:lnTo>
                <a:close/>
                <a:moveTo>
                  <a:pt x="110" y="173"/>
                </a:moveTo>
                <a:lnTo>
                  <a:pt x="101" y="184"/>
                </a:lnTo>
                <a:lnTo>
                  <a:pt x="104" y="185"/>
                </a:lnTo>
                <a:lnTo>
                  <a:pt x="104" y="185"/>
                </a:lnTo>
                <a:lnTo>
                  <a:pt x="108" y="180"/>
                </a:lnTo>
                <a:lnTo>
                  <a:pt x="110" y="177"/>
                </a:lnTo>
                <a:lnTo>
                  <a:pt x="110" y="173"/>
                </a:lnTo>
                <a:lnTo>
                  <a:pt x="110" y="173"/>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2" name="PA_库_文本框 11"/>
          <p:cNvSpPr txBox="1"/>
          <p:nvPr>
            <p:custDataLst>
              <p:tags r:id="rId12"/>
            </p:custDataLst>
          </p:nvPr>
        </p:nvSpPr>
        <p:spPr>
          <a:xfrm>
            <a:off x="5167907" y="4378094"/>
            <a:ext cx="2388358"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Add your text here</a:t>
            </a:r>
          </a:p>
        </p:txBody>
      </p:sp>
      <p:sp>
        <p:nvSpPr>
          <p:cNvPr id="13" name="PA_库_任意多边形 105"/>
          <p:cNvSpPr>
            <a:spLocks noEditPoints="1"/>
          </p:cNvSpPr>
          <p:nvPr>
            <p:custDataLst>
              <p:tags r:id="rId13"/>
            </p:custDataLst>
          </p:nvPr>
        </p:nvSpPr>
        <p:spPr bwMode="auto">
          <a:xfrm>
            <a:off x="4926254" y="4835626"/>
            <a:ext cx="241653" cy="219862"/>
          </a:xfrm>
          <a:custGeom>
            <a:cxnLst>
              <a:cxn ang="0">
                <a:pos x="173" y="3"/>
              </a:cxn>
              <a:cxn ang="0">
                <a:pos x="211" y="45"/>
              </a:cxn>
              <a:cxn ang="0">
                <a:pos x="218" y="159"/>
              </a:cxn>
              <a:cxn ang="0">
                <a:pos x="142" y="246"/>
              </a:cxn>
              <a:cxn ang="0">
                <a:pos x="13" y="235"/>
              </a:cxn>
              <a:cxn ang="0">
                <a:pos x="3" y="136"/>
              </a:cxn>
              <a:cxn ang="0">
                <a:pos x="0" y="20"/>
              </a:cxn>
              <a:cxn ang="0">
                <a:pos x="6" y="18"/>
              </a:cxn>
              <a:cxn ang="0">
                <a:pos x="3" y="5"/>
              </a:cxn>
              <a:cxn ang="0">
                <a:pos x="44" y="0"/>
              </a:cxn>
              <a:cxn ang="0">
                <a:pos x="53" y="159"/>
              </a:cxn>
              <a:cxn ang="0">
                <a:pos x="25" y="198"/>
              </a:cxn>
              <a:cxn ang="0">
                <a:pos x="35" y="226"/>
              </a:cxn>
              <a:cxn ang="0">
                <a:pos x="108" y="159"/>
              </a:cxn>
              <a:cxn ang="0">
                <a:pos x="74" y="177"/>
              </a:cxn>
              <a:cxn ang="0">
                <a:pos x="46" y="198"/>
              </a:cxn>
              <a:cxn ang="0">
                <a:pos x="139" y="86"/>
              </a:cxn>
              <a:cxn ang="0">
                <a:pos x="53" y="168"/>
              </a:cxn>
              <a:cxn ang="0">
                <a:pos x="103" y="232"/>
              </a:cxn>
              <a:cxn ang="0">
                <a:pos x="173" y="133"/>
              </a:cxn>
              <a:cxn ang="0">
                <a:pos x="101" y="194"/>
              </a:cxn>
              <a:cxn ang="0">
                <a:pos x="76" y="218"/>
              </a:cxn>
              <a:cxn ang="0">
                <a:pos x="20" y="143"/>
              </a:cxn>
              <a:cxn ang="0">
                <a:pos x="111" y="63"/>
              </a:cxn>
              <a:cxn ang="0">
                <a:pos x="69" y="101"/>
              </a:cxn>
              <a:cxn ang="0">
                <a:pos x="72" y="94"/>
              </a:cxn>
              <a:cxn ang="0">
                <a:pos x="48" y="121"/>
              </a:cxn>
              <a:cxn ang="0">
                <a:pos x="145" y="206"/>
              </a:cxn>
              <a:cxn ang="0">
                <a:pos x="140" y="201"/>
              </a:cxn>
              <a:cxn ang="0">
                <a:pos x="192" y="154"/>
              </a:cxn>
              <a:cxn ang="0">
                <a:pos x="140" y="190"/>
              </a:cxn>
              <a:cxn ang="0">
                <a:pos x="138" y="206"/>
              </a:cxn>
              <a:cxn ang="0">
                <a:pos x="119" y="230"/>
              </a:cxn>
              <a:cxn ang="0">
                <a:pos x="156" y="204"/>
              </a:cxn>
              <a:cxn ang="0">
                <a:pos x="150" y="195"/>
              </a:cxn>
              <a:cxn ang="0">
                <a:pos x="156" y="133"/>
              </a:cxn>
              <a:cxn ang="0">
                <a:pos x="202" y="74"/>
              </a:cxn>
              <a:cxn ang="0">
                <a:pos x="170" y="100"/>
              </a:cxn>
              <a:cxn ang="0">
                <a:pos x="112" y="174"/>
              </a:cxn>
              <a:cxn ang="0">
                <a:pos x="108" y="18"/>
              </a:cxn>
              <a:cxn ang="0">
                <a:pos x="42" y="116"/>
              </a:cxn>
              <a:cxn ang="0">
                <a:pos x="149" y="15"/>
              </a:cxn>
              <a:cxn ang="0">
                <a:pos x="180" y="20"/>
              </a:cxn>
              <a:cxn ang="0">
                <a:pos x="67" y="18"/>
              </a:cxn>
              <a:cxn ang="0">
                <a:pos x="105" y="18"/>
              </a:cxn>
              <a:cxn ang="0">
                <a:pos x="21" y="94"/>
              </a:cxn>
              <a:cxn ang="0">
                <a:pos x="22" y="122"/>
              </a:cxn>
              <a:cxn ang="0">
                <a:pos x="45" y="74"/>
              </a:cxn>
              <a:cxn ang="0">
                <a:pos x="156" y="219"/>
              </a:cxn>
              <a:cxn ang="0">
                <a:pos x="159" y="225"/>
              </a:cxn>
              <a:cxn ang="0">
                <a:pos x="194" y="199"/>
              </a:cxn>
              <a:cxn ang="0">
                <a:pos x="201" y="159"/>
              </a:cxn>
              <a:cxn ang="0">
                <a:pos x="194" y="43"/>
              </a:cxn>
              <a:cxn ang="0">
                <a:pos x="187" y="38"/>
              </a:cxn>
              <a:cxn ang="0">
                <a:pos x="20" y="57"/>
              </a:cxn>
              <a:cxn ang="0">
                <a:pos x="45" y="38"/>
              </a:cxn>
              <a:cxn ang="0">
                <a:pos x="27" y="43"/>
              </a:cxn>
              <a:cxn ang="0">
                <a:pos x="24" y="34"/>
              </a:cxn>
              <a:cxn ang="0">
                <a:pos x="42" y="14"/>
              </a:cxn>
              <a:cxn ang="0">
                <a:pos x="24" y="34"/>
              </a:cxn>
              <a:cxn ang="0">
                <a:pos x="108" y="180"/>
              </a:cxn>
            </a:cxnLst>
            <a:rect b="b" l="0" r="r" t="0"/>
            <a:pathLst>
              <a:path h="246" w="218">
                <a:moveTo>
                  <a:pt x="44" y="0"/>
                </a:moveTo>
                <a:lnTo>
                  <a:pt x="44" y="0"/>
                </a:lnTo>
                <a:lnTo>
                  <a:pt x="80" y="1"/>
                </a:lnTo>
                <a:lnTo>
                  <a:pt x="115" y="1"/>
                </a:lnTo>
                <a:lnTo>
                  <a:pt x="153" y="1"/>
                </a:lnTo>
                <a:lnTo>
                  <a:pt x="173" y="3"/>
                </a:lnTo>
                <a:lnTo>
                  <a:pt x="191" y="4"/>
                </a:lnTo>
                <a:lnTo>
                  <a:pt x="191" y="4"/>
                </a:lnTo>
                <a:lnTo>
                  <a:pt x="197" y="10"/>
                </a:lnTo>
                <a:lnTo>
                  <a:pt x="201" y="15"/>
                </a:lnTo>
                <a:lnTo>
                  <a:pt x="207" y="29"/>
                </a:lnTo>
                <a:lnTo>
                  <a:pt x="211" y="45"/>
                </a:lnTo>
                <a:lnTo>
                  <a:pt x="214" y="62"/>
                </a:lnTo>
                <a:lnTo>
                  <a:pt x="216" y="80"/>
                </a:lnTo>
                <a:lnTo>
                  <a:pt x="216" y="98"/>
                </a:lnTo>
                <a:lnTo>
                  <a:pt x="218" y="135"/>
                </a:lnTo>
                <a:lnTo>
                  <a:pt x="218" y="135"/>
                </a:lnTo>
                <a:lnTo>
                  <a:pt x="218" y="159"/>
                </a:lnTo>
                <a:lnTo>
                  <a:pt x="215" y="183"/>
                </a:lnTo>
                <a:lnTo>
                  <a:pt x="209" y="229"/>
                </a:lnTo>
                <a:lnTo>
                  <a:pt x="209" y="229"/>
                </a:lnTo>
                <a:lnTo>
                  <a:pt x="190" y="236"/>
                </a:lnTo>
                <a:lnTo>
                  <a:pt x="167" y="243"/>
                </a:lnTo>
                <a:lnTo>
                  <a:pt x="142" y="246"/>
                </a:lnTo>
                <a:lnTo>
                  <a:pt x="117" y="247"/>
                </a:lnTo>
                <a:lnTo>
                  <a:pt x="90" y="247"/>
                </a:lnTo>
                <a:lnTo>
                  <a:pt x="63" y="244"/>
                </a:lnTo>
                <a:lnTo>
                  <a:pt x="38" y="242"/>
                </a:lnTo>
                <a:lnTo>
                  <a:pt x="13" y="235"/>
                </a:lnTo>
                <a:lnTo>
                  <a:pt x="13" y="235"/>
                </a:lnTo>
                <a:lnTo>
                  <a:pt x="8" y="225"/>
                </a:lnTo>
                <a:lnTo>
                  <a:pt x="6" y="213"/>
                </a:lnTo>
                <a:lnTo>
                  <a:pt x="4" y="202"/>
                </a:lnTo>
                <a:lnTo>
                  <a:pt x="3" y="190"/>
                </a:lnTo>
                <a:lnTo>
                  <a:pt x="3" y="163"/>
                </a:lnTo>
                <a:lnTo>
                  <a:pt x="3" y="136"/>
                </a:lnTo>
                <a:lnTo>
                  <a:pt x="4" y="36"/>
                </a:lnTo>
                <a:lnTo>
                  <a:pt x="4" y="36"/>
                </a:lnTo>
                <a:lnTo>
                  <a:pt x="3" y="34"/>
                </a:lnTo>
                <a:lnTo>
                  <a:pt x="1" y="29"/>
                </a:lnTo>
                <a:lnTo>
                  <a:pt x="0" y="25"/>
                </a:lnTo>
                <a:lnTo>
                  <a:pt x="0" y="20"/>
                </a:lnTo>
                <a:lnTo>
                  <a:pt x="0" y="20"/>
                </a:lnTo>
                <a:lnTo>
                  <a:pt x="6" y="20"/>
                </a:lnTo>
                <a:lnTo>
                  <a:pt x="8" y="20"/>
                </a:lnTo>
                <a:lnTo>
                  <a:pt x="10" y="18"/>
                </a:lnTo>
                <a:lnTo>
                  <a:pt x="10" y="18"/>
                </a:lnTo>
                <a:lnTo>
                  <a:pt x="6" y="18"/>
                </a:lnTo>
                <a:lnTo>
                  <a:pt x="3" y="17"/>
                </a:lnTo>
                <a:lnTo>
                  <a:pt x="1" y="15"/>
                </a:lnTo>
                <a:lnTo>
                  <a:pt x="0" y="14"/>
                </a:lnTo>
                <a:lnTo>
                  <a:pt x="0" y="8"/>
                </a:lnTo>
                <a:lnTo>
                  <a:pt x="1" y="7"/>
                </a:lnTo>
                <a:lnTo>
                  <a:pt x="3" y="5"/>
                </a:lnTo>
                <a:lnTo>
                  <a:pt x="3" y="5"/>
                </a:lnTo>
                <a:lnTo>
                  <a:pt x="13" y="3"/>
                </a:lnTo>
                <a:lnTo>
                  <a:pt x="22" y="0"/>
                </a:lnTo>
                <a:lnTo>
                  <a:pt x="34" y="0"/>
                </a:lnTo>
                <a:lnTo>
                  <a:pt x="44" y="0"/>
                </a:lnTo>
                <a:lnTo>
                  <a:pt x="44" y="0"/>
                </a:lnTo>
                <a:close/>
                <a:moveTo>
                  <a:pt x="53" y="168"/>
                </a:moveTo>
                <a:lnTo>
                  <a:pt x="53" y="168"/>
                </a:lnTo>
                <a:lnTo>
                  <a:pt x="55" y="163"/>
                </a:lnTo>
                <a:lnTo>
                  <a:pt x="55" y="159"/>
                </a:lnTo>
                <a:lnTo>
                  <a:pt x="55" y="157"/>
                </a:lnTo>
                <a:lnTo>
                  <a:pt x="53" y="159"/>
                </a:lnTo>
                <a:lnTo>
                  <a:pt x="51" y="161"/>
                </a:lnTo>
                <a:lnTo>
                  <a:pt x="51" y="161"/>
                </a:lnTo>
                <a:lnTo>
                  <a:pt x="41" y="174"/>
                </a:lnTo>
                <a:lnTo>
                  <a:pt x="32" y="185"/>
                </a:lnTo>
                <a:lnTo>
                  <a:pt x="28" y="191"/>
                </a:lnTo>
                <a:lnTo>
                  <a:pt x="25" y="198"/>
                </a:lnTo>
                <a:lnTo>
                  <a:pt x="24" y="205"/>
                </a:lnTo>
                <a:lnTo>
                  <a:pt x="22" y="216"/>
                </a:lnTo>
                <a:lnTo>
                  <a:pt x="22" y="216"/>
                </a:lnTo>
                <a:lnTo>
                  <a:pt x="24" y="219"/>
                </a:lnTo>
                <a:lnTo>
                  <a:pt x="27" y="222"/>
                </a:lnTo>
                <a:lnTo>
                  <a:pt x="35" y="226"/>
                </a:lnTo>
                <a:lnTo>
                  <a:pt x="44" y="227"/>
                </a:lnTo>
                <a:lnTo>
                  <a:pt x="46" y="227"/>
                </a:lnTo>
                <a:lnTo>
                  <a:pt x="49" y="226"/>
                </a:lnTo>
                <a:lnTo>
                  <a:pt x="49" y="226"/>
                </a:lnTo>
                <a:lnTo>
                  <a:pt x="79" y="192"/>
                </a:lnTo>
                <a:lnTo>
                  <a:pt x="108" y="159"/>
                </a:lnTo>
                <a:lnTo>
                  <a:pt x="138" y="126"/>
                </a:lnTo>
                <a:lnTo>
                  <a:pt x="166" y="93"/>
                </a:lnTo>
                <a:lnTo>
                  <a:pt x="166" y="93"/>
                </a:lnTo>
                <a:lnTo>
                  <a:pt x="136" y="118"/>
                </a:lnTo>
                <a:lnTo>
                  <a:pt x="105" y="147"/>
                </a:lnTo>
                <a:lnTo>
                  <a:pt x="74" y="177"/>
                </a:lnTo>
                <a:lnTo>
                  <a:pt x="48" y="208"/>
                </a:lnTo>
                <a:lnTo>
                  <a:pt x="48" y="208"/>
                </a:lnTo>
                <a:lnTo>
                  <a:pt x="46" y="209"/>
                </a:lnTo>
                <a:lnTo>
                  <a:pt x="45" y="208"/>
                </a:lnTo>
                <a:lnTo>
                  <a:pt x="45" y="204"/>
                </a:lnTo>
                <a:lnTo>
                  <a:pt x="46" y="198"/>
                </a:lnTo>
                <a:lnTo>
                  <a:pt x="48" y="194"/>
                </a:lnTo>
                <a:lnTo>
                  <a:pt x="48" y="194"/>
                </a:lnTo>
                <a:lnTo>
                  <a:pt x="70" y="166"/>
                </a:lnTo>
                <a:lnTo>
                  <a:pt x="93" y="139"/>
                </a:lnTo>
                <a:lnTo>
                  <a:pt x="139" y="86"/>
                </a:lnTo>
                <a:lnTo>
                  <a:pt x="139" y="86"/>
                </a:lnTo>
                <a:lnTo>
                  <a:pt x="140" y="83"/>
                </a:lnTo>
                <a:lnTo>
                  <a:pt x="140" y="80"/>
                </a:lnTo>
                <a:lnTo>
                  <a:pt x="140" y="80"/>
                </a:lnTo>
                <a:lnTo>
                  <a:pt x="97" y="122"/>
                </a:lnTo>
                <a:lnTo>
                  <a:pt x="74" y="145"/>
                </a:lnTo>
                <a:lnTo>
                  <a:pt x="53" y="168"/>
                </a:lnTo>
                <a:lnTo>
                  <a:pt x="53" y="168"/>
                </a:lnTo>
                <a:close/>
                <a:moveTo>
                  <a:pt x="67" y="230"/>
                </a:moveTo>
                <a:lnTo>
                  <a:pt x="67" y="230"/>
                </a:lnTo>
                <a:lnTo>
                  <a:pt x="76" y="232"/>
                </a:lnTo>
                <a:lnTo>
                  <a:pt x="86" y="232"/>
                </a:lnTo>
                <a:lnTo>
                  <a:pt x="103" y="232"/>
                </a:lnTo>
                <a:lnTo>
                  <a:pt x="103" y="232"/>
                </a:lnTo>
                <a:lnTo>
                  <a:pt x="110" y="218"/>
                </a:lnTo>
                <a:lnTo>
                  <a:pt x="118" y="205"/>
                </a:lnTo>
                <a:lnTo>
                  <a:pt x="136" y="180"/>
                </a:lnTo>
                <a:lnTo>
                  <a:pt x="156" y="157"/>
                </a:lnTo>
                <a:lnTo>
                  <a:pt x="173" y="133"/>
                </a:lnTo>
                <a:lnTo>
                  <a:pt x="173" y="133"/>
                </a:lnTo>
                <a:lnTo>
                  <a:pt x="135" y="166"/>
                </a:lnTo>
                <a:lnTo>
                  <a:pt x="100" y="201"/>
                </a:lnTo>
                <a:lnTo>
                  <a:pt x="100" y="201"/>
                </a:lnTo>
                <a:lnTo>
                  <a:pt x="100" y="197"/>
                </a:lnTo>
                <a:lnTo>
                  <a:pt x="101" y="194"/>
                </a:lnTo>
                <a:lnTo>
                  <a:pt x="104" y="191"/>
                </a:lnTo>
                <a:lnTo>
                  <a:pt x="105" y="188"/>
                </a:lnTo>
                <a:lnTo>
                  <a:pt x="105" y="188"/>
                </a:lnTo>
                <a:lnTo>
                  <a:pt x="94" y="197"/>
                </a:lnTo>
                <a:lnTo>
                  <a:pt x="84" y="206"/>
                </a:lnTo>
                <a:lnTo>
                  <a:pt x="76" y="218"/>
                </a:lnTo>
                <a:lnTo>
                  <a:pt x="67" y="230"/>
                </a:lnTo>
                <a:lnTo>
                  <a:pt x="67" y="230"/>
                </a:lnTo>
                <a:close/>
                <a:moveTo>
                  <a:pt x="24" y="138"/>
                </a:moveTo>
                <a:lnTo>
                  <a:pt x="24" y="138"/>
                </a:lnTo>
                <a:lnTo>
                  <a:pt x="21" y="139"/>
                </a:lnTo>
                <a:lnTo>
                  <a:pt x="20" y="143"/>
                </a:lnTo>
                <a:lnTo>
                  <a:pt x="20" y="147"/>
                </a:lnTo>
                <a:lnTo>
                  <a:pt x="20" y="153"/>
                </a:lnTo>
                <a:lnTo>
                  <a:pt x="24" y="173"/>
                </a:lnTo>
                <a:lnTo>
                  <a:pt x="124" y="53"/>
                </a:lnTo>
                <a:lnTo>
                  <a:pt x="124" y="53"/>
                </a:lnTo>
                <a:lnTo>
                  <a:pt x="111" y="63"/>
                </a:lnTo>
                <a:lnTo>
                  <a:pt x="98" y="76"/>
                </a:lnTo>
                <a:lnTo>
                  <a:pt x="86" y="88"/>
                </a:lnTo>
                <a:lnTo>
                  <a:pt x="74" y="98"/>
                </a:lnTo>
                <a:lnTo>
                  <a:pt x="72" y="102"/>
                </a:lnTo>
                <a:lnTo>
                  <a:pt x="72" y="102"/>
                </a:lnTo>
                <a:lnTo>
                  <a:pt x="69" y="101"/>
                </a:lnTo>
                <a:lnTo>
                  <a:pt x="70" y="100"/>
                </a:lnTo>
                <a:lnTo>
                  <a:pt x="74" y="98"/>
                </a:lnTo>
                <a:lnTo>
                  <a:pt x="74" y="98"/>
                </a:lnTo>
                <a:lnTo>
                  <a:pt x="74" y="95"/>
                </a:lnTo>
                <a:lnTo>
                  <a:pt x="73" y="94"/>
                </a:lnTo>
                <a:lnTo>
                  <a:pt x="72" y="94"/>
                </a:lnTo>
                <a:lnTo>
                  <a:pt x="70" y="94"/>
                </a:lnTo>
                <a:lnTo>
                  <a:pt x="67" y="95"/>
                </a:lnTo>
                <a:lnTo>
                  <a:pt x="65" y="97"/>
                </a:lnTo>
                <a:lnTo>
                  <a:pt x="65" y="97"/>
                </a:lnTo>
                <a:lnTo>
                  <a:pt x="56" y="109"/>
                </a:lnTo>
                <a:lnTo>
                  <a:pt x="48" y="121"/>
                </a:lnTo>
                <a:lnTo>
                  <a:pt x="42" y="126"/>
                </a:lnTo>
                <a:lnTo>
                  <a:pt x="36" y="131"/>
                </a:lnTo>
                <a:lnTo>
                  <a:pt x="31" y="135"/>
                </a:lnTo>
                <a:lnTo>
                  <a:pt x="24" y="138"/>
                </a:lnTo>
                <a:lnTo>
                  <a:pt x="24" y="138"/>
                </a:lnTo>
                <a:close/>
                <a:moveTo>
                  <a:pt x="145" y="206"/>
                </a:moveTo>
                <a:lnTo>
                  <a:pt x="145" y="206"/>
                </a:lnTo>
                <a:lnTo>
                  <a:pt x="142" y="208"/>
                </a:lnTo>
                <a:lnTo>
                  <a:pt x="142" y="208"/>
                </a:lnTo>
                <a:lnTo>
                  <a:pt x="140" y="206"/>
                </a:lnTo>
                <a:lnTo>
                  <a:pt x="140" y="204"/>
                </a:lnTo>
                <a:lnTo>
                  <a:pt x="140" y="201"/>
                </a:lnTo>
                <a:lnTo>
                  <a:pt x="140" y="201"/>
                </a:lnTo>
                <a:lnTo>
                  <a:pt x="149" y="195"/>
                </a:lnTo>
                <a:lnTo>
                  <a:pt x="156" y="190"/>
                </a:lnTo>
                <a:lnTo>
                  <a:pt x="170" y="175"/>
                </a:lnTo>
                <a:lnTo>
                  <a:pt x="184" y="161"/>
                </a:lnTo>
                <a:lnTo>
                  <a:pt x="192" y="154"/>
                </a:lnTo>
                <a:lnTo>
                  <a:pt x="201" y="147"/>
                </a:lnTo>
                <a:lnTo>
                  <a:pt x="201" y="147"/>
                </a:lnTo>
                <a:lnTo>
                  <a:pt x="202" y="116"/>
                </a:lnTo>
                <a:lnTo>
                  <a:pt x="202" y="116"/>
                </a:lnTo>
                <a:lnTo>
                  <a:pt x="162" y="164"/>
                </a:lnTo>
                <a:lnTo>
                  <a:pt x="140" y="190"/>
                </a:lnTo>
                <a:lnTo>
                  <a:pt x="122" y="216"/>
                </a:lnTo>
                <a:lnTo>
                  <a:pt x="122" y="216"/>
                </a:lnTo>
                <a:lnTo>
                  <a:pt x="126" y="213"/>
                </a:lnTo>
                <a:lnTo>
                  <a:pt x="131" y="211"/>
                </a:lnTo>
                <a:lnTo>
                  <a:pt x="133" y="208"/>
                </a:lnTo>
                <a:lnTo>
                  <a:pt x="138" y="206"/>
                </a:lnTo>
                <a:lnTo>
                  <a:pt x="138" y="206"/>
                </a:lnTo>
                <a:lnTo>
                  <a:pt x="138" y="211"/>
                </a:lnTo>
                <a:lnTo>
                  <a:pt x="136" y="213"/>
                </a:lnTo>
                <a:lnTo>
                  <a:pt x="132" y="219"/>
                </a:lnTo>
                <a:lnTo>
                  <a:pt x="125" y="225"/>
                </a:lnTo>
                <a:lnTo>
                  <a:pt x="119" y="230"/>
                </a:lnTo>
                <a:lnTo>
                  <a:pt x="119" y="230"/>
                </a:lnTo>
                <a:lnTo>
                  <a:pt x="126" y="229"/>
                </a:lnTo>
                <a:lnTo>
                  <a:pt x="133" y="226"/>
                </a:lnTo>
                <a:lnTo>
                  <a:pt x="140" y="220"/>
                </a:lnTo>
                <a:lnTo>
                  <a:pt x="146" y="216"/>
                </a:lnTo>
                <a:lnTo>
                  <a:pt x="156" y="204"/>
                </a:lnTo>
                <a:lnTo>
                  <a:pt x="163" y="192"/>
                </a:lnTo>
                <a:lnTo>
                  <a:pt x="163" y="192"/>
                </a:lnTo>
                <a:lnTo>
                  <a:pt x="159" y="191"/>
                </a:lnTo>
                <a:lnTo>
                  <a:pt x="155" y="191"/>
                </a:lnTo>
                <a:lnTo>
                  <a:pt x="153" y="192"/>
                </a:lnTo>
                <a:lnTo>
                  <a:pt x="150" y="195"/>
                </a:lnTo>
                <a:lnTo>
                  <a:pt x="147" y="201"/>
                </a:lnTo>
                <a:lnTo>
                  <a:pt x="145" y="206"/>
                </a:lnTo>
                <a:lnTo>
                  <a:pt x="145" y="206"/>
                </a:lnTo>
                <a:close/>
                <a:moveTo>
                  <a:pt x="115" y="174"/>
                </a:moveTo>
                <a:lnTo>
                  <a:pt x="115" y="174"/>
                </a:lnTo>
                <a:lnTo>
                  <a:pt x="156" y="133"/>
                </a:lnTo>
                <a:lnTo>
                  <a:pt x="198" y="95"/>
                </a:lnTo>
                <a:lnTo>
                  <a:pt x="198" y="95"/>
                </a:lnTo>
                <a:lnTo>
                  <a:pt x="201" y="91"/>
                </a:lnTo>
                <a:lnTo>
                  <a:pt x="202" y="87"/>
                </a:lnTo>
                <a:lnTo>
                  <a:pt x="202" y="81"/>
                </a:lnTo>
                <a:lnTo>
                  <a:pt x="202" y="74"/>
                </a:lnTo>
                <a:lnTo>
                  <a:pt x="199" y="59"/>
                </a:lnTo>
                <a:lnTo>
                  <a:pt x="195" y="43"/>
                </a:lnTo>
                <a:lnTo>
                  <a:pt x="195" y="43"/>
                </a:lnTo>
                <a:lnTo>
                  <a:pt x="188" y="64"/>
                </a:lnTo>
                <a:lnTo>
                  <a:pt x="180" y="83"/>
                </a:lnTo>
                <a:lnTo>
                  <a:pt x="170" y="100"/>
                </a:lnTo>
                <a:lnTo>
                  <a:pt x="159" y="116"/>
                </a:lnTo>
                <a:lnTo>
                  <a:pt x="147" y="132"/>
                </a:lnTo>
                <a:lnTo>
                  <a:pt x="135" y="146"/>
                </a:lnTo>
                <a:lnTo>
                  <a:pt x="110" y="173"/>
                </a:lnTo>
                <a:lnTo>
                  <a:pt x="110" y="173"/>
                </a:lnTo>
                <a:lnTo>
                  <a:pt x="112" y="174"/>
                </a:lnTo>
                <a:lnTo>
                  <a:pt x="115" y="174"/>
                </a:lnTo>
                <a:lnTo>
                  <a:pt x="115" y="174"/>
                </a:lnTo>
                <a:close/>
                <a:moveTo>
                  <a:pt x="149" y="15"/>
                </a:moveTo>
                <a:lnTo>
                  <a:pt x="105" y="18"/>
                </a:lnTo>
                <a:lnTo>
                  <a:pt x="105" y="18"/>
                </a:lnTo>
                <a:lnTo>
                  <a:pt x="108" y="18"/>
                </a:lnTo>
                <a:lnTo>
                  <a:pt x="111" y="20"/>
                </a:lnTo>
                <a:lnTo>
                  <a:pt x="112" y="22"/>
                </a:lnTo>
                <a:lnTo>
                  <a:pt x="112" y="25"/>
                </a:lnTo>
                <a:lnTo>
                  <a:pt x="38" y="118"/>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24" y="76"/>
                </a:lnTo>
                <a:lnTo>
                  <a:pt x="45" y="63"/>
                </a:lnTo>
                <a:lnTo>
                  <a:pt x="66" y="49"/>
                </a:lnTo>
                <a:lnTo>
                  <a:pt x="105" y="18"/>
                </a:lnTo>
                <a:lnTo>
                  <a:pt x="105" y="18"/>
                </a:lnTo>
                <a:lnTo>
                  <a:pt x="84" y="17"/>
                </a:lnTo>
                <a:lnTo>
                  <a:pt x="74" y="17"/>
                </a:lnTo>
                <a:lnTo>
                  <a:pt x="70" y="17"/>
                </a:lnTo>
                <a:lnTo>
                  <a:pt x="67" y="18"/>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72" y="55"/>
                </a:lnTo>
                <a:lnTo>
                  <a:pt x="59" y="64"/>
                </a:lnTo>
                <a:lnTo>
                  <a:pt x="45" y="74"/>
                </a:lnTo>
                <a:lnTo>
                  <a:pt x="31" y="84"/>
                </a:lnTo>
                <a:lnTo>
                  <a:pt x="25" y="88"/>
                </a:lnTo>
                <a:lnTo>
                  <a:pt x="21" y="94"/>
                </a:lnTo>
                <a:lnTo>
                  <a:pt x="21" y="94"/>
                </a:lnTo>
                <a:close/>
                <a:moveTo>
                  <a:pt x="195" y="168"/>
                </a:moveTo>
                <a:lnTo>
                  <a:pt x="156" y="219"/>
                </a:lnTo>
                <a:lnTo>
                  <a:pt x="156" y="219"/>
                </a:lnTo>
                <a:lnTo>
                  <a:pt x="152" y="225"/>
                </a:lnTo>
                <a:lnTo>
                  <a:pt x="152" y="226"/>
                </a:lnTo>
                <a:lnTo>
                  <a:pt x="153" y="226"/>
                </a:lnTo>
                <a:lnTo>
                  <a:pt x="159" y="225"/>
                </a:lnTo>
                <a:lnTo>
                  <a:pt x="159" y="225"/>
                </a:lnTo>
                <a:lnTo>
                  <a:pt x="167" y="219"/>
                </a:lnTo>
                <a:lnTo>
                  <a:pt x="174" y="212"/>
                </a:lnTo>
                <a:lnTo>
                  <a:pt x="183" y="205"/>
                </a:lnTo>
                <a:lnTo>
                  <a:pt x="188" y="201"/>
                </a:lnTo>
                <a:lnTo>
                  <a:pt x="194" y="199"/>
                </a:lnTo>
                <a:lnTo>
                  <a:pt x="194" y="199"/>
                </a:lnTo>
                <a:lnTo>
                  <a:pt x="197" y="197"/>
                </a:lnTo>
                <a:lnTo>
                  <a:pt x="199" y="192"/>
                </a:lnTo>
                <a:lnTo>
                  <a:pt x="202" y="188"/>
                </a:lnTo>
                <a:lnTo>
                  <a:pt x="202" y="183"/>
                </a:lnTo>
                <a:lnTo>
                  <a:pt x="202" y="171"/>
                </a:lnTo>
                <a:lnTo>
                  <a:pt x="201" y="159"/>
                </a:lnTo>
                <a:lnTo>
                  <a:pt x="201" y="159"/>
                </a:lnTo>
                <a:lnTo>
                  <a:pt x="195" y="168"/>
                </a:lnTo>
                <a:lnTo>
                  <a:pt x="195" y="168"/>
                </a:lnTo>
                <a:close/>
                <a:moveTo>
                  <a:pt x="147" y="93"/>
                </a:moveTo>
                <a:lnTo>
                  <a:pt x="194" y="43"/>
                </a:lnTo>
                <a:lnTo>
                  <a:pt x="194" y="43"/>
                </a:lnTo>
                <a:lnTo>
                  <a:pt x="195" y="41"/>
                </a:lnTo>
                <a:lnTo>
                  <a:pt x="195" y="39"/>
                </a:lnTo>
                <a:lnTo>
                  <a:pt x="194" y="36"/>
                </a:lnTo>
                <a:lnTo>
                  <a:pt x="190" y="35"/>
                </a:lnTo>
                <a:lnTo>
                  <a:pt x="188" y="35"/>
                </a:lnTo>
                <a:lnTo>
                  <a:pt x="187" y="38"/>
                </a:lnTo>
                <a:lnTo>
                  <a:pt x="187" y="38"/>
                </a:lnTo>
                <a:lnTo>
                  <a:pt x="166" y="64"/>
                </a:lnTo>
                <a:lnTo>
                  <a:pt x="156" y="79"/>
                </a:lnTo>
                <a:lnTo>
                  <a:pt x="147" y="93"/>
                </a:lnTo>
                <a:lnTo>
                  <a:pt x="147" y="93"/>
                </a:lnTo>
                <a:close/>
                <a:moveTo>
                  <a:pt x="20" y="57"/>
                </a:moveTo>
                <a:lnTo>
                  <a:pt x="20" y="57"/>
                </a:lnTo>
                <a:lnTo>
                  <a:pt x="22" y="53"/>
                </a:lnTo>
                <a:lnTo>
                  <a:pt x="27" y="50"/>
                </a:lnTo>
                <a:lnTo>
                  <a:pt x="36" y="45"/>
                </a:lnTo>
                <a:lnTo>
                  <a:pt x="41" y="42"/>
                </a:lnTo>
                <a:lnTo>
                  <a:pt x="45" y="38"/>
                </a:lnTo>
                <a:lnTo>
                  <a:pt x="48" y="34"/>
                </a:lnTo>
                <a:lnTo>
                  <a:pt x="49" y="28"/>
                </a:lnTo>
                <a:lnTo>
                  <a:pt x="49" y="28"/>
                </a:lnTo>
                <a:lnTo>
                  <a:pt x="41" y="35"/>
                </a:lnTo>
                <a:lnTo>
                  <a:pt x="31" y="41"/>
                </a:lnTo>
                <a:lnTo>
                  <a:pt x="27" y="43"/>
                </a:lnTo>
                <a:lnTo>
                  <a:pt x="24" y="48"/>
                </a:lnTo>
                <a:lnTo>
                  <a:pt x="21" y="52"/>
                </a:lnTo>
                <a:lnTo>
                  <a:pt x="20" y="57"/>
                </a:lnTo>
                <a:lnTo>
                  <a:pt x="20" y="57"/>
                </a:lnTo>
                <a:close/>
                <a:moveTo>
                  <a:pt x="24" y="34"/>
                </a:moveTo>
                <a:lnTo>
                  <a:pt x="24" y="34"/>
                </a:lnTo>
                <a:lnTo>
                  <a:pt x="28" y="32"/>
                </a:lnTo>
                <a:lnTo>
                  <a:pt x="32" y="31"/>
                </a:lnTo>
                <a:lnTo>
                  <a:pt x="38" y="25"/>
                </a:lnTo>
                <a:lnTo>
                  <a:pt x="48" y="14"/>
                </a:lnTo>
                <a:lnTo>
                  <a:pt x="48" y="14"/>
                </a:lnTo>
                <a:lnTo>
                  <a:pt x="42" y="14"/>
                </a:lnTo>
                <a:lnTo>
                  <a:pt x="39" y="14"/>
                </a:lnTo>
                <a:lnTo>
                  <a:pt x="36" y="15"/>
                </a:lnTo>
                <a:lnTo>
                  <a:pt x="36" y="15"/>
                </a:lnTo>
                <a:lnTo>
                  <a:pt x="31" y="25"/>
                </a:lnTo>
                <a:lnTo>
                  <a:pt x="28" y="29"/>
                </a:lnTo>
                <a:lnTo>
                  <a:pt x="24" y="34"/>
                </a:lnTo>
                <a:lnTo>
                  <a:pt x="24" y="34"/>
                </a:lnTo>
                <a:close/>
                <a:moveTo>
                  <a:pt x="110" y="173"/>
                </a:moveTo>
                <a:lnTo>
                  <a:pt x="101" y="184"/>
                </a:lnTo>
                <a:lnTo>
                  <a:pt x="104" y="185"/>
                </a:lnTo>
                <a:lnTo>
                  <a:pt x="104" y="185"/>
                </a:lnTo>
                <a:lnTo>
                  <a:pt x="108" y="180"/>
                </a:lnTo>
                <a:lnTo>
                  <a:pt x="110" y="177"/>
                </a:lnTo>
                <a:lnTo>
                  <a:pt x="110" y="173"/>
                </a:lnTo>
                <a:lnTo>
                  <a:pt x="110" y="173"/>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4" name="PA_库_文本框 13"/>
          <p:cNvSpPr txBox="1"/>
          <p:nvPr>
            <p:custDataLst>
              <p:tags r:id="rId14"/>
            </p:custDataLst>
          </p:nvPr>
        </p:nvSpPr>
        <p:spPr>
          <a:xfrm>
            <a:off x="5167907" y="4776281"/>
            <a:ext cx="2388358"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Add your text here</a:t>
            </a:r>
          </a:p>
        </p:txBody>
      </p:sp>
      <p:sp>
        <p:nvSpPr>
          <p:cNvPr id="15" name="PA_库_任意多边形 105"/>
          <p:cNvSpPr>
            <a:spLocks noEditPoints="1"/>
          </p:cNvSpPr>
          <p:nvPr>
            <p:custDataLst>
              <p:tags r:id="rId15"/>
            </p:custDataLst>
          </p:nvPr>
        </p:nvSpPr>
        <p:spPr bwMode="auto">
          <a:xfrm>
            <a:off x="4926254" y="5233526"/>
            <a:ext cx="241653" cy="219862"/>
          </a:xfrm>
          <a:custGeom>
            <a:cxnLst>
              <a:cxn ang="0">
                <a:pos x="173" y="3"/>
              </a:cxn>
              <a:cxn ang="0">
                <a:pos x="211" y="45"/>
              </a:cxn>
              <a:cxn ang="0">
                <a:pos x="218" y="159"/>
              </a:cxn>
              <a:cxn ang="0">
                <a:pos x="142" y="246"/>
              </a:cxn>
              <a:cxn ang="0">
                <a:pos x="13" y="235"/>
              </a:cxn>
              <a:cxn ang="0">
                <a:pos x="3" y="136"/>
              </a:cxn>
              <a:cxn ang="0">
                <a:pos x="0" y="20"/>
              </a:cxn>
              <a:cxn ang="0">
                <a:pos x="6" y="18"/>
              </a:cxn>
              <a:cxn ang="0">
                <a:pos x="3" y="5"/>
              </a:cxn>
              <a:cxn ang="0">
                <a:pos x="44" y="0"/>
              </a:cxn>
              <a:cxn ang="0">
                <a:pos x="53" y="159"/>
              </a:cxn>
              <a:cxn ang="0">
                <a:pos x="25" y="198"/>
              </a:cxn>
              <a:cxn ang="0">
                <a:pos x="35" y="226"/>
              </a:cxn>
              <a:cxn ang="0">
                <a:pos x="108" y="159"/>
              </a:cxn>
              <a:cxn ang="0">
                <a:pos x="74" y="177"/>
              </a:cxn>
              <a:cxn ang="0">
                <a:pos x="46" y="198"/>
              </a:cxn>
              <a:cxn ang="0">
                <a:pos x="139" y="86"/>
              </a:cxn>
              <a:cxn ang="0">
                <a:pos x="53" y="168"/>
              </a:cxn>
              <a:cxn ang="0">
                <a:pos x="103" y="232"/>
              </a:cxn>
              <a:cxn ang="0">
                <a:pos x="173" y="133"/>
              </a:cxn>
              <a:cxn ang="0">
                <a:pos x="101" y="194"/>
              </a:cxn>
              <a:cxn ang="0">
                <a:pos x="76" y="218"/>
              </a:cxn>
              <a:cxn ang="0">
                <a:pos x="20" y="143"/>
              </a:cxn>
              <a:cxn ang="0">
                <a:pos x="111" y="63"/>
              </a:cxn>
              <a:cxn ang="0">
                <a:pos x="69" y="101"/>
              </a:cxn>
              <a:cxn ang="0">
                <a:pos x="72" y="94"/>
              </a:cxn>
              <a:cxn ang="0">
                <a:pos x="48" y="121"/>
              </a:cxn>
              <a:cxn ang="0">
                <a:pos x="145" y="206"/>
              </a:cxn>
              <a:cxn ang="0">
                <a:pos x="140" y="201"/>
              </a:cxn>
              <a:cxn ang="0">
                <a:pos x="192" y="154"/>
              </a:cxn>
              <a:cxn ang="0">
                <a:pos x="140" y="190"/>
              </a:cxn>
              <a:cxn ang="0">
                <a:pos x="138" y="206"/>
              </a:cxn>
              <a:cxn ang="0">
                <a:pos x="119" y="230"/>
              </a:cxn>
              <a:cxn ang="0">
                <a:pos x="156" y="204"/>
              </a:cxn>
              <a:cxn ang="0">
                <a:pos x="150" y="195"/>
              </a:cxn>
              <a:cxn ang="0">
                <a:pos x="156" y="133"/>
              </a:cxn>
              <a:cxn ang="0">
                <a:pos x="202" y="74"/>
              </a:cxn>
              <a:cxn ang="0">
                <a:pos x="170" y="100"/>
              </a:cxn>
              <a:cxn ang="0">
                <a:pos x="112" y="174"/>
              </a:cxn>
              <a:cxn ang="0">
                <a:pos x="108" y="18"/>
              </a:cxn>
              <a:cxn ang="0">
                <a:pos x="42" y="116"/>
              </a:cxn>
              <a:cxn ang="0">
                <a:pos x="149" y="15"/>
              </a:cxn>
              <a:cxn ang="0">
                <a:pos x="180" y="20"/>
              </a:cxn>
              <a:cxn ang="0">
                <a:pos x="67" y="18"/>
              </a:cxn>
              <a:cxn ang="0">
                <a:pos x="105" y="18"/>
              </a:cxn>
              <a:cxn ang="0">
                <a:pos x="21" y="94"/>
              </a:cxn>
              <a:cxn ang="0">
                <a:pos x="22" y="122"/>
              </a:cxn>
              <a:cxn ang="0">
                <a:pos x="45" y="74"/>
              </a:cxn>
              <a:cxn ang="0">
                <a:pos x="156" y="219"/>
              </a:cxn>
              <a:cxn ang="0">
                <a:pos x="159" y="225"/>
              </a:cxn>
              <a:cxn ang="0">
                <a:pos x="194" y="199"/>
              </a:cxn>
              <a:cxn ang="0">
                <a:pos x="201" y="159"/>
              </a:cxn>
              <a:cxn ang="0">
                <a:pos x="194" y="43"/>
              </a:cxn>
              <a:cxn ang="0">
                <a:pos x="187" y="38"/>
              </a:cxn>
              <a:cxn ang="0">
                <a:pos x="20" y="57"/>
              </a:cxn>
              <a:cxn ang="0">
                <a:pos x="45" y="38"/>
              </a:cxn>
              <a:cxn ang="0">
                <a:pos x="27" y="43"/>
              </a:cxn>
              <a:cxn ang="0">
                <a:pos x="24" y="34"/>
              </a:cxn>
              <a:cxn ang="0">
                <a:pos x="42" y="14"/>
              </a:cxn>
              <a:cxn ang="0">
                <a:pos x="24" y="34"/>
              </a:cxn>
              <a:cxn ang="0">
                <a:pos x="108" y="180"/>
              </a:cxn>
            </a:cxnLst>
            <a:rect b="b" l="0" r="r" t="0"/>
            <a:pathLst>
              <a:path h="246" w="218">
                <a:moveTo>
                  <a:pt x="44" y="0"/>
                </a:moveTo>
                <a:lnTo>
                  <a:pt x="44" y="0"/>
                </a:lnTo>
                <a:lnTo>
                  <a:pt x="80" y="1"/>
                </a:lnTo>
                <a:lnTo>
                  <a:pt x="115" y="1"/>
                </a:lnTo>
                <a:lnTo>
                  <a:pt x="153" y="1"/>
                </a:lnTo>
                <a:lnTo>
                  <a:pt x="173" y="3"/>
                </a:lnTo>
                <a:lnTo>
                  <a:pt x="191" y="4"/>
                </a:lnTo>
                <a:lnTo>
                  <a:pt x="191" y="4"/>
                </a:lnTo>
                <a:lnTo>
                  <a:pt x="197" y="10"/>
                </a:lnTo>
                <a:lnTo>
                  <a:pt x="201" y="15"/>
                </a:lnTo>
                <a:lnTo>
                  <a:pt x="207" y="29"/>
                </a:lnTo>
                <a:lnTo>
                  <a:pt x="211" y="45"/>
                </a:lnTo>
                <a:lnTo>
                  <a:pt x="214" y="62"/>
                </a:lnTo>
                <a:lnTo>
                  <a:pt x="216" y="80"/>
                </a:lnTo>
                <a:lnTo>
                  <a:pt x="216" y="98"/>
                </a:lnTo>
                <a:lnTo>
                  <a:pt x="218" y="135"/>
                </a:lnTo>
                <a:lnTo>
                  <a:pt x="218" y="135"/>
                </a:lnTo>
                <a:lnTo>
                  <a:pt x="218" y="159"/>
                </a:lnTo>
                <a:lnTo>
                  <a:pt x="215" y="183"/>
                </a:lnTo>
                <a:lnTo>
                  <a:pt x="209" y="229"/>
                </a:lnTo>
                <a:lnTo>
                  <a:pt x="209" y="229"/>
                </a:lnTo>
                <a:lnTo>
                  <a:pt x="190" y="236"/>
                </a:lnTo>
                <a:lnTo>
                  <a:pt x="167" y="243"/>
                </a:lnTo>
                <a:lnTo>
                  <a:pt x="142" y="246"/>
                </a:lnTo>
                <a:lnTo>
                  <a:pt x="117" y="247"/>
                </a:lnTo>
                <a:lnTo>
                  <a:pt x="90" y="247"/>
                </a:lnTo>
                <a:lnTo>
                  <a:pt x="63" y="244"/>
                </a:lnTo>
                <a:lnTo>
                  <a:pt x="38" y="242"/>
                </a:lnTo>
                <a:lnTo>
                  <a:pt x="13" y="235"/>
                </a:lnTo>
                <a:lnTo>
                  <a:pt x="13" y="235"/>
                </a:lnTo>
                <a:lnTo>
                  <a:pt x="8" y="225"/>
                </a:lnTo>
                <a:lnTo>
                  <a:pt x="6" y="213"/>
                </a:lnTo>
                <a:lnTo>
                  <a:pt x="4" y="202"/>
                </a:lnTo>
                <a:lnTo>
                  <a:pt x="3" y="190"/>
                </a:lnTo>
                <a:lnTo>
                  <a:pt x="3" y="163"/>
                </a:lnTo>
                <a:lnTo>
                  <a:pt x="3" y="136"/>
                </a:lnTo>
                <a:lnTo>
                  <a:pt x="4" y="36"/>
                </a:lnTo>
                <a:lnTo>
                  <a:pt x="4" y="36"/>
                </a:lnTo>
                <a:lnTo>
                  <a:pt x="3" y="34"/>
                </a:lnTo>
                <a:lnTo>
                  <a:pt x="1" y="29"/>
                </a:lnTo>
                <a:lnTo>
                  <a:pt x="0" y="25"/>
                </a:lnTo>
                <a:lnTo>
                  <a:pt x="0" y="20"/>
                </a:lnTo>
                <a:lnTo>
                  <a:pt x="0" y="20"/>
                </a:lnTo>
                <a:lnTo>
                  <a:pt x="6" y="20"/>
                </a:lnTo>
                <a:lnTo>
                  <a:pt x="8" y="20"/>
                </a:lnTo>
                <a:lnTo>
                  <a:pt x="10" y="18"/>
                </a:lnTo>
                <a:lnTo>
                  <a:pt x="10" y="18"/>
                </a:lnTo>
                <a:lnTo>
                  <a:pt x="6" y="18"/>
                </a:lnTo>
                <a:lnTo>
                  <a:pt x="3" y="17"/>
                </a:lnTo>
                <a:lnTo>
                  <a:pt x="1" y="15"/>
                </a:lnTo>
                <a:lnTo>
                  <a:pt x="0" y="14"/>
                </a:lnTo>
                <a:lnTo>
                  <a:pt x="0" y="8"/>
                </a:lnTo>
                <a:lnTo>
                  <a:pt x="1" y="7"/>
                </a:lnTo>
                <a:lnTo>
                  <a:pt x="3" y="5"/>
                </a:lnTo>
                <a:lnTo>
                  <a:pt x="3" y="5"/>
                </a:lnTo>
                <a:lnTo>
                  <a:pt x="13" y="3"/>
                </a:lnTo>
                <a:lnTo>
                  <a:pt x="22" y="0"/>
                </a:lnTo>
                <a:lnTo>
                  <a:pt x="34" y="0"/>
                </a:lnTo>
                <a:lnTo>
                  <a:pt x="44" y="0"/>
                </a:lnTo>
                <a:lnTo>
                  <a:pt x="44" y="0"/>
                </a:lnTo>
                <a:close/>
                <a:moveTo>
                  <a:pt x="53" y="168"/>
                </a:moveTo>
                <a:lnTo>
                  <a:pt x="53" y="168"/>
                </a:lnTo>
                <a:lnTo>
                  <a:pt x="55" y="163"/>
                </a:lnTo>
                <a:lnTo>
                  <a:pt x="55" y="159"/>
                </a:lnTo>
                <a:lnTo>
                  <a:pt x="55" y="157"/>
                </a:lnTo>
                <a:lnTo>
                  <a:pt x="53" y="159"/>
                </a:lnTo>
                <a:lnTo>
                  <a:pt x="51" y="161"/>
                </a:lnTo>
                <a:lnTo>
                  <a:pt x="51" y="161"/>
                </a:lnTo>
                <a:lnTo>
                  <a:pt x="41" y="174"/>
                </a:lnTo>
                <a:lnTo>
                  <a:pt x="32" y="185"/>
                </a:lnTo>
                <a:lnTo>
                  <a:pt x="28" y="191"/>
                </a:lnTo>
                <a:lnTo>
                  <a:pt x="25" y="198"/>
                </a:lnTo>
                <a:lnTo>
                  <a:pt x="24" y="205"/>
                </a:lnTo>
                <a:lnTo>
                  <a:pt x="22" y="216"/>
                </a:lnTo>
                <a:lnTo>
                  <a:pt x="22" y="216"/>
                </a:lnTo>
                <a:lnTo>
                  <a:pt x="24" y="219"/>
                </a:lnTo>
                <a:lnTo>
                  <a:pt x="27" y="222"/>
                </a:lnTo>
                <a:lnTo>
                  <a:pt x="35" y="226"/>
                </a:lnTo>
                <a:lnTo>
                  <a:pt x="44" y="227"/>
                </a:lnTo>
                <a:lnTo>
                  <a:pt x="46" y="227"/>
                </a:lnTo>
                <a:lnTo>
                  <a:pt x="49" y="226"/>
                </a:lnTo>
                <a:lnTo>
                  <a:pt x="49" y="226"/>
                </a:lnTo>
                <a:lnTo>
                  <a:pt x="79" y="192"/>
                </a:lnTo>
                <a:lnTo>
                  <a:pt x="108" y="159"/>
                </a:lnTo>
                <a:lnTo>
                  <a:pt x="138" y="126"/>
                </a:lnTo>
                <a:lnTo>
                  <a:pt x="166" y="93"/>
                </a:lnTo>
                <a:lnTo>
                  <a:pt x="166" y="93"/>
                </a:lnTo>
                <a:lnTo>
                  <a:pt x="136" y="118"/>
                </a:lnTo>
                <a:lnTo>
                  <a:pt x="105" y="147"/>
                </a:lnTo>
                <a:lnTo>
                  <a:pt x="74" y="177"/>
                </a:lnTo>
                <a:lnTo>
                  <a:pt x="48" y="208"/>
                </a:lnTo>
                <a:lnTo>
                  <a:pt x="48" y="208"/>
                </a:lnTo>
                <a:lnTo>
                  <a:pt x="46" y="209"/>
                </a:lnTo>
                <a:lnTo>
                  <a:pt x="45" y="208"/>
                </a:lnTo>
                <a:lnTo>
                  <a:pt x="45" y="204"/>
                </a:lnTo>
                <a:lnTo>
                  <a:pt x="46" y="198"/>
                </a:lnTo>
                <a:lnTo>
                  <a:pt x="48" y="194"/>
                </a:lnTo>
                <a:lnTo>
                  <a:pt x="48" y="194"/>
                </a:lnTo>
                <a:lnTo>
                  <a:pt x="70" y="166"/>
                </a:lnTo>
                <a:lnTo>
                  <a:pt x="93" y="139"/>
                </a:lnTo>
                <a:lnTo>
                  <a:pt x="139" y="86"/>
                </a:lnTo>
                <a:lnTo>
                  <a:pt x="139" y="86"/>
                </a:lnTo>
                <a:lnTo>
                  <a:pt x="140" y="83"/>
                </a:lnTo>
                <a:lnTo>
                  <a:pt x="140" y="80"/>
                </a:lnTo>
                <a:lnTo>
                  <a:pt x="140" y="80"/>
                </a:lnTo>
                <a:lnTo>
                  <a:pt x="97" y="122"/>
                </a:lnTo>
                <a:lnTo>
                  <a:pt x="74" y="145"/>
                </a:lnTo>
                <a:lnTo>
                  <a:pt x="53" y="168"/>
                </a:lnTo>
                <a:lnTo>
                  <a:pt x="53" y="168"/>
                </a:lnTo>
                <a:close/>
                <a:moveTo>
                  <a:pt x="67" y="230"/>
                </a:moveTo>
                <a:lnTo>
                  <a:pt x="67" y="230"/>
                </a:lnTo>
                <a:lnTo>
                  <a:pt x="76" y="232"/>
                </a:lnTo>
                <a:lnTo>
                  <a:pt x="86" y="232"/>
                </a:lnTo>
                <a:lnTo>
                  <a:pt x="103" y="232"/>
                </a:lnTo>
                <a:lnTo>
                  <a:pt x="103" y="232"/>
                </a:lnTo>
                <a:lnTo>
                  <a:pt x="110" y="218"/>
                </a:lnTo>
                <a:lnTo>
                  <a:pt x="118" y="205"/>
                </a:lnTo>
                <a:lnTo>
                  <a:pt x="136" y="180"/>
                </a:lnTo>
                <a:lnTo>
                  <a:pt x="156" y="157"/>
                </a:lnTo>
                <a:lnTo>
                  <a:pt x="173" y="133"/>
                </a:lnTo>
                <a:lnTo>
                  <a:pt x="173" y="133"/>
                </a:lnTo>
                <a:lnTo>
                  <a:pt x="135" y="166"/>
                </a:lnTo>
                <a:lnTo>
                  <a:pt x="100" y="201"/>
                </a:lnTo>
                <a:lnTo>
                  <a:pt x="100" y="201"/>
                </a:lnTo>
                <a:lnTo>
                  <a:pt x="100" y="197"/>
                </a:lnTo>
                <a:lnTo>
                  <a:pt x="101" y="194"/>
                </a:lnTo>
                <a:lnTo>
                  <a:pt x="104" y="191"/>
                </a:lnTo>
                <a:lnTo>
                  <a:pt x="105" y="188"/>
                </a:lnTo>
                <a:lnTo>
                  <a:pt x="105" y="188"/>
                </a:lnTo>
                <a:lnTo>
                  <a:pt x="94" y="197"/>
                </a:lnTo>
                <a:lnTo>
                  <a:pt x="84" y="206"/>
                </a:lnTo>
                <a:lnTo>
                  <a:pt x="76" y="218"/>
                </a:lnTo>
                <a:lnTo>
                  <a:pt x="67" y="230"/>
                </a:lnTo>
                <a:lnTo>
                  <a:pt x="67" y="230"/>
                </a:lnTo>
                <a:close/>
                <a:moveTo>
                  <a:pt x="24" y="138"/>
                </a:moveTo>
                <a:lnTo>
                  <a:pt x="24" y="138"/>
                </a:lnTo>
                <a:lnTo>
                  <a:pt x="21" y="139"/>
                </a:lnTo>
                <a:lnTo>
                  <a:pt x="20" y="143"/>
                </a:lnTo>
                <a:lnTo>
                  <a:pt x="20" y="147"/>
                </a:lnTo>
                <a:lnTo>
                  <a:pt x="20" y="153"/>
                </a:lnTo>
                <a:lnTo>
                  <a:pt x="24" y="173"/>
                </a:lnTo>
                <a:lnTo>
                  <a:pt x="124" y="53"/>
                </a:lnTo>
                <a:lnTo>
                  <a:pt x="124" y="53"/>
                </a:lnTo>
                <a:lnTo>
                  <a:pt x="111" y="63"/>
                </a:lnTo>
                <a:lnTo>
                  <a:pt x="98" y="76"/>
                </a:lnTo>
                <a:lnTo>
                  <a:pt x="86" y="88"/>
                </a:lnTo>
                <a:lnTo>
                  <a:pt x="74" y="98"/>
                </a:lnTo>
                <a:lnTo>
                  <a:pt x="72" y="102"/>
                </a:lnTo>
                <a:lnTo>
                  <a:pt x="72" y="102"/>
                </a:lnTo>
                <a:lnTo>
                  <a:pt x="69" y="101"/>
                </a:lnTo>
                <a:lnTo>
                  <a:pt x="70" y="100"/>
                </a:lnTo>
                <a:lnTo>
                  <a:pt x="74" y="98"/>
                </a:lnTo>
                <a:lnTo>
                  <a:pt x="74" y="98"/>
                </a:lnTo>
                <a:lnTo>
                  <a:pt x="74" y="95"/>
                </a:lnTo>
                <a:lnTo>
                  <a:pt x="73" y="94"/>
                </a:lnTo>
                <a:lnTo>
                  <a:pt x="72" y="94"/>
                </a:lnTo>
                <a:lnTo>
                  <a:pt x="70" y="94"/>
                </a:lnTo>
                <a:lnTo>
                  <a:pt x="67" y="95"/>
                </a:lnTo>
                <a:lnTo>
                  <a:pt x="65" y="97"/>
                </a:lnTo>
                <a:lnTo>
                  <a:pt x="65" y="97"/>
                </a:lnTo>
                <a:lnTo>
                  <a:pt x="56" y="109"/>
                </a:lnTo>
                <a:lnTo>
                  <a:pt x="48" y="121"/>
                </a:lnTo>
                <a:lnTo>
                  <a:pt x="42" y="126"/>
                </a:lnTo>
                <a:lnTo>
                  <a:pt x="36" y="131"/>
                </a:lnTo>
                <a:lnTo>
                  <a:pt x="31" y="135"/>
                </a:lnTo>
                <a:lnTo>
                  <a:pt x="24" y="138"/>
                </a:lnTo>
                <a:lnTo>
                  <a:pt x="24" y="138"/>
                </a:lnTo>
                <a:close/>
                <a:moveTo>
                  <a:pt x="145" y="206"/>
                </a:moveTo>
                <a:lnTo>
                  <a:pt x="145" y="206"/>
                </a:lnTo>
                <a:lnTo>
                  <a:pt x="142" y="208"/>
                </a:lnTo>
                <a:lnTo>
                  <a:pt x="142" y="208"/>
                </a:lnTo>
                <a:lnTo>
                  <a:pt x="140" y="206"/>
                </a:lnTo>
                <a:lnTo>
                  <a:pt x="140" y="204"/>
                </a:lnTo>
                <a:lnTo>
                  <a:pt x="140" y="201"/>
                </a:lnTo>
                <a:lnTo>
                  <a:pt x="140" y="201"/>
                </a:lnTo>
                <a:lnTo>
                  <a:pt x="149" y="195"/>
                </a:lnTo>
                <a:lnTo>
                  <a:pt x="156" y="190"/>
                </a:lnTo>
                <a:lnTo>
                  <a:pt x="170" y="175"/>
                </a:lnTo>
                <a:lnTo>
                  <a:pt x="184" y="161"/>
                </a:lnTo>
                <a:lnTo>
                  <a:pt x="192" y="154"/>
                </a:lnTo>
                <a:lnTo>
                  <a:pt x="201" y="147"/>
                </a:lnTo>
                <a:lnTo>
                  <a:pt x="201" y="147"/>
                </a:lnTo>
                <a:lnTo>
                  <a:pt x="202" y="116"/>
                </a:lnTo>
                <a:lnTo>
                  <a:pt x="202" y="116"/>
                </a:lnTo>
                <a:lnTo>
                  <a:pt x="162" y="164"/>
                </a:lnTo>
                <a:lnTo>
                  <a:pt x="140" y="190"/>
                </a:lnTo>
                <a:lnTo>
                  <a:pt x="122" y="216"/>
                </a:lnTo>
                <a:lnTo>
                  <a:pt x="122" y="216"/>
                </a:lnTo>
                <a:lnTo>
                  <a:pt x="126" y="213"/>
                </a:lnTo>
                <a:lnTo>
                  <a:pt x="131" y="211"/>
                </a:lnTo>
                <a:lnTo>
                  <a:pt x="133" y="208"/>
                </a:lnTo>
                <a:lnTo>
                  <a:pt x="138" y="206"/>
                </a:lnTo>
                <a:lnTo>
                  <a:pt x="138" y="206"/>
                </a:lnTo>
                <a:lnTo>
                  <a:pt x="138" y="211"/>
                </a:lnTo>
                <a:lnTo>
                  <a:pt x="136" y="213"/>
                </a:lnTo>
                <a:lnTo>
                  <a:pt x="132" y="219"/>
                </a:lnTo>
                <a:lnTo>
                  <a:pt x="125" y="225"/>
                </a:lnTo>
                <a:lnTo>
                  <a:pt x="119" y="230"/>
                </a:lnTo>
                <a:lnTo>
                  <a:pt x="119" y="230"/>
                </a:lnTo>
                <a:lnTo>
                  <a:pt x="126" y="229"/>
                </a:lnTo>
                <a:lnTo>
                  <a:pt x="133" y="226"/>
                </a:lnTo>
                <a:lnTo>
                  <a:pt x="140" y="220"/>
                </a:lnTo>
                <a:lnTo>
                  <a:pt x="146" y="216"/>
                </a:lnTo>
                <a:lnTo>
                  <a:pt x="156" y="204"/>
                </a:lnTo>
                <a:lnTo>
                  <a:pt x="163" y="192"/>
                </a:lnTo>
                <a:lnTo>
                  <a:pt x="163" y="192"/>
                </a:lnTo>
                <a:lnTo>
                  <a:pt x="159" y="191"/>
                </a:lnTo>
                <a:lnTo>
                  <a:pt x="155" y="191"/>
                </a:lnTo>
                <a:lnTo>
                  <a:pt x="153" y="192"/>
                </a:lnTo>
                <a:lnTo>
                  <a:pt x="150" y="195"/>
                </a:lnTo>
                <a:lnTo>
                  <a:pt x="147" y="201"/>
                </a:lnTo>
                <a:lnTo>
                  <a:pt x="145" y="206"/>
                </a:lnTo>
                <a:lnTo>
                  <a:pt x="145" y="206"/>
                </a:lnTo>
                <a:close/>
                <a:moveTo>
                  <a:pt x="115" y="174"/>
                </a:moveTo>
                <a:lnTo>
                  <a:pt x="115" y="174"/>
                </a:lnTo>
                <a:lnTo>
                  <a:pt x="156" y="133"/>
                </a:lnTo>
                <a:lnTo>
                  <a:pt x="198" y="95"/>
                </a:lnTo>
                <a:lnTo>
                  <a:pt x="198" y="95"/>
                </a:lnTo>
                <a:lnTo>
                  <a:pt x="201" y="91"/>
                </a:lnTo>
                <a:lnTo>
                  <a:pt x="202" y="87"/>
                </a:lnTo>
                <a:lnTo>
                  <a:pt x="202" y="81"/>
                </a:lnTo>
                <a:lnTo>
                  <a:pt x="202" y="74"/>
                </a:lnTo>
                <a:lnTo>
                  <a:pt x="199" y="59"/>
                </a:lnTo>
                <a:lnTo>
                  <a:pt x="195" y="43"/>
                </a:lnTo>
                <a:lnTo>
                  <a:pt x="195" y="43"/>
                </a:lnTo>
                <a:lnTo>
                  <a:pt x="188" y="64"/>
                </a:lnTo>
                <a:lnTo>
                  <a:pt x="180" y="83"/>
                </a:lnTo>
                <a:lnTo>
                  <a:pt x="170" y="100"/>
                </a:lnTo>
                <a:lnTo>
                  <a:pt x="159" y="116"/>
                </a:lnTo>
                <a:lnTo>
                  <a:pt x="147" y="132"/>
                </a:lnTo>
                <a:lnTo>
                  <a:pt x="135" y="146"/>
                </a:lnTo>
                <a:lnTo>
                  <a:pt x="110" y="173"/>
                </a:lnTo>
                <a:lnTo>
                  <a:pt x="110" y="173"/>
                </a:lnTo>
                <a:lnTo>
                  <a:pt x="112" y="174"/>
                </a:lnTo>
                <a:lnTo>
                  <a:pt x="115" y="174"/>
                </a:lnTo>
                <a:lnTo>
                  <a:pt x="115" y="174"/>
                </a:lnTo>
                <a:close/>
                <a:moveTo>
                  <a:pt x="149" y="15"/>
                </a:moveTo>
                <a:lnTo>
                  <a:pt x="105" y="18"/>
                </a:lnTo>
                <a:lnTo>
                  <a:pt x="105" y="18"/>
                </a:lnTo>
                <a:lnTo>
                  <a:pt x="108" y="18"/>
                </a:lnTo>
                <a:lnTo>
                  <a:pt x="111" y="20"/>
                </a:lnTo>
                <a:lnTo>
                  <a:pt x="112" y="22"/>
                </a:lnTo>
                <a:lnTo>
                  <a:pt x="112" y="25"/>
                </a:lnTo>
                <a:lnTo>
                  <a:pt x="38" y="118"/>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24" y="76"/>
                </a:lnTo>
                <a:lnTo>
                  <a:pt x="45" y="63"/>
                </a:lnTo>
                <a:lnTo>
                  <a:pt x="66" y="49"/>
                </a:lnTo>
                <a:lnTo>
                  <a:pt x="105" y="18"/>
                </a:lnTo>
                <a:lnTo>
                  <a:pt x="105" y="18"/>
                </a:lnTo>
                <a:lnTo>
                  <a:pt x="84" y="17"/>
                </a:lnTo>
                <a:lnTo>
                  <a:pt x="74" y="17"/>
                </a:lnTo>
                <a:lnTo>
                  <a:pt x="70" y="17"/>
                </a:lnTo>
                <a:lnTo>
                  <a:pt x="67" y="18"/>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72" y="55"/>
                </a:lnTo>
                <a:lnTo>
                  <a:pt x="59" y="64"/>
                </a:lnTo>
                <a:lnTo>
                  <a:pt x="45" y="74"/>
                </a:lnTo>
                <a:lnTo>
                  <a:pt x="31" y="84"/>
                </a:lnTo>
                <a:lnTo>
                  <a:pt x="25" y="88"/>
                </a:lnTo>
                <a:lnTo>
                  <a:pt x="21" y="94"/>
                </a:lnTo>
                <a:lnTo>
                  <a:pt x="21" y="94"/>
                </a:lnTo>
                <a:close/>
                <a:moveTo>
                  <a:pt x="195" y="168"/>
                </a:moveTo>
                <a:lnTo>
                  <a:pt x="156" y="219"/>
                </a:lnTo>
                <a:lnTo>
                  <a:pt x="156" y="219"/>
                </a:lnTo>
                <a:lnTo>
                  <a:pt x="152" y="225"/>
                </a:lnTo>
                <a:lnTo>
                  <a:pt x="152" y="226"/>
                </a:lnTo>
                <a:lnTo>
                  <a:pt x="153" y="226"/>
                </a:lnTo>
                <a:lnTo>
                  <a:pt x="159" y="225"/>
                </a:lnTo>
                <a:lnTo>
                  <a:pt x="159" y="225"/>
                </a:lnTo>
                <a:lnTo>
                  <a:pt x="167" y="219"/>
                </a:lnTo>
                <a:lnTo>
                  <a:pt x="174" y="212"/>
                </a:lnTo>
                <a:lnTo>
                  <a:pt x="183" y="205"/>
                </a:lnTo>
                <a:lnTo>
                  <a:pt x="188" y="201"/>
                </a:lnTo>
                <a:lnTo>
                  <a:pt x="194" y="199"/>
                </a:lnTo>
                <a:lnTo>
                  <a:pt x="194" y="199"/>
                </a:lnTo>
                <a:lnTo>
                  <a:pt x="197" y="197"/>
                </a:lnTo>
                <a:lnTo>
                  <a:pt x="199" y="192"/>
                </a:lnTo>
                <a:lnTo>
                  <a:pt x="202" y="188"/>
                </a:lnTo>
                <a:lnTo>
                  <a:pt x="202" y="183"/>
                </a:lnTo>
                <a:lnTo>
                  <a:pt x="202" y="171"/>
                </a:lnTo>
                <a:lnTo>
                  <a:pt x="201" y="159"/>
                </a:lnTo>
                <a:lnTo>
                  <a:pt x="201" y="159"/>
                </a:lnTo>
                <a:lnTo>
                  <a:pt x="195" y="168"/>
                </a:lnTo>
                <a:lnTo>
                  <a:pt x="195" y="168"/>
                </a:lnTo>
                <a:close/>
                <a:moveTo>
                  <a:pt x="147" y="93"/>
                </a:moveTo>
                <a:lnTo>
                  <a:pt x="194" y="43"/>
                </a:lnTo>
                <a:lnTo>
                  <a:pt x="194" y="43"/>
                </a:lnTo>
                <a:lnTo>
                  <a:pt x="195" y="41"/>
                </a:lnTo>
                <a:lnTo>
                  <a:pt x="195" y="39"/>
                </a:lnTo>
                <a:lnTo>
                  <a:pt x="194" y="36"/>
                </a:lnTo>
                <a:lnTo>
                  <a:pt x="190" y="35"/>
                </a:lnTo>
                <a:lnTo>
                  <a:pt x="188" y="35"/>
                </a:lnTo>
                <a:lnTo>
                  <a:pt x="187" y="38"/>
                </a:lnTo>
                <a:lnTo>
                  <a:pt x="187" y="38"/>
                </a:lnTo>
                <a:lnTo>
                  <a:pt x="166" y="64"/>
                </a:lnTo>
                <a:lnTo>
                  <a:pt x="156" y="79"/>
                </a:lnTo>
                <a:lnTo>
                  <a:pt x="147" y="93"/>
                </a:lnTo>
                <a:lnTo>
                  <a:pt x="147" y="93"/>
                </a:lnTo>
                <a:close/>
                <a:moveTo>
                  <a:pt x="20" y="57"/>
                </a:moveTo>
                <a:lnTo>
                  <a:pt x="20" y="57"/>
                </a:lnTo>
                <a:lnTo>
                  <a:pt x="22" y="53"/>
                </a:lnTo>
                <a:lnTo>
                  <a:pt x="27" y="50"/>
                </a:lnTo>
                <a:lnTo>
                  <a:pt x="36" y="45"/>
                </a:lnTo>
                <a:lnTo>
                  <a:pt x="41" y="42"/>
                </a:lnTo>
                <a:lnTo>
                  <a:pt x="45" y="38"/>
                </a:lnTo>
                <a:lnTo>
                  <a:pt x="48" y="34"/>
                </a:lnTo>
                <a:lnTo>
                  <a:pt x="49" y="28"/>
                </a:lnTo>
                <a:lnTo>
                  <a:pt x="49" y="28"/>
                </a:lnTo>
                <a:lnTo>
                  <a:pt x="41" y="35"/>
                </a:lnTo>
                <a:lnTo>
                  <a:pt x="31" y="41"/>
                </a:lnTo>
                <a:lnTo>
                  <a:pt x="27" y="43"/>
                </a:lnTo>
                <a:lnTo>
                  <a:pt x="24" y="48"/>
                </a:lnTo>
                <a:lnTo>
                  <a:pt x="21" y="52"/>
                </a:lnTo>
                <a:lnTo>
                  <a:pt x="20" y="57"/>
                </a:lnTo>
                <a:lnTo>
                  <a:pt x="20" y="57"/>
                </a:lnTo>
                <a:close/>
                <a:moveTo>
                  <a:pt x="24" y="34"/>
                </a:moveTo>
                <a:lnTo>
                  <a:pt x="24" y="34"/>
                </a:lnTo>
                <a:lnTo>
                  <a:pt x="28" y="32"/>
                </a:lnTo>
                <a:lnTo>
                  <a:pt x="32" y="31"/>
                </a:lnTo>
                <a:lnTo>
                  <a:pt x="38" y="25"/>
                </a:lnTo>
                <a:lnTo>
                  <a:pt x="48" y="14"/>
                </a:lnTo>
                <a:lnTo>
                  <a:pt x="48" y="14"/>
                </a:lnTo>
                <a:lnTo>
                  <a:pt x="42" y="14"/>
                </a:lnTo>
                <a:lnTo>
                  <a:pt x="39" y="14"/>
                </a:lnTo>
                <a:lnTo>
                  <a:pt x="36" y="15"/>
                </a:lnTo>
                <a:lnTo>
                  <a:pt x="36" y="15"/>
                </a:lnTo>
                <a:lnTo>
                  <a:pt x="31" y="25"/>
                </a:lnTo>
                <a:lnTo>
                  <a:pt x="28" y="29"/>
                </a:lnTo>
                <a:lnTo>
                  <a:pt x="24" y="34"/>
                </a:lnTo>
                <a:lnTo>
                  <a:pt x="24" y="34"/>
                </a:lnTo>
                <a:close/>
                <a:moveTo>
                  <a:pt x="110" y="173"/>
                </a:moveTo>
                <a:lnTo>
                  <a:pt x="101" y="184"/>
                </a:lnTo>
                <a:lnTo>
                  <a:pt x="104" y="185"/>
                </a:lnTo>
                <a:lnTo>
                  <a:pt x="104" y="185"/>
                </a:lnTo>
                <a:lnTo>
                  <a:pt x="108" y="180"/>
                </a:lnTo>
                <a:lnTo>
                  <a:pt x="110" y="177"/>
                </a:lnTo>
                <a:lnTo>
                  <a:pt x="110" y="173"/>
                </a:lnTo>
                <a:lnTo>
                  <a:pt x="110" y="173"/>
                </a:lnTo>
                <a:close/>
              </a:path>
            </a:pathLst>
          </a:custGeom>
          <a:solidFill>
            <a:srgbClr val="FBA6A5"/>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6" name="PA_库_文本框 15"/>
          <p:cNvSpPr txBox="1"/>
          <p:nvPr>
            <p:custDataLst>
              <p:tags r:id="rId16"/>
            </p:custDataLst>
          </p:nvPr>
        </p:nvSpPr>
        <p:spPr>
          <a:xfrm>
            <a:off x="5167907" y="5174180"/>
            <a:ext cx="2388358"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Add your text here</a:t>
            </a:r>
          </a:p>
        </p:txBody>
      </p:sp>
      <p:sp>
        <p:nvSpPr>
          <p:cNvPr id="17" name="PA_库_任意多边形 105"/>
          <p:cNvSpPr>
            <a:spLocks noEditPoints="1"/>
          </p:cNvSpPr>
          <p:nvPr>
            <p:custDataLst>
              <p:tags r:id="rId17"/>
            </p:custDataLst>
          </p:nvPr>
        </p:nvSpPr>
        <p:spPr bwMode="auto">
          <a:xfrm>
            <a:off x="8756136" y="4410144"/>
            <a:ext cx="241653" cy="219862"/>
          </a:xfrm>
          <a:custGeom>
            <a:cxnLst>
              <a:cxn ang="0">
                <a:pos x="173" y="3"/>
              </a:cxn>
              <a:cxn ang="0">
                <a:pos x="211" y="45"/>
              </a:cxn>
              <a:cxn ang="0">
                <a:pos x="218" y="159"/>
              </a:cxn>
              <a:cxn ang="0">
                <a:pos x="142" y="246"/>
              </a:cxn>
              <a:cxn ang="0">
                <a:pos x="13" y="235"/>
              </a:cxn>
              <a:cxn ang="0">
                <a:pos x="3" y="136"/>
              </a:cxn>
              <a:cxn ang="0">
                <a:pos x="0" y="20"/>
              </a:cxn>
              <a:cxn ang="0">
                <a:pos x="6" y="18"/>
              </a:cxn>
              <a:cxn ang="0">
                <a:pos x="3" y="5"/>
              </a:cxn>
              <a:cxn ang="0">
                <a:pos x="44" y="0"/>
              </a:cxn>
              <a:cxn ang="0">
                <a:pos x="53" y="159"/>
              </a:cxn>
              <a:cxn ang="0">
                <a:pos x="25" y="198"/>
              </a:cxn>
              <a:cxn ang="0">
                <a:pos x="35" y="226"/>
              </a:cxn>
              <a:cxn ang="0">
                <a:pos x="108" y="159"/>
              </a:cxn>
              <a:cxn ang="0">
                <a:pos x="74" y="177"/>
              </a:cxn>
              <a:cxn ang="0">
                <a:pos x="46" y="198"/>
              </a:cxn>
              <a:cxn ang="0">
                <a:pos x="139" y="86"/>
              </a:cxn>
              <a:cxn ang="0">
                <a:pos x="53" y="168"/>
              </a:cxn>
              <a:cxn ang="0">
                <a:pos x="103" y="232"/>
              </a:cxn>
              <a:cxn ang="0">
                <a:pos x="173" y="133"/>
              </a:cxn>
              <a:cxn ang="0">
                <a:pos x="101" y="194"/>
              </a:cxn>
              <a:cxn ang="0">
                <a:pos x="76" y="218"/>
              </a:cxn>
              <a:cxn ang="0">
                <a:pos x="20" y="143"/>
              </a:cxn>
              <a:cxn ang="0">
                <a:pos x="111" y="63"/>
              </a:cxn>
              <a:cxn ang="0">
                <a:pos x="69" y="101"/>
              </a:cxn>
              <a:cxn ang="0">
                <a:pos x="72" y="94"/>
              </a:cxn>
              <a:cxn ang="0">
                <a:pos x="48" y="121"/>
              </a:cxn>
              <a:cxn ang="0">
                <a:pos x="145" y="206"/>
              </a:cxn>
              <a:cxn ang="0">
                <a:pos x="140" y="201"/>
              </a:cxn>
              <a:cxn ang="0">
                <a:pos x="192" y="154"/>
              </a:cxn>
              <a:cxn ang="0">
                <a:pos x="140" y="190"/>
              </a:cxn>
              <a:cxn ang="0">
                <a:pos x="138" y="206"/>
              </a:cxn>
              <a:cxn ang="0">
                <a:pos x="119" y="230"/>
              </a:cxn>
              <a:cxn ang="0">
                <a:pos x="156" y="204"/>
              </a:cxn>
              <a:cxn ang="0">
                <a:pos x="150" y="195"/>
              </a:cxn>
              <a:cxn ang="0">
                <a:pos x="156" y="133"/>
              </a:cxn>
              <a:cxn ang="0">
                <a:pos x="202" y="74"/>
              </a:cxn>
              <a:cxn ang="0">
                <a:pos x="170" y="100"/>
              </a:cxn>
              <a:cxn ang="0">
                <a:pos x="112" y="174"/>
              </a:cxn>
              <a:cxn ang="0">
                <a:pos x="108" y="18"/>
              </a:cxn>
              <a:cxn ang="0">
                <a:pos x="42" y="116"/>
              </a:cxn>
              <a:cxn ang="0">
                <a:pos x="149" y="15"/>
              </a:cxn>
              <a:cxn ang="0">
                <a:pos x="180" y="20"/>
              </a:cxn>
              <a:cxn ang="0">
                <a:pos x="67" y="18"/>
              </a:cxn>
              <a:cxn ang="0">
                <a:pos x="105" y="18"/>
              </a:cxn>
              <a:cxn ang="0">
                <a:pos x="21" y="94"/>
              </a:cxn>
              <a:cxn ang="0">
                <a:pos x="22" y="122"/>
              </a:cxn>
              <a:cxn ang="0">
                <a:pos x="45" y="74"/>
              </a:cxn>
              <a:cxn ang="0">
                <a:pos x="156" y="219"/>
              </a:cxn>
              <a:cxn ang="0">
                <a:pos x="159" y="225"/>
              </a:cxn>
              <a:cxn ang="0">
                <a:pos x="194" y="199"/>
              </a:cxn>
              <a:cxn ang="0">
                <a:pos x="201" y="159"/>
              </a:cxn>
              <a:cxn ang="0">
                <a:pos x="194" y="43"/>
              </a:cxn>
              <a:cxn ang="0">
                <a:pos x="187" y="38"/>
              </a:cxn>
              <a:cxn ang="0">
                <a:pos x="20" y="57"/>
              </a:cxn>
              <a:cxn ang="0">
                <a:pos x="45" y="38"/>
              </a:cxn>
              <a:cxn ang="0">
                <a:pos x="27" y="43"/>
              </a:cxn>
              <a:cxn ang="0">
                <a:pos x="24" y="34"/>
              </a:cxn>
              <a:cxn ang="0">
                <a:pos x="42" y="14"/>
              </a:cxn>
              <a:cxn ang="0">
                <a:pos x="24" y="34"/>
              </a:cxn>
              <a:cxn ang="0">
                <a:pos x="108" y="180"/>
              </a:cxn>
            </a:cxnLst>
            <a:rect b="b" l="0" r="r" t="0"/>
            <a:pathLst>
              <a:path h="246" w="218">
                <a:moveTo>
                  <a:pt x="44" y="0"/>
                </a:moveTo>
                <a:lnTo>
                  <a:pt x="44" y="0"/>
                </a:lnTo>
                <a:lnTo>
                  <a:pt x="80" y="1"/>
                </a:lnTo>
                <a:lnTo>
                  <a:pt x="115" y="1"/>
                </a:lnTo>
                <a:lnTo>
                  <a:pt x="153" y="1"/>
                </a:lnTo>
                <a:lnTo>
                  <a:pt x="173" y="3"/>
                </a:lnTo>
                <a:lnTo>
                  <a:pt x="191" y="4"/>
                </a:lnTo>
                <a:lnTo>
                  <a:pt x="191" y="4"/>
                </a:lnTo>
                <a:lnTo>
                  <a:pt x="197" y="10"/>
                </a:lnTo>
                <a:lnTo>
                  <a:pt x="201" y="15"/>
                </a:lnTo>
                <a:lnTo>
                  <a:pt x="207" y="29"/>
                </a:lnTo>
                <a:lnTo>
                  <a:pt x="211" y="45"/>
                </a:lnTo>
                <a:lnTo>
                  <a:pt x="214" y="62"/>
                </a:lnTo>
                <a:lnTo>
                  <a:pt x="216" y="80"/>
                </a:lnTo>
                <a:lnTo>
                  <a:pt x="216" y="98"/>
                </a:lnTo>
                <a:lnTo>
                  <a:pt x="218" y="135"/>
                </a:lnTo>
                <a:lnTo>
                  <a:pt x="218" y="135"/>
                </a:lnTo>
                <a:lnTo>
                  <a:pt x="218" y="159"/>
                </a:lnTo>
                <a:lnTo>
                  <a:pt x="215" y="183"/>
                </a:lnTo>
                <a:lnTo>
                  <a:pt x="209" y="229"/>
                </a:lnTo>
                <a:lnTo>
                  <a:pt x="209" y="229"/>
                </a:lnTo>
                <a:lnTo>
                  <a:pt x="190" y="236"/>
                </a:lnTo>
                <a:lnTo>
                  <a:pt x="167" y="243"/>
                </a:lnTo>
                <a:lnTo>
                  <a:pt x="142" y="246"/>
                </a:lnTo>
                <a:lnTo>
                  <a:pt x="117" y="247"/>
                </a:lnTo>
                <a:lnTo>
                  <a:pt x="90" y="247"/>
                </a:lnTo>
                <a:lnTo>
                  <a:pt x="63" y="244"/>
                </a:lnTo>
                <a:lnTo>
                  <a:pt x="38" y="242"/>
                </a:lnTo>
                <a:lnTo>
                  <a:pt x="13" y="235"/>
                </a:lnTo>
                <a:lnTo>
                  <a:pt x="13" y="235"/>
                </a:lnTo>
                <a:lnTo>
                  <a:pt x="8" y="225"/>
                </a:lnTo>
                <a:lnTo>
                  <a:pt x="6" y="213"/>
                </a:lnTo>
                <a:lnTo>
                  <a:pt x="4" y="202"/>
                </a:lnTo>
                <a:lnTo>
                  <a:pt x="3" y="190"/>
                </a:lnTo>
                <a:lnTo>
                  <a:pt x="3" y="163"/>
                </a:lnTo>
                <a:lnTo>
                  <a:pt x="3" y="136"/>
                </a:lnTo>
                <a:lnTo>
                  <a:pt x="4" y="36"/>
                </a:lnTo>
                <a:lnTo>
                  <a:pt x="4" y="36"/>
                </a:lnTo>
                <a:lnTo>
                  <a:pt x="3" y="34"/>
                </a:lnTo>
                <a:lnTo>
                  <a:pt x="1" y="29"/>
                </a:lnTo>
                <a:lnTo>
                  <a:pt x="0" y="25"/>
                </a:lnTo>
                <a:lnTo>
                  <a:pt x="0" y="20"/>
                </a:lnTo>
                <a:lnTo>
                  <a:pt x="0" y="20"/>
                </a:lnTo>
                <a:lnTo>
                  <a:pt x="6" y="20"/>
                </a:lnTo>
                <a:lnTo>
                  <a:pt x="8" y="20"/>
                </a:lnTo>
                <a:lnTo>
                  <a:pt x="10" y="18"/>
                </a:lnTo>
                <a:lnTo>
                  <a:pt x="10" y="18"/>
                </a:lnTo>
                <a:lnTo>
                  <a:pt x="6" y="18"/>
                </a:lnTo>
                <a:lnTo>
                  <a:pt x="3" y="17"/>
                </a:lnTo>
                <a:lnTo>
                  <a:pt x="1" y="15"/>
                </a:lnTo>
                <a:lnTo>
                  <a:pt x="0" y="14"/>
                </a:lnTo>
                <a:lnTo>
                  <a:pt x="0" y="8"/>
                </a:lnTo>
                <a:lnTo>
                  <a:pt x="1" y="7"/>
                </a:lnTo>
                <a:lnTo>
                  <a:pt x="3" y="5"/>
                </a:lnTo>
                <a:lnTo>
                  <a:pt x="3" y="5"/>
                </a:lnTo>
                <a:lnTo>
                  <a:pt x="13" y="3"/>
                </a:lnTo>
                <a:lnTo>
                  <a:pt x="22" y="0"/>
                </a:lnTo>
                <a:lnTo>
                  <a:pt x="34" y="0"/>
                </a:lnTo>
                <a:lnTo>
                  <a:pt x="44" y="0"/>
                </a:lnTo>
                <a:lnTo>
                  <a:pt x="44" y="0"/>
                </a:lnTo>
                <a:close/>
                <a:moveTo>
                  <a:pt x="53" y="168"/>
                </a:moveTo>
                <a:lnTo>
                  <a:pt x="53" y="168"/>
                </a:lnTo>
                <a:lnTo>
                  <a:pt x="55" y="163"/>
                </a:lnTo>
                <a:lnTo>
                  <a:pt x="55" y="159"/>
                </a:lnTo>
                <a:lnTo>
                  <a:pt x="55" y="157"/>
                </a:lnTo>
                <a:lnTo>
                  <a:pt x="53" y="159"/>
                </a:lnTo>
                <a:lnTo>
                  <a:pt x="51" y="161"/>
                </a:lnTo>
                <a:lnTo>
                  <a:pt x="51" y="161"/>
                </a:lnTo>
                <a:lnTo>
                  <a:pt x="41" y="174"/>
                </a:lnTo>
                <a:lnTo>
                  <a:pt x="32" y="185"/>
                </a:lnTo>
                <a:lnTo>
                  <a:pt x="28" y="191"/>
                </a:lnTo>
                <a:lnTo>
                  <a:pt x="25" y="198"/>
                </a:lnTo>
                <a:lnTo>
                  <a:pt x="24" y="205"/>
                </a:lnTo>
                <a:lnTo>
                  <a:pt x="22" y="216"/>
                </a:lnTo>
                <a:lnTo>
                  <a:pt x="22" y="216"/>
                </a:lnTo>
                <a:lnTo>
                  <a:pt x="24" y="219"/>
                </a:lnTo>
                <a:lnTo>
                  <a:pt x="27" y="222"/>
                </a:lnTo>
                <a:lnTo>
                  <a:pt x="35" y="226"/>
                </a:lnTo>
                <a:lnTo>
                  <a:pt x="44" y="227"/>
                </a:lnTo>
                <a:lnTo>
                  <a:pt x="46" y="227"/>
                </a:lnTo>
                <a:lnTo>
                  <a:pt x="49" y="226"/>
                </a:lnTo>
                <a:lnTo>
                  <a:pt x="49" y="226"/>
                </a:lnTo>
                <a:lnTo>
                  <a:pt x="79" y="192"/>
                </a:lnTo>
                <a:lnTo>
                  <a:pt x="108" y="159"/>
                </a:lnTo>
                <a:lnTo>
                  <a:pt x="138" y="126"/>
                </a:lnTo>
                <a:lnTo>
                  <a:pt x="166" y="93"/>
                </a:lnTo>
                <a:lnTo>
                  <a:pt x="166" y="93"/>
                </a:lnTo>
                <a:lnTo>
                  <a:pt x="136" y="118"/>
                </a:lnTo>
                <a:lnTo>
                  <a:pt x="105" y="147"/>
                </a:lnTo>
                <a:lnTo>
                  <a:pt x="74" y="177"/>
                </a:lnTo>
                <a:lnTo>
                  <a:pt x="48" y="208"/>
                </a:lnTo>
                <a:lnTo>
                  <a:pt x="48" y="208"/>
                </a:lnTo>
                <a:lnTo>
                  <a:pt x="46" y="209"/>
                </a:lnTo>
                <a:lnTo>
                  <a:pt x="45" y="208"/>
                </a:lnTo>
                <a:lnTo>
                  <a:pt x="45" y="204"/>
                </a:lnTo>
                <a:lnTo>
                  <a:pt x="46" y="198"/>
                </a:lnTo>
                <a:lnTo>
                  <a:pt x="48" y="194"/>
                </a:lnTo>
                <a:lnTo>
                  <a:pt x="48" y="194"/>
                </a:lnTo>
                <a:lnTo>
                  <a:pt x="70" y="166"/>
                </a:lnTo>
                <a:lnTo>
                  <a:pt x="93" y="139"/>
                </a:lnTo>
                <a:lnTo>
                  <a:pt x="139" y="86"/>
                </a:lnTo>
                <a:lnTo>
                  <a:pt x="139" y="86"/>
                </a:lnTo>
                <a:lnTo>
                  <a:pt x="140" y="83"/>
                </a:lnTo>
                <a:lnTo>
                  <a:pt x="140" y="80"/>
                </a:lnTo>
                <a:lnTo>
                  <a:pt x="140" y="80"/>
                </a:lnTo>
                <a:lnTo>
                  <a:pt x="97" y="122"/>
                </a:lnTo>
                <a:lnTo>
                  <a:pt x="74" y="145"/>
                </a:lnTo>
                <a:lnTo>
                  <a:pt x="53" y="168"/>
                </a:lnTo>
                <a:lnTo>
                  <a:pt x="53" y="168"/>
                </a:lnTo>
                <a:close/>
                <a:moveTo>
                  <a:pt x="67" y="230"/>
                </a:moveTo>
                <a:lnTo>
                  <a:pt x="67" y="230"/>
                </a:lnTo>
                <a:lnTo>
                  <a:pt x="76" y="232"/>
                </a:lnTo>
                <a:lnTo>
                  <a:pt x="86" y="232"/>
                </a:lnTo>
                <a:lnTo>
                  <a:pt x="103" y="232"/>
                </a:lnTo>
                <a:lnTo>
                  <a:pt x="103" y="232"/>
                </a:lnTo>
                <a:lnTo>
                  <a:pt x="110" y="218"/>
                </a:lnTo>
                <a:lnTo>
                  <a:pt x="118" y="205"/>
                </a:lnTo>
                <a:lnTo>
                  <a:pt x="136" y="180"/>
                </a:lnTo>
                <a:lnTo>
                  <a:pt x="156" y="157"/>
                </a:lnTo>
                <a:lnTo>
                  <a:pt x="173" y="133"/>
                </a:lnTo>
                <a:lnTo>
                  <a:pt x="173" y="133"/>
                </a:lnTo>
                <a:lnTo>
                  <a:pt x="135" y="166"/>
                </a:lnTo>
                <a:lnTo>
                  <a:pt x="100" y="201"/>
                </a:lnTo>
                <a:lnTo>
                  <a:pt x="100" y="201"/>
                </a:lnTo>
                <a:lnTo>
                  <a:pt x="100" y="197"/>
                </a:lnTo>
                <a:lnTo>
                  <a:pt x="101" y="194"/>
                </a:lnTo>
                <a:lnTo>
                  <a:pt x="104" y="191"/>
                </a:lnTo>
                <a:lnTo>
                  <a:pt x="105" y="188"/>
                </a:lnTo>
                <a:lnTo>
                  <a:pt x="105" y="188"/>
                </a:lnTo>
                <a:lnTo>
                  <a:pt x="94" y="197"/>
                </a:lnTo>
                <a:lnTo>
                  <a:pt x="84" y="206"/>
                </a:lnTo>
                <a:lnTo>
                  <a:pt x="76" y="218"/>
                </a:lnTo>
                <a:lnTo>
                  <a:pt x="67" y="230"/>
                </a:lnTo>
                <a:lnTo>
                  <a:pt x="67" y="230"/>
                </a:lnTo>
                <a:close/>
                <a:moveTo>
                  <a:pt x="24" y="138"/>
                </a:moveTo>
                <a:lnTo>
                  <a:pt x="24" y="138"/>
                </a:lnTo>
                <a:lnTo>
                  <a:pt x="21" y="139"/>
                </a:lnTo>
                <a:lnTo>
                  <a:pt x="20" y="143"/>
                </a:lnTo>
                <a:lnTo>
                  <a:pt x="20" y="147"/>
                </a:lnTo>
                <a:lnTo>
                  <a:pt x="20" y="153"/>
                </a:lnTo>
                <a:lnTo>
                  <a:pt x="24" y="173"/>
                </a:lnTo>
                <a:lnTo>
                  <a:pt x="124" y="53"/>
                </a:lnTo>
                <a:lnTo>
                  <a:pt x="124" y="53"/>
                </a:lnTo>
                <a:lnTo>
                  <a:pt x="111" y="63"/>
                </a:lnTo>
                <a:lnTo>
                  <a:pt x="98" y="76"/>
                </a:lnTo>
                <a:lnTo>
                  <a:pt x="86" y="88"/>
                </a:lnTo>
                <a:lnTo>
                  <a:pt x="74" y="98"/>
                </a:lnTo>
                <a:lnTo>
                  <a:pt x="72" y="102"/>
                </a:lnTo>
                <a:lnTo>
                  <a:pt x="72" y="102"/>
                </a:lnTo>
                <a:lnTo>
                  <a:pt x="69" y="101"/>
                </a:lnTo>
                <a:lnTo>
                  <a:pt x="70" y="100"/>
                </a:lnTo>
                <a:lnTo>
                  <a:pt x="74" y="98"/>
                </a:lnTo>
                <a:lnTo>
                  <a:pt x="74" y="98"/>
                </a:lnTo>
                <a:lnTo>
                  <a:pt x="74" y="95"/>
                </a:lnTo>
                <a:lnTo>
                  <a:pt x="73" y="94"/>
                </a:lnTo>
                <a:lnTo>
                  <a:pt x="72" y="94"/>
                </a:lnTo>
                <a:lnTo>
                  <a:pt x="70" y="94"/>
                </a:lnTo>
                <a:lnTo>
                  <a:pt x="67" y="95"/>
                </a:lnTo>
                <a:lnTo>
                  <a:pt x="65" y="97"/>
                </a:lnTo>
                <a:lnTo>
                  <a:pt x="65" y="97"/>
                </a:lnTo>
                <a:lnTo>
                  <a:pt x="56" y="109"/>
                </a:lnTo>
                <a:lnTo>
                  <a:pt x="48" y="121"/>
                </a:lnTo>
                <a:lnTo>
                  <a:pt x="42" y="126"/>
                </a:lnTo>
                <a:lnTo>
                  <a:pt x="36" y="131"/>
                </a:lnTo>
                <a:lnTo>
                  <a:pt x="31" y="135"/>
                </a:lnTo>
                <a:lnTo>
                  <a:pt x="24" y="138"/>
                </a:lnTo>
                <a:lnTo>
                  <a:pt x="24" y="138"/>
                </a:lnTo>
                <a:close/>
                <a:moveTo>
                  <a:pt x="145" y="206"/>
                </a:moveTo>
                <a:lnTo>
                  <a:pt x="145" y="206"/>
                </a:lnTo>
                <a:lnTo>
                  <a:pt x="142" y="208"/>
                </a:lnTo>
                <a:lnTo>
                  <a:pt x="142" y="208"/>
                </a:lnTo>
                <a:lnTo>
                  <a:pt x="140" y="206"/>
                </a:lnTo>
                <a:lnTo>
                  <a:pt x="140" y="204"/>
                </a:lnTo>
                <a:lnTo>
                  <a:pt x="140" y="201"/>
                </a:lnTo>
                <a:lnTo>
                  <a:pt x="140" y="201"/>
                </a:lnTo>
                <a:lnTo>
                  <a:pt x="149" y="195"/>
                </a:lnTo>
                <a:lnTo>
                  <a:pt x="156" y="190"/>
                </a:lnTo>
                <a:lnTo>
                  <a:pt x="170" y="175"/>
                </a:lnTo>
                <a:lnTo>
                  <a:pt x="184" y="161"/>
                </a:lnTo>
                <a:lnTo>
                  <a:pt x="192" y="154"/>
                </a:lnTo>
                <a:lnTo>
                  <a:pt x="201" y="147"/>
                </a:lnTo>
                <a:lnTo>
                  <a:pt x="201" y="147"/>
                </a:lnTo>
                <a:lnTo>
                  <a:pt x="202" y="116"/>
                </a:lnTo>
                <a:lnTo>
                  <a:pt x="202" y="116"/>
                </a:lnTo>
                <a:lnTo>
                  <a:pt x="162" y="164"/>
                </a:lnTo>
                <a:lnTo>
                  <a:pt x="140" y="190"/>
                </a:lnTo>
                <a:lnTo>
                  <a:pt x="122" y="216"/>
                </a:lnTo>
                <a:lnTo>
                  <a:pt x="122" y="216"/>
                </a:lnTo>
                <a:lnTo>
                  <a:pt x="126" y="213"/>
                </a:lnTo>
                <a:lnTo>
                  <a:pt x="131" y="211"/>
                </a:lnTo>
                <a:lnTo>
                  <a:pt x="133" y="208"/>
                </a:lnTo>
                <a:lnTo>
                  <a:pt x="138" y="206"/>
                </a:lnTo>
                <a:lnTo>
                  <a:pt x="138" y="206"/>
                </a:lnTo>
                <a:lnTo>
                  <a:pt x="138" y="211"/>
                </a:lnTo>
                <a:lnTo>
                  <a:pt x="136" y="213"/>
                </a:lnTo>
                <a:lnTo>
                  <a:pt x="132" y="219"/>
                </a:lnTo>
                <a:lnTo>
                  <a:pt x="125" y="225"/>
                </a:lnTo>
                <a:lnTo>
                  <a:pt x="119" y="230"/>
                </a:lnTo>
                <a:lnTo>
                  <a:pt x="119" y="230"/>
                </a:lnTo>
                <a:lnTo>
                  <a:pt x="126" y="229"/>
                </a:lnTo>
                <a:lnTo>
                  <a:pt x="133" y="226"/>
                </a:lnTo>
                <a:lnTo>
                  <a:pt x="140" y="220"/>
                </a:lnTo>
                <a:lnTo>
                  <a:pt x="146" y="216"/>
                </a:lnTo>
                <a:lnTo>
                  <a:pt x="156" y="204"/>
                </a:lnTo>
                <a:lnTo>
                  <a:pt x="163" y="192"/>
                </a:lnTo>
                <a:lnTo>
                  <a:pt x="163" y="192"/>
                </a:lnTo>
                <a:lnTo>
                  <a:pt x="159" y="191"/>
                </a:lnTo>
                <a:lnTo>
                  <a:pt x="155" y="191"/>
                </a:lnTo>
                <a:lnTo>
                  <a:pt x="153" y="192"/>
                </a:lnTo>
                <a:lnTo>
                  <a:pt x="150" y="195"/>
                </a:lnTo>
                <a:lnTo>
                  <a:pt x="147" y="201"/>
                </a:lnTo>
                <a:lnTo>
                  <a:pt x="145" y="206"/>
                </a:lnTo>
                <a:lnTo>
                  <a:pt x="145" y="206"/>
                </a:lnTo>
                <a:close/>
                <a:moveTo>
                  <a:pt x="115" y="174"/>
                </a:moveTo>
                <a:lnTo>
                  <a:pt x="115" y="174"/>
                </a:lnTo>
                <a:lnTo>
                  <a:pt x="156" y="133"/>
                </a:lnTo>
                <a:lnTo>
                  <a:pt x="198" y="95"/>
                </a:lnTo>
                <a:lnTo>
                  <a:pt x="198" y="95"/>
                </a:lnTo>
                <a:lnTo>
                  <a:pt x="201" y="91"/>
                </a:lnTo>
                <a:lnTo>
                  <a:pt x="202" y="87"/>
                </a:lnTo>
                <a:lnTo>
                  <a:pt x="202" y="81"/>
                </a:lnTo>
                <a:lnTo>
                  <a:pt x="202" y="74"/>
                </a:lnTo>
                <a:lnTo>
                  <a:pt x="199" y="59"/>
                </a:lnTo>
                <a:lnTo>
                  <a:pt x="195" y="43"/>
                </a:lnTo>
                <a:lnTo>
                  <a:pt x="195" y="43"/>
                </a:lnTo>
                <a:lnTo>
                  <a:pt x="188" y="64"/>
                </a:lnTo>
                <a:lnTo>
                  <a:pt x="180" y="83"/>
                </a:lnTo>
                <a:lnTo>
                  <a:pt x="170" y="100"/>
                </a:lnTo>
                <a:lnTo>
                  <a:pt x="159" y="116"/>
                </a:lnTo>
                <a:lnTo>
                  <a:pt x="147" y="132"/>
                </a:lnTo>
                <a:lnTo>
                  <a:pt x="135" y="146"/>
                </a:lnTo>
                <a:lnTo>
                  <a:pt x="110" y="173"/>
                </a:lnTo>
                <a:lnTo>
                  <a:pt x="110" y="173"/>
                </a:lnTo>
                <a:lnTo>
                  <a:pt x="112" y="174"/>
                </a:lnTo>
                <a:lnTo>
                  <a:pt x="115" y="174"/>
                </a:lnTo>
                <a:lnTo>
                  <a:pt x="115" y="174"/>
                </a:lnTo>
                <a:close/>
                <a:moveTo>
                  <a:pt x="149" y="15"/>
                </a:moveTo>
                <a:lnTo>
                  <a:pt x="105" y="18"/>
                </a:lnTo>
                <a:lnTo>
                  <a:pt x="105" y="18"/>
                </a:lnTo>
                <a:lnTo>
                  <a:pt x="108" y="18"/>
                </a:lnTo>
                <a:lnTo>
                  <a:pt x="111" y="20"/>
                </a:lnTo>
                <a:lnTo>
                  <a:pt x="112" y="22"/>
                </a:lnTo>
                <a:lnTo>
                  <a:pt x="112" y="25"/>
                </a:lnTo>
                <a:lnTo>
                  <a:pt x="38" y="118"/>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24" y="76"/>
                </a:lnTo>
                <a:lnTo>
                  <a:pt x="45" y="63"/>
                </a:lnTo>
                <a:lnTo>
                  <a:pt x="66" y="49"/>
                </a:lnTo>
                <a:lnTo>
                  <a:pt x="105" y="18"/>
                </a:lnTo>
                <a:lnTo>
                  <a:pt x="105" y="18"/>
                </a:lnTo>
                <a:lnTo>
                  <a:pt x="84" y="17"/>
                </a:lnTo>
                <a:lnTo>
                  <a:pt x="74" y="17"/>
                </a:lnTo>
                <a:lnTo>
                  <a:pt x="70" y="17"/>
                </a:lnTo>
                <a:lnTo>
                  <a:pt x="67" y="18"/>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72" y="55"/>
                </a:lnTo>
                <a:lnTo>
                  <a:pt x="59" y="64"/>
                </a:lnTo>
                <a:lnTo>
                  <a:pt x="45" y="74"/>
                </a:lnTo>
                <a:lnTo>
                  <a:pt x="31" y="84"/>
                </a:lnTo>
                <a:lnTo>
                  <a:pt x="25" y="88"/>
                </a:lnTo>
                <a:lnTo>
                  <a:pt x="21" y="94"/>
                </a:lnTo>
                <a:lnTo>
                  <a:pt x="21" y="94"/>
                </a:lnTo>
                <a:close/>
                <a:moveTo>
                  <a:pt x="195" y="168"/>
                </a:moveTo>
                <a:lnTo>
                  <a:pt x="156" y="219"/>
                </a:lnTo>
                <a:lnTo>
                  <a:pt x="156" y="219"/>
                </a:lnTo>
                <a:lnTo>
                  <a:pt x="152" y="225"/>
                </a:lnTo>
                <a:lnTo>
                  <a:pt x="152" y="226"/>
                </a:lnTo>
                <a:lnTo>
                  <a:pt x="153" y="226"/>
                </a:lnTo>
                <a:lnTo>
                  <a:pt x="159" y="225"/>
                </a:lnTo>
                <a:lnTo>
                  <a:pt x="159" y="225"/>
                </a:lnTo>
                <a:lnTo>
                  <a:pt x="167" y="219"/>
                </a:lnTo>
                <a:lnTo>
                  <a:pt x="174" y="212"/>
                </a:lnTo>
                <a:lnTo>
                  <a:pt x="183" y="205"/>
                </a:lnTo>
                <a:lnTo>
                  <a:pt x="188" y="201"/>
                </a:lnTo>
                <a:lnTo>
                  <a:pt x="194" y="199"/>
                </a:lnTo>
                <a:lnTo>
                  <a:pt x="194" y="199"/>
                </a:lnTo>
                <a:lnTo>
                  <a:pt x="197" y="197"/>
                </a:lnTo>
                <a:lnTo>
                  <a:pt x="199" y="192"/>
                </a:lnTo>
                <a:lnTo>
                  <a:pt x="202" y="188"/>
                </a:lnTo>
                <a:lnTo>
                  <a:pt x="202" y="183"/>
                </a:lnTo>
                <a:lnTo>
                  <a:pt x="202" y="171"/>
                </a:lnTo>
                <a:lnTo>
                  <a:pt x="201" y="159"/>
                </a:lnTo>
                <a:lnTo>
                  <a:pt x="201" y="159"/>
                </a:lnTo>
                <a:lnTo>
                  <a:pt x="195" y="168"/>
                </a:lnTo>
                <a:lnTo>
                  <a:pt x="195" y="168"/>
                </a:lnTo>
                <a:close/>
                <a:moveTo>
                  <a:pt x="147" y="93"/>
                </a:moveTo>
                <a:lnTo>
                  <a:pt x="194" y="43"/>
                </a:lnTo>
                <a:lnTo>
                  <a:pt x="194" y="43"/>
                </a:lnTo>
                <a:lnTo>
                  <a:pt x="195" y="41"/>
                </a:lnTo>
                <a:lnTo>
                  <a:pt x="195" y="39"/>
                </a:lnTo>
                <a:lnTo>
                  <a:pt x="194" y="36"/>
                </a:lnTo>
                <a:lnTo>
                  <a:pt x="190" y="35"/>
                </a:lnTo>
                <a:lnTo>
                  <a:pt x="188" y="35"/>
                </a:lnTo>
                <a:lnTo>
                  <a:pt x="187" y="38"/>
                </a:lnTo>
                <a:lnTo>
                  <a:pt x="187" y="38"/>
                </a:lnTo>
                <a:lnTo>
                  <a:pt x="166" y="64"/>
                </a:lnTo>
                <a:lnTo>
                  <a:pt x="156" y="79"/>
                </a:lnTo>
                <a:lnTo>
                  <a:pt x="147" y="93"/>
                </a:lnTo>
                <a:lnTo>
                  <a:pt x="147" y="93"/>
                </a:lnTo>
                <a:close/>
                <a:moveTo>
                  <a:pt x="20" y="57"/>
                </a:moveTo>
                <a:lnTo>
                  <a:pt x="20" y="57"/>
                </a:lnTo>
                <a:lnTo>
                  <a:pt x="22" y="53"/>
                </a:lnTo>
                <a:lnTo>
                  <a:pt x="27" y="50"/>
                </a:lnTo>
                <a:lnTo>
                  <a:pt x="36" y="45"/>
                </a:lnTo>
                <a:lnTo>
                  <a:pt x="41" y="42"/>
                </a:lnTo>
                <a:lnTo>
                  <a:pt x="45" y="38"/>
                </a:lnTo>
                <a:lnTo>
                  <a:pt x="48" y="34"/>
                </a:lnTo>
                <a:lnTo>
                  <a:pt x="49" y="28"/>
                </a:lnTo>
                <a:lnTo>
                  <a:pt x="49" y="28"/>
                </a:lnTo>
                <a:lnTo>
                  <a:pt x="41" y="35"/>
                </a:lnTo>
                <a:lnTo>
                  <a:pt x="31" y="41"/>
                </a:lnTo>
                <a:lnTo>
                  <a:pt x="27" y="43"/>
                </a:lnTo>
                <a:lnTo>
                  <a:pt x="24" y="48"/>
                </a:lnTo>
                <a:lnTo>
                  <a:pt x="21" y="52"/>
                </a:lnTo>
                <a:lnTo>
                  <a:pt x="20" y="57"/>
                </a:lnTo>
                <a:lnTo>
                  <a:pt x="20" y="57"/>
                </a:lnTo>
                <a:close/>
                <a:moveTo>
                  <a:pt x="24" y="34"/>
                </a:moveTo>
                <a:lnTo>
                  <a:pt x="24" y="34"/>
                </a:lnTo>
                <a:lnTo>
                  <a:pt x="28" y="32"/>
                </a:lnTo>
                <a:lnTo>
                  <a:pt x="32" y="31"/>
                </a:lnTo>
                <a:lnTo>
                  <a:pt x="38" y="25"/>
                </a:lnTo>
                <a:lnTo>
                  <a:pt x="48" y="14"/>
                </a:lnTo>
                <a:lnTo>
                  <a:pt x="48" y="14"/>
                </a:lnTo>
                <a:lnTo>
                  <a:pt x="42" y="14"/>
                </a:lnTo>
                <a:lnTo>
                  <a:pt x="39" y="14"/>
                </a:lnTo>
                <a:lnTo>
                  <a:pt x="36" y="15"/>
                </a:lnTo>
                <a:lnTo>
                  <a:pt x="36" y="15"/>
                </a:lnTo>
                <a:lnTo>
                  <a:pt x="31" y="25"/>
                </a:lnTo>
                <a:lnTo>
                  <a:pt x="28" y="29"/>
                </a:lnTo>
                <a:lnTo>
                  <a:pt x="24" y="34"/>
                </a:lnTo>
                <a:lnTo>
                  <a:pt x="24" y="34"/>
                </a:lnTo>
                <a:close/>
                <a:moveTo>
                  <a:pt x="110" y="173"/>
                </a:moveTo>
                <a:lnTo>
                  <a:pt x="101" y="184"/>
                </a:lnTo>
                <a:lnTo>
                  <a:pt x="104" y="185"/>
                </a:lnTo>
                <a:lnTo>
                  <a:pt x="104" y="185"/>
                </a:lnTo>
                <a:lnTo>
                  <a:pt x="108" y="180"/>
                </a:lnTo>
                <a:lnTo>
                  <a:pt x="110" y="177"/>
                </a:lnTo>
                <a:lnTo>
                  <a:pt x="110" y="173"/>
                </a:lnTo>
                <a:lnTo>
                  <a:pt x="110" y="173"/>
                </a:lnTo>
                <a:close/>
              </a:path>
            </a:pathLst>
          </a:custGeom>
          <a:solidFill>
            <a:schemeClr val="bg1"/>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18" name="PA_库_文本框 17"/>
          <p:cNvSpPr txBox="1"/>
          <p:nvPr>
            <p:custDataLst>
              <p:tags r:id="rId18"/>
            </p:custDataLst>
          </p:nvPr>
        </p:nvSpPr>
        <p:spPr>
          <a:xfrm>
            <a:off x="8997788" y="4350798"/>
            <a:ext cx="2388358"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Add your text here</a:t>
            </a:r>
          </a:p>
        </p:txBody>
      </p:sp>
      <p:sp>
        <p:nvSpPr>
          <p:cNvPr id="19" name="PA_库_任意多边形 105"/>
          <p:cNvSpPr>
            <a:spLocks noEditPoints="1"/>
          </p:cNvSpPr>
          <p:nvPr>
            <p:custDataLst>
              <p:tags r:id="rId19"/>
            </p:custDataLst>
          </p:nvPr>
        </p:nvSpPr>
        <p:spPr bwMode="auto">
          <a:xfrm>
            <a:off x="8756136" y="4808330"/>
            <a:ext cx="241653" cy="219862"/>
          </a:xfrm>
          <a:custGeom>
            <a:cxnLst>
              <a:cxn ang="0">
                <a:pos x="173" y="3"/>
              </a:cxn>
              <a:cxn ang="0">
                <a:pos x="211" y="45"/>
              </a:cxn>
              <a:cxn ang="0">
                <a:pos x="218" y="159"/>
              </a:cxn>
              <a:cxn ang="0">
                <a:pos x="142" y="246"/>
              </a:cxn>
              <a:cxn ang="0">
                <a:pos x="13" y="235"/>
              </a:cxn>
              <a:cxn ang="0">
                <a:pos x="3" y="136"/>
              </a:cxn>
              <a:cxn ang="0">
                <a:pos x="0" y="20"/>
              </a:cxn>
              <a:cxn ang="0">
                <a:pos x="6" y="18"/>
              </a:cxn>
              <a:cxn ang="0">
                <a:pos x="3" y="5"/>
              </a:cxn>
              <a:cxn ang="0">
                <a:pos x="44" y="0"/>
              </a:cxn>
              <a:cxn ang="0">
                <a:pos x="53" y="159"/>
              </a:cxn>
              <a:cxn ang="0">
                <a:pos x="25" y="198"/>
              </a:cxn>
              <a:cxn ang="0">
                <a:pos x="35" y="226"/>
              </a:cxn>
              <a:cxn ang="0">
                <a:pos x="108" y="159"/>
              </a:cxn>
              <a:cxn ang="0">
                <a:pos x="74" y="177"/>
              </a:cxn>
              <a:cxn ang="0">
                <a:pos x="46" y="198"/>
              </a:cxn>
              <a:cxn ang="0">
                <a:pos x="139" y="86"/>
              </a:cxn>
              <a:cxn ang="0">
                <a:pos x="53" y="168"/>
              </a:cxn>
              <a:cxn ang="0">
                <a:pos x="103" y="232"/>
              </a:cxn>
              <a:cxn ang="0">
                <a:pos x="173" y="133"/>
              </a:cxn>
              <a:cxn ang="0">
                <a:pos x="101" y="194"/>
              </a:cxn>
              <a:cxn ang="0">
                <a:pos x="76" y="218"/>
              </a:cxn>
              <a:cxn ang="0">
                <a:pos x="20" y="143"/>
              </a:cxn>
              <a:cxn ang="0">
                <a:pos x="111" y="63"/>
              </a:cxn>
              <a:cxn ang="0">
                <a:pos x="69" y="101"/>
              </a:cxn>
              <a:cxn ang="0">
                <a:pos x="72" y="94"/>
              </a:cxn>
              <a:cxn ang="0">
                <a:pos x="48" y="121"/>
              </a:cxn>
              <a:cxn ang="0">
                <a:pos x="145" y="206"/>
              </a:cxn>
              <a:cxn ang="0">
                <a:pos x="140" y="201"/>
              </a:cxn>
              <a:cxn ang="0">
                <a:pos x="192" y="154"/>
              </a:cxn>
              <a:cxn ang="0">
                <a:pos x="140" y="190"/>
              </a:cxn>
              <a:cxn ang="0">
                <a:pos x="138" y="206"/>
              </a:cxn>
              <a:cxn ang="0">
                <a:pos x="119" y="230"/>
              </a:cxn>
              <a:cxn ang="0">
                <a:pos x="156" y="204"/>
              </a:cxn>
              <a:cxn ang="0">
                <a:pos x="150" y="195"/>
              </a:cxn>
              <a:cxn ang="0">
                <a:pos x="156" y="133"/>
              </a:cxn>
              <a:cxn ang="0">
                <a:pos x="202" y="74"/>
              </a:cxn>
              <a:cxn ang="0">
                <a:pos x="170" y="100"/>
              </a:cxn>
              <a:cxn ang="0">
                <a:pos x="112" y="174"/>
              </a:cxn>
              <a:cxn ang="0">
                <a:pos x="108" y="18"/>
              </a:cxn>
              <a:cxn ang="0">
                <a:pos x="42" y="116"/>
              </a:cxn>
              <a:cxn ang="0">
                <a:pos x="149" y="15"/>
              </a:cxn>
              <a:cxn ang="0">
                <a:pos x="180" y="20"/>
              </a:cxn>
              <a:cxn ang="0">
                <a:pos x="67" y="18"/>
              </a:cxn>
              <a:cxn ang="0">
                <a:pos x="105" y="18"/>
              </a:cxn>
              <a:cxn ang="0">
                <a:pos x="21" y="94"/>
              </a:cxn>
              <a:cxn ang="0">
                <a:pos x="22" y="122"/>
              </a:cxn>
              <a:cxn ang="0">
                <a:pos x="45" y="74"/>
              </a:cxn>
              <a:cxn ang="0">
                <a:pos x="156" y="219"/>
              </a:cxn>
              <a:cxn ang="0">
                <a:pos x="159" y="225"/>
              </a:cxn>
              <a:cxn ang="0">
                <a:pos x="194" y="199"/>
              </a:cxn>
              <a:cxn ang="0">
                <a:pos x="201" y="159"/>
              </a:cxn>
              <a:cxn ang="0">
                <a:pos x="194" y="43"/>
              </a:cxn>
              <a:cxn ang="0">
                <a:pos x="187" y="38"/>
              </a:cxn>
              <a:cxn ang="0">
                <a:pos x="20" y="57"/>
              </a:cxn>
              <a:cxn ang="0">
                <a:pos x="45" y="38"/>
              </a:cxn>
              <a:cxn ang="0">
                <a:pos x="27" y="43"/>
              </a:cxn>
              <a:cxn ang="0">
                <a:pos x="24" y="34"/>
              </a:cxn>
              <a:cxn ang="0">
                <a:pos x="42" y="14"/>
              </a:cxn>
              <a:cxn ang="0">
                <a:pos x="24" y="34"/>
              </a:cxn>
              <a:cxn ang="0">
                <a:pos x="108" y="180"/>
              </a:cxn>
            </a:cxnLst>
            <a:rect b="b" l="0" r="r" t="0"/>
            <a:pathLst>
              <a:path h="246" w="218">
                <a:moveTo>
                  <a:pt x="44" y="0"/>
                </a:moveTo>
                <a:lnTo>
                  <a:pt x="44" y="0"/>
                </a:lnTo>
                <a:lnTo>
                  <a:pt x="80" y="1"/>
                </a:lnTo>
                <a:lnTo>
                  <a:pt x="115" y="1"/>
                </a:lnTo>
                <a:lnTo>
                  <a:pt x="153" y="1"/>
                </a:lnTo>
                <a:lnTo>
                  <a:pt x="173" y="3"/>
                </a:lnTo>
                <a:lnTo>
                  <a:pt x="191" y="4"/>
                </a:lnTo>
                <a:lnTo>
                  <a:pt x="191" y="4"/>
                </a:lnTo>
                <a:lnTo>
                  <a:pt x="197" y="10"/>
                </a:lnTo>
                <a:lnTo>
                  <a:pt x="201" y="15"/>
                </a:lnTo>
                <a:lnTo>
                  <a:pt x="207" y="29"/>
                </a:lnTo>
                <a:lnTo>
                  <a:pt x="211" y="45"/>
                </a:lnTo>
                <a:lnTo>
                  <a:pt x="214" y="62"/>
                </a:lnTo>
                <a:lnTo>
                  <a:pt x="216" y="80"/>
                </a:lnTo>
                <a:lnTo>
                  <a:pt x="216" y="98"/>
                </a:lnTo>
                <a:lnTo>
                  <a:pt x="218" y="135"/>
                </a:lnTo>
                <a:lnTo>
                  <a:pt x="218" y="135"/>
                </a:lnTo>
                <a:lnTo>
                  <a:pt x="218" y="159"/>
                </a:lnTo>
                <a:lnTo>
                  <a:pt x="215" y="183"/>
                </a:lnTo>
                <a:lnTo>
                  <a:pt x="209" y="229"/>
                </a:lnTo>
                <a:lnTo>
                  <a:pt x="209" y="229"/>
                </a:lnTo>
                <a:lnTo>
                  <a:pt x="190" y="236"/>
                </a:lnTo>
                <a:lnTo>
                  <a:pt x="167" y="243"/>
                </a:lnTo>
                <a:lnTo>
                  <a:pt x="142" y="246"/>
                </a:lnTo>
                <a:lnTo>
                  <a:pt x="117" y="247"/>
                </a:lnTo>
                <a:lnTo>
                  <a:pt x="90" y="247"/>
                </a:lnTo>
                <a:lnTo>
                  <a:pt x="63" y="244"/>
                </a:lnTo>
                <a:lnTo>
                  <a:pt x="38" y="242"/>
                </a:lnTo>
                <a:lnTo>
                  <a:pt x="13" y="235"/>
                </a:lnTo>
                <a:lnTo>
                  <a:pt x="13" y="235"/>
                </a:lnTo>
                <a:lnTo>
                  <a:pt x="8" y="225"/>
                </a:lnTo>
                <a:lnTo>
                  <a:pt x="6" y="213"/>
                </a:lnTo>
                <a:lnTo>
                  <a:pt x="4" y="202"/>
                </a:lnTo>
                <a:lnTo>
                  <a:pt x="3" y="190"/>
                </a:lnTo>
                <a:lnTo>
                  <a:pt x="3" y="163"/>
                </a:lnTo>
                <a:lnTo>
                  <a:pt x="3" y="136"/>
                </a:lnTo>
                <a:lnTo>
                  <a:pt x="4" y="36"/>
                </a:lnTo>
                <a:lnTo>
                  <a:pt x="4" y="36"/>
                </a:lnTo>
                <a:lnTo>
                  <a:pt x="3" y="34"/>
                </a:lnTo>
                <a:lnTo>
                  <a:pt x="1" y="29"/>
                </a:lnTo>
                <a:lnTo>
                  <a:pt x="0" y="25"/>
                </a:lnTo>
                <a:lnTo>
                  <a:pt x="0" y="20"/>
                </a:lnTo>
                <a:lnTo>
                  <a:pt x="0" y="20"/>
                </a:lnTo>
                <a:lnTo>
                  <a:pt x="6" y="20"/>
                </a:lnTo>
                <a:lnTo>
                  <a:pt x="8" y="20"/>
                </a:lnTo>
                <a:lnTo>
                  <a:pt x="10" y="18"/>
                </a:lnTo>
                <a:lnTo>
                  <a:pt x="10" y="18"/>
                </a:lnTo>
                <a:lnTo>
                  <a:pt x="6" y="18"/>
                </a:lnTo>
                <a:lnTo>
                  <a:pt x="3" y="17"/>
                </a:lnTo>
                <a:lnTo>
                  <a:pt x="1" y="15"/>
                </a:lnTo>
                <a:lnTo>
                  <a:pt x="0" y="14"/>
                </a:lnTo>
                <a:lnTo>
                  <a:pt x="0" y="8"/>
                </a:lnTo>
                <a:lnTo>
                  <a:pt x="1" y="7"/>
                </a:lnTo>
                <a:lnTo>
                  <a:pt x="3" y="5"/>
                </a:lnTo>
                <a:lnTo>
                  <a:pt x="3" y="5"/>
                </a:lnTo>
                <a:lnTo>
                  <a:pt x="13" y="3"/>
                </a:lnTo>
                <a:lnTo>
                  <a:pt x="22" y="0"/>
                </a:lnTo>
                <a:lnTo>
                  <a:pt x="34" y="0"/>
                </a:lnTo>
                <a:lnTo>
                  <a:pt x="44" y="0"/>
                </a:lnTo>
                <a:lnTo>
                  <a:pt x="44" y="0"/>
                </a:lnTo>
                <a:close/>
                <a:moveTo>
                  <a:pt x="53" y="168"/>
                </a:moveTo>
                <a:lnTo>
                  <a:pt x="53" y="168"/>
                </a:lnTo>
                <a:lnTo>
                  <a:pt x="55" y="163"/>
                </a:lnTo>
                <a:lnTo>
                  <a:pt x="55" y="159"/>
                </a:lnTo>
                <a:lnTo>
                  <a:pt x="55" y="157"/>
                </a:lnTo>
                <a:lnTo>
                  <a:pt x="53" y="159"/>
                </a:lnTo>
                <a:lnTo>
                  <a:pt x="51" y="161"/>
                </a:lnTo>
                <a:lnTo>
                  <a:pt x="51" y="161"/>
                </a:lnTo>
                <a:lnTo>
                  <a:pt x="41" y="174"/>
                </a:lnTo>
                <a:lnTo>
                  <a:pt x="32" y="185"/>
                </a:lnTo>
                <a:lnTo>
                  <a:pt x="28" y="191"/>
                </a:lnTo>
                <a:lnTo>
                  <a:pt x="25" y="198"/>
                </a:lnTo>
                <a:lnTo>
                  <a:pt x="24" y="205"/>
                </a:lnTo>
                <a:lnTo>
                  <a:pt x="22" y="216"/>
                </a:lnTo>
                <a:lnTo>
                  <a:pt x="22" y="216"/>
                </a:lnTo>
                <a:lnTo>
                  <a:pt x="24" y="219"/>
                </a:lnTo>
                <a:lnTo>
                  <a:pt x="27" y="222"/>
                </a:lnTo>
                <a:lnTo>
                  <a:pt x="35" y="226"/>
                </a:lnTo>
                <a:lnTo>
                  <a:pt x="44" y="227"/>
                </a:lnTo>
                <a:lnTo>
                  <a:pt x="46" y="227"/>
                </a:lnTo>
                <a:lnTo>
                  <a:pt x="49" y="226"/>
                </a:lnTo>
                <a:lnTo>
                  <a:pt x="49" y="226"/>
                </a:lnTo>
                <a:lnTo>
                  <a:pt x="79" y="192"/>
                </a:lnTo>
                <a:lnTo>
                  <a:pt x="108" y="159"/>
                </a:lnTo>
                <a:lnTo>
                  <a:pt x="138" y="126"/>
                </a:lnTo>
                <a:lnTo>
                  <a:pt x="166" y="93"/>
                </a:lnTo>
                <a:lnTo>
                  <a:pt x="166" y="93"/>
                </a:lnTo>
                <a:lnTo>
                  <a:pt x="136" y="118"/>
                </a:lnTo>
                <a:lnTo>
                  <a:pt x="105" y="147"/>
                </a:lnTo>
                <a:lnTo>
                  <a:pt x="74" y="177"/>
                </a:lnTo>
                <a:lnTo>
                  <a:pt x="48" y="208"/>
                </a:lnTo>
                <a:lnTo>
                  <a:pt x="48" y="208"/>
                </a:lnTo>
                <a:lnTo>
                  <a:pt x="46" y="209"/>
                </a:lnTo>
                <a:lnTo>
                  <a:pt x="45" y="208"/>
                </a:lnTo>
                <a:lnTo>
                  <a:pt x="45" y="204"/>
                </a:lnTo>
                <a:lnTo>
                  <a:pt x="46" y="198"/>
                </a:lnTo>
                <a:lnTo>
                  <a:pt x="48" y="194"/>
                </a:lnTo>
                <a:lnTo>
                  <a:pt x="48" y="194"/>
                </a:lnTo>
                <a:lnTo>
                  <a:pt x="70" y="166"/>
                </a:lnTo>
                <a:lnTo>
                  <a:pt x="93" y="139"/>
                </a:lnTo>
                <a:lnTo>
                  <a:pt x="139" y="86"/>
                </a:lnTo>
                <a:lnTo>
                  <a:pt x="139" y="86"/>
                </a:lnTo>
                <a:lnTo>
                  <a:pt x="140" y="83"/>
                </a:lnTo>
                <a:lnTo>
                  <a:pt x="140" y="80"/>
                </a:lnTo>
                <a:lnTo>
                  <a:pt x="140" y="80"/>
                </a:lnTo>
                <a:lnTo>
                  <a:pt x="97" y="122"/>
                </a:lnTo>
                <a:lnTo>
                  <a:pt x="74" y="145"/>
                </a:lnTo>
                <a:lnTo>
                  <a:pt x="53" y="168"/>
                </a:lnTo>
                <a:lnTo>
                  <a:pt x="53" y="168"/>
                </a:lnTo>
                <a:close/>
                <a:moveTo>
                  <a:pt x="67" y="230"/>
                </a:moveTo>
                <a:lnTo>
                  <a:pt x="67" y="230"/>
                </a:lnTo>
                <a:lnTo>
                  <a:pt x="76" y="232"/>
                </a:lnTo>
                <a:lnTo>
                  <a:pt x="86" y="232"/>
                </a:lnTo>
                <a:lnTo>
                  <a:pt x="103" y="232"/>
                </a:lnTo>
                <a:lnTo>
                  <a:pt x="103" y="232"/>
                </a:lnTo>
                <a:lnTo>
                  <a:pt x="110" y="218"/>
                </a:lnTo>
                <a:lnTo>
                  <a:pt x="118" y="205"/>
                </a:lnTo>
                <a:lnTo>
                  <a:pt x="136" y="180"/>
                </a:lnTo>
                <a:lnTo>
                  <a:pt x="156" y="157"/>
                </a:lnTo>
                <a:lnTo>
                  <a:pt x="173" y="133"/>
                </a:lnTo>
                <a:lnTo>
                  <a:pt x="173" y="133"/>
                </a:lnTo>
                <a:lnTo>
                  <a:pt x="135" y="166"/>
                </a:lnTo>
                <a:lnTo>
                  <a:pt x="100" y="201"/>
                </a:lnTo>
                <a:lnTo>
                  <a:pt x="100" y="201"/>
                </a:lnTo>
                <a:lnTo>
                  <a:pt x="100" y="197"/>
                </a:lnTo>
                <a:lnTo>
                  <a:pt x="101" y="194"/>
                </a:lnTo>
                <a:lnTo>
                  <a:pt x="104" y="191"/>
                </a:lnTo>
                <a:lnTo>
                  <a:pt x="105" y="188"/>
                </a:lnTo>
                <a:lnTo>
                  <a:pt x="105" y="188"/>
                </a:lnTo>
                <a:lnTo>
                  <a:pt x="94" y="197"/>
                </a:lnTo>
                <a:lnTo>
                  <a:pt x="84" y="206"/>
                </a:lnTo>
                <a:lnTo>
                  <a:pt x="76" y="218"/>
                </a:lnTo>
                <a:lnTo>
                  <a:pt x="67" y="230"/>
                </a:lnTo>
                <a:lnTo>
                  <a:pt x="67" y="230"/>
                </a:lnTo>
                <a:close/>
                <a:moveTo>
                  <a:pt x="24" y="138"/>
                </a:moveTo>
                <a:lnTo>
                  <a:pt x="24" y="138"/>
                </a:lnTo>
                <a:lnTo>
                  <a:pt x="21" y="139"/>
                </a:lnTo>
                <a:lnTo>
                  <a:pt x="20" y="143"/>
                </a:lnTo>
                <a:lnTo>
                  <a:pt x="20" y="147"/>
                </a:lnTo>
                <a:lnTo>
                  <a:pt x="20" y="153"/>
                </a:lnTo>
                <a:lnTo>
                  <a:pt x="24" y="173"/>
                </a:lnTo>
                <a:lnTo>
                  <a:pt x="124" y="53"/>
                </a:lnTo>
                <a:lnTo>
                  <a:pt x="124" y="53"/>
                </a:lnTo>
                <a:lnTo>
                  <a:pt x="111" y="63"/>
                </a:lnTo>
                <a:lnTo>
                  <a:pt x="98" y="76"/>
                </a:lnTo>
                <a:lnTo>
                  <a:pt x="86" y="88"/>
                </a:lnTo>
                <a:lnTo>
                  <a:pt x="74" y="98"/>
                </a:lnTo>
                <a:lnTo>
                  <a:pt x="72" y="102"/>
                </a:lnTo>
                <a:lnTo>
                  <a:pt x="72" y="102"/>
                </a:lnTo>
                <a:lnTo>
                  <a:pt x="69" y="101"/>
                </a:lnTo>
                <a:lnTo>
                  <a:pt x="70" y="100"/>
                </a:lnTo>
                <a:lnTo>
                  <a:pt x="74" y="98"/>
                </a:lnTo>
                <a:lnTo>
                  <a:pt x="74" y="98"/>
                </a:lnTo>
                <a:lnTo>
                  <a:pt x="74" y="95"/>
                </a:lnTo>
                <a:lnTo>
                  <a:pt x="73" y="94"/>
                </a:lnTo>
                <a:lnTo>
                  <a:pt x="72" y="94"/>
                </a:lnTo>
                <a:lnTo>
                  <a:pt x="70" y="94"/>
                </a:lnTo>
                <a:lnTo>
                  <a:pt x="67" y="95"/>
                </a:lnTo>
                <a:lnTo>
                  <a:pt x="65" y="97"/>
                </a:lnTo>
                <a:lnTo>
                  <a:pt x="65" y="97"/>
                </a:lnTo>
                <a:lnTo>
                  <a:pt x="56" y="109"/>
                </a:lnTo>
                <a:lnTo>
                  <a:pt x="48" y="121"/>
                </a:lnTo>
                <a:lnTo>
                  <a:pt x="42" y="126"/>
                </a:lnTo>
                <a:lnTo>
                  <a:pt x="36" y="131"/>
                </a:lnTo>
                <a:lnTo>
                  <a:pt x="31" y="135"/>
                </a:lnTo>
                <a:lnTo>
                  <a:pt x="24" y="138"/>
                </a:lnTo>
                <a:lnTo>
                  <a:pt x="24" y="138"/>
                </a:lnTo>
                <a:close/>
                <a:moveTo>
                  <a:pt x="145" y="206"/>
                </a:moveTo>
                <a:lnTo>
                  <a:pt x="145" y="206"/>
                </a:lnTo>
                <a:lnTo>
                  <a:pt x="142" y="208"/>
                </a:lnTo>
                <a:lnTo>
                  <a:pt x="142" y="208"/>
                </a:lnTo>
                <a:lnTo>
                  <a:pt x="140" y="206"/>
                </a:lnTo>
                <a:lnTo>
                  <a:pt x="140" y="204"/>
                </a:lnTo>
                <a:lnTo>
                  <a:pt x="140" y="201"/>
                </a:lnTo>
                <a:lnTo>
                  <a:pt x="140" y="201"/>
                </a:lnTo>
                <a:lnTo>
                  <a:pt x="149" y="195"/>
                </a:lnTo>
                <a:lnTo>
                  <a:pt x="156" y="190"/>
                </a:lnTo>
                <a:lnTo>
                  <a:pt x="170" y="175"/>
                </a:lnTo>
                <a:lnTo>
                  <a:pt x="184" y="161"/>
                </a:lnTo>
                <a:lnTo>
                  <a:pt x="192" y="154"/>
                </a:lnTo>
                <a:lnTo>
                  <a:pt x="201" y="147"/>
                </a:lnTo>
                <a:lnTo>
                  <a:pt x="201" y="147"/>
                </a:lnTo>
                <a:lnTo>
                  <a:pt x="202" y="116"/>
                </a:lnTo>
                <a:lnTo>
                  <a:pt x="202" y="116"/>
                </a:lnTo>
                <a:lnTo>
                  <a:pt x="162" y="164"/>
                </a:lnTo>
                <a:lnTo>
                  <a:pt x="140" y="190"/>
                </a:lnTo>
                <a:lnTo>
                  <a:pt x="122" y="216"/>
                </a:lnTo>
                <a:lnTo>
                  <a:pt x="122" y="216"/>
                </a:lnTo>
                <a:lnTo>
                  <a:pt x="126" y="213"/>
                </a:lnTo>
                <a:lnTo>
                  <a:pt x="131" y="211"/>
                </a:lnTo>
                <a:lnTo>
                  <a:pt x="133" y="208"/>
                </a:lnTo>
                <a:lnTo>
                  <a:pt x="138" y="206"/>
                </a:lnTo>
                <a:lnTo>
                  <a:pt x="138" y="206"/>
                </a:lnTo>
                <a:lnTo>
                  <a:pt x="138" y="211"/>
                </a:lnTo>
                <a:lnTo>
                  <a:pt x="136" y="213"/>
                </a:lnTo>
                <a:lnTo>
                  <a:pt x="132" y="219"/>
                </a:lnTo>
                <a:lnTo>
                  <a:pt x="125" y="225"/>
                </a:lnTo>
                <a:lnTo>
                  <a:pt x="119" y="230"/>
                </a:lnTo>
                <a:lnTo>
                  <a:pt x="119" y="230"/>
                </a:lnTo>
                <a:lnTo>
                  <a:pt x="126" y="229"/>
                </a:lnTo>
                <a:lnTo>
                  <a:pt x="133" y="226"/>
                </a:lnTo>
                <a:lnTo>
                  <a:pt x="140" y="220"/>
                </a:lnTo>
                <a:lnTo>
                  <a:pt x="146" y="216"/>
                </a:lnTo>
                <a:lnTo>
                  <a:pt x="156" y="204"/>
                </a:lnTo>
                <a:lnTo>
                  <a:pt x="163" y="192"/>
                </a:lnTo>
                <a:lnTo>
                  <a:pt x="163" y="192"/>
                </a:lnTo>
                <a:lnTo>
                  <a:pt x="159" y="191"/>
                </a:lnTo>
                <a:lnTo>
                  <a:pt x="155" y="191"/>
                </a:lnTo>
                <a:lnTo>
                  <a:pt x="153" y="192"/>
                </a:lnTo>
                <a:lnTo>
                  <a:pt x="150" y="195"/>
                </a:lnTo>
                <a:lnTo>
                  <a:pt x="147" y="201"/>
                </a:lnTo>
                <a:lnTo>
                  <a:pt x="145" y="206"/>
                </a:lnTo>
                <a:lnTo>
                  <a:pt x="145" y="206"/>
                </a:lnTo>
                <a:close/>
                <a:moveTo>
                  <a:pt x="115" y="174"/>
                </a:moveTo>
                <a:lnTo>
                  <a:pt x="115" y="174"/>
                </a:lnTo>
                <a:lnTo>
                  <a:pt x="156" y="133"/>
                </a:lnTo>
                <a:lnTo>
                  <a:pt x="198" y="95"/>
                </a:lnTo>
                <a:lnTo>
                  <a:pt x="198" y="95"/>
                </a:lnTo>
                <a:lnTo>
                  <a:pt x="201" y="91"/>
                </a:lnTo>
                <a:lnTo>
                  <a:pt x="202" y="87"/>
                </a:lnTo>
                <a:lnTo>
                  <a:pt x="202" y="81"/>
                </a:lnTo>
                <a:lnTo>
                  <a:pt x="202" y="74"/>
                </a:lnTo>
                <a:lnTo>
                  <a:pt x="199" y="59"/>
                </a:lnTo>
                <a:lnTo>
                  <a:pt x="195" y="43"/>
                </a:lnTo>
                <a:lnTo>
                  <a:pt x="195" y="43"/>
                </a:lnTo>
                <a:lnTo>
                  <a:pt x="188" y="64"/>
                </a:lnTo>
                <a:lnTo>
                  <a:pt x="180" y="83"/>
                </a:lnTo>
                <a:lnTo>
                  <a:pt x="170" y="100"/>
                </a:lnTo>
                <a:lnTo>
                  <a:pt x="159" y="116"/>
                </a:lnTo>
                <a:lnTo>
                  <a:pt x="147" y="132"/>
                </a:lnTo>
                <a:lnTo>
                  <a:pt x="135" y="146"/>
                </a:lnTo>
                <a:lnTo>
                  <a:pt x="110" y="173"/>
                </a:lnTo>
                <a:lnTo>
                  <a:pt x="110" y="173"/>
                </a:lnTo>
                <a:lnTo>
                  <a:pt x="112" y="174"/>
                </a:lnTo>
                <a:lnTo>
                  <a:pt x="115" y="174"/>
                </a:lnTo>
                <a:lnTo>
                  <a:pt x="115" y="174"/>
                </a:lnTo>
                <a:close/>
                <a:moveTo>
                  <a:pt x="149" y="15"/>
                </a:moveTo>
                <a:lnTo>
                  <a:pt x="105" y="18"/>
                </a:lnTo>
                <a:lnTo>
                  <a:pt x="105" y="18"/>
                </a:lnTo>
                <a:lnTo>
                  <a:pt x="108" y="18"/>
                </a:lnTo>
                <a:lnTo>
                  <a:pt x="111" y="20"/>
                </a:lnTo>
                <a:lnTo>
                  <a:pt x="112" y="22"/>
                </a:lnTo>
                <a:lnTo>
                  <a:pt x="112" y="25"/>
                </a:lnTo>
                <a:lnTo>
                  <a:pt x="38" y="118"/>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24" y="76"/>
                </a:lnTo>
                <a:lnTo>
                  <a:pt x="45" y="63"/>
                </a:lnTo>
                <a:lnTo>
                  <a:pt x="66" y="49"/>
                </a:lnTo>
                <a:lnTo>
                  <a:pt x="105" y="18"/>
                </a:lnTo>
                <a:lnTo>
                  <a:pt x="105" y="18"/>
                </a:lnTo>
                <a:lnTo>
                  <a:pt x="84" y="17"/>
                </a:lnTo>
                <a:lnTo>
                  <a:pt x="74" y="17"/>
                </a:lnTo>
                <a:lnTo>
                  <a:pt x="70" y="17"/>
                </a:lnTo>
                <a:lnTo>
                  <a:pt x="67" y="18"/>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72" y="55"/>
                </a:lnTo>
                <a:lnTo>
                  <a:pt x="59" y="64"/>
                </a:lnTo>
                <a:lnTo>
                  <a:pt x="45" y="74"/>
                </a:lnTo>
                <a:lnTo>
                  <a:pt x="31" y="84"/>
                </a:lnTo>
                <a:lnTo>
                  <a:pt x="25" y="88"/>
                </a:lnTo>
                <a:lnTo>
                  <a:pt x="21" y="94"/>
                </a:lnTo>
                <a:lnTo>
                  <a:pt x="21" y="94"/>
                </a:lnTo>
                <a:close/>
                <a:moveTo>
                  <a:pt x="195" y="168"/>
                </a:moveTo>
                <a:lnTo>
                  <a:pt x="156" y="219"/>
                </a:lnTo>
                <a:lnTo>
                  <a:pt x="156" y="219"/>
                </a:lnTo>
                <a:lnTo>
                  <a:pt x="152" y="225"/>
                </a:lnTo>
                <a:lnTo>
                  <a:pt x="152" y="226"/>
                </a:lnTo>
                <a:lnTo>
                  <a:pt x="153" y="226"/>
                </a:lnTo>
                <a:lnTo>
                  <a:pt x="159" y="225"/>
                </a:lnTo>
                <a:lnTo>
                  <a:pt x="159" y="225"/>
                </a:lnTo>
                <a:lnTo>
                  <a:pt x="167" y="219"/>
                </a:lnTo>
                <a:lnTo>
                  <a:pt x="174" y="212"/>
                </a:lnTo>
                <a:lnTo>
                  <a:pt x="183" y="205"/>
                </a:lnTo>
                <a:lnTo>
                  <a:pt x="188" y="201"/>
                </a:lnTo>
                <a:lnTo>
                  <a:pt x="194" y="199"/>
                </a:lnTo>
                <a:lnTo>
                  <a:pt x="194" y="199"/>
                </a:lnTo>
                <a:lnTo>
                  <a:pt x="197" y="197"/>
                </a:lnTo>
                <a:lnTo>
                  <a:pt x="199" y="192"/>
                </a:lnTo>
                <a:lnTo>
                  <a:pt x="202" y="188"/>
                </a:lnTo>
                <a:lnTo>
                  <a:pt x="202" y="183"/>
                </a:lnTo>
                <a:lnTo>
                  <a:pt x="202" y="171"/>
                </a:lnTo>
                <a:lnTo>
                  <a:pt x="201" y="159"/>
                </a:lnTo>
                <a:lnTo>
                  <a:pt x="201" y="159"/>
                </a:lnTo>
                <a:lnTo>
                  <a:pt x="195" y="168"/>
                </a:lnTo>
                <a:lnTo>
                  <a:pt x="195" y="168"/>
                </a:lnTo>
                <a:close/>
                <a:moveTo>
                  <a:pt x="147" y="93"/>
                </a:moveTo>
                <a:lnTo>
                  <a:pt x="194" y="43"/>
                </a:lnTo>
                <a:lnTo>
                  <a:pt x="194" y="43"/>
                </a:lnTo>
                <a:lnTo>
                  <a:pt x="195" y="41"/>
                </a:lnTo>
                <a:lnTo>
                  <a:pt x="195" y="39"/>
                </a:lnTo>
                <a:lnTo>
                  <a:pt x="194" y="36"/>
                </a:lnTo>
                <a:lnTo>
                  <a:pt x="190" y="35"/>
                </a:lnTo>
                <a:lnTo>
                  <a:pt x="188" y="35"/>
                </a:lnTo>
                <a:lnTo>
                  <a:pt x="187" y="38"/>
                </a:lnTo>
                <a:lnTo>
                  <a:pt x="187" y="38"/>
                </a:lnTo>
                <a:lnTo>
                  <a:pt x="166" y="64"/>
                </a:lnTo>
                <a:lnTo>
                  <a:pt x="156" y="79"/>
                </a:lnTo>
                <a:lnTo>
                  <a:pt x="147" y="93"/>
                </a:lnTo>
                <a:lnTo>
                  <a:pt x="147" y="93"/>
                </a:lnTo>
                <a:close/>
                <a:moveTo>
                  <a:pt x="20" y="57"/>
                </a:moveTo>
                <a:lnTo>
                  <a:pt x="20" y="57"/>
                </a:lnTo>
                <a:lnTo>
                  <a:pt x="22" y="53"/>
                </a:lnTo>
                <a:lnTo>
                  <a:pt x="27" y="50"/>
                </a:lnTo>
                <a:lnTo>
                  <a:pt x="36" y="45"/>
                </a:lnTo>
                <a:lnTo>
                  <a:pt x="41" y="42"/>
                </a:lnTo>
                <a:lnTo>
                  <a:pt x="45" y="38"/>
                </a:lnTo>
                <a:lnTo>
                  <a:pt x="48" y="34"/>
                </a:lnTo>
                <a:lnTo>
                  <a:pt x="49" y="28"/>
                </a:lnTo>
                <a:lnTo>
                  <a:pt x="49" y="28"/>
                </a:lnTo>
                <a:lnTo>
                  <a:pt x="41" y="35"/>
                </a:lnTo>
                <a:lnTo>
                  <a:pt x="31" y="41"/>
                </a:lnTo>
                <a:lnTo>
                  <a:pt x="27" y="43"/>
                </a:lnTo>
                <a:lnTo>
                  <a:pt x="24" y="48"/>
                </a:lnTo>
                <a:lnTo>
                  <a:pt x="21" y="52"/>
                </a:lnTo>
                <a:lnTo>
                  <a:pt x="20" y="57"/>
                </a:lnTo>
                <a:lnTo>
                  <a:pt x="20" y="57"/>
                </a:lnTo>
                <a:close/>
                <a:moveTo>
                  <a:pt x="24" y="34"/>
                </a:moveTo>
                <a:lnTo>
                  <a:pt x="24" y="34"/>
                </a:lnTo>
                <a:lnTo>
                  <a:pt x="28" y="32"/>
                </a:lnTo>
                <a:lnTo>
                  <a:pt x="32" y="31"/>
                </a:lnTo>
                <a:lnTo>
                  <a:pt x="38" y="25"/>
                </a:lnTo>
                <a:lnTo>
                  <a:pt x="48" y="14"/>
                </a:lnTo>
                <a:lnTo>
                  <a:pt x="48" y="14"/>
                </a:lnTo>
                <a:lnTo>
                  <a:pt x="42" y="14"/>
                </a:lnTo>
                <a:lnTo>
                  <a:pt x="39" y="14"/>
                </a:lnTo>
                <a:lnTo>
                  <a:pt x="36" y="15"/>
                </a:lnTo>
                <a:lnTo>
                  <a:pt x="36" y="15"/>
                </a:lnTo>
                <a:lnTo>
                  <a:pt x="31" y="25"/>
                </a:lnTo>
                <a:lnTo>
                  <a:pt x="28" y="29"/>
                </a:lnTo>
                <a:lnTo>
                  <a:pt x="24" y="34"/>
                </a:lnTo>
                <a:lnTo>
                  <a:pt x="24" y="34"/>
                </a:lnTo>
                <a:close/>
                <a:moveTo>
                  <a:pt x="110" y="173"/>
                </a:moveTo>
                <a:lnTo>
                  <a:pt x="101" y="184"/>
                </a:lnTo>
                <a:lnTo>
                  <a:pt x="104" y="185"/>
                </a:lnTo>
                <a:lnTo>
                  <a:pt x="104" y="185"/>
                </a:lnTo>
                <a:lnTo>
                  <a:pt x="108" y="180"/>
                </a:lnTo>
                <a:lnTo>
                  <a:pt x="110" y="177"/>
                </a:lnTo>
                <a:lnTo>
                  <a:pt x="110" y="173"/>
                </a:lnTo>
                <a:lnTo>
                  <a:pt x="110" y="173"/>
                </a:lnTo>
                <a:close/>
              </a:path>
            </a:pathLst>
          </a:custGeom>
          <a:solidFill>
            <a:schemeClr val="bg1"/>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0" name="PA_库_文本框 19"/>
          <p:cNvSpPr txBox="1"/>
          <p:nvPr>
            <p:custDataLst>
              <p:tags r:id="rId20"/>
            </p:custDataLst>
          </p:nvPr>
        </p:nvSpPr>
        <p:spPr>
          <a:xfrm>
            <a:off x="8997788" y="4748985"/>
            <a:ext cx="2388358"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Add your text here</a:t>
            </a:r>
          </a:p>
        </p:txBody>
      </p:sp>
      <p:sp>
        <p:nvSpPr>
          <p:cNvPr id="21" name="PA_库_任意多边形 105"/>
          <p:cNvSpPr>
            <a:spLocks noEditPoints="1"/>
          </p:cNvSpPr>
          <p:nvPr>
            <p:custDataLst>
              <p:tags r:id="rId21"/>
            </p:custDataLst>
          </p:nvPr>
        </p:nvSpPr>
        <p:spPr bwMode="auto">
          <a:xfrm>
            <a:off x="8756136" y="5206230"/>
            <a:ext cx="241653" cy="219862"/>
          </a:xfrm>
          <a:custGeom>
            <a:cxnLst>
              <a:cxn ang="0">
                <a:pos x="173" y="3"/>
              </a:cxn>
              <a:cxn ang="0">
                <a:pos x="211" y="45"/>
              </a:cxn>
              <a:cxn ang="0">
                <a:pos x="218" y="159"/>
              </a:cxn>
              <a:cxn ang="0">
                <a:pos x="142" y="246"/>
              </a:cxn>
              <a:cxn ang="0">
                <a:pos x="13" y="235"/>
              </a:cxn>
              <a:cxn ang="0">
                <a:pos x="3" y="136"/>
              </a:cxn>
              <a:cxn ang="0">
                <a:pos x="0" y="20"/>
              </a:cxn>
              <a:cxn ang="0">
                <a:pos x="6" y="18"/>
              </a:cxn>
              <a:cxn ang="0">
                <a:pos x="3" y="5"/>
              </a:cxn>
              <a:cxn ang="0">
                <a:pos x="44" y="0"/>
              </a:cxn>
              <a:cxn ang="0">
                <a:pos x="53" y="159"/>
              </a:cxn>
              <a:cxn ang="0">
                <a:pos x="25" y="198"/>
              </a:cxn>
              <a:cxn ang="0">
                <a:pos x="35" y="226"/>
              </a:cxn>
              <a:cxn ang="0">
                <a:pos x="108" y="159"/>
              </a:cxn>
              <a:cxn ang="0">
                <a:pos x="74" y="177"/>
              </a:cxn>
              <a:cxn ang="0">
                <a:pos x="46" y="198"/>
              </a:cxn>
              <a:cxn ang="0">
                <a:pos x="139" y="86"/>
              </a:cxn>
              <a:cxn ang="0">
                <a:pos x="53" y="168"/>
              </a:cxn>
              <a:cxn ang="0">
                <a:pos x="103" y="232"/>
              </a:cxn>
              <a:cxn ang="0">
                <a:pos x="173" y="133"/>
              </a:cxn>
              <a:cxn ang="0">
                <a:pos x="101" y="194"/>
              </a:cxn>
              <a:cxn ang="0">
                <a:pos x="76" y="218"/>
              </a:cxn>
              <a:cxn ang="0">
                <a:pos x="20" y="143"/>
              </a:cxn>
              <a:cxn ang="0">
                <a:pos x="111" y="63"/>
              </a:cxn>
              <a:cxn ang="0">
                <a:pos x="69" y="101"/>
              </a:cxn>
              <a:cxn ang="0">
                <a:pos x="72" y="94"/>
              </a:cxn>
              <a:cxn ang="0">
                <a:pos x="48" y="121"/>
              </a:cxn>
              <a:cxn ang="0">
                <a:pos x="145" y="206"/>
              </a:cxn>
              <a:cxn ang="0">
                <a:pos x="140" y="201"/>
              </a:cxn>
              <a:cxn ang="0">
                <a:pos x="192" y="154"/>
              </a:cxn>
              <a:cxn ang="0">
                <a:pos x="140" y="190"/>
              </a:cxn>
              <a:cxn ang="0">
                <a:pos x="138" y="206"/>
              </a:cxn>
              <a:cxn ang="0">
                <a:pos x="119" y="230"/>
              </a:cxn>
              <a:cxn ang="0">
                <a:pos x="156" y="204"/>
              </a:cxn>
              <a:cxn ang="0">
                <a:pos x="150" y="195"/>
              </a:cxn>
              <a:cxn ang="0">
                <a:pos x="156" y="133"/>
              </a:cxn>
              <a:cxn ang="0">
                <a:pos x="202" y="74"/>
              </a:cxn>
              <a:cxn ang="0">
                <a:pos x="170" y="100"/>
              </a:cxn>
              <a:cxn ang="0">
                <a:pos x="112" y="174"/>
              </a:cxn>
              <a:cxn ang="0">
                <a:pos x="108" y="18"/>
              </a:cxn>
              <a:cxn ang="0">
                <a:pos x="42" y="116"/>
              </a:cxn>
              <a:cxn ang="0">
                <a:pos x="149" y="15"/>
              </a:cxn>
              <a:cxn ang="0">
                <a:pos x="180" y="20"/>
              </a:cxn>
              <a:cxn ang="0">
                <a:pos x="67" y="18"/>
              </a:cxn>
              <a:cxn ang="0">
                <a:pos x="105" y="18"/>
              </a:cxn>
              <a:cxn ang="0">
                <a:pos x="21" y="94"/>
              </a:cxn>
              <a:cxn ang="0">
                <a:pos x="22" y="122"/>
              </a:cxn>
              <a:cxn ang="0">
                <a:pos x="45" y="74"/>
              </a:cxn>
              <a:cxn ang="0">
                <a:pos x="156" y="219"/>
              </a:cxn>
              <a:cxn ang="0">
                <a:pos x="159" y="225"/>
              </a:cxn>
              <a:cxn ang="0">
                <a:pos x="194" y="199"/>
              </a:cxn>
              <a:cxn ang="0">
                <a:pos x="201" y="159"/>
              </a:cxn>
              <a:cxn ang="0">
                <a:pos x="194" y="43"/>
              </a:cxn>
              <a:cxn ang="0">
                <a:pos x="187" y="38"/>
              </a:cxn>
              <a:cxn ang="0">
                <a:pos x="20" y="57"/>
              </a:cxn>
              <a:cxn ang="0">
                <a:pos x="45" y="38"/>
              </a:cxn>
              <a:cxn ang="0">
                <a:pos x="27" y="43"/>
              </a:cxn>
              <a:cxn ang="0">
                <a:pos x="24" y="34"/>
              </a:cxn>
              <a:cxn ang="0">
                <a:pos x="42" y="14"/>
              </a:cxn>
              <a:cxn ang="0">
                <a:pos x="24" y="34"/>
              </a:cxn>
              <a:cxn ang="0">
                <a:pos x="108" y="180"/>
              </a:cxn>
            </a:cxnLst>
            <a:rect b="b" l="0" r="r" t="0"/>
            <a:pathLst>
              <a:path h="246" w="218">
                <a:moveTo>
                  <a:pt x="44" y="0"/>
                </a:moveTo>
                <a:lnTo>
                  <a:pt x="44" y="0"/>
                </a:lnTo>
                <a:lnTo>
                  <a:pt x="80" y="1"/>
                </a:lnTo>
                <a:lnTo>
                  <a:pt x="115" y="1"/>
                </a:lnTo>
                <a:lnTo>
                  <a:pt x="153" y="1"/>
                </a:lnTo>
                <a:lnTo>
                  <a:pt x="173" y="3"/>
                </a:lnTo>
                <a:lnTo>
                  <a:pt x="191" y="4"/>
                </a:lnTo>
                <a:lnTo>
                  <a:pt x="191" y="4"/>
                </a:lnTo>
                <a:lnTo>
                  <a:pt x="197" y="10"/>
                </a:lnTo>
                <a:lnTo>
                  <a:pt x="201" y="15"/>
                </a:lnTo>
                <a:lnTo>
                  <a:pt x="207" y="29"/>
                </a:lnTo>
                <a:lnTo>
                  <a:pt x="211" y="45"/>
                </a:lnTo>
                <a:lnTo>
                  <a:pt x="214" y="62"/>
                </a:lnTo>
                <a:lnTo>
                  <a:pt x="216" y="80"/>
                </a:lnTo>
                <a:lnTo>
                  <a:pt x="216" y="98"/>
                </a:lnTo>
                <a:lnTo>
                  <a:pt x="218" y="135"/>
                </a:lnTo>
                <a:lnTo>
                  <a:pt x="218" y="135"/>
                </a:lnTo>
                <a:lnTo>
                  <a:pt x="218" y="159"/>
                </a:lnTo>
                <a:lnTo>
                  <a:pt x="215" y="183"/>
                </a:lnTo>
                <a:lnTo>
                  <a:pt x="209" y="229"/>
                </a:lnTo>
                <a:lnTo>
                  <a:pt x="209" y="229"/>
                </a:lnTo>
                <a:lnTo>
                  <a:pt x="190" y="236"/>
                </a:lnTo>
                <a:lnTo>
                  <a:pt x="167" y="243"/>
                </a:lnTo>
                <a:lnTo>
                  <a:pt x="142" y="246"/>
                </a:lnTo>
                <a:lnTo>
                  <a:pt x="117" y="247"/>
                </a:lnTo>
                <a:lnTo>
                  <a:pt x="90" y="247"/>
                </a:lnTo>
                <a:lnTo>
                  <a:pt x="63" y="244"/>
                </a:lnTo>
                <a:lnTo>
                  <a:pt x="38" y="242"/>
                </a:lnTo>
                <a:lnTo>
                  <a:pt x="13" y="235"/>
                </a:lnTo>
                <a:lnTo>
                  <a:pt x="13" y="235"/>
                </a:lnTo>
                <a:lnTo>
                  <a:pt x="8" y="225"/>
                </a:lnTo>
                <a:lnTo>
                  <a:pt x="6" y="213"/>
                </a:lnTo>
                <a:lnTo>
                  <a:pt x="4" y="202"/>
                </a:lnTo>
                <a:lnTo>
                  <a:pt x="3" y="190"/>
                </a:lnTo>
                <a:lnTo>
                  <a:pt x="3" y="163"/>
                </a:lnTo>
                <a:lnTo>
                  <a:pt x="3" y="136"/>
                </a:lnTo>
                <a:lnTo>
                  <a:pt x="4" y="36"/>
                </a:lnTo>
                <a:lnTo>
                  <a:pt x="4" y="36"/>
                </a:lnTo>
                <a:lnTo>
                  <a:pt x="3" y="34"/>
                </a:lnTo>
                <a:lnTo>
                  <a:pt x="1" y="29"/>
                </a:lnTo>
                <a:lnTo>
                  <a:pt x="0" y="25"/>
                </a:lnTo>
                <a:lnTo>
                  <a:pt x="0" y="20"/>
                </a:lnTo>
                <a:lnTo>
                  <a:pt x="0" y="20"/>
                </a:lnTo>
                <a:lnTo>
                  <a:pt x="6" y="20"/>
                </a:lnTo>
                <a:lnTo>
                  <a:pt x="8" y="20"/>
                </a:lnTo>
                <a:lnTo>
                  <a:pt x="10" y="18"/>
                </a:lnTo>
                <a:lnTo>
                  <a:pt x="10" y="18"/>
                </a:lnTo>
                <a:lnTo>
                  <a:pt x="6" y="18"/>
                </a:lnTo>
                <a:lnTo>
                  <a:pt x="3" y="17"/>
                </a:lnTo>
                <a:lnTo>
                  <a:pt x="1" y="15"/>
                </a:lnTo>
                <a:lnTo>
                  <a:pt x="0" y="14"/>
                </a:lnTo>
                <a:lnTo>
                  <a:pt x="0" y="8"/>
                </a:lnTo>
                <a:lnTo>
                  <a:pt x="1" y="7"/>
                </a:lnTo>
                <a:lnTo>
                  <a:pt x="3" y="5"/>
                </a:lnTo>
                <a:lnTo>
                  <a:pt x="3" y="5"/>
                </a:lnTo>
                <a:lnTo>
                  <a:pt x="13" y="3"/>
                </a:lnTo>
                <a:lnTo>
                  <a:pt x="22" y="0"/>
                </a:lnTo>
                <a:lnTo>
                  <a:pt x="34" y="0"/>
                </a:lnTo>
                <a:lnTo>
                  <a:pt x="44" y="0"/>
                </a:lnTo>
                <a:lnTo>
                  <a:pt x="44" y="0"/>
                </a:lnTo>
                <a:close/>
                <a:moveTo>
                  <a:pt x="53" y="168"/>
                </a:moveTo>
                <a:lnTo>
                  <a:pt x="53" y="168"/>
                </a:lnTo>
                <a:lnTo>
                  <a:pt x="55" y="163"/>
                </a:lnTo>
                <a:lnTo>
                  <a:pt x="55" y="159"/>
                </a:lnTo>
                <a:lnTo>
                  <a:pt x="55" y="157"/>
                </a:lnTo>
                <a:lnTo>
                  <a:pt x="53" y="159"/>
                </a:lnTo>
                <a:lnTo>
                  <a:pt x="51" y="161"/>
                </a:lnTo>
                <a:lnTo>
                  <a:pt x="51" y="161"/>
                </a:lnTo>
                <a:lnTo>
                  <a:pt x="41" y="174"/>
                </a:lnTo>
                <a:lnTo>
                  <a:pt x="32" y="185"/>
                </a:lnTo>
                <a:lnTo>
                  <a:pt x="28" y="191"/>
                </a:lnTo>
                <a:lnTo>
                  <a:pt x="25" y="198"/>
                </a:lnTo>
                <a:lnTo>
                  <a:pt x="24" y="205"/>
                </a:lnTo>
                <a:lnTo>
                  <a:pt x="22" y="216"/>
                </a:lnTo>
                <a:lnTo>
                  <a:pt x="22" y="216"/>
                </a:lnTo>
                <a:lnTo>
                  <a:pt x="24" y="219"/>
                </a:lnTo>
                <a:lnTo>
                  <a:pt x="27" y="222"/>
                </a:lnTo>
                <a:lnTo>
                  <a:pt x="35" y="226"/>
                </a:lnTo>
                <a:lnTo>
                  <a:pt x="44" y="227"/>
                </a:lnTo>
                <a:lnTo>
                  <a:pt x="46" y="227"/>
                </a:lnTo>
                <a:lnTo>
                  <a:pt x="49" y="226"/>
                </a:lnTo>
                <a:lnTo>
                  <a:pt x="49" y="226"/>
                </a:lnTo>
                <a:lnTo>
                  <a:pt x="79" y="192"/>
                </a:lnTo>
                <a:lnTo>
                  <a:pt x="108" y="159"/>
                </a:lnTo>
                <a:lnTo>
                  <a:pt x="138" y="126"/>
                </a:lnTo>
                <a:lnTo>
                  <a:pt x="166" y="93"/>
                </a:lnTo>
                <a:lnTo>
                  <a:pt x="166" y="93"/>
                </a:lnTo>
                <a:lnTo>
                  <a:pt x="136" y="118"/>
                </a:lnTo>
                <a:lnTo>
                  <a:pt x="105" y="147"/>
                </a:lnTo>
                <a:lnTo>
                  <a:pt x="74" y="177"/>
                </a:lnTo>
                <a:lnTo>
                  <a:pt x="48" y="208"/>
                </a:lnTo>
                <a:lnTo>
                  <a:pt x="48" y="208"/>
                </a:lnTo>
                <a:lnTo>
                  <a:pt x="46" y="209"/>
                </a:lnTo>
                <a:lnTo>
                  <a:pt x="45" y="208"/>
                </a:lnTo>
                <a:lnTo>
                  <a:pt x="45" y="204"/>
                </a:lnTo>
                <a:lnTo>
                  <a:pt x="46" y="198"/>
                </a:lnTo>
                <a:lnTo>
                  <a:pt x="48" y="194"/>
                </a:lnTo>
                <a:lnTo>
                  <a:pt x="48" y="194"/>
                </a:lnTo>
                <a:lnTo>
                  <a:pt x="70" y="166"/>
                </a:lnTo>
                <a:lnTo>
                  <a:pt x="93" y="139"/>
                </a:lnTo>
                <a:lnTo>
                  <a:pt x="139" y="86"/>
                </a:lnTo>
                <a:lnTo>
                  <a:pt x="139" y="86"/>
                </a:lnTo>
                <a:lnTo>
                  <a:pt x="140" y="83"/>
                </a:lnTo>
                <a:lnTo>
                  <a:pt x="140" y="80"/>
                </a:lnTo>
                <a:lnTo>
                  <a:pt x="140" y="80"/>
                </a:lnTo>
                <a:lnTo>
                  <a:pt x="97" y="122"/>
                </a:lnTo>
                <a:lnTo>
                  <a:pt x="74" y="145"/>
                </a:lnTo>
                <a:lnTo>
                  <a:pt x="53" y="168"/>
                </a:lnTo>
                <a:lnTo>
                  <a:pt x="53" y="168"/>
                </a:lnTo>
                <a:close/>
                <a:moveTo>
                  <a:pt x="67" y="230"/>
                </a:moveTo>
                <a:lnTo>
                  <a:pt x="67" y="230"/>
                </a:lnTo>
                <a:lnTo>
                  <a:pt x="76" y="232"/>
                </a:lnTo>
                <a:lnTo>
                  <a:pt x="86" y="232"/>
                </a:lnTo>
                <a:lnTo>
                  <a:pt x="103" y="232"/>
                </a:lnTo>
                <a:lnTo>
                  <a:pt x="103" y="232"/>
                </a:lnTo>
                <a:lnTo>
                  <a:pt x="110" y="218"/>
                </a:lnTo>
                <a:lnTo>
                  <a:pt x="118" y="205"/>
                </a:lnTo>
                <a:lnTo>
                  <a:pt x="136" y="180"/>
                </a:lnTo>
                <a:lnTo>
                  <a:pt x="156" y="157"/>
                </a:lnTo>
                <a:lnTo>
                  <a:pt x="173" y="133"/>
                </a:lnTo>
                <a:lnTo>
                  <a:pt x="173" y="133"/>
                </a:lnTo>
                <a:lnTo>
                  <a:pt x="135" y="166"/>
                </a:lnTo>
                <a:lnTo>
                  <a:pt x="100" y="201"/>
                </a:lnTo>
                <a:lnTo>
                  <a:pt x="100" y="201"/>
                </a:lnTo>
                <a:lnTo>
                  <a:pt x="100" y="197"/>
                </a:lnTo>
                <a:lnTo>
                  <a:pt x="101" y="194"/>
                </a:lnTo>
                <a:lnTo>
                  <a:pt x="104" y="191"/>
                </a:lnTo>
                <a:lnTo>
                  <a:pt x="105" y="188"/>
                </a:lnTo>
                <a:lnTo>
                  <a:pt x="105" y="188"/>
                </a:lnTo>
                <a:lnTo>
                  <a:pt x="94" y="197"/>
                </a:lnTo>
                <a:lnTo>
                  <a:pt x="84" y="206"/>
                </a:lnTo>
                <a:lnTo>
                  <a:pt x="76" y="218"/>
                </a:lnTo>
                <a:lnTo>
                  <a:pt x="67" y="230"/>
                </a:lnTo>
                <a:lnTo>
                  <a:pt x="67" y="230"/>
                </a:lnTo>
                <a:close/>
                <a:moveTo>
                  <a:pt x="24" y="138"/>
                </a:moveTo>
                <a:lnTo>
                  <a:pt x="24" y="138"/>
                </a:lnTo>
                <a:lnTo>
                  <a:pt x="21" y="139"/>
                </a:lnTo>
                <a:lnTo>
                  <a:pt x="20" y="143"/>
                </a:lnTo>
                <a:lnTo>
                  <a:pt x="20" y="147"/>
                </a:lnTo>
                <a:lnTo>
                  <a:pt x="20" y="153"/>
                </a:lnTo>
                <a:lnTo>
                  <a:pt x="24" y="173"/>
                </a:lnTo>
                <a:lnTo>
                  <a:pt x="124" y="53"/>
                </a:lnTo>
                <a:lnTo>
                  <a:pt x="124" y="53"/>
                </a:lnTo>
                <a:lnTo>
                  <a:pt x="111" y="63"/>
                </a:lnTo>
                <a:lnTo>
                  <a:pt x="98" y="76"/>
                </a:lnTo>
                <a:lnTo>
                  <a:pt x="86" y="88"/>
                </a:lnTo>
                <a:lnTo>
                  <a:pt x="74" y="98"/>
                </a:lnTo>
                <a:lnTo>
                  <a:pt x="72" y="102"/>
                </a:lnTo>
                <a:lnTo>
                  <a:pt x="72" y="102"/>
                </a:lnTo>
                <a:lnTo>
                  <a:pt x="69" y="101"/>
                </a:lnTo>
                <a:lnTo>
                  <a:pt x="70" y="100"/>
                </a:lnTo>
                <a:lnTo>
                  <a:pt x="74" y="98"/>
                </a:lnTo>
                <a:lnTo>
                  <a:pt x="74" y="98"/>
                </a:lnTo>
                <a:lnTo>
                  <a:pt x="74" y="95"/>
                </a:lnTo>
                <a:lnTo>
                  <a:pt x="73" y="94"/>
                </a:lnTo>
                <a:lnTo>
                  <a:pt x="72" y="94"/>
                </a:lnTo>
                <a:lnTo>
                  <a:pt x="70" y="94"/>
                </a:lnTo>
                <a:lnTo>
                  <a:pt x="67" y="95"/>
                </a:lnTo>
                <a:lnTo>
                  <a:pt x="65" y="97"/>
                </a:lnTo>
                <a:lnTo>
                  <a:pt x="65" y="97"/>
                </a:lnTo>
                <a:lnTo>
                  <a:pt x="56" y="109"/>
                </a:lnTo>
                <a:lnTo>
                  <a:pt x="48" y="121"/>
                </a:lnTo>
                <a:lnTo>
                  <a:pt x="42" y="126"/>
                </a:lnTo>
                <a:lnTo>
                  <a:pt x="36" y="131"/>
                </a:lnTo>
                <a:lnTo>
                  <a:pt x="31" y="135"/>
                </a:lnTo>
                <a:lnTo>
                  <a:pt x="24" y="138"/>
                </a:lnTo>
                <a:lnTo>
                  <a:pt x="24" y="138"/>
                </a:lnTo>
                <a:close/>
                <a:moveTo>
                  <a:pt x="145" y="206"/>
                </a:moveTo>
                <a:lnTo>
                  <a:pt x="145" y="206"/>
                </a:lnTo>
                <a:lnTo>
                  <a:pt x="142" y="208"/>
                </a:lnTo>
                <a:lnTo>
                  <a:pt x="142" y="208"/>
                </a:lnTo>
                <a:lnTo>
                  <a:pt x="140" y="206"/>
                </a:lnTo>
                <a:lnTo>
                  <a:pt x="140" y="204"/>
                </a:lnTo>
                <a:lnTo>
                  <a:pt x="140" y="201"/>
                </a:lnTo>
                <a:lnTo>
                  <a:pt x="140" y="201"/>
                </a:lnTo>
                <a:lnTo>
                  <a:pt x="149" y="195"/>
                </a:lnTo>
                <a:lnTo>
                  <a:pt x="156" y="190"/>
                </a:lnTo>
                <a:lnTo>
                  <a:pt x="170" y="175"/>
                </a:lnTo>
                <a:lnTo>
                  <a:pt x="184" y="161"/>
                </a:lnTo>
                <a:lnTo>
                  <a:pt x="192" y="154"/>
                </a:lnTo>
                <a:lnTo>
                  <a:pt x="201" y="147"/>
                </a:lnTo>
                <a:lnTo>
                  <a:pt x="201" y="147"/>
                </a:lnTo>
                <a:lnTo>
                  <a:pt x="202" y="116"/>
                </a:lnTo>
                <a:lnTo>
                  <a:pt x="202" y="116"/>
                </a:lnTo>
                <a:lnTo>
                  <a:pt x="162" y="164"/>
                </a:lnTo>
                <a:lnTo>
                  <a:pt x="140" y="190"/>
                </a:lnTo>
                <a:lnTo>
                  <a:pt x="122" y="216"/>
                </a:lnTo>
                <a:lnTo>
                  <a:pt x="122" y="216"/>
                </a:lnTo>
                <a:lnTo>
                  <a:pt x="126" y="213"/>
                </a:lnTo>
                <a:lnTo>
                  <a:pt x="131" y="211"/>
                </a:lnTo>
                <a:lnTo>
                  <a:pt x="133" y="208"/>
                </a:lnTo>
                <a:lnTo>
                  <a:pt x="138" y="206"/>
                </a:lnTo>
                <a:lnTo>
                  <a:pt x="138" y="206"/>
                </a:lnTo>
                <a:lnTo>
                  <a:pt x="138" y="211"/>
                </a:lnTo>
                <a:lnTo>
                  <a:pt x="136" y="213"/>
                </a:lnTo>
                <a:lnTo>
                  <a:pt x="132" y="219"/>
                </a:lnTo>
                <a:lnTo>
                  <a:pt x="125" y="225"/>
                </a:lnTo>
                <a:lnTo>
                  <a:pt x="119" y="230"/>
                </a:lnTo>
                <a:lnTo>
                  <a:pt x="119" y="230"/>
                </a:lnTo>
                <a:lnTo>
                  <a:pt x="126" y="229"/>
                </a:lnTo>
                <a:lnTo>
                  <a:pt x="133" y="226"/>
                </a:lnTo>
                <a:lnTo>
                  <a:pt x="140" y="220"/>
                </a:lnTo>
                <a:lnTo>
                  <a:pt x="146" y="216"/>
                </a:lnTo>
                <a:lnTo>
                  <a:pt x="156" y="204"/>
                </a:lnTo>
                <a:lnTo>
                  <a:pt x="163" y="192"/>
                </a:lnTo>
                <a:lnTo>
                  <a:pt x="163" y="192"/>
                </a:lnTo>
                <a:lnTo>
                  <a:pt x="159" y="191"/>
                </a:lnTo>
                <a:lnTo>
                  <a:pt x="155" y="191"/>
                </a:lnTo>
                <a:lnTo>
                  <a:pt x="153" y="192"/>
                </a:lnTo>
                <a:lnTo>
                  <a:pt x="150" y="195"/>
                </a:lnTo>
                <a:lnTo>
                  <a:pt x="147" y="201"/>
                </a:lnTo>
                <a:lnTo>
                  <a:pt x="145" y="206"/>
                </a:lnTo>
                <a:lnTo>
                  <a:pt x="145" y="206"/>
                </a:lnTo>
                <a:close/>
                <a:moveTo>
                  <a:pt x="115" y="174"/>
                </a:moveTo>
                <a:lnTo>
                  <a:pt x="115" y="174"/>
                </a:lnTo>
                <a:lnTo>
                  <a:pt x="156" y="133"/>
                </a:lnTo>
                <a:lnTo>
                  <a:pt x="198" y="95"/>
                </a:lnTo>
                <a:lnTo>
                  <a:pt x="198" y="95"/>
                </a:lnTo>
                <a:lnTo>
                  <a:pt x="201" y="91"/>
                </a:lnTo>
                <a:lnTo>
                  <a:pt x="202" y="87"/>
                </a:lnTo>
                <a:lnTo>
                  <a:pt x="202" y="81"/>
                </a:lnTo>
                <a:lnTo>
                  <a:pt x="202" y="74"/>
                </a:lnTo>
                <a:lnTo>
                  <a:pt x="199" y="59"/>
                </a:lnTo>
                <a:lnTo>
                  <a:pt x="195" y="43"/>
                </a:lnTo>
                <a:lnTo>
                  <a:pt x="195" y="43"/>
                </a:lnTo>
                <a:lnTo>
                  <a:pt x="188" y="64"/>
                </a:lnTo>
                <a:lnTo>
                  <a:pt x="180" y="83"/>
                </a:lnTo>
                <a:lnTo>
                  <a:pt x="170" y="100"/>
                </a:lnTo>
                <a:lnTo>
                  <a:pt x="159" y="116"/>
                </a:lnTo>
                <a:lnTo>
                  <a:pt x="147" y="132"/>
                </a:lnTo>
                <a:lnTo>
                  <a:pt x="135" y="146"/>
                </a:lnTo>
                <a:lnTo>
                  <a:pt x="110" y="173"/>
                </a:lnTo>
                <a:lnTo>
                  <a:pt x="110" y="173"/>
                </a:lnTo>
                <a:lnTo>
                  <a:pt x="112" y="174"/>
                </a:lnTo>
                <a:lnTo>
                  <a:pt x="115" y="174"/>
                </a:lnTo>
                <a:lnTo>
                  <a:pt x="115" y="174"/>
                </a:lnTo>
                <a:close/>
                <a:moveTo>
                  <a:pt x="149" y="15"/>
                </a:moveTo>
                <a:lnTo>
                  <a:pt x="105" y="18"/>
                </a:lnTo>
                <a:lnTo>
                  <a:pt x="105" y="18"/>
                </a:lnTo>
                <a:lnTo>
                  <a:pt x="108" y="18"/>
                </a:lnTo>
                <a:lnTo>
                  <a:pt x="111" y="20"/>
                </a:lnTo>
                <a:lnTo>
                  <a:pt x="112" y="22"/>
                </a:lnTo>
                <a:lnTo>
                  <a:pt x="112" y="25"/>
                </a:lnTo>
                <a:lnTo>
                  <a:pt x="38" y="118"/>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24" y="76"/>
                </a:lnTo>
                <a:lnTo>
                  <a:pt x="45" y="63"/>
                </a:lnTo>
                <a:lnTo>
                  <a:pt x="66" y="49"/>
                </a:lnTo>
                <a:lnTo>
                  <a:pt x="105" y="18"/>
                </a:lnTo>
                <a:lnTo>
                  <a:pt x="105" y="18"/>
                </a:lnTo>
                <a:lnTo>
                  <a:pt x="84" y="17"/>
                </a:lnTo>
                <a:lnTo>
                  <a:pt x="74" y="17"/>
                </a:lnTo>
                <a:lnTo>
                  <a:pt x="70" y="17"/>
                </a:lnTo>
                <a:lnTo>
                  <a:pt x="67" y="18"/>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72" y="55"/>
                </a:lnTo>
                <a:lnTo>
                  <a:pt x="59" y="64"/>
                </a:lnTo>
                <a:lnTo>
                  <a:pt x="45" y="74"/>
                </a:lnTo>
                <a:lnTo>
                  <a:pt x="31" y="84"/>
                </a:lnTo>
                <a:lnTo>
                  <a:pt x="25" y="88"/>
                </a:lnTo>
                <a:lnTo>
                  <a:pt x="21" y="94"/>
                </a:lnTo>
                <a:lnTo>
                  <a:pt x="21" y="94"/>
                </a:lnTo>
                <a:close/>
                <a:moveTo>
                  <a:pt x="195" y="168"/>
                </a:moveTo>
                <a:lnTo>
                  <a:pt x="156" y="219"/>
                </a:lnTo>
                <a:lnTo>
                  <a:pt x="156" y="219"/>
                </a:lnTo>
                <a:lnTo>
                  <a:pt x="152" y="225"/>
                </a:lnTo>
                <a:lnTo>
                  <a:pt x="152" y="226"/>
                </a:lnTo>
                <a:lnTo>
                  <a:pt x="153" y="226"/>
                </a:lnTo>
                <a:lnTo>
                  <a:pt x="159" y="225"/>
                </a:lnTo>
                <a:lnTo>
                  <a:pt x="159" y="225"/>
                </a:lnTo>
                <a:lnTo>
                  <a:pt x="167" y="219"/>
                </a:lnTo>
                <a:lnTo>
                  <a:pt x="174" y="212"/>
                </a:lnTo>
                <a:lnTo>
                  <a:pt x="183" y="205"/>
                </a:lnTo>
                <a:lnTo>
                  <a:pt x="188" y="201"/>
                </a:lnTo>
                <a:lnTo>
                  <a:pt x="194" y="199"/>
                </a:lnTo>
                <a:lnTo>
                  <a:pt x="194" y="199"/>
                </a:lnTo>
                <a:lnTo>
                  <a:pt x="197" y="197"/>
                </a:lnTo>
                <a:lnTo>
                  <a:pt x="199" y="192"/>
                </a:lnTo>
                <a:lnTo>
                  <a:pt x="202" y="188"/>
                </a:lnTo>
                <a:lnTo>
                  <a:pt x="202" y="183"/>
                </a:lnTo>
                <a:lnTo>
                  <a:pt x="202" y="171"/>
                </a:lnTo>
                <a:lnTo>
                  <a:pt x="201" y="159"/>
                </a:lnTo>
                <a:lnTo>
                  <a:pt x="201" y="159"/>
                </a:lnTo>
                <a:lnTo>
                  <a:pt x="195" y="168"/>
                </a:lnTo>
                <a:lnTo>
                  <a:pt x="195" y="168"/>
                </a:lnTo>
                <a:close/>
                <a:moveTo>
                  <a:pt x="147" y="93"/>
                </a:moveTo>
                <a:lnTo>
                  <a:pt x="194" y="43"/>
                </a:lnTo>
                <a:lnTo>
                  <a:pt x="194" y="43"/>
                </a:lnTo>
                <a:lnTo>
                  <a:pt x="195" y="41"/>
                </a:lnTo>
                <a:lnTo>
                  <a:pt x="195" y="39"/>
                </a:lnTo>
                <a:lnTo>
                  <a:pt x="194" y="36"/>
                </a:lnTo>
                <a:lnTo>
                  <a:pt x="190" y="35"/>
                </a:lnTo>
                <a:lnTo>
                  <a:pt x="188" y="35"/>
                </a:lnTo>
                <a:lnTo>
                  <a:pt x="187" y="38"/>
                </a:lnTo>
                <a:lnTo>
                  <a:pt x="187" y="38"/>
                </a:lnTo>
                <a:lnTo>
                  <a:pt x="166" y="64"/>
                </a:lnTo>
                <a:lnTo>
                  <a:pt x="156" y="79"/>
                </a:lnTo>
                <a:lnTo>
                  <a:pt x="147" y="93"/>
                </a:lnTo>
                <a:lnTo>
                  <a:pt x="147" y="93"/>
                </a:lnTo>
                <a:close/>
                <a:moveTo>
                  <a:pt x="20" y="57"/>
                </a:moveTo>
                <a:lnTo>
                  <a:pt x="20" y="57"/>
                </a:lnTo>
                <a:lnTo>
                  <a:pt x="22" y="53"/>
                </a:lnTo>
                <a:lnTo>
                  <a:pt x="27" y="50"/>
                </a:lnTo>
                <a:lnTo>
                  <a:pt x="36" y="45"/>
                </a:lnTo>
                <a:lnTo>
                  <a:pt x="41" y="42"/>
                </a:lnTo>
                <a:lnTo>
                  <a:pt x="45" y="38"/>
                </a:lnTo>
                <a:lnTo>
                  <a:pt x="48" y="34"/>
                </a:lnTo>
                <a:lnTo>
                  <a:pt x="49" y="28"/>
                </a:lnTo>
                <a:lnTo>
                  <a:pt x="49" y="28"/>
                </a:lnTo>
                <a:lnTo>
                  <a:pt x="41" y="35"/>
                </a:lnTo>
                <a:lnTo>
                  <a:pt x="31" y="41"/>
                </a:lnTo>
                <a:lnTo>
                  <a:pt x="27" y="43"/>
                </a:lnTo>
                <a:lnTo>
                  <a:pt x="24" y="48"/>
                </a:lnTo>
                <a:lnTo>
                  <a:pt x="21" y="52"/>
                </a:lnTo>
                <a:lnTo>
                  <a:pt x="20" y="57"/>
                </a:lnTo>
                <a:lnTo>
                  <a:pt x="20" y="57"/>
                </a:lnTo>
                <a:close/>
                <a:moveTo>
                  <a:pt x="24" y="34"/>
                </a:moveTo>
                <a:lnTo>
                  <a:pt x="24" y="34"/>
                </a:lnTo>
                <a:lnTo>
                  <a:pt x="28" y="32"/>
                </a:lnTo>
                <a:lnTo>
                  <a:pt x="32" y="31"/>
                </a:lnTo>
                <a:lnTo>
                  <a:pt x="38" y="25"/>
                </a:lnTo>
                <a:lnTo>
                  <a:pt x="48" y="14"/>
                </a:lnTo>
                <a:lnTo>
                  <a:pt x="48" y="14"/>
                </a:lnTo>
                <a:lnTo>
                  <a:pt x="42" y="14"/>
                </a:lnTo>
                <a:lnTo>
                  <a:pt x="39" y="14"/>
                </a:lnTo>
                <a:lnTo>
                  <a:pt x="36" y="15"/>
                </a:lnTo>
                <a:lnTo>
                  <a:pt x="36" y="15"/>
                </a:lnTo>
                <a:lnTo>
                  <a:pt x="31" y="25"/>
                </a:lnTo>
                <a:lnTo>
                  <a:pt x="28" y="29"/>
                </a:lnTo>
                <a:lnTo>
                  <a:pt x="24" y="34"/>
                </a:lnTo>
                <a:lnTo>
                  <a:pt x="24" y="34"/>
                </a:lnTo>
                <a:close/>
                <a:moveTo>
                  <a:pt x="110" y="173"/>
                </a:moveTo>
                <a:lnTo>
                  <a:pt x="101" y="184"/>
                </a:lnTo>
                <a:lnTo>
                  <a:pt x="104" y="185"/>
                </a:lnTo>
                <a:lnTo>
                  <a:pt x="104" y="185"/>
                </a:lnTo>
                <a:lnTo>
                  <a:pt x="108" y="180"/>
                </a:lnTo>
                <a:lnTo>
                  <a:pt x="110" y="177"/>
                </a:lnTo>
                <a:lnTo>
                  <a:pt x="110" y="173"/>
                </a:lnTo>
                <a:lnTo>
                  <a:pt x="110" y="173"/>
                </a:lnTo>
                <a:close/>
              </a:path>
            </a:pathLst>
          </a:custGeom>
          <a:solidFill>
            <a:schemeClr val="bg1"/>
          </a:solidFill>
          <a:ln w="9525">
            <a:noFill/>
            <a:round/>
          </a:ln>
        </p:spPr>
        <p:txBody>
          <a:bodyPr anchor="t" anchorCtr="0" bIns="60960" compatLnSpc="1" lIns="121920" numCol="1" rIns="121920" tIns="60960" vert="horz" wrap="square">
            <a:prstTxWarp prst="textNoShape">
              <a:avLst/>
            </a:prstTxWarp>
          </a:bodyPr>
          <a:lstStyle/>
          <a:p>
            <a:endParaRPr altLang="en-US" lang="zh-CN" sz="2400"/>
          </a:p>
        </p:txBody>
      </p:sp>
      <p:sp>
        <p:nvSpPr>
          <p:cNvPr id="22" name="PA_库_文本框 21"/>
          <p:cNvSpPr txBox="1"/>
          <p:nvPr>
            <p:custDataLst>
              <p:tags r:id="rId22"/>
            </p:custDataLst>
          </p:nvPr>
        </p:nvSpPr>
        <p:spPr>
          <a:xfrm>
            <a:off x="8997788" y="5146884"/>
            <a:ext cx="2388358" cy="335280"/>
          </a:xfrm>
          <a:prstGeom prst="rect">
            <a:avLst/>
          </a:prstGeom>
          <a:noFill/>
        </p:spPr>
        <p:txBody>
          <a:bodyPr rtlCol="0" wrap="square">
            <a:spAutoFit/>
          </a:bodyPr>
          <a:lstStyle/>
          <a:p>
            <a:r>
              <a:rPr altLang="zh-CN" lang="en-US" smtClean="0" sz="1600">
                <a:solidFill>
                  <a:schemeClr val="bg1"/>
                </a:solidFill>
                <a:latin charset="-122" panose="040b0509000000000000" pitchFamily="81" typeface="华康娃娃体W5"/>
                <a:ea charset="-122" panose="040b0509000000000000" pitchFamily="81" typeface="华康娃娃体W5"/>
              </a:rPr>
              <a:t>Add your text here</a:t>
            </a:r>
          </a:p>
        </p:txBody>
      </p:sp>
      <p:grpSp>
        <p:nvGrpSpPr>
          <p:cNvPr id="23" name="组合 22"/>
          <p:cNvGrpSpPr/>
          <p:nvPr/>
        </p:nvGrpSpPr>
        <p:grpSpPr>
          <a:xfrm flipH="1">
            <a:off x="3403879" y="200166"/>
            <a:ext cx="5384242" cy="797582"/>
            <a:chOff x="6330540" y="1327217"/>
            <a:chExt cx="5252898" cy="797582"/>
          </a:xfrm>
        </p:grpSpPr>
        <p:pic>
          <p:nvPicPr>
            <p:cNvPr id="24" name="图片 23"/>
            <p:cNvPicPr>
              <a:picLocks noChangeAspect="1"/>
            </p:cNvPicPr>
            <p:nvPr/>
          </p:nvPicPr>
          <p:blipFill>
            <a:blip r:embed="rId23">
              <a:lum bright="70000" contrast="-70000"/>
              <a:extLst>
                <a:ext uri="{28A0092B-C50C-407E-A947-70E740481C1C}">
                  <a14:useLocalDpi val="0"/>
                </a:ext>
              </a:extLst>
            </a:blip>
            <a:stretch>
              <a:fillRect/>
            </a:stretch>
          </p:blipFill>
          <p:spPr>
            <a:xfrm flipH="1">
              <a:off x="10907662" y="1327217"/>
              <a:ext cx="675776" cy="797582"/>
            </a:xfrm>
            <a:prstGeom prst="rect">
              <a:avLst/>
            </a:prstGeom>
          </p:spPr>
        </p:pic>
        <p:sp>
          <p:nvSpPr>
            <p:cNvPr id="25" name="任意多边形 24"/>
            <p:cNvSpPr/>
            <p:nvPr/>
          </p:nvSpPr>
          <p:spPr>
            <a:xfrm>
              <a:off x="6330540" y="1977178"/>
              <a:ext cx="4725978" cy="128069"/>
            </a:xfrm>
            <a:custGeom>
              <a:gdLst>
                <a:gd fmla="*/ 4725978 w 4725978" name="connsiteX0"/>
                <a:gd fmla="*/ 74906 h 128069" name="connsiteY0"/>
                <a:gd fmla="*/ 4438899 w 4725978" name="connsiteX1"/>
                <a:gd fmla="*/ 478 h 128069" name="connsiteY1"/>
                <a:gd fmla="*/ 3365010 w 4725978" name="connsiteX2"/>
                <a:gd fmla="*/ 106804 h 128069" name="connsiteY2"/>
                <a:gd fmla="*/ 2503773 w 4725978" name="connsiteX3"/>
                <a:gd fmla="*/ 478 h 128069" name="connsiteY3"/>
                <a:gd fmla="*/ 1195969 w 4725978" name="connsiteX4"/>
                <a:gd fmla="*/ 128069 h 128069" name="connsiteY4"/>
                <a:gd fmla="*/ 164610 w 4725978" name="connsiteX5"/>
                <a:gd fmla="*/ 478 h 128069" name="connsiteY5"/>
                <a:gd fmla="*/ 15755 w 4725978" name="connsiteX6"/>
                <a:gd fmla="*/ 106804 h 128069" name="connsiteY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b="b" l="l" r="r" t="t"/>
              <a:pathLst>
                <a:path h="128069" w="4725978">
                  <a:moveTo>
                    <a:pt x="4725978" y="74906"/>
                  </a:moveTo>
                  <a:cubicBezTo>
                    <a:pt x="4695852" y="35034"/>
                    <a:pt x="4665727" y="-4838"/>
                    <a:pt x="4438899" y="478"/>
                  </a:cubicBezTo>
                  <a:cubicBezTo>
                    <a:pt x="4212071" y="5794"/>
                    <a:pt x="3687531" y="106804"/>
                    <a:pt x="3365010" y="106804"/>
                  </a:cubicBezTo>
                  <a:cubicBezTo>
                    <a:pt x="3042489" y="106804"/>
                    <a:pt x="2865280" y="-3066"/>
                    <a:pt x="2503773" y="478"/>
                  </a:cubicBezTo>
                  <a:cubicBezTo>
                    <a:pt x="2142266" y="4022"/>
                    <a:pt x="1585829" y="128069"/>
                    <a:pt x="1195969" y="128069"/>
                  </a:cubicBezTo>
                  <a:cubicBezTo>
                    <a:pt x="806109" y="128069"/>
                    <a:pt x="361312" y="4022"/>
                    <a:pt x="164610" y="478"/>
                  </a:cubicBezTo>
                  <a:cubicBezTo>
                    <a:pt x="-32092" y="-3066"/>
                    <a:pt x="-8169" y="51869"/>
                    <a:pt x="15755" y="106804"/>
                  </a:cubicBezTo>
                </a:path>
              </a:pathLst>
            </a:cu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26" name="文本框 25"/>
          <p:cNvSpPr txBox="1"/>
          <p:nvPr/>
        </p:nvSpPr>
        <p:spPr>
          <a:xfrm>
            <a:off x="2864671" y="267830"/>
            <a:ext cx="6462657" cy="640080"/>
          </a:xfrm>
          <a:prstGeom prst="rect">
            <a:avLst/>
          </a:prstGeom>
          <a:noFill/>
        </p:spPr>
        <p:txBody>
          <a:bodyPr rtlCol="0" wrap="square">
            <a:spAutoFit/>
          </a:bodyPr>
          <a:lstStyle/>
          <a:p>
            <a:pPr algn="ctr"/>
            <a:r>
              <a:rPr altLang="en-US" b="1" lang="zh-CN" smtClean="0" sz="3600">
                <a:solidFill>
                  <a:schemeClr val="bg1"/>
                </a:solidFill>
                <a:latin charset="-122" panose="040b0509000000000000" pitchFamily="81" typeface="华康娃娃体W5"/>
                <a:ea charset="-122" panose="040b0509000000000000" pitchFamily="81" typeface="华康娃娃体W5"/>
              </a:rPr>
              <a:t>这里输入小标题</a:t>
            </a:r>
          </a:p>
        </p:txBody>
      </p:sp>
      <p:pic>
        <p:nvPicPr>
          <p:cNvPr id="27" name="图片 26"/>
          <p:cNvPicPr>
            <a:picLocks noChangeAspect="1"/>
          </p:cNvPicPr>
          <p:nvPr/>
        </p:nvPicPr>
        <p:blipFill>
          <a:blip r:embed="rId24">
            <a:extLst>
              <a:ext uri="{BEBA8EAE-BF5A-486C-A8C5-ECC9F3942E4B}">
                <a14:imgProps>
                  <a14:imgLayer r:embed="rId25">
                    <a14:imgEffect>
                      <a14:backgroundRemoval b="100000" l="0" r="56256" t="0">
                        <a14:foregroundMark x1="501" x2="1201" y1="88336" y2="97667"/>
                        <a14:foregroundMark x1="27027" x2="25826" y1="64075" y2="69362"/>
                        <a14:foregroundMark x1="9960" x2="19269" y1="39425" y2="26050"/>
                        <a14:foregroundMark x1="11411" x2="14214" y1="38647" y2="37247"/>
                        <a14:backgroundMark x1="53103" x2="54755" y1="82271" y2="82504"/>
                      </a14:backgroundRemoval>
                    </a14:imgEffect>
                  </a14:imgLayer>
                </a14:imgProps>
              </a:ext>
              <a:ext uri="{28A0092B-C50C-407E-A947-70E740481C1C}">
                <a14:useLocalDpi val="0"/>
              </a:ext>
            </a:extLst>
          </a:blip>
          <a:srcRect r="42442"/>
          <a:stretch>
            <a:fillRect/>
          </a:stretch>
        </p:blipFill>
        <p:spPr>
          <a:xfrm>
            <a:off x="0" y="3429001"/>
            <a:ext cx="3066400" cy="3429000"/>
          </a:xfrm>
          <a:prstGeom prst="rect">
            <a:avLst/>
          </a:prstGeom>
        </p:spPr>
      </p:pic>
    </p:spTree>
    <p:extLst>
      <p:ext uri="{BB962C8B-B14F-4D97-AF65-F5344CB8AC3E}">
        <p14:creationId val="2146224348"/>
      </p:ext>
    </p:extLst>
  </p:cSld>
  <p:clrMapOvr>
    <a:masterClrMapping/>
  </p:clrMapOvr>
  <mc:AlternateContent>
    <mc:Choice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grpId="0" id="5" nodeType="withEffect" presetClass="entr" presetID="2" presetSubtype="8">
                                  <p:stCondLst>
                                    <p:cond delay="250"/>
                                  </p:stCondLst>
                                  <p:childTnLst>
                                    <p:set>
                                      <p:cBhvr>
                                        <p:cTn dur="1" fill="hold" id="6">
                                          <p:stCondLst>
                                            <p:cond delay="0"/>
                                          </p:stCondLst>
                                        </p:cTn>
                                        <p:tgtEl>
                                          <p:spTgt spid="5"/>
                                        </p:tgtEl>
                                        <p:attrNameLst>
                                          <p:attrName>style.visibility</p:attrName>
                                        </p:attrNameLst>
                                      </p:cBhvr>
                                      <p:to>
                                        <p:strVal val="visible"/>
                                      </p:to>
                                    </p:set>
                                    <p:anim calcmode="lin" valueType="num">
                                      <p:cBhvr additive="base">
                                        <p:cTn dur="1500" fill="hold" id="7"/>
                                        <p:tgtEl>
                                          <p:spTgt spid="5"/>
                                        </p:tgtEl>
                                        <p:attrNameLst>
                                          <p:attrName>ppt_x</p:attrName>
                                        </p:attrNameLst>
                                      </p:cBhvr>
                                      <p:tavLst>
                                        <p:tav tm="0">
                                          <p:val>
                                            <p:strVal val="0-#ppt_w/2"/>
                                          </p:val>
                                        </p:tav>
                                        <p:tav tm="100000">
                                          <p:val>
                                            <p:strVal val="#ppt_x"/>
                                          </p:val>
                                        </p:tav>
                                      </p:tavLst>
                                    </p:anim>
                                    <p:anim calcmode="lin" valueType="num">
                                      <p:cBhvr additive="base">
                                        <p:cTn dur="1500" fill="hold" id="8"/>
                                        <p:tgtEl>
                                          <p:spTgt spid="5"/>
                                        </p:tgtEl>
                                        <p:attrNameLst>
                                          <p:attrName>ppt_y</p:attrName>
                                        </p:attrNameLst>
                                      </p:cBhvr>
                                      <p:tavLst>
                                        <p:tav tm="0">
                                          <p:val>
                                            <p:strVal val="#ppt_y"/>
                                          </p:val>
                                        </p:tav>
                                        <p:tav tm="100000">
                                          <p:val>
                                            <p:strVal val="#ppt_y"/>
                                          </p:val>
                                        </p:tav>
                                      </p:tavLst>
                                    </p:anim>
                                    <p:set>
                                      <p:cBhvr>
                                        <p:cTn dur="1" fill="hold" id="9">
                                          <p:stCondLst>
                                            <p:cond delay="0"/>
                                          </p:stCondLst>
                                        </p:cTn>
                                        <p:tgtEl>
                                          <p:spTgt spid="5"/>
                                        </p:tgtEl>
                                        <p:attrNameLst>
                                          <p:attrName>style.visibility</p:attrName>
                                        </p:attrNameLst>
                                      </p:cBhvr>
                                      <p:to>
                                        <p:strVal val="visible"/>
                                      </p:to>
                                    </p:set>
                                    <p:anim calcmode="lin" to="" valueType="num">
                                      <p:cBhvr>
                                        <p:cTn dur="1500" fill="hold" id="10">
                                          <p:stCondLst>
                                            <p:cond delay="0"/>
                                          </p:stCondLst>
                                        </p:cTn>
                                        <p:tgtEl>
                                          <p:spTgt spid="5"/>
                                        </p:tgtEl>
                                        <p:attrNameLst>
                                          <p:attrName>ppt_w</p:attrName>
                                        </p:attrNameLst>
                                      </p:cBhvr>
                                      <p:tavLst>
                                        <p:tav tm="0">
                                          <p:val>
                                            <p:strVal val="0"/>
                                          </p:val>
                                        </p:tav>
                                        <p:tav tm="100000">
                                          <p:val>
                                            <p:strVal val="#ppt_w"/>
                                          </p:val>
                                        </p:tav>
                                      </p:tavLst>
                                    </p:anim>
                                    <p:anim calcmode="lin" to="" valueType="num">
                                      <p:cBhvr>
                                        <p:cTn dur="1500" fill="hold" id="11">
                                          <p:stCondLst>
                                            <p:cond delay="0"/>
                                          </p:stCondLst>
                                        </p:cTn>
                                        <p:tgtEl>
                                          <p:spTgt spid="5"/>
                                        </p:tgtEl>
                                        <p:attrNameLst>
                                          <p:attrName>ppt_h</p:attrName>
                                        </p:attrNameLst>
                                      </p:cBhvr>
                                      <p:tavLst>
                                        <p:tav tm="0">
                                          <p:val>
                                            <p:strVal val="0"/>
                                          </p:val>
                                        </p:tav>
                                        <p:tav tm="100000">
                                          <p:val>
                                            <p:strVal val="#ppt_h"/>
                                          </p:val>
                                        </p:tav>
                                      </p:tavLst>
                                    </p:anim>
                                    <p:animEffect filter="fade">
                                      <p:cBhvr>
                                        <p:cTn dur="1500" id="12">
                                          <p:stCondLst>
                                            <p:cond delay="0"/>
                                          </p:stCondLst>
                                        </p:cTn>
                                        <p:tgtEl>
                                          <p:spTgt spid="5"/>
                                        </p:tgtEl>
                                      </p:cBhvr>
                                    </p:animEffect>
                                  </p:childTnLst>
                                </p:cTn>
                              </p:par>
                              <p:par>
                                <p:cTn decel="100000" fill="hold" grpId="0" id="13" nodeType="withEffect" presetClass="entr" presetID="2" presetSubtype="8">
                                  <p:stCondLst>
                                    <p:cond delay="250"/>
                                  </p:stCondLst>
                                  <p:childTnLst>
                                    <p:set>
                                      <p:cBhvr>
                                        <p:cTn dur="1" fill="hold" id="14">
                                          <p:stCondLst>
                                            <p:cond delay="0"/>
                                          </p:stCondLst>
                                        </p:cTn>
                                        <p:tgtEl>
                                          <p:spTgt spid="6"/>
                                        </p:tgtEl>
                                        <p:attrNameLst>
                                          <p:attrName>style.visibility</p:attrName>
                                        </p:attrNameLst>
                                      </p:cBhvr>
                                      <p:to>
                                        <p:strVal val="visible"/>
                                      </p:to>
                                    </p:set>
                                    <p:anim calcmode="lin" valueType="num">
                                      <p:cBhvr additive="base">
                                        <p:cTn dur="1500" fill="hold" id="15"/>
                                        <p:tgtEl>
                                          <p:spTgt spid="6"/>
                                        </p:tgtEl>
                                        <p:attrNameLst>
                                          <p:attrName>ppt_x</p:attrName>
                                        </p:attrNameLst>
                                      </p:cBhvr>
                                      <p:tavLst>
                                        <p:tav tm="0">
                                          <p:val>
                                            <p:strVal val="0-#ppt_w/2"/>
                                          </p:val>
                                        </p:tav>
                                        <p:tav tm="100000">
                                          <p:val>
                                            <p:strVal val="#ppt_x"/>
                                          </p:val>
                                        </p:tav>
                                      </p:tavLst>
                                    </p:anim>
                                    <p:anim calcmode="lin" valueType="num">
                                      <p:cBhvr additive="base">
                                        <p:cTn dur="1500" fill="hold" id="16"/>
                                        <p:tgtEl>
                                          <p:spTgt spid="6"/>
                                        </p:tgtEl>
                                        <p:attrNameLst>
                                          <p:attrName>ppt_y</p:attrName>
                                        </p:attrNameLst>
                                      </p:cBhvr>
                                      <p:tavLst>
                                        <p:tav tm="0">
                                          <p:val>
                                            <p:strVal val="#ppt_y"/>
                                          </p:val>
                                        </p:tav>
                                        <p:tav tm="100000">
                                          <p:val>
                                            <p:strVal val="#ppt_y"/>
                                          </p:val>
                                        </p:tav>
                                      </p:tavLst>
                                    </p:anim>
                                    <p:set>
                                      <p:cBhvr>
                                        <p:cTn dur="1" fill="hold" id="17">
                                          <p:stCondLst>
                                            <p:cond delay="0"/>
                                          </p:stCondLst>
                                        </p:cTn>
                                        <p:tgtEl>
                                          <p:spTgt spid="6"/>
                                        </p:tgtEl>
                                        <p:attrNameLst>
                                          <p:attrName>style.visibility</p:attrName>
                                        </p:attrNameLst>
                                      </p:cBhvr>
                                      <p:to>
                                        <p:strVal val="visible"/>
                                      </p:to>
                                    </p:set>
                                    <p:anim calcmode="lin" to="" valueType="num">
                                      <p:cBhvr>
                                        <p:cTn dur="1500" fill="hold" id="18">
                                          <p:stCondLst>
                                            <p:cond delay="0"/>
                                          </p:stCondLst>
                                        </p:cTn>
                                        <p:tgtEl>
                                          <p:spTgt spid="6"/>
                                        </p:tgtEl>
                                        <p:attrNameLst>
                                          <p:attrName>ppt_w</p:attrName>
                                        </p:attrNameLst>
                                      </p:cBhvr>
                                      <p:tavLst>
                                        <p:tav tm="0">
                                          <p:val>
                                            <p:strVal val="0"/>
                                          </p:val>
                                        </p:tav>
                                        <p:tav tm="100000">
                                          <p:val>
                                            <p:strVal val="#ppt_w"/>
                                          </p:val>
                                        </p:tav>
                                      </p:tavLst>
                                    </p:anim>
                                    <p:anim calcmode="lin" to="" valueType="num">
                                      <p:cBhvr>
                                        <p:cTn dur="1500" fill="hold" id="19">
                                          <p:stCondLst>
                                            <p:cond delay="0"/>
                                          </p:stCondLst>
                                        </p:cTn>
                                        <p:tgtEl>
                                          <p:spTgt spid="6"/>
                                        </p:tgtEl>
                                        <p:attrNameLst>
                                          <p:attrName>ppt_h</p:attrName>
                                        </p:attrNameLst>
                                      </p:cBhvr>
                                      <p:tavLst>
                                        <p:tav tm="0">
                                          <p:val>
                                            <p:strVal val="0"/>
                                          </p:val>
                                        </p:tav>
                                        <p:tav tm="100000">
                                          <p:val>
                                            <p:strVal val="#ppt_h"/>
                                          </p:val>
                                        </p:tav>
                                      </p:tavLst>
                                    </p:anim>
                                    <p:animEffect filter="fade">
                                      <p:cBhvr>
                                        <p:cTn dur="1500" id="20">
                                          <p:stCondLst>
                                            <p:cond delay="0"/>
                                          </p:stCondLst>
                                        </p:cTn>
                                        <p:tgtEl>
                                          <p:spTgt spid="6"/>
                                        </p:tgtEl>
                                      </p:cBhvr>
                                    </p:animEffect>
                                  </p:childTnLst>
                                </p:cTn>
                              </p:par>
                              <p:par>
                                <p:cTn decel="100000" fill="hold" grpId="0" id="21" nodeType="withEffect" presetClass="entr" presetID="2" presetSubtype="8">
                                  <p:stCondLst>
                                    <p:cond delay="250"/>
                                  </p:stCondLst>
                                  <p:childTnLst>
                                    <p:set>
                                      <p:cBhvr>
                                        <p:cTn dur="1" fill="hold" id="22">
                                          <p:stCondLst>
                                            <p:cond delay="0"/>
                                          </p:stCondLst>
                                        </p:cTn>
                                        <p:tgtEl>
                                          <p:spTgt spid="7"/>
                                        </p:tgtEl>
                                        <p:attrNameLst>
                                          <p:attrName>style.visibility</p:attrName>
                                        </p:attrNameLst>
                                      </p:cBhvr>
                                      <p:to>
                                        <p:strVal val="visible"/>
                                      </p:to>
                                    </p:set>
                                    <p:anim calcmode="lin" valueType="num">
                                      <p:cBhvr additive="base">
                                        <p:cTn dur="1500" fill="hold" id="23"/>
                                        <p:tgtEl>
                                          <p:spTgt spid="7"/>
                                        </p:tgtEl>
                                        <p:attrNameLst>
                                          <p:attrName>ppt_x</p:attrName>
                                        </p:attrNameLst>
                                      </p:cBhvr>
                                      <p:tavLst>
                                        <p:tav tm="0">
                                          <p:val>
                                            <p:strVal val="0-#ppt_w/2"/>
                                          </p:val>
                                        </p:tav>
                                        <p:tav tm="100000">
                                          <p:val>
                                            <p:strVal val="#ppt_x"/>
                                          </p:val>
                                        </p:tav>
                                      </p:tavLst>
                                    </p:anim>
                                    <p:anim calcmode="lin" valueType="num">
                                      <p:cBhvr additive="base">
                                        <p:cTn dur="1500" fill="hold" id="24"/>
                                        <p:tgtEl>
                                          <p:spTgt spid="7"/>
                                        </p:tgtEl>
                                        <p:attrNameLst>
                                          <p:attrName>ppt_y</p:attrName>
                                        </p:attrNameLst>
                                      </p:cBhvr>
                                      <p:tavLst>
                                        <p:tav tm="0">
                                          <p:val>
                                            <p:strVal val="#ppt_y"/>
                                          </p:val>
                                        </p:tav>
                                        <p:tav tm="100000">
                                          <p:val>
                                            <p:strVal val="#ppt_y"/>
                                          </p:val>
                                        </p:tav>
                                      </p:tavLst>
                                    </p:anim>
                                    <p:set>
                                      <p:cBhvr>
                                        <p:cTn dur="1" fill="hold" id="25">
                                          <p:stCondLst>
                                            <p:cond delay="0"/>
                                          </p:stCondLst>
                                        </p:cTn>
                                        <p:tgtEl>
                                          <p:spTgt spid="7"/>
                                        </p:tgtEl>
                                        <p:attrNameLst>
                                          <p:attrName>style.visibility</p:attrName>
                                        </p:attrNameLst>
                                      </p:cBhvr>
                                      <p:to>
                                        <p:strVal val="visible"/>
                                      </p:to>
                                    </p:set>
                                    <p:anim calcmode="lin" to="" valueType="num">
                                      <p:cBhvr>
                                        <p:cTn dur="1500" fill="hold" id="26">
                                          <p:stCondLst>
                                            <p:cond delay="0"/>
                                          </p:stCondLst>
                                        </p:cTn>
                                        <p:tgtEl>
                                          <p:spTgt spid="7"/>
                                        </p:tgtEl>
                                        <p:attrNameLst>
                                          <p:attrName>ppt_w</p:attrName>
                                        </p:attrNameLst>
                                      </p:cBhvr>
                                      <p:tavLst>
                                        <p:tav tm="0">
                                          <p:val>
                                            <p:strVal val="0"/>
                                          </p:val>
                                        </p:tav>
                                        <p:tav tm="100000">
                                          <p:val>
                                            <p:strVal val="#ppt_w"/>
                                          </p:val>
                                        </p:tav>
                                      </p:tavLst>
                                    </p:anim>
                                    <p:anim calcmode="lin" to="" valueType="num">
                                      <p:cBhvr>
                                        <p:cTn dur="1500" fill="hold" id="27">
                                          <p:stCondLst>
                                            <p:cond delay="0"/>
                                          </p:stCondLst>
                                        </p:cTn>
                                        <p:tgtEl>
                                          <p:spTgt spid="7"/>
                                        </p:tgtEl>
                                        <p:attrNameLst>
                                          <p:attrName>ppt_h</p:attrName>
                                        </p:attrNameLst>
                                      </p:cBhvr>
                                      <p:tavLst>
                                        <p:tav tm="0">
                                          <p:val>
                                            <p:strVal val="0"/>
                                          </p:val>
                                        </p:tav>
                                        <p:tav tm="100000">
                                          <p:val>
                                            <p:strVal val="#ppt_h"/>
                                          </p:val>
                                        </p:tav>
                                      </p:tavLst>
                                    </p:anim>
                                    <p:animEffect filter="fade">
                                      <p:cBhvr>
                                        <p:cTn dur="1500" id="28">
                                          <p:stCondLst>
                                            <p:cond delay="0"/>
                                          </p:stCondLst>
                                        </p:cTn>
                                        <p:tgtEl>
                                          <p:spTgt spid="7"/>
                                        </p:tgtEl>
                                      </p:cBhvr>
                                    </p:animEffect>
                                  </p:childTnLst>
                                </p:cTn>
                              </p:par>
                              <p:par>
                                <p:cTn decel="100000" fill="hold" grpId="0" id="29" nodeType="withEffect" presetClass="entr" presetID="2" presetSubtype="8">
                                  <p:stCondLst>
                                    <p:cond delay="250"/>
                                  </p:stCondLst>
                                  <p:childTnLst>
                                    <p:set>
                                      <p:cBhvr>
                                        <p:cTn dur="1" fill="hold" id="30">
                                          <p:stCondLst>
                                            <p:cond delay="0"/>
                                          </p:stCondLst>
                                        </p:cTn>
                                        <p:tgtEl>
                                          <p:spTgt spid="8"/>
                                        </p:tgtEl>
                                        <p:attrNameLst>
                                          <p:attrName>style.visibility</p:attrName>
                                        </p:attrNameLst>
                                      </p:cBhvr>
                                      <p:to>
                                        <p:strVal val="visible"/>
                                      </p:to>
                                    </p:set>
                                    <p:anim calcmode="lin" valueType="num">
                                      <p:cBhvr additive="base">
                                        <p:cTn dur="1500" fill="hold" id="31"/>
                                        <p:tgtEl>
                                          <p:spTgt spid="8"/>
                                        </p:tgtEl>
                                        <p:attrNameLst>
                                          <p:attrName>ppt_x</p:attrName>
                                        </p:attrNameLst>
                                      </p:cBhvr>
                                      <p:tavLst>
                                        <p:tav tm="0">
                                          <p:val>
                                            <p:strVal val="0-#ppt_w/2"/>
                                          </p:val>
                                        </p:tav>
                                        <p:tav tm="100000">
                                          <p:val>
                                            <p:strVal val="#ppt_x"/>
                                          </p:val>
                                        </p:tav>
                                      </p:tavLst>
                                    </p:anim>
                                    <p:anim calcmode="lin" valueType="num">
                                      <p:cBhvr additive="base">
                                        <p:cTn dur="1500" fill="hold" id="32"/>
                                        <p:tgtEl>
                                          <p:spTgt spid="8"/>
                                        </p:tgtEl>
                                        <p:attrNameLst>
                                          <p:attrName>ppt_y</p:attrName>
                                        </p:attrNameLst>
                                      </p:cBhvr>
                                      <p:tavLst>
                                        <p:tav tm="0">
                                          <p:val>
                                            <p:strVal val="#ppt_y"/>
                                          </p:val>
                                        </p:tav>
                                        <p:tav tm="100000">
                                          <p:val>
                                            <p:strVal val="#ppt_y"/>
                                          </p:val>
                                        </p:tav>
                                      </p:tavLst>
                                    </p:anim>
                                    <p:set>
                                      <p:cBhvr>
                                        <p:cTn dur="1" fill="hold" id="33">
                                          <p:stCondLst>
                                            <p:cond delay="0"/>
                                          </p:stCondLst>
                                        </p:cTn>
                                        <p:tgtEl>
                                          <p:spTgt spid="8"/>
                                        </p:tgtEl>
                                        <p:attrNameLst>
                                          <p:attrName>style.visibility</p:attrName>
                                        </p:attrNameLst>
                                      </p:cBhvr>
                                      <p:to>
                                        <p:strVal val="visible"/>
                                      </p:to>
                                    </p:set>
                                    <p:anim calcmode="lin" to="" valueType="num">
                                      <p:cBhvr>
                                        <p:cTn dur="1500" fill="hold" id="34">
                                          <p:stCondLst>
                                            <p:cond delay="0"/>
                                          </p:stCondLst>
                                        </p:cTn>
                                        <p:tgtEl>
                                          <p:spTgt spid="8"/>
                                        </p:tgtEl>
                                        <p:attrNameLst>
                                          <p:attrName>ppt_w</p:attrName>
                                        </p:attrNameLst>
                                      </p:cBhvr>
                                      <p:tavLst>
                                        <p:tav tm="0">
                                          <p:val>
                                            <p:strVal val="0"/>
                                          </p:val>
                                        </p:tav>
                                        <p:tav tm="100000">
                                          <p:val>
                                            <p:strVal val="#ppt_w"/>
                                          </p:val>
                                        </p:tav>
                                      </p:tavLst>
                                    </p:anim>
                                    <p:anim calcmode="lin" to="" valueType="num">
                                      <p:cBhvr>
                                        <p:cTn dur="1500" fill="hold" id="35">
                                          <p:stCondLst>
                                            <p:cond delay="0"/>
                                          </p:stCondLst>
                                        </p:cTn>
                                        <p:tgtEl>
                                          <p:spTgt spid="8"/>
                                        </p:tgtEl>
                                        <p:attrNameLst>
                                          <p:attrName>ppt_h</p:attrName>
                                        </p:attrNameLst>
                                      </p:cBhvr>
                                      <p:tavLst>
                                        <p:tav tm="0">
                                          <p:val>
                                            <p:strVal val="0"/>
                                          </p:val>
                                        </p:tav>
                                        <p:tav tm="100000">
                                          <p:val>
                                            <p:strVal val="#ppt_h"/>
                                          </p:val>
                                        </p:tav>
                                      </p:tavLst>
                                    </p:anim>
                                    <p:animEffect filter="fade">
                                      <p:cBhvr>
                                        <p:cTn dur="1500" id="36">
                                          <p:stCondLst>
                                            <p:cond delay="0"/>
                                          </p:stCondLst>
                                        </p:cTn>
                                        <p:tgtEl>
                                          <p:spTgt spid="8"/>
                                        </p:tgtEl>
                                      </p:cBhvr>
                                    </p:animEffect>
                                  </p:childTnLst>
                                </p:cTn>
                              </p:par>
                              <p:par>
                                <p:cTn decel="100000" fill="hold" grpId="0" id="37" nodeType="withEffect" presetClass="entr" presetID="2" presetSubtype="8">
                                  <p:stCondLst>
                                    <p:cond delay="250"/>
                                  </p:stCondLst>
                                  <p:childTnLst>
                                    <p:set>
                                      <p:cBhvr>
                                        <p:cTn dur="1" fill="hold" id="38">
                                          <p:stCondLst>
                                            <p:cond delay="0"/>
                                          </p:stCondLst>
                                        </p:cTn>
                                        <p:tgtEl>
                                          <p:spTgt spid="9"/>
                                        </p:tgtEl>
                                        <p:attrNameLst>
                                          <p:attrName>style.visibility</p:attrName>
                                        </p:attrNameLst>
                                      </p:cBhvr>
                                      <p:to>
                                        <p:strVal val="visible"/>
                                      </p:to>
                                    </p:set>
                                    <p:anim calcmode="lin" valueType="num">
                                      <p:cBhvr additive="base">
                                        <p:cTn dur="1500" fill="hold" id="39"/>
                                        <p:tgtEl>
                                          <p:spTgt spid="9"/>
                                        </p:tgtEl>
                                        <p:attrNameLst>
                                          <p:attrName>ppt_x</p:attrName>
                                        </p:attrNameLst>
                                      </p:cBhvr>
                                      <p:tavLst>
                                        <p:tav tm="0">
                                          <p:val>
                                            <p:strVal val="0-#ppt_w/2"/>
                                          </p:val>
                                        </p:tav>
                                        <p:tav tm="100000">
                                          <p:val>
                                            <p:strVal val="#ppt_x"/>
                                          </p:val>
                                        </p:tav>
                                      </p:tavLst>
                                    </p:anim>
                                    <p:anim calcmode="lin" valueType="num">
                                      <p:cBhvr additive="base">
                                        <p:cTn dur="1500" fill="hold" id="40"/>
                                        <p:tgtEl>
                                          <p:spTgt spid="9"/>
                                        </p:tgtEl>
                                        <p:attrNameLst>
                                          <p:attrName>ppt_y</p:attrName>
                                        </p:attrNameLst>
                                      </p:cBhvr>
                                      <p:tavLst>
                                        <p:tav tm="0">
                                          <p:val>
                                            <p:strVal val="#ppt_y"/>
                                          </p:val>
                                        </p:tav>
                                        <p:tav tm="100000">
                                          <p:val>
                                            <p:strVal val="#ppt_y"/>
                                          </p:val>
                                        </p:tav>
                                      </p:tavLst>
                                    </p:anim>
                                    <p:set>
                                      <p:cBhvr>
                                        <p:cTn dur="1" fill="hold" id="41">
                                          <p:stCondLst>
                                            <p:cond delay="0"/>
                                          </p:stCondLst>
                                        </p:cTn>
                                        <p:tgtEl>
                                          <p:spTgt spid="9"/>
                                        </p:tgtEl>
                                        <p:attrNameLst>
                                          <p:attrName>style.visibility</p:attrName>
                                        </p:attrNameLst>
                                      </p:cBhvr>
                                      <p:to>
                                        <p:strVal val="visible"/>
                                      </p:to>
                                    </p:set>
                                    <p:anim calcmode="lin" to="" valueType="num">
                                      <p:cBhvr>
                                        <p:cTn dur="1500" fill="hold" id="42">
                                          <p:stCondLst>
                                            <p:cond delay="0"/>
                                          </p:stCondLst>
                                        </p:cTn>
                                        <p:tgtEl>
                                          <p:spTgt spid="9"/>
                                        </p:tgtEl>
                                        <p:attrNameLst>
                                          <p:attrName>ppt_w</p:attrName>
                                        </p:attrNameLst>
                                      </p:cBhvr>
                                      <p:tavLst>
                                        <p:tav tm="0">
                                          <p:val>
                                            <p:strVal val="0"/>
                                          </p:val>
                                        </p:tav>
                                        <p:tav tm="100000">
                                          <p:val>
                                            <p:strVal val="#ppt_w"/>
                                          </p:val>
                                        </p:tav>
                                      </p:tavLst>
                                    </p:anim>
                                    <p:anim calcmode="lin" to="" valueType="num">
                                      <p:cBhvr>
                                        <p:cTn dur="1500" fill="hold" id="43">
                                          <p:stCondLst>
                                            <p:cond delay="0"/>
                                          </p:stCondLst>
                                        </p:cTn>
                                        <p:tgtEl>
                                          <p:spTgt spid="9"/>
                                        </p:tgtEl>
                                        <p:attrNameLst>
                                          <p:attrName>ppt_h</p:attrName>
                                        </p:attrNameLst>
                                      </p:cBhvr>
                                      <p:tavLst>
                                        <p:tav tm="0">
                                          <p:val>
                                            <p:strVal val="0"/>
                                          </p:val>
                                        </p:tav>
                                        <p:tav tm="100000">
                                          <p:val>
                                            <p:strVal val="#ppt_h"/>
                                          </p:val>
                                        </p:tav>
                                      </p:tavLst>
                                    </p:anim>
                                    <p:animEffect filter="fade">
                                      <p:cBhvr>
                                        <p:cTn dur="1500" id="44">
                                          <p:stCondLst>
                                            <p:cond delay="0"/>
                                          </p:stCondLst>
                                        </p:cTn>
                                        <p:tgtEl>
                                          <p:spTgt spid="9"/>
                                        </p:tgtEl>
                                      </p:cBhvr>
                                    </p:animEffect>
                                  </p:childTnLst>
                                </p:cTn>
                              </p:par>
                              <p:par>
                                <p:cTn decel="100000" fill="hold" grpId="0" id="45" nodeType="withEffect" presetClass="entr" presetID="2" presetSubtype="8">
                                  <p:stCondLst>
                                    <p:cond delay="250"/>
                                  </p:stCondLst>
                                  <p:childTnLst>
                                    <p:set>
                                      <p:cBhvr>
                                        <p:cTn dur="1" fill="hold" id="46">
                                          <p:stCondLst>
                                            <p:cond delay="0"/>
                                          </p:stCondLst>
                                        </p:cTn>
                                        <p:tgtEl>
                                          <p:spTgt spid="10"/>
                                        </p:tgtEl>
                                        <p:attrNameLst>
                                          <p:attrName>style.visibility</p:attrName>
                                        </p:attrNameLst>
                                      </p:cBhvr>
                                      <p:to>
                                        <p:strVal val="visible"/>
                                      </p:to>
                                    </p:set>
                                    <p:anim calcmode="lin" valueType="num">
                                      <p:cBhvr additive="base">
                                        <p:cTn dur="1500" fill="hold" id="47"/>
                                        <p:tgtEl>
                                          <p:spTgt spid="10"/>
                                        </p:tgtEl>
                                        <p:attrNameLst>
                                          <p:attrName>ppt_x</p:attrName>
                                        </p:attrNameLst>
                                      </p:cBhvr>
                                      <p:tavLst>
                                        <p:tav tm="0">
                                          <p:val>
                                            <p:strVal val="0-#ppt_w/2"/>
                                          </p:val>
                                        </p:tav>
                                        <p:tav tm="100000">
                                          <p:val>
                                            <p:strVal val="#ppt_x"/>
                                          </p:val>
                                        </p:tav>
                                      </p:tavLst>
                                    </p:anim>
                                    <p:anim calcmode="lin" valueType="num">
                                      <p:cBhvr additive="base">
                                        <p:cTn dur="1500" fill="hold" id="48"/>
                                        <p:tgtEl>
                                          <p:spTgt spid="10"/>
                                        </p:tgtEl>
                                        <p:attrNameLst>
                                          <p:attrName>ppt_y</p:attrName>
                                        </p:attrNameLst>
                                      </p:cBhvr>
                                      <p:tavLst>
                                        <p:tav tm="0">
                                          <p:val>
                                            <p:strVal val="#ppt_y"/>
                                          </p:val>
                                        </p:tav>
                                        <p:tav tm="100000">
                                          <p:val>
                                            <p:strVal val="#ppt_y"/>
                                          </p:val>
                                        </p:tav>
                                      </p:tavLst>
                                    </p:anim>
                                    <p:set>
                                      <p:cBhvr>
                                        <p:cTn dur="1" fill="hold" id="49">
                                          <p:stCondLst>
                                            <p:cond delay="0"/>
                                          </p:stCondLst>
                                        </p:cTn>
                                        <p:tgtEl>
                                          <p:spTgt spid="10"/>
                                        </p:tgtEl>
                                        <p:attrNameLst>
                                          <p:attrName>style.visibility</p:attrName>
                                        </p:attrNameLst>
                                      </p:cBhvr>
                                      <p:to>
                                        <p:strVal val="visible"/>
                                      </p:to>
                                    </p:set>
                                    <p:anim calcmode="lin" to="" valueType="num">
                                      <p:cBhvr>
                                        <p:cTn dur="1500" fill="hold" id="50">
                                          <p:stCondLst>
                                            <p:cond delay="0"/>
                                          </p:stCondLst>
                                        </p:cTn>
                                        <p:tgtEl>
                                          <p:spTgt spid="10"/>
                                        </p:tgtEl>
                                        <p:attrNameLst>
                                          <p:attrName>ppt_w</p:attrName>
                                        </p:attrNameLst>
                                      </p:cBhvr>
                                      <p:tavLst>
                                        <p:tav tm="0">
                                          <p:val>
                                            <p:strVal val="0"/>
                                          </p:val>
                                        </p:tav>
                                        <p:tav tm="100000">
                                          <p:val>
                                            <p:strVal val="#ppt_w"/>
                                          </p:val>
                                        </p:tav>
                                      </p:tavLst>
                                    </p:anim>
                                    <p:anim calcmode="lin" to="" valueType="num">
                                      <p:cBhvr>
                                        <p:cTn dur="1500" fill="hold" id="51">
                                          <p:stCondLst>
                                            <p:cond delay="0"/>
                                          </p:stCondLst>
                                        </p:cTn>
                                        <p:tgtEl>
                                          <p:spTgt spid="10"/>
                                        </p:tgtEl>
                                        <p:attrNameLst>
                                          <p:attrName>ppt_h</p:attrName>
                                        </p:attrNameLst>
                                      </p:cBhvr>
                                      <p:tavLst>
                                        <p:tav tm="0">
                                          <p:val>
                                            <p:strVal val="0"/>
                                          </p:val>
                                        </p:tav>
                                        <p:tav tm="100000">
                                          <p:val>
                                            <p:strVal val="#ppt_h"/>
                                          </p:val>
                                        </p:tav>
                                      </p:tavLst>
                                    </p:anim>
                                    <p:animEffect filter="fade">
                                      <p:cBhvr>
                                        <p:cTn dur="1500" id="52">
                                          <p:stCondLst>
                                            <p:cond delay="0"/>
                                          </p:stCondLst>
                                        </p:cTn>
                                        <p:tgtEl>
                                          <p:spTgt spid="10"/>
                                        </p:tgtEl>
                                      </p:cBhvr>
                                    </p:animEffect>
                                  </p:childTnLst>
                                </p:cTn>
                              </p:par>
                              <p:par>
                                <p:cTn decel="100000" fill="hold" grpId="0" id="53" nodeType="withEffect" presetClass="entr" presetID="2" presetSubtype="8">
                                  <p:stCondLst>
                                    <p:cond delay="250"/>
                                  </p:stCondLst>
                                  <p:childTnLst>
                                    <p:set>
                                      <p:cBhvr>
                                        <p:cTn dur="1" fill="hold" id="54">
                                          <p:stCondLst>
                                            <p:cond delay="0"/>
                                          </p:stCondLst>
                                        </p:cTn>
                                        <p:tgtEl>
                                          <p:spTgt spid="11"/>
                                        </p:tgtEl>
                                        <p:attrNameLst>
                                          <p:attrName>style.visibility</p:attrName>
                                        </p:attrNameLst>
                                      </p:cBhvr>
                                      <p:to>
                                        <p:strVal val="visible"/>
                                      </p:to>
                                    </p:set>
                                    <p:anim calcmode="lin" valueType="num">
                                      <p:cBhvr additive="base">
                                        <p:cTn dur="1500" fill="hold" id="55"/>
                                        <p:tgtEl>
                                          <p:spTgt spid="11"/>
                                        </p:tgtEl>
                                        <p:attrNameLst>
                                          <p:attrName>ppt_x</p:attrName>
                                        </p:attrNameLst>
                                      </p:cBhvr>
                                      <p:tavLst>
                                        <p:tav tm="0">
                                          <p:val>
                                            <p:strVal val="0-#ppt_w/2"/>
                                          </p:val>
                                        </p:tav>
                                        <p:tav tm="100000">
                                          <p:val>
                                            <p:strVal val="#ppt_x"/>
                                          </p:val>
                                        </p:tav>
                                      </p:tavLst>
                                    </p:anim>
                                    <p:anim calcmode="lin" valueType="num">
                                      <p:cBhvr additive="base">
                                        <p:cTn dur="1500" fill="hold" id="56"/>
                                        <p:tgtEl>
                                          <p:spTgt spid="11"/>
                                        </p:tgtEl>
                                        <p:attrNameLst>
                                          <p:attrName>ppt_y</p:attrName>
                                        </p:attrNameLst>
                                      </p:cBhvr>
                                      <p:tavLst>
                                        <p:tav tm="0">
                                          <p:val>
                                            <p:strVal val="#ppt_y"/>
                                          </p:val>
                                        </p:tav>
                                        <p:tav tm="100000">
                                          <p:val>
                                            <p:strVal val="#ppt_y"/>
                                          </p:val>
                                        </p:tav>
                                      </p:tavLst>
                                    </p:anim>
                                    <p:set>
                                      <p:cBhvr>
                                        <p:cTn dur="1" fill="hold" id="57">
                                          <p:stCondLst>
                                            <p:cond delay="0"/>
                                          </p:stCondLst>
                                        </p:cTn>
                                        <p:tgtEl>
                                          <p:spTgt spid="11"/>
                                        </p:tgtEl>
                                        <p:attrNameLst>
                                          <p:attrName>style.visibility</p:attrName>
                                        </p:attrNameLst>
                                      </p:cBhvr>
                                      <p:to>
                                        <p:strVal val="visible"/>
                                      </p:to>
                                    </p:set>
                                    <p:anim calcmode="lin" to="" valueType="num">
                                      <p:cBhvr>
                                        <p:cTn dur="1500" fill="hold" id="58">
                                          <p:stCondLst>
                                            <p:cond delay="0"/>
                                          </p:stCondLst>
                                        </p:cTn>
                                        <p:tgtEl>
                                          <p:spTgt spid="11"/>
                                        </p:tgtEl>
                                        <p:attrNameLst>
                                          <p:attrName>ppt_w</p:attrName>
                                        </p:attrNameLst>
                                      </p:cBhvr>
                                      <p:tavLst>
                                        <p:tav tm="0">
                                          <p:val>
                                            <p:strVal val="0"/>
                                          </p:val>
                                        </p:tav>
                                        <p:tav tm="100000">
                                          <p:val>
                                            <p:strVal val="#ppt_w"/>
                                          </p:val>
                                        </p:tav>
                                      </p:tavLst>
                                    </p:anim>
                                    <p:anim calcmode="lin" to="" valueType="num">
                                      <p:cBhvr>
                                        <p:cTn dur="1500" fill="hold" id="59">
                                          <p:stCondLst>
                                            <p:cond delay="0"/>
                                          </p:stCondLst>
                                        </p:cTn>
                                        <p:tgtEl>
                                          <p:spTgt spid="11"/>
                                        </p:tgtEl>
                                        <p:attrNameLst>
                                          <p:attrName>ppt_h</p:attrName>
                                        </p:attrNameLst>
                                      </p:cBhvr>
                                      <p:tavLst>
                                        <p:tav tm="0">
                                          <p:val>
                                            <p:strVal val="0"/>
                                          </p:val>
                                        </p:tav>
                                        <p:tav tm="100000">
                                          <p:val>
                                            <p:strVal val="#ppt_h"/>
                                          </p:val>
                                        </p:tav>
                                      </p:tavLst>
                                    </p:anim>
                                    <p:animEffect filter="fade">
                                      <p:cBhvr>
                                        <p:cTn dur="1500" id="60">
                                          <p:stCondLst>
                                            <p:cond delay="0"/>
                                          </p:stCondLst>
                                        </p:cTn>
                                        <p:tgtEl>
                                          <p:spTgt spid="11"/>
                                        </p:tgtEl>
                                      </p:cBhvr>
                                    </p:animEffect>
                                  </p:childTnLst>
                                </p:cTn>
                              </p:par>
                              <p:par>
                                <p:cTn decel="100000" fill="hold" grpId="0" id="61" nodeType="withEffect" presetClass="entr" presetID="2" presetSubtype="8">
                                  <p:stCondLst>
                                    <p:cond delay="250"/>
                                  </p:stCondLst>
                                  <p:childTnLst>
                                    <p:set>
                                      <p:cBhvr>
                                        <p:cTn dur="1" fill="hold" id="62">
                                          <p:stCondLst>
                                            <p:cond delay="0"/>
                                          </p:stCondLst>
                                        </p:cTn>
                                        <p:tgtEl>
                                          <p:spTgt spid="12"/>
                                        </p:tgtEl>
                                        <p:attrNameLst>
                                          <p:attrName>style.visibility</p:attrName>
                                        </p:attrNameLst>
                                      </p:cBhvr>
                                      <p:to>
                                        <p:strVal val="visible"/>
                                      </p:to>
                                    </p:set>
                                    <p:anim calcmode="lin" valueType="num">
                                      <p:cBhvr additive="base">
                                        <p:cTn dur="1500" fill="hold" id="63"/>
                                        <p:tgtEl>
                                          <p:spTgt spid="12"/>
                                        </p:tgtEl>
                                        <p:attrNameLst>
                                          <p:attrName>ppt_x</p:attrName>
                                        </p:attrNameLst>
                                      </p:cBhvr>
                                      <p:tavLst>
                                        <p:tav tm="0">
                                          <p:val>
                                            <p:strVal val="0-#ppt_w/2"/>
                                          </p:val>
                                        </p:tav>
                                        <p:tav tm="100000">
                                          <p:val>
                                            <p:strVal val="#ppt_x"/>
                                          </p:val>
                                        </p:tav>
                                      </p:tavLst>
                                    </p:anim>
                                    <p:anim calcmode="lin" valueType="num">
                                      <p:cBhvr additive="base">
                                        <p:cTn dur="1500" fill="hold" id="64"/>
                                        <p:tgtEl>
                                          <p:spTgt spid="12"/>
                                        </p:tgtEl>
                                        <p:attrNameLst>
                                          <p:attrName>ppt_y</p:attrName>
                                        </p:attrNameLst>
                                      </p:cBhvr>
                                      <p:tavLst>
                                        <p:tav tm="0">
                                          <p:val>
                                            <p:strVal val="#ppt_y"/>
                                          </p:val>
                                        </p:tav>
                                        <p:tav tm="100000">
                                          <p:val>
                                            <p:strVal val="#ppt_y"/>
                                          </p:val>
                                        </p:tav>
                                      </p:tavLst>
                                    </p:anim>
                                    <p:set>
                                      <p:cBhvr>
                                        <p:cTn dur="1" fill="hold" id="65">
                                          <p:stCondLst>
                                            <p:cond delay="0"/>
                                          </p:stCondLst>
                                        </p:cTn>
                                        <p:tgtEl>
                                          <p:spTgt spid="12"/>
                                        </p:tgtEl>
                                        <p:attrNameLst>
                                          <p:attrName>style.visibility</p:attrName>
                                        </p:attrNameLst>
                                      </p:cBhvr>
                                      <p:to>
                                        <p:strVal val="visible"/>
                                      </p:to>
                                    </p:set>
                                    <p:anim calcmode="lin" to="" valueType="num">
                                      <p:cBhvr>
                                        <p:cTn dur="1500" fill="hold" id="66">
                                          <p:stCondLst>
                                            <p:cond delay="0"/>
                                          </p:stCondLst>
                                        </p:cTn>
                                        <p:tgtEl>
                                          <p:spTgt spid="12"/>
                                        </p:tgtEl>
                                        <p:attrNameLst>
                                          <p:attrName>ppt_w</p:attrName>
                                        </p:attrNameLst>
                                      </p:cBhvr>
                                      <p:tavLst>
                                        <p:tav tm="0">
                                          <p:val>
                                            <p:strVal val="0"/>
                                          </p:val>
                                        </p:tav>
                                        <p:tav tm="100000">
                                          <p:val>
                                            <p:strVal val="#ppt_w"/>
                                          </p:val>
                                        </p:tav>
                                      </p:tavLst>
                                    </p:anim>
                                    <p:anim calcmode="lin" to="" valueType="num">
                                      <p:cBhvr>
                                        <p:cTn dur="1500" fill="hold" id="67">
                                          <p:stCondLst>
                                            <p:cond delay="0"/>
                                          </p:stCondLst>
                                        </p:cTn>
                                        <p:tgtEl>
                                          <p:spTgt spid="12"/>
                                        </p:tgtEl>
                                        <p:attrNameLst>
                                          <p:attrName>ppt_h</p:attrName>
                                        </p:attrNameLst>
                                      </p:cBhvr>
                                      <p:tavLst>
                                        <p:tav tm="0">
                                          <p:val>
                                            <p:strVal val="0"/>
                                          </p:val>
                                        </p:tav>
                                        <p:tav tm="100000">
                                          <p:val>
                                            <p:strVal val="#ppt_h"/>
                                          </p:val>
                                        </p:tav>
                                      </p:tavLst>
                                    </p:anim>
                                    <p:animEffect filter="fade">
                                      <p:cBhvr>
                                        <p:cTn dur="1500" id="68">
                                          <p:stCondLst>
                                            <p:cond delay="0"/>
                                          </p:stCondLst>
                                        </p:cTn>
                                        <p:tgtEl>
                                          <p:spTgt spid="12"/>
                                        </p:tgtEl>
                                      </p:cBhvr>
                                    </p:animEffect>
                                  </p:childTnLst>
                                </p:cTn>
                              </p:par>
                              <p:par>
                                <p:cTn decel="100000" fill="hold" grpId="0" id="69" nodeType="withEffect" presetClass="entr" presetID="2" presetSubtype="8">
                                  <p:stCondLst>
                                    <p:cond delay="250"/>
                                  </p:stCondLst>
                                  <p:childTnLst>
                                    <p:set>
                                      <p:cBhvr>
                                        <p:cTn dur="1" fill="hold" id="70">
                                          <p:stCondLst>
                                            <p:cond delay="0"/>
                                          </p:stCondLst>
                                        </p:cTn>
                                        <p:tgtEl>
                                          <p:spTgt spid="13"/>
                                        </p:tgtEl>
                                        <p:attrNameLst>
                                          <p:attrName>style.visibility</p:attrName>
                                        </p:attrNameLst>
                                      </p:cBhvr>
                                      <p:to>
                                        <p:strVal val="visible"/>
                                      </p:to>
                                    </p:set>
                                    <p:anim calcmode="lin" valueType="num">
                                      <p:cBhvr additive="base">
                                        <p:cTn dur="1500" fill="hold" id="71"/>
                                        <p:tgtEl>
                                          <p:spTgt spid="13"/>
                                        </p:tgtEl>
                                        <p:attrNameLst>
                                          <p:attrName>ppt_x</p:attrName>
                                        </p:attrNameLst>
                                      </p:cBhvr>
                                      <p:tavLst>
                                        <p:tav tm="0">
                                          <p:val>
                                            <p:strVal val="0-#ppt_w/2"/>
                                          </p:val>
                                        </p:tav>
                                        <p:tav tm="100000">
                                          <p:val>
                                            <p:strVal val="#ppt_x"/>
                                          </p:val>
                                        </p:tav>
                                      </p:tavLst>
                                    </p:anim>
                                    <p:anim calcmode="lin" valueType="num">
                                      <p:cBhvr additive="base">
                                        <p:cTn dur="1500" fill="hold" id="72"/>
                                        <p:tgtEl>
                                          <p:spTgt spid="13"/>
                                        </p:tgtEl>
                                        <p:attrNameLst>
                                          <p:attrName>ppt_y</p:attrName>
                                        </p:attrNameLst>
                                      </p:cBhvr>
                                      <p:tavLst>
                                        <p:tav tm="0">
                                          <p:val>
                                            <p:strVal val="#ppt_y"/>
                                          </p:val>
                                        </p:tav>
                                        <p:tav tm="100000">
                                          <p:val>
                                            <p:strVal val="#ppt_y"/>
                                          </p:val>
                                        </p:tav>
                                      </p:tavLst>
                                    </p:anim>
                                    <p:set>
                                      <p:cBhvr>
                                        <p:cTn dur="1" fill="hold" id="73">
                                          <p:stCondLst>
                                            <p:cond delay="0"/>
                                          </p:stCondLst>
                                        </p:cTn>
                                        <p:tgtEl>
                                          <p:spTgt spid="13"/>
                                        </p:tgtEl>
                                        <p:attrNameLst>
                                          <p:attrName>style.visibility</p:attrName>
                                        </p:attrNameLst>
                                      </p:cBhvr>
                                      <p:to>
                                        <p:strVal val="visible"/>
                                      </p:to>
                                    </p:set>
                                    <p:anim calcmode="lin" to="" valueType="num">
                                      <p:cBhvr>
                                        <p:cTn dur="1500" fill="hold" id="74">
                                          <p:stCondLst>
                                            <p:cond delay="0"/>
                                          </p:stCondLst>
                                        </p:cTn>
                                        <p:tgtEl>
                                          <p:spTgt spid="13"/>
                                        </p:tgtEl>
                                        <p:attrNameLst>
                                          <p:attrName>ppt_w</p:attrName>
                                        </p:attrNameLst>
                                      </p:cBhvr>
                                      <p:tavLst>
                                        <p:tav tm="0">
                                          <p:val>
                                            <p:strVal val="0"/>
                                          </p:val>
                                        </p:tav>
                                        <p:tav tm="100000">
                                          <p:val>
                                            <p:strVal val="#ppt_w"/>
                                          </p:val>
                                        </p:tav>
                                      </p:tavLst>
                                    </p:anim>
                                    <p:anim calcmode="lin" to="" valueType="num">
                                      <p:cBhvr>
                                        <p:cTn dur="1500" fill="hold" id="75">
                                          <p:stCondLst>
                                            <p:cond delay="0"/>
                                          </p:stCondLst>
                                        </p:cTn>
                                        <p:tgtEl>
                                          <p:spTgt spid="13"/>
                                        </p:tgtEl>
                                        <p:attrNameLst>
                                          <p:attrName>ppt_h</p:attrName>
                                        </p:attrNameLst>
                                      </p:cBhvr>
                                      <p:tavLst>
                                        <p:tav tm="0">
                                          <p:val>
                                            <p:strVal val="0"/>
                                          </p:val>
                                        </p:tav>
                                        <p:tav tm="100000">
                                          <p:val>
                                            <p:strVal val="#ppt_h"/>
                                          </p:val>
                                        </p:tav>
                                      </p:tavLst>
                                    </p:anim>
                                    <p:animEffect filter="fade">
                                      <p:cBhvr>
                                        <p:cTn dur="1500" id="76">
                                          <p:stCondLst>
                                            <p:cond delay="0"/>
                                          </p:stCondLst>
                                        </p:cTn>
                                        <p:tgtEl>
                                          <p:spTgt spid="13"/>
                                        </p:tgtEl>
                                      </p:cBhvr>
                                    </p:animEffect>
                                  </p:childTnLst>
                                </p:cTn>
                              </p:par>
                              <p:par>
                                <p:cTn decel="100000" fill="hold" grpId="0" id="77" nodeType="withEffect" presetClass="entr" presetID="2" presetSubtype="8">
                                  <p:stCondLst>
                                    <p:cond delay="250"/>
                                  </p:stCondLst>
                                  <p:childTnLst>
                                    <p:set>
                                      <p:cBhvr>
                                        <p:cTn dur="1" fill="hold" id="78">
                                          <p:stCondLst>
                                            <p:cond delay="0"/>
                                          </p:stCondLst>
                                        </p:cTn>
                                        <p:tgtEl>
                                          <p:spTgt spid="14"/>
                                        </p:tgtEl>
                                        <p:attrNameLst>
                                          <p:attrName>style.visibility</p:attrName>
                                        </p:attrNameLst>
                                      </p:cBhvr>
                                      <p:to>
                                        <p:strVal val="visible"/>
                                      </p:to>
                                    </p:set>
                                    <p:anim calcmode="lin" valueType="num">
                                      <p:cBhvr additive="base">
                                        <p:cTn dur="1500" fill="hold" id="79"/>
                                        <p:tgtEl>
                                          <p:spTgt spid="14"/>
                                        </p:tgtEl>
                                        <p:attrNameLst>
                                          <p:attrName>ppt_x</p:attrName>
                                        </p:attrNameLst>
                                      </p:cBhvr>
                                      <p:tavLst>
                                        <p:tav tm="0">
                                          <p:val>
                                            <p:strVal val="0-#ppt_w/2"/>
                                          </p:val>
                                        </p:tav>
                                        <p:tav tm="100000">
                                          <p:val>
                                            <p:strVal val="#ppt_x"/>
                                          </p:val>
                                        </p:tav>
                                      </p:tavLst>
                                    </p:anim>
                                    <p:anim calcmode="lin" valueType="num">
                                      <p:cBhvr additive="base">
                                        <p:cTn dur="1500" fill="hold" id="80"/>
                                        <p:tgtEl>
                                          <p:spTgt spid="14"/>
                                        </p:tgtEl>
                                        <p:attrNameLst>
                                          <p:attrName>ppt_y</p:attrName>
                                        </p:attrNameLst>
                                      </p:cBhvr>
                                      <p:tavLst>
                                        <p:tav tm="0">
                                          <p:val>
                                            <p:strVal val="#ppt_y"/>
                                          </p:val>
                                        </p:tav>
                                        <p:tav tm="100000">
                                          <p:val>
                                            <p:strVal val="#ppt_y"/>
                                          </p:val>
                                        </p:tav>
                                      </p:tavLst>
                                    </p:anim>
                                    <p:set>
                                      <p:cBhvr>
                                        <p:cTn dur="1" fill="hold" id="81">
                                          <p:stCondLst>
                                            <p:cond delay="0"/>
                                          </p:stCondLst>
                                        </p:cTn>
                                        <p:tgtEl>
                                          <p:spTgt spid="14"/>
                                        </p:tgtEl>
                                        <p:attrNameLst>
                                          <p:attrName>style.visibility</p:attrName>
                                        </p:attrNameLst>
                                      </p:cBhvr>
                                      <p:to>
                                        <p:strVal val="visible"/>
                                      </p:to>
                                    </p:set>
                                    <p:anim calcmode="lin" to="" valueType="num">
                                      <p:cBhvr>
                                        <p:cTn dur="1500" fill="hold" id="82">
                                          <p:stCondLst>
                                            <p:cond delay="0"/>
                                          </p:stCondLst>
                                        </p:cTn>
                                        <p:tgtEl>
                                          <p:spTgt spid="14"/>
                                        </p:tgtEl>
                                        <p:attrNameLst>
                                          <p:attrName>ppt_w</p:attrName>
                                        </p:attrNameLst>
                                      </p:cBhvr>
                                      <p:tavLst>
                                        <p:tav tm="0">
                                          <p:val>
                                            <p:strVal val="0"/>
                                          </p:val>
                                        </p:tav>
                                        <p:tav tm="100000">
                                          <p:val>
                                            <p:strVal val="#ppt_w"/>
                                          </p:val>
                                        </p:tav>
                                      </p:tavLst>
                                    </p:anim>
                                    <p:anim calcmode="lin" to="" valueType="num">
                                      <p:cBhvr>
                                        <p:cTn dur="1500" fill="hold" id="83">
                                          <p:stCondLst>
                                            <p:cond delay="0"/>
                                          </p:stCondLst>
                                        </p:cTn>
                                        <p:tgtEl>
                                          <p:spTgt spid="14"/>
                                        </p:tgtEl>
                                        <p:attrNameLst>
                                          <p:attrName>ppt_h</p:attrName>
                                        </p:attrNameLst>
                                      </p:cBhvr>
                                      <p:tavLst>
                                        <p:tav tm="0">
                                          <p:val>
                                            <p:strVal val="0"/>
                                          </p:val>
                                        </p:tav>
                                        <p:tav tm="100000">
                                          <p:val>
                                            <p:strVal val="#ppt_h"/>
                                          </p:val>
                                        </p:tav>
                                      </p:tavLst>
                                    </p:anim>
                                    <p:animEffect filter="fade">
                                      <p:cBhvr>
                                        <p:cTn dur="1500" id="84">
                                          <p:stCondLst>
                                            <p:cond delay="0"/>
                                          </p:stCondLst>
                                        </p:cTn>
                                        <p:tgtEl>
                                          <p:spTgt spid="14"/>
                                        </p:tgtEl>
                                      </p:cBhvr>
                                    </p:animEffect>
                                  </p:childTnLst>
                                </p:cTn>
                              </p:par>
                              <p:par>
                                <p:cTn decel="100000" fill="hold" grpId="0" id="85" nodeType="withEffect" presetClass="entr" presetID="2" presetSubtype="8">
                                  <p:stCondLst>
                                    <p:cond delay="250"/>
                                  </p:stCondLst>
                                  <p:childTnLst>
                                    <p:set>
                                      <p:cBhvr>
                                        <p:cTn dur="1" fill="hold" id="86">
                                          <p:stCondLst>
                                            <p:cond delay="0"/>
                                          </p:stCondLst>
                                        </p:cTn>
                                        <p:tgtEl>
                                          <p:spTgt spid="15"/>
                                        </p:tgtEl>
                                        <p:attrNameLst>
                                          <p:attrName>style.visibility</p:attrName>
                                        </p:attrNameLst>
                                      </p:cBhvr>
                                      <p:to>
                                        <p:strVal val="visible"/>
                                      </p:to>
                                    </p:set>
                                    <p:anim calcmode="lin" valueType="num">
                                      <p:cBhvr additive="base">
                                        <p:cTn dur="1500" fill="hold" id="87"/>
                                        <p:tgtEl>
                                          <p:spTgt spid="15"/>
                                        </p:tgtEl>
                                        <p:attrNameLst>
                                          <p:attrName>ppt_x</p:attrName>
                                        </p:attrNameLst>
                                      </p:cBhvr>
                                      <p:tavLst>
                                        <p:tav tm="0">
                                          <p:val>
                                            <p:strVal val="0-#ppt_w/2"/>
                                          </p:val>
                                        </p:tav>
                                        <p:tav tm="100000">
                                          <p:val>
                                            <p:strVal val="#ppt_x"/>
                                          </p:val>
                                        </p:tav>
                                      </p:tavLst>
                                    </p:anim>
                                    <p:anim calcmode="lin" valueType="num">
                                      <p:cBhvr additive="base">
                                        <p:cTn dur="1500" fill="hold" id="88"/>
                                        <p:tgtEl>
                                          <p:spTgt spid="15"/>
                                        </p:tgtEl>
                                        <p:attrNameLst>
                                          <p:attrName>ppt_y</p:attrName>
                                        </p:attrNameLst>
                                      </p:cBhvr>
                                      <p:tavLst>
                                        <p:tav tm="0">
                                          <p:val>
                                            <p:strVal val="#ppt_y"/>
                                          </p:val>
                                        </p:tav>
                                        <p:tav tm="100000">
                                          <p:val>
                                            <p:strVal val="#ppt_y"/>
                                          </p:val>
                                        </p:tav>
                                      </p:tavLst>
                                    </p:anim>
                                    <p:set>
                                      <p:cBhvr>
                                        <p:cTn dur="1" fill="hold" id="89">
                                          <p:stCondLst>
                                            <p:cond delay="0"/>
                                          </p:stCondLst>
                                        </p:cTn>
                                        <p:tgtEl>
                                          <p:spTgt spid="15"/>
                                        </p:tgtEl>
                                        <p:attrNameLst>
                                          <p:attrName>style.visibility</p:attrName>
                                        </p:attrNameLst>
                                      </p:cBhvr>
                                      <p:to>
                                        <p:strVal val="visible"/>
                                      </p:to>
                                    </p:set>
                                    <p:anim calcmode="lin" to="" valueType="num">
                                      <p:cBhvr>
                                        <p:cTn dur="1500" fill="hold" id="90">
                                          <p:stCondLst>
                                            <p:cond delay="0"/>
                                          </p:stCondLst>
                                        </p:cTn>
                                        <p:tgtEl>
                                          <p:spTgt spid="15"/>
                                        </p:tgtEl>
                                        <p:attrNameLst>
                                          <p:attrName>ppt_w</p:attrName>
                                        </p:attrNameLst>
                                      </p:cBhvr>
                                      <p:tavLst>
                                        <p:tav tm="0">
                                          <p:val>
                                            <p:strVal val="0"/>
                                          </p:val>
                                        </p:tav>
                                        <p:tav tm="100000">
                                          <p:val>
                                            <p:strVal val="#ppt_w"/>
                                          </p:val>
                                        </p:tav>
                                      </p:tavLst>
                                    </p:anim>
                                    <p:anim calcmode="lin" to="" valueType="num">
                                      <p:cBhvr>
                                        <p:cTn dur="1500" fill="hold" id="91">
                                          <p:stCondLst>
                                            <p:cond delay="0"/>
                                          </p:stCondLst>
                                        </p:cTn>
                                        <p:tgtEl>
                                          <p:spTgt spid="15"/>
                                        </p:tgtEl>
                                        <p:attrNameLst>
                                          <p:attrName>ppt_h</p:attrName>
                                        </p:attrNameLst>
                                      </p:cBhvr>
                                      <p:tavLst>
                                        <p:tav tm="0">
                                          <p:val>
                                            <p:strVal val="0"/>
                                          </p:val>
                                        </p:tav>
                                        <p:tav tm="100000">
                                          <p:val>
                                            <p:strVal val="#ppt_h"/>
                                          </p:val>
                                        </p:tav>
                                      </p:tavLst>
                                    </p:anim>
                                    <p:animEffect filter="fade">
                                      <p:cBhvr>
                                        <p:cTn dur="1500" id="92">
                                          <p:stCondLst>
                                            <p:cond delay="0"/>
                                          </p:stCondLst>
                                        </p:cTn>
                                        <p:tgtEl>
                                          <p:spTgt spid="15"/>
                                        </p:tgtEl>
                                      </p:cBhvr>
                                    </p:animEffect>
                                  </p:childTnLst>
                                </p:cTn>
                              </p:par>
                              <p:par>
                                <p:cTn decel="100000" fill="hold" grpId="0" id="93" nodeType="withEffect" presetClass="entr" presetID="2" presetSubtype="8">
                                  <p:stCondLst>
                                    <p:cond delay="250"/>
                                  </p:stCondLst>
                                  <p:childTnLst>
                                    <p:set>
                                      <p:cBhvr>
                                        <p:cTn dur="1" fill="hold" id="94">
                                          <p:stCondLst>
                                            <p:cond delay="0"/>
                                          </p:stCondLst>
                                        </p:cTn>
                                        <p:tgtEl>
                                          <p:spTgt spid="16"/>
                                        </p:tgtEl>
                                        <p:attrNameLst>
                                          <p:attrName>style.visibility</p:attrName>
                                        </p:attrNameLst>
                                      </p:cBhvr>
                                      <p:to>
                                        <p:strVal val="visible"/>
                                      </p:to>
                                    </p:set>
                                    <p:anim calcmode="lin" valueType="num">
                                      <p:cBhvr additive="base">
                                        <p:cTn dur="1500" fill="hold" id="95"/>
                                        <p:tgtEl>
                                          <p:spTgt spid="16"/>
                                        </p:tgtEl>
                                        <p:attrNameLst>
                                          <p:attrName>ppt_x</p:attrName>
                                        </p:attrNameLst>
                                      </p:cBhvr>
                                      <p:tavLst>
                                        <p:tav tm="0">
                                          <p:val>
                                            <p:strVal val="0-#ppt_w/2"/>
                                          </p:val>
                                        </p:tav>
                                        <p:tav tm="100000">
                                          <p:val>
                                            <p:strVal val="#ppt_x"/>
                                          </p:val>
                                        </p:tav>
                                      </p:tavLst>
                                    </p:anim>
                                    <p:anim calcmode="lin" valueType="num">
                                      <p:cBhvr additive="base">
                                        <p:cTn dur="1500" fill="hold" id="96"/>
                                        <p:tgtEl>
                                          <p:spTgt spid="16"/>
                                        </p:tgtEl>
                                        <p:attrNameLst>
                                          <p:attrName>ppt_y</p:attrName>
                                        </p:attrNameLst>
                                      </p:cBhvr>
                                      <p:tavLst>
                                        <p:tav tm="0">
                                          <p:val>
                                            <p:strVal val="#ppt_y"/>
                                          </p:val>
                                        </p:tav>
                                        <p:tav tm="100000">
                                          <p:val>
                                            <p:strVal val="#ppt_y"/>
                                          </p:val>
                                        </p:tav>
                                      </p:tavLst>
                                    </p:anim>
                                    <p:set>
                                      <p:cBhvr>
                                        <p:cTn dur="1" fill="hold" id="97">
                                          <p:stCondLst>
                                            <p:cond delay="0"/>
                                          </p:stCondLst>
                                        </p:cTn>
                                        <p:tgtEl>
                                          <p:spTgt spid="16"/>
                                        </p:tgtEl>
                                        <p:attrNameLst>
                                          <p:attrName>style.visibility</p:attrName>
                                        </p:attrNameLst>
                                      </p:cBhvr>
                                      <p:to>
                                        <p:strVal val="visible"/>
                                      </p:to>
                                    </p:set>
                                    <p:anim calcmode="lin" to="" valueType="num">
                                      <p:cBhvr>
                                        <p:cTn dur="1500" fill="hold" id="98">
                                          <p:stCondLst>
                                            <p:cond delay="0"/>
                                          </p:stCondLst>
                                        </p:cTn>
                                        <p:tgtEl>
                                          <p:spTgt spid="16"/>
                                        </p:tgtEl>
                                        <p:attrNameLst>
                                          <p:attrName>ppt_w</p:attrName>
                                        </p:attrNameLst>
                                      </p:cBhvr>
                                      <p:tavLst>
                                        <p:tav tm="0">
                                          <p:val>
                                            <p:strVal val="0"/>
                                          </p:val>
                                        </p:tav>
                                        <p:tav tm="100000">
                                          <p:val>
                                            <p:strVal val="#ppt_w"/>
                                          </p:val>
                                        </p:tav>
                                      </p:tavLst>
                                    </p:anim>
                                    <p:anim calcmode="lin" to="" valueType="num">
                                      <p:cBhvr>
                                        <p:cTn dur="1500" fill="hold" id="99">
                                          <p:stCondLst>
                                            <p:cond delay="0"/>
                                          </p:stCondLst>
                                        </p:cTn>
                                        <p:tgtEl>
                                          <p:spTgt spid="16"/>
                                        </p:tgtEl>
                                        <p:attrNameLst>
                                          <p:attrName>ppt_h</p:attrName>
                                        </p:attrNameLst>
                                      </p:cBhvr>
                                      <p:tavLst>
                                        <p:tav tm="0">
                                          <p:val>
                                            <p:strVal val="0"/>
                                          </p:val>
                                        </p:tav>
                                        <p:tav tm="100000">
                                          <p:val>
                                            <p:strVal val="#ppt_h"/>
                                          </p:val>
                                        </p:tav>
                                      </p:tavLst>
                                    </p:anim>
                                    <p:animEffect filter="fade">
                                      <p:cBhvr>
                                        <p:cTn dur="1500" id="100">
                                          <p:stCondLst>
                                            <p:cond delay="0"/>
                                          </p:stCondLst>
                                        </p:cTn>
                                        <p:tgtEl>
                                          <p:spTgt spid="16"/>
                                        </p:tgtEl>
                                      </p:cBhvr>
                                    </p:animEffect>
                                  </p:childTnLst>
                                </p:cTn>
                              </p:par>
                              <p:par>
                                <p:cTn decel="100000" fill="hold" grpId="0" id="101" nodeType="withEffect" presetClass="entr" presetID="2" presetSubtype="8">
                                  <p:stCondLst>
                                    <p:cond delay="250"/>
                                  </p:stCondLst>
                                  <p:childTnLst>
                                    <p:set>
                                      <p:cBhvr>
                                        <p:cTn dur="1" fill="hold" id="102">
                                          <p:stCondLst>
                                            <p:cond delay="0"/>
                                          </p:stCondLst>
                                        </p:cTn>
                                        <p:tgtEl>
                                          <p:spTgt spid="17"/>
                                        </p:tgtEl>
                                        <p:attrNameLst>
                                          <p:attrName>style.visibility</p:attrName>
                                        </p:attrNameLst>
                                      </p:cBhvr>
                                      <p:to>
                                        <p:strVal val="visible"/>
                                      </p:to>
                                    </p:set>
                                    <p:anim calcmode="lin" valueType="num">
                                      <p:cBhvr additive="base">
                                        <p:cTn dur="1500" fill="hold" id="103"/>
                                        <p:tgtEl>
                                          <p:spTgt spid="17"/>
                                        </p:tgtEl>
                                        <p:attrNameLst>
                                          <p:attrName>ppt_x</p:attrName>
                                        </p:attrNameLst>
                                      </p:cBhvr>
                                      <p:tavLst>
                                        <p:tav tm="0">
                                          <p:val>
                                            <p:strVal val="0-#ppt_w/2"/>
                                          </p:val>
                                        </p:tav>
                                        <p:tav tm="100000">
                                          <p:val>
                                            <p:strVal val="#ppt_x"/>
                                          </p:val>
                                        </p:tav>
                                      </p:tavLst>
                                    </p:anim>
                                    <p:anim calcmode="lin" valueType="num">
                                      <p:cBhvr additive="base">
                                        <p:cTn dur="1500" fill="hold" id="104"/>
                                        <p:tgtEl>
                                          <p:spTgt spid="17"/>
                                        </p:tgtEl>
                                        <p:attrNameLst>
                                          <p:attrName>ppt_y</p:attrName>
                                        </p:attrNameLst>
                                      </p:cBhvr>
                                      <p:tavLst>
                                        <p:tav tm="0">
                                          <p:val>
                                            <p:strVal val="#ppt_y"/>
                                          </p:val>
                                        </p:tav>
                                        <p:tav tm="100000">
                                          <p:val>
                                            <p:strVal val="#ppt_y"/>
                                          </p:val>
                                        </p:tav>
                                      </p:tavLst>
                                    </p:anim>
                                    <p:set>
                                      <p:cBhvr>
                                        <p:cTn dur="1" fill="hold" id="105">
                                          <p:stCondLst>
                                            <p:cond delay="0"/>
                                          </p:stCondLst>
                                        </p:cTn>
                                        <p:tgtEl>
                                          <p:spTgt spid="17"/>
                                        </p:tgtEl>
                                        <p:attrNameLst>
                                          <p:attrName>style.visibility</p:attrName>
                                        </p:attrNameLst>
                                      </p:cBhvr>
                                      <p:to>
                                        <p:strVal val="visible"/>
                                      </p:to>
                                    </p:set>
                                    <p:anim calcmode="lin" to="" valueType="num">
                                      <p:cBhvr>
                                        <p:cTn dur="1500" fill="hold" id="106">
                                          <p:stCondLst>
                                            <p:cond delay="0"/>
                                          </p:stCondLst>
                                        </p:cTn>
                                        <p:tgtEl>
                                          <p:spTgt spid="17"/>
                                        </p:tgtEl>
                                        <p:attrNameLst>
                                          <p:attrName>ppt_w</p:attrName>
                                        </p:attrNameLst>
                                      </p:cBhvr>
                                      <p:tavLst>
                                        <p:tav tm="0">
                                          <p:val>
                                            <p:strVal val="0"/>
                                          </p:val>
                                        </p:tav>
                                        <p:tav tm="100000">
                                          <p:val>
                                            <p:strVal val="#ppt_w"/>
                                          </p:val>
                                        </p:tav>
                                      </p:tavLst>
                                    </p:anim>
                                    <p:anim calcmode="lin" to="" valueType="num">
                                      <p:cBhvr>
                                        <p:cTn dur="1500" fill="hold" id="107">
                                          <p:stCondLst>
                                            <p:cond delay="0"/>
                                          </p:stCondLst>
                                        </p:cTn>
                                        <p:tgtEl>
                                          <p:spTgt spid="17"/>
                                        </p:tgtEl>
                                        <p:attrNameLst>
                                          <p:attrName>ppt_h</p:attrName>
                                        </p:attrNameLst>
                                      </p:cBhvr>
                                      <p:tavLst>
                                        <p:tav tm="0">
                                          <p:val>
                                            <p:strVal val="0"/>
                                          </p:val>
                                        </p:tav>
                                        <p:tav tm="100000">
                                          <p:val>
                                            <p:strVal val="#ppt_h"/>
                                          </p:val>
                                        </p:tav>
                                      </p:tavLst>
                                    </p:anim>
                                    <p:animEffect filter="fade">
                                      <p:cBhvr>
                                        <p:cTn dur="1500" id="108">
                                          <p:stCondLst>
                                            <p:cond delay="0"/>
                                          </p:stCondLst>
                                        </p:cTn>
                                        <p:tgtEl>
                                          <p:spTgt spid="17"/>
                                        </p:tgtEl>
                                      </p:cBhvr>
                                    </p:animEffect>
                                  </p:childTnLst>
                                </p:cTn>
                              </p:par>
                              <p:par>
                                <p:cTn decel="100000" fill="hold" grpId="0" id="109" nodeType="withEffect" presetClass="entr" presetID="2" presetSubtype="8">
                                  <p:stCondLst>
                                    <p:cond delay="250"/>
                                  </p:stCondLst>
                                  <p:childTnLst>
                                    <p:set>
                                      <p:cBhvr>
                                        <p:cTn dur="1" fill="hold" id="110">
                                          <p:stCondLst>
                                            <p:cond delay="0"/>
                                          </p:stCondLst>
                                        </p:cTn>
                                        <p:tgtEl>
                                          <p:spTgt spid="18"/>
                                        </p:tgtEl>
                                        <p:attrNameLst>
                                          <p:attrName>style.visibility</p:attrName>
                                        </p:attrNameLst>
                                      </p:cBhvr>
                                      <p:to>
                                        <p:strVal val="visible"/>
                                      </p:to>
                                    </p:set>
                                    <p:anim calcmode="lin" valueType="num">
                                      <p:cBhvr additive="base">
                                        <p:cTn dur="1500" fill="hold" id="111"/>
                                        <p:tgtEl>
                                          <p:spTgt spid="18"/>
                                        </p:tgtEl>
                                        <p:attrNameLst>
                                          <p:attrName>ppt_x</p:attrName>
                                        </p:attrNameLst>
                                      </p:cBhvr>
                                      <p:tavLst>
                                        <p:tav tm="0">
                                          <p:val>
                                            <p:strVal val="0-#ppt_w/2"/>
                                          </p:val>
                                        </p:tav>
                                        <p:tav tm="100000">
                                          <p:val>
                                            <p:strVal val="#ppt_x"/>
                                          </p:val>
                                        </p:tav>
                                      </p:tavLst>
                                    </p:anim>
                                    <p:anim calcmode="lin" valueType="num">
                                      <p:cBhvr additive="base">
                                        <p:cTn dur="1500" fill="hold" id="112"/>
                                        <p:tgtEl>
                                          <p:spTgt spid="18"/>
                                        </p:tgtEl>
                                        <p:attrNameLst>
                                          <p:attrName>ppt_y</p:attrName>
                                        </p:attrNameLst>
                                      </p:cBhvr>
                                      <p:tavLst>
                                        <p:tav tm="0">
                                          <p:val>
                                            <p:strVal val="#ppt_y"/>
                                          </p:val>
                                        </p:tav>
                                        <p:tav tm="100000">
                                          <p:val>
                                            <p:strVal val="#ppt_y"/>
                                          </p:val>
                                        </p:tav>
                                      </p:tavLst>
                                    </p:anim>
                                    <p:set>
                                      <p:cBhvr>
                                        <p:cTn dur="1" fill="hold" id="113">
                                          <p:stCondLst>
                                            <p:cond delay="0"/>
                                          </p:stCondLst>
                                        </p:cTn>
                                        <p:tgtEl>
                                          <p:spTgt spid="18"/>
                                        </p:tgtEl>
                                        <p:attrNameLst>
                                          <p:attrName>style.visibility</p:attrName>
                                        </p:attrNameLst>
                                      </p:cBhvr>
                                      <p:to>
                                        <p:strVal val="visible"/>
                                      </p:to>
                                    </p:set>
                                    <p:anim calcmode="lin" to="" valueType="num">
                                      <p:cBhvr>
                                        <p:cTn dur="1500" fill="hold" id="114">
                                          <p:stCondLst>
                                            <p:cond delay="0"/>
                                          </p:stCondLst>
                                        </p:cTn>
                                        <p:tgtEl>
                                          <p:spTgt spid="18"/>
                                        </p:tgtEl>
                                        <p:attrNameLst>
                                          <p:attrName>ppt_w</p:attrName>
                                        </p:attrNameLst>
                                      </p:cBhvr>
                                      <p:tavLst>
                                        <p:tav tm="0">
                                          <p:val>
                                            <p:strVal val="0"/>
                                          </p:val>
                                        </p:tav>
                                        <p:tav tm="100000">
                                          <p:val>
                                            <p:strVal val="#ppt_w"/>
                                          </p:val>
                                        </p:tav>
                                      </p:tavLst>
                                    </p:anim>
                                    <p:anim calcmode="lin" to="" valueType="num">
                                      <p:cBhvr>
                                        <p:cTn dur="1500" fill="hold" id="115">
                                          <p:stCondLst>
                                            <p:cond delay="0"/>
                                          </p:stCondLst>
                                        </p:cTn>
                                        <p:tgtEl>
                                          <p:spTgt spid="18"/>
                                        </p:tgtEl>
                                        <p:attrNameLst>
                                          <p:attrName>ppt_h</p:attrName>
                                        </p:attrNameLst>
                                      </p:cBhvr>
                                      <p:tavLst>
                                        <p:tav tm="0">
                                          <p:val>
                                            <p:strVal val="0"/>
                                          </p:val>
                                        </p:tav>
                                        <p:tav tm="100000">
                                          <p:val>
                                            <p:strVal val="#ppt_h"/>
                                          </p:val>
                                        </p:tav>
                                      </p:tavLst>
                                    </p:anim>
                                    <p:animEffect filter="fade">
                                      <p:cBhvr>
                                        <p:cTn dur="1500" id="116">
                                          <p:stCondLst>
                                            <p:cond delay="0"/>
                                          </p:stCondLst>
                                        </p:cTn>
                                        <p:tgtEl>
                                          <p:spTgt spid="18"/>
                                        </p:tgtEl>
                                      </p:cBhvr>
                                    </p:animEffect>
                                  </p:childTnLst>
                                </p:cTn>
                              </p:par>
                              <p:par>
                                <p:cTn decel="100000" fill="hold" grpId="0" id="117" nodeType="withEffect" presetClass="entr" presetID="2" presetSubtype="8">
                                  <p:stCondLst>
                                    <p:cond delay="250"/>
                                  </p:stCondLst>
                                  <p:childTnLst>
                                    <p:set>
                                      <p:cBhvr>
                                        <p:cTn dur="1" fill="hold" id="118">
                                          <p:stCondLst>
                                            <p:cond delay="0"/>
                                          </p:stCondLst>
                                        </p:cTn>
                                        <p:tgtEl>
                                          <p:spTgt spid="19"/>
                                        </p:tgtEl>
                                        <p:attrNameLst>
                                          <p:attrName>style.visibility</p:attrName>
                                        </p:attrNameLst>
                                      </p:cBhvr>
                                      <p:to>
                                        <p:strVal val="visible"/>
                                      </p:to>
                                    </p:set>
                                    <p:anim calcmode="lin" valueType="num">
                                      <p:cBhvr additive="base">
                                        <p:cTn dur="1500" fill="hold" id="119"/>
                                        <p:tgtEl>
                                          <p:spTgt spid="19"/>
                                        </p:tgtEl>
                                        <p:attrNameLst>
                                          <p:attrName>ppt_x</p:attrName>
                                        </p:attrNameLst>
                                      </p:cBhvr>
                                      <p:tavLst>
                                        <p:tav tm="0">
                                          <p:val>
                                            <p:strVal val="0-#ppt_w/2"/>
                                          </p:val>
                                        </p:tav>
                                        <p:tav tm="100000">
                                          <p:val>
                                            <p:strVal val="#ppt_x"/>
                                          </p:val>
                                        </p:tav>
                                      </p:tavLst>
                                    </p:anim>
                                    <p:anim calcmode="lin" valueType="num">
                                      <p:cBhvr additive="base">
                                        <p:cTn dur="1500" fill="hold" id="120"/>
                                        <p:tgtEl>
                                          <p:spTgt spid="19"/>
                                        </p:tgtEl>
                                        <p:attrNameLst>
                                          <p:attrName>ppt_y</p:attrName>
                                        </p:attrNameLst>
                                      </p:cBhvr>
                                      <p:tavLst>
                                        <p:tav tm="0">
                                          <p:val>
                                            <p:strVal val="#ppt_y"/>
                                          </p:val>
                                        </p:tav>
                                        <p:tav tm="100000">
                                          <p:val>
                                            <p:strVal val="#ppt_y"/>
                                          </p:val>
                                        </p:tav>
                                      </p:tavLst>
                                    </p:anim>
                                    <p:set>
                                      <p:cBhvr>
                                        <p:cTn dur="1" fill="hold" id="121">
                                          <p:stCondLst>
                                            <p:cond delay="0"/>
                                          </p:stCondLst>
                                        </p:cTn>
                                        <p:tgtEl>
                                          <p:spTgt spid="19"/>
                                        </p:tgtEl>
                                        <p:attrNameLst>
                                          <p:attrName>style.visibility</p:attrName>
                                        </p:attrNameLst>
                                      </p:cBhvr>
                                      <p:to>
                                        <p:strVal val="visible"/>
                                      </p:to>
                                    </p:set>
                                    <p:anim calcmode="lin" to="" valueType="num">
                                      <p:cBhvr>
                                        <p:cTn dur="1500" fill="hold" id="122">
                                          <p:stCondLst>
                                            <p:cond delay="0"/>
                                          </p:stCondLst>
                                        </p:cTn>
                                        <p:tgtEl>
                                          <p:spTgt spid="19"/>
                                        </p:tgtEl>
                                        <p:attrNameLst>
                                          <p:attrName>ppt_w</p:attrName>
                                        </p:attrNameLst>
                                      </p:cBhvr>
                                      <p:tavLst>
                                        <p:tav tm="0">
                                          <p:val>
                                            <p:strVal val="0"/>
                                          </p:val>
                                        </p:tav>
                                        <p:tav tm="100000">
                                          <p:val>
                                            <p:strVal val="#ppt_w"/>
                                          </p:val>
                                        </p:tav>
                                      </p:tavLst>
                                    </p:anim>
                                    <p:anim calcmode="lin" to="" valueType="num">
                                      <p:cBhvr>
                                        <p:cTn dur="1500" fill="hold" id="123">
                                          <p:stCondLst>
                                            <p:cond delay="0"/>
                                          </p:stCondLst>
                                        </p:cTn>
                                        <p:tgtEl>
                                          <p:spTgt spid="19"/>
                                        </p:tgtEl>
                                        <p:attrNameLst>
                                          <p:attrName>ppt_h</p:attrName>
                                        </p:attrNameLst>
                                      </p:cBhvr>
                                      <p:tavLst>
                                        <p:tav tm="0">
                                          <p:val>
                                            <p:strVal val="0"/>
                                          </p:val>
                                        </p:tav>
                                        <p:tav tm="100000">
                                          <p:val>
                                            <p:strVal val="#ppt_h"/>
                                          </p:val>
                                        </p:tav>
                                      </p:tavLst>
                                    </p:anim>
                                    <p:animEffect filter="fade">
                                      <p:cBhvr>
                                        <p:cTn dur="1500" id="124">
                                          <p:stCondLst>
                                            <p:cond delay="0"/>
                                          </p:stCondLst>
                                        </p:cTn>
                                        <p:tgtEl>
                                          <p:spTgt spid="19"/>
                                        </p:tgtEl>
                                      </p:cBhvr>
                                    </p:animEffect>
                                  </p:childTnLst>
                                </p:cTn>
                              </p:par>
                              <p:par>
                                <p:cTn decel="100000" fill="hold" grpId="0" id="125" nodeType="withEffect" presetClass="entr" presetID="2" presetSubtype="8">
                                  <p:stCondLst>
                                    <p:cond delay="250"/>
                                  </p:stCondLst>
                                  <p:childTnLst>
                                    <p:set>
                                      <p:cBhvr>
                                        <p:cTn dur="1" fill="hold" id="126">
                                          <p:stCondLst>
                                            <p:cond delay="0"/>
                                          </p:stCondLst>
                                        </p:cTn>
                                        <p:tgtEl>
                                          <p:spTgt spid="20"/>
                                        </p:tgtEl>
                                        <p:attrNameLst>
                                          <p:attrName>style.visibility</p:attrName>
                                        </p:attrNameLst>
                                      </p:cBhvr>
                                      <p:to>
                                        <p:strVal val="visible"/>
                                      </p:to>
                                    </p:set>
                                    <p:anim calcmode="lin" valueType="num">
                                      <p:cBhvr additive="base">
                                        <p:cTn dur="1500" fill="hold" id="127"/>
                                        <p:tgtEl>
                                          <p:spTgt spid="20"/>
                                        </p:tgtEl>
                                        <p:attrNameLst>
                                          <p:attrName>ppt_x</p:attrName>
                                        </p:attrNameLst>
                                      </p:cBhvr>
                                      <p:tavLst>
                                        <p:tav tm="0">
                                          <p:val>
                                            <p:strVal val="0-#ppt_w/2"/>
                                          </p:val>
                                        </p:tav>
                                        <p:tav tm="100000">
                                          <p:val>
                                            <p:strVal val="#ppt_x"/>
                                          </p:val>
                                        </p:tav>
                                      </p:tavLst>
                                    </p:anim>
                                    <p:anim calcmode="lin" valueType="num">
                                      <p:cBhvr additive="base">
                                        <p:cTn dur="1500" fill="hold" id="128"/>
                                        <p:tgtEl>
                                          <p:spTgt spid="20"/>
                                        </p:tgtEl>
                                        <p:attrNameLst>
                                          <p:attrName>ppt_y</p:attrName>
                                        </p:attrNameLst>
                                      </p:cBhvr>
                                      <p:tavLst>
                                        <p:tav tm="0">
                                          <p:val>
                                            <p:strVal val="#ppt_y"/>
                                          </p:val>
                                        </p:tav>
                                        <p:tav tm="100000">
                                          <p:val>
                                            <p:strVal val="#ppt_y"/>
                                          </p:val>
                                        </p:tav>
                                      </p:tavLst>
                                    </p:anim>
                                    <p:set>
                                      <p:cBhvr>
                                        <p:cTn dur="1" fill="hold" id="129">
                                          <p:stCondLst>
                                            <p:cond delay="0"/>
                                          </p:stCondLst>
                                        </p:cTn>
                                        <p:tgtEl>
                                          <p:spTgt spid="20"/>
                                        </p:tgtEl>
                                        <p:attrNameLst>
                                          <p:attrName>style.visibility</p:attrName>
                                        </p:attrNameLst>
                                      </p:cBhvr>
                                      <p:to>
                                        <p:strVal val="visible"/>
                                      </p:to>
                                    </p:set>
                                    <p:anim calcmode="lin" to="" valueType="num">
                                      <p:cBhvr>
                                        <p:cTn dur="1500" fill="hold" id="130">
                                          <p:stCondLst>
                                            <p:cond delay="0"/>
                                          </p:stCondLst>
                                        </p:cTn>
                                        <p:tgtEl>
                                          <p:spTgt spid="20"/>
                                        </p:tgtEl>
                                        <p:attrNameLst>
                                          <p:attrName>ppt_w</p:attrName>
                                        </p:attrNameLst>
                                      </p:cBhvr>
                                      <p:tavLst>
                                        <p:tav tm="0">
                                          <p:val>
                                            <p:strVal val="0"/>
                                          </p:val>
                                        </p:tav>
                                        <p:tav tm="100000">
                                          <p:val>
                                            <p:strVal val="#ppt_w"/>
                                          </p:val>
                                        </p:tav>
                                      </p:tavLst>
                                    </p:anim>
                                    <p:anim calcmode="lin" to="" valueType="num">
                                      <p:cBhvr>
                                        <p:cTn dur="1500" fill="hold" id="131">
                                          <p:stCondLst>
                                            <p:cond delay="0"/>
                                          </p:stCondLst>
                                        </p:cTn>
                                        <p:tgtEl>
                                          <p:spTgt spid="20"/>
                                        </p:tgtEl>
                                        <p:attrNameLst>
                                          <p:attrName>ppt_h</p:attrName>
                                        </p:attrNameLst>
                                      </p:cBhvr>
                                      <p:tavLst>
                                        <p:tav tm="0">
                                          <p:val>
                                            <p:strVal val="0"/>
                                          </p:val>
                                        </p:tav>
                                        <p:tav tm="100000">
                                          <p:val>
                                            <p:strVal val="#ppt_h"/>
                                          </p:val>
                                        </p:tav>
                                      </p:tavLst>
                                    </p:anim>
                                    <p:animEffect filter="fade">
                                      <p:cBhvr>
                                        <p:cTn dur="1500" id="132">
                                          <p:stCondLst>
                                            <p:cond delay="0"/>
                                          </p:stCondLst>
                                        </p:cTn>
                                        <p:tgtEl>
                                          <p:spTgt spid="20"/>
                                        </p:tgtEl>
                                      </p:cBhvr>
                                    </p:animEffect>
                                  </p:childTnLst>
                                </p:cTn>
                              </p:par>
                              <p:par>
                                <p:cTn decel="100000" fill="hold" grpId="0" id="133" nodeType="withEffect" presetClass="entr" presetID="2" presetSubtype="8">
                                  <p:stCondLst>
                                    <p:cond delay="250"/>
                                  </p:stCondLst>
                                  <p:childTnLst>
                                    <p:set>
                                      <p:cBhvr>
                                        <p:cTn dur="1" fill="hold" id="134">
                                          <p:stCondLst>
                                            <p:cond delay="0"/>
                                          </p:stCondLst>
                                        </p:cTn>
                                        <p:tgtEl>
                                          <p:spTgt spid="21"/>
                                        </p:tgtEl>
                                        <p:attrNameLst>
                                          <p:attrName>style.visibility</p:attrName>
                                        </p:attrNameLst>
                                      </p:cBhvr>
                                      <p:to>
                                        <p:strVal val="visible"/>
                                      </p:to>
                                    </p:set>
                                    <p:anim calcmode="lin" valueType="num">
                                      <p:cBhvr additive="base">
                                        <p:cTn dur="1500" fill="hold" id="135"/>
                                        <p:tgtEl>
                                          <p:spTgt spid="21"/>
                                        </p:tgtEl>
                                        <p:attrNameLst>
                                          <p:attrName>ppt_x</p:attrName>
                                        </p:attrNameLst>
                                      </p:cBhvr>
                                      <p:tavLst>
                                        <p:tav tm="0">
                                          <p:val>
                                            <p:strVal val="0-#ppt_w/2"/>
                                          </p:val>
                                        </p:tav>
                                        <p:tav tm="100000">
                                          <p:val>
                                            <p:strVal val="#ppt_x"/>
                                          </p:val>
                                        </p:tav>
                                      </p:tavLst>
                                    </p:anim>
                                    <p:anim calcmode="lin" valueType="num">
                                      <p:cBhvr additive="base">
                                        <p:cTn dur="1500" fill="hold" id="136"/>
                                        <p:tgtEl>
                                          <p:spTgt spid="21"/>
                                        </p:tgtEl>
                                        <p:attrNameLst>
                                          <p:attrName>ppt_y</p:attrName>
                                        </p:attrNameLst>
                                      </p:cBhvr>
                                      <p:tavLst>
                                        <p:tav tm="0">
                                          <p:val>
                                            <p:strVal val="#ppt_y"/>
                                          </p:val>
                                        </p:tav>
                                        <p:tav tm="100000">
                                          <p:val>
                                            <p:strVal val="#ppt_y"/>
                                          </p:val>
                                        </p:tav>
                                      </p:tavLst>
                                    </p:anim>
                                    <p:set>
                                      <p:cBhvr>
                                        <p:cTn dur="1" fill="hold" id="137">
                                          <p:stCondLst>
                                            <p:cond delay="0"/>
                                          </p:stCondLst>
                                        </p:cTn>
                                        <p:tgtEl>
                                          <p:spTgt spid="21"/>
                                        </p:tgtEl>
                                        <p:attrNameLst>
                                          <p:attrName>style.visibility</p:attrName>
                                        </p:attrNameLst>
                                      </p:cBhvr>
                                      <p:to>
                                        <p:strVal val="visible"/>
                                      </p:to>
                                    </p:set>
                                    <p:anim calcmode="lin" to="" valueType="num">
                                      <p:cBhvr>
                                        <p:cTn dur="1500" fill="hold" id="138">
                                          <p:stCondLst>
                                            <p:cond delay="0"/>
                                          </p:stCondLst>
                                        </p:cTn>
                                        <p:tgtEl>
                                          <p:spTgt spid="21"/>
                                        </p:tgtEl>
                                        <p:attrNameLst>
                                          <p:attrName>ppt_w</p:attrName>
                                        </p:attrNameLst>
                                      </p:cBhvr>
                                      <p:tavLst>
                                        <p:tav tm="0">
                                          <p:val>
                                            <p:strVal val="0"/>
                                          </p:val>
                                        </p:tav>
                                        <p:tav tm="100000">
                                          <p:val>
                                            <p:strVal val="#ppt_w"/>
                                          </p:val>
                                        </p:tav>
                                      </p:tavLst>
                                    </p:anim>
                                    <p:anim calcmode="lin" to="" valueType="num">
                                      <p:cBhvr>
                                        <p:cTn dur="1500" fill="hold" id="139">
                                          <p:stCondLst>
                                            <p:cond delay="0"/>
                                          </p:stCondLst>
                                        </p:cTn>
                                        <p:tgtEl>
                                          <p:spTgt spid="21"/>
                                        </p:tgtEl>
                                        <p:attrNameLst>
                                          <p:attrName>ppt_h</p:attrName>
                                        </p:attrNameLst>
                                      </p:cBhvr>
                                      <p:tavLst>
                                        <p:tav tm="0">
                                          <p:val>
                                            <p:strVal val="0"/>
                                          </p:val>
                                        </p:tav>
                                        <p:tav tm="100000">
                                          <p:val>
                                            <p:strVal val="#ppt_h"/>
                                          </p:val>
                                        </p:tav>
                                      </p:tavLst>
                                    </p:anim>
                                    <p:animEffect filter="fade">
                                      <p:cBhvr>
                                        <p:cTn dur="1500" id="140">
                                          <p:stCondLst>
                                            <p:cond delay="0"/>
                                          </p:stCondLst>
                                        </p:cTn>
                                        <p:tgtEl>
                                          <p:spTgt spid="21"/>
                                        </p:tgtEl>
                                      </p:cBhvr>
                                    </p:animEffect>
                                  </p:childTnLst>
                                </p:cTn>
                              </p:par>
                              <p:par>
                                <p:cTn decel="100000" fill="hold" grpId="0" id="141" nodeType="withEffect" presetClass="entr" presetID="2" presetSubtype="8">
                                  <p:stCondLst>
                                    <p:cond delay="250"/>
                                  </p:stCondLst>
                                  <p:childTnLst>
                                    <p:set>
                                      <p:cBhvr>
                                        <p:cTn dur="1" fill="hold" id="142">
                                          <p:stCondLst>
                                            <p:cond delay="0"/>
                                          </p:stCondLst>
                                        </p:cTn>
                                        <p:tgtEl>
                                          <p:spTgt spid="22"/>
                                        </p:tgtEl>
                                        <p:attrNameLst>
                                          <p:attrName>style.visibility</p:attrName>
                                        </p:attrNameLst>
                                      </p:cBhvr>
                                      <p:to>
                                        <p:strVal val="visible"/>
                                      </p:to>
                                    </p:set>
                                    <p:anim calcmode="lin" valueType="num">
                                      <p:cBhvr additive="base">
                                        <p:cTn dur="1500" fill="hold" id="143"/>
                                        <p:tgtEl>
                                          <p:spTgt spid="22"/>
                                        </p:tgtEl>
                                        <p:attrNameLst>
                                          <p:attrName>ppt_x</p:attrName>
                                        </p:attrNameLst>
                                      </p:cBhvr>
                                      <p:tavLst>
                                        <p:tav tm="0">
                                          <p:val>
                                            <p:strVal val="0-#ppt_w/2"/>
                                          </p:val>
                                        </p:tav>
                                        <p:tav tm="100000">
                                          <p:val>
                                            <p:strVal val="#ppt_x"/>
                                          </p:val>
                                        </p:tav>
                                      </p:tavLst>
                                    </p:anim>
                                    <p:anim calcmode="lin" valueType="num">
                                      <p:cBhvr additive="base">
                                        <p:cTn dur="1500" fill="hold" id="144"/>
                                        <p:tgtEl>
                                          <p:spTgt spid="22"/>
                                        </p:tgtEl>
                                        <p:attrNameLst>
                                          <p:attrName>ppt_y</p:attrName>
                                        </p:attrNameLst>
                                      </p:cBhvr>
                                      <p:tavLst>
                                        <p:tav tm="0">
                                          <p:val>
                                            <p:strVal val="#ppt_y"/>
                                          </p:val>
                                        </p:tav>
                                        <p:tav tm="100000">
                                          <p:val>
                                            <p:strVal val="#ppt_y"/>
                                          </p:val>
                                        </p:tav>
                                      </p:tavLst>
                                    </p:anim>
                                    <p:set>
                                      <p:cBhvr>
                                        <p:cTn dur="1" fill="hold" id="145">
                                          <p:stCondLst>
                                            <p:cond delay="0"/>
                                          </p:stCondLst>
                                        </p:cTn>
                                        <p:tgtEl>
                                          <p:spTgt spid="22"/>
                                        </p:tgtEl>
                                        <p:attrNameLst>
                                          <p:attrName>style.visibility</p:attrName>
                                        </p:attrNameLst>
                                      </p:cBhvr>
                                      <p:to>
                                        <p:strVal val="visible"/>
                                      </p:to>
                                    </p:set>
                                    <p:anim calcmode="lin" to="" valueType="num">
                                      <p:cBhvr>
                                        <p:cTn dur="1500" fill="hold" id="146">
                                          <p:stCondLst>
                                            <p:cond delay="0"/>
                                          </p:stCondLst>
                                        </p:cTn>
                                        <p:tgtEl>
                                          <p:spTgt spid="22"/>
                                        </p:tgtEl>
                                        <p:attrNameLst>
                                          <p:attrName>ppt_w</p:attrName>
                                        </p:attrNameLst>
                                      </p:cBhvr>
                                      <p:tavLst>
                                        <p:tav tm="0">
                                          <p:val>
                                            <p:strVal val="0"/>
                                          </p:val>
                                        </p:tav>
                                        <p:tav tm="100000">
                                          <p:val>
                                            <p:strVal val="#ppt_w"/>
                                          </p:val>
                                        </p:tav>
                                      </p:tavLst>
                                    </p:anim>
                                    <p:anim calcmode="lin" to="" valueType="num">
                                      <p:cBhvr>
                                        <p:cTn dur="1500" fill="hold" id="147">
                                          <p:stCondLst>
                                            <p:cond delay="0"/>
                                          </p:stCondLst>
                                        </p:cTn>
                                        <p:tgtEl>
                                          <p:spTgt spid="22"/>
                                        </p:tgtEl>
                                        <p:attrNameLst>
                                          <p:attrName>ppt_h</p:attrName>
                                        </p:attrNameLst>
                                      </p:cBhvr>
                                      <p:tavLst>
                                        <p:tav tm="0">
                                          <p:val>
                                            <p:strVal val="0"/>
                                          </p:val>
                                        </p:tav>
                                        <p:tav tm="100000">
                                          <p:val>
                                            <p:strVal val="#ppt_h"/>
                                          </p:val>
                                        </p:tav>
                                      </p:tavLst>
                                    </p:anim>
                                    <p:animEffect filter="fade">
                                      <p:cBhvr>
                                        <p:cTn dur="1500" id="148">
                                          <p:stCondLst>
                                            <p:cond delay="0"/>
                                          </p:stCondLst>
                                        </p:cTn>
                                        <p:tgtEl>
                                          <p:spTgt spid="2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5"/>
      <p:bldP grpId="0" spid="6"/>
      <p:bldP grpId="0" spid="7"/>
      <p:bldP grpId="0" spid="8"/>
      <p:bldP grpId="0" spid="9"/>
      <p:bldP grpId="0" spid="10"/>
      <p:bldP grpId="0" spid="11"/>
      <p:bldP grpId="0" spid="12"/>
      <p:bldP grpId="0" spid="13"/>
      <p:bldP grpId="0" spid="14"/>
      <p:bldP grpId="0" spid="15"/>
      <p:bldP grpId="0" spid="16"/>
      <p:bldP grpId="0" spid="17"/>
      <p:bldP grpId="0" spid="18"/>
      <p:bldP grpId="0" spid="19"/>
      <p:bldP grpId="0" spid="20"/>
      <p:bldP grpId="0" spid="21"/>
      <p:bldP grpId="0" spid="22"/>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00.xml><?xml version="1.0" encoding="utf-8"?>
<p:tagLst xmlns:p="http://schemas.openxmlformats.org/presentationml/2006/main">
  <p:tag name="PA" val="v4.0.0"/>
</p:tagLst>
</file>

<file path=ppt/tags/tag101.xml><?xml version="1.0" encoding="utf-8"?>
<p:tagLst xmlns:p="http://schemas.openxmlformats.org/presentationml/2006/main">
  <p:tag name="PA" val="v4.0.0"/>
</p:tagLst>
</file>

<file path=ppt/tags/tag102.xml><?xml version="1.0" encoding="utf-8"?>
<p:tagLst xmlns:p="http://schemas.openxmlformats.org/presentationml/2006/main">
  <p:tag name="PA" val="v4.0.0"/>
</p:tagLst>
</file>

<file path=ppt/tags/tag103.xml><?xml version="1.0" encoding="utf-8"?>
<p:tagLst xmlns:p="http://schemas.openxmlformats.org/presentationml/2006/main">
  <p:tag name="PA" val="v4.0.0"/>
</p:tagLst>
</file>

<file path=ppt/tags/tag104.xml><?xml version="1.0" encoding="utf-8"?>
<p:tagLst xmlns:p="http://schemas.openxmlformats.org/presentationml/2006/main">
  <p:tag name="PA" val="v4.0.0"/>
</p:tagLst>
</file>

<file path=ppt/tags/tag105.xml><?xml version="1.0" encoding="utf-8"?>
<p:tagLst xmlns:p="http://schemas.openxmlformats.org/presentationml/2006/main">
  <p:tag name="PA" val="v4.0.0"/>
</p:tagLst>
</file>

<file path=ppt/tags/tag106.xml><?xml version="1.0" encoding="utf-8"?>
<p:tagLst xmlns:p="http://schemas.openxmlformats.org/presentationml/2006/main">
  <p:tag name="PA" val="v4.0.0"/>
</p:tagLst>
</file>

<file path=ppt/tags/tag107.xml><?xml version="1.0" encoding="utf-8"?>
<p:tagLst xmlns:p="http://schemas.openxmlformats.org/presentationml/2006/main">
  <p:tag name="PA" val="v4.0.0"/>
</p:tagLst>
</file>

<file path=ppt/tags/tag108.xml><?xml version="1.0" encoding="utf-8"?>
<p:tagLst xmlns:p="http://schemas.openxmlformats.org/presentationml/2006/main">
  <p:tag name="PA" val="v4.0.0"/>
</p:tagLst>
</file>

<file path=ppt/tags/tag109.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110.xml><?xml version="1.0" encoding="utf-8"?>
<p:tagLst xmlns:p="http://schemas.openxmlformats.org/presentationml/2006/main">
  <p:tag name="PA" val="v4.0.0"/>
</p:tagLst>
</file>

<file path=ppt/tags/tag111.xml><?xml version="1.0" encoding="utf-8"?>
<p:tagLst xmlns:p="http://schemas.openxmlformats.org/presentationml/2006/main">
  <p:tag name="PA" val="v4.0.0"/>
</p:tagLst>
</file>

<file path=ppt/tags/tag112.xml><?xml version="1.0" encoding="utf-8"?>
<p:tagLst xmlns:p="http://schemas.openxmlformats.org/presentationml/2006/main">
  <p:tag name="PA" val="v4.0.0"/>
</p:tagLst>
</file>

<file path=ppt/tags/tag113.xml><?xml version="1.0" encoding="utf-8"?>
<p:tagLst xmlns:p="http://schemas.openxmlformats.org/presentationml/2006/main">
  <p:tag name="PA" val="v4.0.0"/>
</p:tagLst>
</file>

<file path=ppt/tags/tag114.xml><?xml version="1.0" encoding="utf-8"?>
<p:tagLst xmlns:p="http://schemas.openxmlformats.org/presentationml/2006/main">
  <p:tag name="PA" val="v4.0.0"/>
</p:tagLst>
</file>

<file path=ppt/tags/tag115.xml><?xml version="1.0" encoding="utf-8"?>
<p:tagLst xmlns:p="http://schemas.openxmlformats.org/presentationml/2006/main">
  <p:tag name="PA" val="v4.0.0"/>
</p:tagLst>
</file>

<file path=ppt/tags/tag116.xml><?xml version="1.0" encoding="utf-8"?>
<p:tagLst xmlns:p="http://schemas.openxmlformats.org/presentationml/2006/main">
  <p:tag name="PA" val="v4.0.0"/>
</p:tagLst>
</file>

<file path=ppt/tags/tag117.xml><?xml version="1.0" encoding="utf-8"?>
<p:tagLst xmlns:p="http://schemas.openxmlformats.org/presentationml/2006/main">
  <p:tag name="PA" val="v4.0.0"/>
</p:tagLst>
</file>

<file path=ppt/tags/tag118.xml><?xml version="1.0" encoding="utf-8"?>
<p:tagLst xmlns:p="http://schemas.openxmlformats.org/presentationml/2006/main">
  <p:tag name="PA" val="v4.0.0"/>
</p:tagLst>
</file>

<file path=ppt/tags/tag119.xml><?xml version="1.0" encoding="utf-8"?>
<p:tagLst xmlns:p="http://schemas.openxmlformats.org/presentationml/2006/main">
  <p:tag name="PA" val="v4.0.0"/>
</p:tagLst>
</file>

<file path=ppt/tags/tag12.xml><?xml version="1.0" encoding="utf-8"?>
<p:tagLst xmlns:p="http://schemas.openxmlformats.org/presentationml/2006/main">
  <p:tag name="PA" val="v4.0.0"/>
</p:tagLst>
</file>

<file path=ppt/tags/tag120.xml><?xml version="1.0" encoding="utf-8"?>
<p:tagLst xmlns:p="http://schemas.openxmlformats.org/presentationml/2006/main">
  <p:tag name="PA" val="v4.0.0"/>
</p:tagLst>
</file>

<file path=ppt/tags/tag121.xml><?xml version="1.0" encoding="utf-8"?>
<p:tagLst xmlns:p="http://schemas.openxmlformats.org/presentationml/2006/main">
  <p:tag name="PA" val="v4.0.0"/>
</p:tagLst>
</file>

<file path=ppt/tags/tag122.xml><?xml version="1.0" encoding="utf-8"?>
<p:tagLst xmlns:p="http://schemas.openxmlformats.org/presentationml/2006/main">
  <p:tag name="PA" val="v4.0.0"/>
</p:tagLst>
</file>

<file path=ppt/tags/tag123.xml><?xml version="1.0" encoding="utf-8"?>
<p:tagLst xmlns:p="http://schemas.openxmlformats.org/presentationml/2006/main">
  <p:tag name="PA" val="v4.0.0"/>
</p:tagLst>
</file>

<file path=ppt/tags/tag124.xml><?xml version="1.0" encoding="utf-8"?>
<p:tagLst xmlns:p="http://schemas.openxmlformats.org/presentationml/2006/main">
  <p:tag name="PA" val="v4.0.0"/>
</p:tagLst>
</file>

<file path=ppt/tags/tag125.xml><?xml version="1.0" encoding="utf-8"?>
<p:tagLst xmlns:p="http://schemas.openxmlformats.org/presentationml/2006/main">
  <p:tag name="PA" val="v4.0.0"/>
</p:tagLst>
</file>

<file path=ppt/tags/tag126.xml><?xml version="1.0" encoding="utf-8"?>
<p:tagLst xmlns:p="http://schemas.openxmlformats.org/presentationml/2006/main">
  <p:tag name="PA" val="v4.0.0"/>
</p:tagLst>
</file>

<file path=ppt/tags/tag127.xml><?xml version="1.0" encoding="utf-8"?>
<p:tagLst xmlns:p="http://schemas.openxmlformats.org/presentationml/2006/main">
  <p:tag name="PA" val="v4.0.0"/>
</p:tagLst>
</file>

<file path=ppt/tags/tag128.xml><?xml version="1.0" encoding="utf-8"?>
<p:tagLst xmlns:p="http://schemas.openxmlformats.org/presentationml/2006/main">
  <p:tag name="PA" val="v4.0.0"/>
</p:tagLst>
</file>

<file path=ppt/tags/tag129.xml><?xml version="1.0" encoding="utf-8"?>
<p:tagLst xmlns:p="http://schemas.openxmlformats.org/presentationml/2006/main">
  <p:tag name="PA" val="v4.0.0"/>
</p:tagLst>
</file>

<file path=ppt/tags/tag13.xml><?xml version="1.0" encoding="utf-8"?>
<p:tagLst xmlns:p="http://schemas.openxmlformats.org/presentationml/2006/main">
  <p:tag name="PA" val="v4.0.0"/>
</p:tagLst>
</file>

<file path=ppt/tags/tag130.xml><?xml version="1.0" encoding="utf-8"?>
<p:tagLst xmlns:p="http://schemas.openxmlformats.org/presentationml/2006/main">
  <p:tag name="PA" val="v4.0.0"/>
</p:tagLst>
</file>

<file path=ppt/tags/tag131.xml><?xml version="1.0" encoding="utf-8"?>
<p:tagLst xmlns:p="http://schemas.openxmlformats.org/presentationml/2006/main">
  <p:tag name="PA" val="v4.0.0"/>
</p:tagLst>
</file>

<file path=ppt/tags/tag132.xml><?xml version="1.0" encoding="utf-8"?>
<p:tagLst xmlns:p="http://schemas.openxmlformats.org/presentationml/2006/main">
  <p:tag name="PA" val="v4.0.0"/>
</p:tagLst>
</file>

<file path=ppt/tags/tag133.xml><?xml version="1.0" encoding="utf-8"?>
<p:tagLst xmlns:p="http://schemas.openxmlformats.org/presentationml/2006/main">
  <p:tag name="PA" val="v4.0.0"/>
</p:tagLst>
</file>

<file path=ppt/tags/tag134.xml><?xml version="1.0" encoding="utf-8"?>
<p:tagLst xmlns:p="http://schemas.openxmlformats.org/presentationml/2006/main">
  <p:tag name="PA" val="v4.0.0"/>
</p:tagLst>
</file>

<file path=ppt/tags/tag135.xml><?xml version="1.0" encoding="utf-8"?>
<p:tagLst xmlns:p="http://schemas.openxmlformats.org/presentationml/2006/main">
  <p:tag name="PA" val="v4.0.0"/>
</p:tagLst>
</file>

<file path=ppt/tags/tag136.xml><?xml version="1.0" encoding="utf-8"?>
<p:tagLst xmlns:p="http://schemas.openxmlformats.org/presentationml/2006/main">
  <p:tag name="PA" val="v4.0.0"/>
</p:tagLst>
</file>

<file path=ppt/tags/tag137.xml><?xml version="1.0" encoding="utf-8"?>
<p:tagLst xmlns:p="http://schemas.openxmlformats.org/presentationml/2006/main">
  <p:tag name="PA" val="v4.0.0"/>
</p:tagLst>
</file>

<file path=ppt/tags/tag138.xml><?xml version="1.0" encoding="utf-8"?>
<p:tagLst xmlns:p="http://schemas.openxmlformats.org/presentationml/2006/main">
  <p:tag name="PA" val="v4.0.0"/>
</p:tagLst>
</file>

<file path=ppt/tags/tag139.xml><?xml version="1.0" encoding="utf-8"?>
<p:tagLst xmlns:p="http://schemas.openxmlformats.org/presentationml/2006/main">
  <p:tag name="PA" val="v4.0.0"/>
</p:tagLst>
</file>

<file path=ppt/tags/tag14.xml><?xml version="1.0" encoding="utf-8"?>
<p:tagLst xmlns:p="http://schemas.openxmlformats.org/presentationml/2006/main">
  <p:tag name="PA" val="v4.0.0"/>
</p:tagLst>
</file>

<file path=ppt/tags/tag140.xml><?xml version="1.0" encoding="utf-8"?>
<p:tagLst xmlns:p="http://schemas.openxmlformats.org/presentationml/2006/main">
  <p:tag name="PA" val="v4.0.0"/>
</p:tagLst>
</file>

<file path=ppt/tags/tag141.xml><?xml version="1.0" encoding="utf-8"?>
<p:tagLst xmlns:p="http://schemas.openxmlformats.org/presentationml/2006/main">
  <p:tag name="PA" val="v4.0.0"/>
</p:tagLst>
</file>

<file path=ppt/tags/tag142.xml><?xml version="1.0" encoding="utf-8"?>
<p:tagLst xmlns:p="http://schemas.openxmlformats.org/presentationml/2006/main">
  <p:tag name="PA" val="v4.0.0"/>
</p:tagLst>
</file>

<file path=ppt/tags/tag143.xml><?xml version="1.0" encoding="utf-8"?>
<p:tagLst xmlns:p="http://schemas.openxmlformats.org/presentationml/2006/main">
  <p:tag name="PA" val="v4.0.0"/>
</p:tagLst>
</file>

<file path=ppt/tags/tag144.xml><?xml version="1.0" encoding="utf-8"?>
<p:tagLst xmlns:p="http://schemas.openxmlformats.org/presentationml/2006/main">
  <p:tag name="PA" val="v4.0.0"/>
</p:tagLst>
</file>

<file path=ppt/tags/tag145.xml><?xml version="1.0" encoding="utf-8"?>
<p:tagLst xmlns:p="http://schemas.openxmlformats.org/presentationml/2006/main">
  <p:tag name="PA" val="v4.0.0"/>
</p:tagLst>
</file>

<file path=ppt/tags/tag146.xml><?xml version="1.0" encoding="utf-8"?>
<p:tagLst xmlns:p="http://schemas.openxmlformats.org/presentationml/2006/main">
  <p:tag name="PA" val="v4.0.0"/>
</p:tagLst>
</file>

<file path=ppt/tags/tag147.xml><?xml version="1.0" encoding="utf-8"?>
<p:tagLst xmlns:p="http://schemas.openxmlformats.org/presentationml/2006/main">
  <p:tag name="PA" val="v4.0.0"/>
</p:tagLst>
</file>

<file path=ppt/tags/tag148.xml><?xml version="1.0" encoding="utf-8"?>
<p:tagLst xmlns:p="http://schemas.openxmlformats.org/presentationml/2006/main">
  <p:tag name="PA" val="v4.0.0"/>
</p:tagLst>
</file>

<file path=ppt/tags/tag149.xml><?xml version="1.0" encoding="utf-8"?>
<p:tagLst xmlns:p="http://schemas.openxmlformats.org/presentationml/2006/main">
  <p:tag name="PA" val="v4.0.0"/>
</p:tagLst>
</file>

<file path=ppt/tags/tag15.xml><?xml version="1.0" encoding="utf-8"?>
<p:tagLst xmlns:p="http://schemas.openxmlformats.org/presentationml/2006/main">
  <p:tag name="PA" val="v4.0.0"/>
</p:tagLst>
</file>

<file path=ppt/tags/tag150.xml><?xml version="1.0" encoding="utf-8"?>
<p:tagLst xmlns:p="http://schemas.openxmlformats.org/presentationml/2006/main">
  <p:tag name="PA" val="v4.0.0"/>
</p:tagLst>
</file>

<file path=ppt/tags/tag151.xml><?xml version="1.0" encoding="utf-8"?>
<p:tagLst xmlns:p="http://schemas.openxmlformats.org/presentationml/2006/main">
  <p:tag name="PA" val="v4.0.0"/>
</p:tagLst>
</file>

<file path=ppt/tags/tag152.xml><?xml version="1.0" encoding="utf-8"?>
<p:tagLst xmlns:p="http://schemas.openxmlformats.org/presentationml/2006/main">
  <p:tag name="PA" val="v4.0.0"/>
</p:tagLst>
</file>

<file path=ppt/tags/tag153.xml><?xml version="1.0" encoding="utf-8"?>
<p:tagLst xmlns:p="http://schemas.openxmlformats.org/presentationml/2006/main">
  <p:tag name="PA" val="v4.0.0"/>
</p:tagLst>
</file>

<file path=ppt/tags/tag154.xml><?xml version="1.0" encoding="utf-8"?>
<p:tagLst xmlns:p="http://schemas.openxmlformats.org/presentationml/2006/main">
  <p:tag name="PA" val="v4.0.0"/>
</p:tagLst>
</file>

<file path=ppt/tags/tag155.xml><?xml version="1.0" encoding="utf-8"?>
<p:tagLst xmlns:p="http://schemas.openxmlformats.org/presentationml/2006/main">
  <p:tag name="PA" val="v4.0.0"/>
</p:tagLst>
</file>

<file path=ppt/tags/tag156.xml><?xml version="1.0" encoding="utf-8"?>
<p:tagLst xmlns:p="http://schemas.openxmlformats.org/presentationml/2006/main">
  <p:tag name="PA" val="v4.0.0"/>
</p:tagLst>
</file>

<file path=ppt/tags/tag157.xml><?xml version="1.0" encoding="utf-8"?>
<p:tagLst xmlns:p="http://schemas.openxmlformats.org/presentationml/2006/main">
  <p:tag name="PA" val="v4.0.0"/>
</p:tagLst>
</file>

<file path=ppt/tags/tag158.xml><?xml version="1.0" encoding="utf-8"?>
<p:tagLst xmlns:p="http://schemas.openxmlformats.org/presentationml/2006/main">
  <p:tag name="PA" val="v4.0.0"/>
</p:tagLst>
</file>

<file path=ppt/tags/tag159.xml><?xml version="1.0" encoding="utf-8"?>
<p:tagLst xmlns:p="http://schemas.openxmlformats.org/presentationml/2006/main">
  <p:tag name="PA" val="v4.0.0"/>
</p:tagLst>
</file>

<file path=ppt/tags/tag16.xml><?xml version="1.0" encoding="utf-8"?>
<p:tagLst xmlns:p="http://schemas.openxmlformats.org/presentationml/2006/main">
  <p:tag name="PA" val="v4.0.0"/>
</p:tagLst>
</file>

<file path=ppt/tags/tag160.xml><?xml version="1.0" encoding="utf-8"?>
<p:tagLst xmlns:p="http://schemas.openxmlformats.org/presentationml/2006/main">
  <p:tag name="PA" val="v4.0.0"/>
</p:tagLst>
</file>

<file path=ppt/tags/tag161.xml><?xml version="1.0" encoding="utf-8"?>
<p:tagLst xmlns:p="http://schemas.openxmlformats.org/presentationml/2006/main">
  <p:tag name="PA" val="v4.0.0"/>
</p:tagLst>
</file>

<file path=ppt/tags/tag162.xml><?xml version="1.0" encoding="utf-8"?>
<p:tagLst xmlns:p="http://schemas.openxmlformats.org/presentationml/2006/main">
  <p:tag name="PA" val="v4.0.0"/>
</p:tagLst>
</file>

<file path=ppt/tags/tag163.xml><?xml version="1.0" encoding="utf-8"?>
<p:tagLst xmlns:p="http://schemas.openxmlformats.org/presentationml/2006/main">
  <p:tag name="PA" val="v4.0.0"/>
</p:tagLst>
</file>

<file path=ppt/tags/tag164.xml><?xml version="1.0" encoding="utf-8"?>
<p:tagLst xmlns:p="http://schemas.openxmlformats.org/presentationml/2006/main">
  <p:tag name="PA" val="v4.0.0"/>
</p:tagLst>
</file>

<file path=ppt/tags/tag165.xml><?xml version="1.0" encoding="utf-8"?>
<p:tagLst xmlns:p="http://schemas.openxmlformats.org/presentationml/2006/main">
  <p:tag name="PA" val="v4.0.0"/>
</p:tagLst>
</file>

<file path=ppt/tags/tag166.xml><?xml version="1.0" encoding="utf-8"?>
<p:tagLst xmlns:p="http://schemas.openxmlformats.org/presentationml/2006/main">
  <p:tag name="PA" val="v4.0.0"/>
</p:tagLst>
</file>

<file path=ppt/tags/tag167.xml><?xml version="1.0" encoding="utf-8"?>
<p:tagLst xmlns:p="http://schemas.openxmlformats.org/presentationml/2006/main">
  <p:tag name="PA" val="v4.0.0"/>
</p:tagLst>
</file>

<file path=ppt/tags/tag168.xml><?xml version="1.0" encoding="utf-8"?>
<p:tagLst xmlns:p="http://schemas.openxmlformats.org/presentationml/2006/main">
  <p:tag name="PA" val="v4.0.0"/>
</p:tagLst>
</file>

<file path=ppt/tags/tag169.xml><?xml version="1.0" encoding="utf-8"?>
<p:tagLst xmlns:p="http://schemas.openxmlformats.org/presentationml/2006/main">
  <p:tag name="PA" val="v4.0.0"/>
</p:tagLst>
</file>

<file path=ppt/tags/tag17.xml><?xml version="1.0" encoding="utf-8"?>
<p:tagLst xmlns:p="http://schemas.openxmlformats.org/presentationml/2006/main">
  <p:tag name="PA" val="v4.0.0"/>
</p:tagLst>
</file>

<file path=ppt/tags/tag170.xml><?xml version="1.0" encoding="utf-8"?>
<p:tagLst xmlns:p="http://schemas.openxmlformats.org/presentationml/2006/main">
  <p:tag name="PA" val="v4.0.0"/>
</p:tagLst>
</file>

<file path=ppt/tags/tag171.xml><?xml version="1.0" encoding="utf-8"?>
<p:tagLst xmlns:p="http://schemas.openxmlformats.org/presentationml/2006/main">
  <p:tag name="PA" val="v4.0.0"/>
</p:tagLst>
</file>

<file path=ppt/tags/tag172.xml><?xml version="1.0" encoding="utf-8"?>
<p:tagLst xmlns:p="http://schemas.openxmlformats.org/presentationml/2006/main">
  <p:tag name="PA" val="v4.0.0"/>
</p:tagLst>
</file>

<file path=ppt/tags/tag173.xml><?xml version="1.0" encoding="utf-8"?>
<p:tagLst xmlns:p="http://schemas.openxmlformats.org/presentationml/2006/main">
  <p:tag name="PA" val="v4.0.0"/>
</p:tagLst>
</file>

<file path=ppt/tags/tag174.xml><?xml version="1.0" encoding="utf-8"?>
<p:tagLst xmlns:p="http://schemas.openxmlformats.org/presentationml/2006/main">
  <p:tag name="PA" val="v4.0.0"/>
</p:tagLst>
</file>

<file path=ppt/tags/tag175.xml><?xml version="1.0" encoding="utf-8"?>
<p:tagLst xmlns:p="http://schemas.openxmlformats.org/presentationml/2006/main">
  <p:tag name="PA" val="v4.0.0"/>
</p:tagLst>
</file>

<file path=ppt/tags/tag176.xml><?xml version="1.0" encoding="utf-8"?>
<p:tagLst xmlns:p="http://schemas.openxmlformats.org/presentationml/2006/main">
  <p:tag name="PA" val="v4.0.0"/>
</p:tagLst>
</file>

<file path=ppt/tags/tag177.xml><?xml version="1.0" encoding="utf-8"?>
<p:tagLst xmlns:p="http://schemas.openxmlformats.org/presentationml/2006/main">
  <p:tag name="PA" val="v4.0.0"/>
</p:tagLst>
</file>

<file path=ppt/tags/tag178.xml><?xml version="1.0" encoding="utf-8"?>
<p:tagLst xmlns:p="http://schemas.openxmlformats.org/presentationml/2006/main">
  <p:tag name="PA" val="v4.0.0"/>
</p:tagLst>
</file>

<file path=ppt/tags/tag179.xml><?xml version="1.0" encoding="utf-8"?>
<p:tagLst xmlns:p="http://schemas.openxmlformats.org/presentationml/2006/main">
  <p:tag name="PA" val="v4.0.0"/>
</p:tagLst>
</file>

<file path=ppt/tags/tag18.xml><?xml version="1.0" encoding="utf-8"?>
<p:tagLst xmlns:p="http://schemas.openxmlformats.org/presentationml/2006/main">
  <p:tag name="PA" val="v4.0.0"/>
</p:tagLst>
</file>

<file path=ppt/tags/tag180.xml><?xml version="1.0" encoding="utf-8"?>
<p:tagLst xmlns:p="http://schemas.openxmlformats.org/presentationml/2006/main">
  <p:tag name="PA" val="v4.0.0"/>
</p:tagLst>
</file>

<file path=ppt/tags/tag181.xml><?xml version="1.0" encoding="utf-8"?>
<p:tagLst xmlns:p="http://schemas.openxmlformats.org/presentationml/2006/main">
  <p:tag name="PA" val="v4.0.0"/>
</p:tagLst>
</file>

<file path=ppt/tags/tag182.xml><?xml version="1.0" encoding="utf-8"?>
<p:tagLst xmlns:p="http://schemas.openxmlformats.org/presentationml/2006/main">
  <p:tag name="PA" val="v4.0.0"/>
</p:tagLst>
</file>

<file path=ppt/tags/tag183.xml><?xml version="1.0" encoding="utf-8"?>
<p:tagLst xmlns:p="http://schemas.openxmlformats.org/presentationml/2006/main">
  <p:tag name="PA" val="v4.0.0"/>
</p:tagLst>
</file>

<file path=ppt/tags/tag184.xml><?xml version="1.0" encoding="utf-8"?>
<p:tagLst xmlns:p="http://schemas.openxmlformats.org/presentationml/2006/main">
  <p:tag name="PA" val="v4.0.0"/>
</p:tagLst>
</file>

<file path=ppt/tags/tag185.xml><?xml version="1.0" encoding="utf-8"?>
<p:tagLst xmlns:p="http://schemas.openxmlformats.org/presentationml/2006/main">
  <p:tag name="PA" val="v4.0.0"/>
</p:tagLst>
</file>

<file path=ppt/tags/tag186.xml><?xml version="1.0" encoding="utf-8"?>
<p:tagLst xmlns:p="http://schemas.openxmlformats.org/presentationml/2006/main">
  <p:tag name="PA" val="v4.0.0"/>
</p:tagLst>
</file>

<file path=ppt/tags/tag187.xml><?xml version="1.0" encoding="utf-8"?>
<p:tagLst xmlns:p="http://schemas.openxmlformats.org/presentationml/2006/main">
  <p:tag name="PA" val="v4.0.0"/>
</p:tagLst>
</file>

<file path=ppt/tags/tag188.xml><?xml version="1.0" encoding="utf-8"?>
<p:tagLst xmlns:p="http://schemas.openxmlformats.org/presentationml/2006/main">
  <p:tag name="PA" val="v4.0.0"/>
</p:tagLst>
</file>

<file path=ppt/tags/tag189.xml><?xml version="1.0" encoding="utf-8"?>
<p:tagLst xmlns:p="http://schemas.openxmlformats.org/presentationml/2006/main">
  <p:tag name="PA" val="v4.0.0"/>
</p:tagLst>
</file>

<file path=ppt/tags/tag19.xml><?xml version="1.0" encoding="utf-8"?>
<p:tagLst xmlns:p="http://schemas.openxmlformats.org/presentationml/2006/main">
  <p:tag name="PA" val="v4.0.0"/>
</p:tagLst>
</file>

<file path=ppt/tags/tag190.xml><?xml version="1.0" encoding="utf-8"?>
<p:tagLst xmlns:p="http://schemas.openxmlformats.org/presentationml/2006/main">
  <p:tag name="PA" val="v4.0.0"/>
</p:tagLst>
</file>

<file path=ppt/tags/tag191.xml><?xml version="1.0" encoding="utf-8"?>
<p:tagLst xmlns:p="http://schemas.openxmlformats.org/presentationml/2006/main">
  <p:tag name="PA" val="v4.0.0"/>
</p:tagLst>
</file>

<file path=ppt/tags/tag192.xml><?xml version="1.0" encoding="utf-8"?>
<p:tagLst xmlns:p="http://schemas.openxmlformats.org/presentationml/2006/main">
  <p:tag name="PA" val="v4.0.0"/>
</p:tagLst>
</file>

<file path=ppt/tags/tag193.xml><?xml version="1.0" encoding="utf-8"?>
<p:tagLst xmlns:p="http://schemas.openxmlformats.org/presentationml/2006/main">
  <p:tag name="PA" val="v4.0.0"/>
</p:tagLst>
</file>

<file path=ppt/tags/tag194.xml><?xml version="1.0" encoding="utf-8"?>
<p:tagLst xmlns:p="http://schemas.openxmlformats.org/presentationml/2006/main">
  <p:tag name="PA" val="v4.0.0"/>
</p:tagLst>
</file>

<file path=ppt/tags/tag195.xml><?xml version="1.0" encoding="utf-8"?>
<p:tagLst xmlns:p="http://schemas.openxmlformats.org/presentationml/2006/main">
  <p:tag name="PA" val="v4.0.0"/>
</p:tagLst>
</file>

<file path=ppt/tags/tag196.xml><?xml version="1.0" encoding="utf-8"?>
<p:tagLst xmlns:p="http://schemas.openxmlformats.org/presentationml/2006/main">
  <p:tag name="PA" val="v4.0.0"/>
</p:tagLst>
</file>

<file path=ppt/tags/tag197.xml><?xml version="1.0" encoding="utf-8"?>
<p:tagLst xmlns:p="http://schemas.openxmlformats.org/presentationml/2006/main">
  <p:tag name="PA" val="v4.0.0"/>
</p:tagLst>
</file>

<file path=ppt/tags/tag198.xml><?xml version="1.0" encoding="utf-8"?>
<p:tagLst xmlns:p="http://schemas.openxmlformats.org/presentationml/2006/main">
  <p:tag name="PA" val="v4.0.0"/>
</p:tagLst>
</file>

<file path=ppt/tags/tag199.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20.xml><?xml version="1.0" encoding="utf-8"?>
<p:tagLst xmlns:p="http://schemas.openxmlformats.org/presentationml/2006/main">
  <p:tag name="PA" val="v4.0.0"/>
</p:tagLst>
</file>

<file path=ppt/tags/tag200.xml><?xml version="1.0" encoding="utf-8"?>
<p:tagLst xmlns:p="http://schemas.openxmlformats.org/presentationml/2006/main">
  <p:tag name="PA" val="v4.0.0"/>
</p:tagLst>
</file>

<file path=ppt/tags/tag201.xml><?xml version="1.0" encoding="utf-8"?>
<p:tagLst xmlns:p="http://schemas.openxmlformats.org/presentationml/2006/main">
  <p:tag name="PA" val="v4.0.0"/>
</p:tagLst>
</file>

<file path=ppt/tags/tag202.xml><?xml version="1.0" encoding="utf-8"?>
<p:tagLst xmlns:p="http://schemas.openxmlformats.org/presentationml/2006/main">
  <p:tag name="PA" val="v4.0.0"/>
</p:tagLst>
</file>

<file path=ppt/tags/tag203.xml><?xml version="1.0" encoding="utf-8"?>
<p:tagLst xmlns:p="http://schemas.openxmlformats.org/presentationml/2006/main">
  <p:tag name="PA" val="v4.0.0"/>
</p:tagLst>
</file>

<file path=ppt/tags/tag204.xml><?xml version="1.0" encoding="utf-8"?>
<p:tagLst xmlns:p="http://schemas.openxmlformats.org/presentationml/2006/main">
  <p:tag name="PA" val="v4.0.0"/>
</p:tagLst>
</file>

<file path=ppt/tags/tag205.xml><?xml version="1.0" encoding="utf-8"?>
<p:tagLst xmlns:p="http://schemas.openxmlformats.org/presentationml/2006/main">
  <p:tag name="PA" val="v4.0.0"/>
</p:tagLst>
</file>

<file path=ppt/tags/tag206.xml><?xml version="1.0" encoding="utf-8"?>
<p:tagLst xmlns:p="http://schemas.openxmlformats.org/presentationml/2006/main">
  <p:tag name="PA" val="v4.0.0"/>
</p:tagLst>
</file>

<file path=ppt/tags/tag207.xml><?xml version="1.0" encoding="utf-8"?>
<p:tagLst xmlns:p="http://schemas.openxmlformats.org/presentationml/2006/main">
  <p:tag name="PA" val="v4.0.0"/>
</p:tagLst>
</file>

<file path=ppt/tags/tag208.xml><?xml version="1.0" encoding="utf-8"?>
<p:tagLst xmlns:p="http://schemas.openxmlformats.org/presentationml/2006/main">
  <p:tag name="PA" val="v4.0.0"/>
</p:tagLst>
</file>

<file path=ppt/tags/tag209.xml><?xml version="1.0" encoding="utf-8"?>
<p:tagLst xmlns:p="http://schemas.openxmlformats.org/presentationml/2006/main">
  <p:tag name="PA" val="v4.0.0"/>
</p:tagLst>
</file>

<file path=ppt/tags/tag21.xml><?xml version="1.0" encoding="utf-8"?>
<p:tagLst xmlns:p="http://schemas.openxmlformats.org/presentationml/2006/main">
  <p:tag name="PA" val="v4.0.0"/>
</p:tagLst>
</file>

<file path=ppt/tags/tag210.xml><?xml version="1.0" encoding="utf-8"?>
<p:tagLst xmlns:p="http://schemas.openxmlformats.org/presentationml/2006/main">
  <p:tag name="PA" val="v4.0.0"/>
</p:tagLst>
</file>

<file path=ppt/tags/tag211.xml><?xml version="1.0" encoding="utf-8"?>
<p:tagLst xmlns:p="http://schemas.openxmlformats.org/presentationml/2006/main">
  <p:tag name="PA" val="v4.0.0"/>
</p:tagLst>
</file>

<file path=ppt/tags/tag212.xml><?xml version="1.0" encoding="utf-8"?>
<p:tagLst xmlns:p="http://schemas.openxmlformats.org/presentationml/2006/main">
  <p:tag name="PA" val="v4.0.0"/>
</p:tagLst>
</file>

<file path=ppt/tags/tag213.xml><?xml version="1.0" encoding="utf-8"?>
<p:tagLst xmlns:p="http://schemas.openxmlformats.org/presentationml/2006/main">
  <p:tag name="PA" val="v4.0.0"/>
</p:tagLst>
</file>

<file path=ppt/tags/tag214.xml><?xml version="1.0" encoding="utf-8"?>
<p:tagLst xmlns:p="http://schemas.openxmlformats.org/presentationml/2006/main">
  <p:tag name="PA" val="v4.0.0"/>
</p:tagLst>
</file>

<file path=ppt/tags/tag215.xml><?xml version="1.0" encoding="utf-8"?>
<p:tagLst xmlns:p="http://schemas.openxmlformats.org/presentationml/2006/main">
  <p:tag name="PA" val="v4.0.0"/>
</p:tagLst>
</file>

<file path=ppt/tags/tag216.xml><?xml version="1.0" encoding="utf-8"?>
<p:tagLst xmlns:p="http://schemas.openxmlformats.org/presentationml/2006/main">
  <p:tag name="PA" val="v4.0.0"/>
</p:tagLst>
</file>

<file path=ppt/tags/tag217.xml><?xml version="1.0" encoding="utf-8"?>
<p:tagLst xmlns:p="http://schemas.openxmlformats.org/presentationml/2006/main">
  <p:tag name="PA" val="v4.0.0"/>
</p:tagLst>
</file>

<file path=ppt/tags/tag218.xml><?xml version="1.0" encoding="utf-8"?>
<p:tagLst xmlns:p="http://schemas.openxmlformats.org/presentationml/2006/main">
  <p:tag name="PA" val="v4.0.0"/>
</p:tagLst>
</file>

<file path=ppt/tags/tag219.xml><?xml version="1.0" encoding="utf-8"?>
<p:tagLst xmlns:p="http://schemas.openxmlformats.org/presentationml/2006/main">
  <p:tag name="PA" val="v4.0.0"/>
</p:tagLst>
</file>

<file path=ppt/tags/tag22.xml><?xml version="1.0" encoding="utf-8"?>
<p:tagLst xmlns:p="http://schemas.openxmlformats.org/presentationml/2006/main">
  <p:tag name="PA" val="v4.0.0"/>
</p:tagLst>
</file>

<file path=ppt/tags/tag220.xml><?xml version="1.0" encoding="utf-8"?>
<p:tagLst xmlns:p="http://schemas.openxmlformats.org/presentationml/2006/main">
  <p:tag name="PA" val="v4.0.0"/>
</p:tagLst>
</file>

<file path=ppt/tags/tag221.xml><?xml version="1.0" encoding="utf-8"?>
<p:tagLst xmlns:p="http://schemas.openxmlformats.org/presentationml/2006/main">
  <p:tag name="PA" val="v4.0.0"/>
</p:tagLst>
</file>

<file path=ppt/tags/tag222.xml><?xml version="1.0" encoding="utf-8"?>
<p:tagLst xmlns:p="http://schemas.openxmlformats.org/presentationml/2006/main">
  <p:tag name="PA" val="v4.0.0"/>
</p:tagLst>
</file>

<file path=ppt/tags/tag223.xml><?xml version="1.0" encoding="utf-8"?>
<p:tagLst xmlns:p="http://schemas.openxmlformats.org/presentationml/2006/main">
  <p:tag name="PA" val="v4.0.0"/>
</p:tagLst>
</file>

<file path=ppt/tags/tag224.xml><?xml version="1.0" encoding="utf-8"?>
<p:tagLst xmlns:p="http://schemas.openxmlformats.org/presentationml/2006/main">
  <p:tag name="PA" val="v4.0.0"/>
</p:tagLst>
</file>

<file path=ppt/tags/tag225.xml><?xml version="1.0" encoding="utf-8"?>
<p:tagLst xmlns:p="http://schemas.openxmlformats.org/presentationml/2006/main">
  <p:tag name="PA" val="v4.0.0"/>
</p:tagLst>
</file>

<file path=ppt/tags/tag226.xml><?xml version="1.0" encoding="utf-8"?>
<p:tagLst xmlns:p="http://schemas.openxmlformats.org/presentationml/2006/main">
  <p:tag name="PA" val="v4.0.0"/>
</p:tagLst>
</file>

<file path=ppt/tags/tag227.xml><?xml version="1.0" encoding="utf-8"?>
<p:tagLst xmlns:p="http://schemas.openxmlformats.org/presentationml/2006/main">
  <p:tag name="PA" val="v4.0.0"/>
</p:tagLst>
</file>

<file path=ppt/tags/tag228.xml><?xml version="1.0" encoding="utf-8"?>
<p:tagLst xmlns:p="http://schemas.openxmlformats.org/presentationml/2006/main">
  <p:tag name="PA" val="v4.0.0"/>
</p:tagLst>
</file>

<file path=ppt/tags/tag229.xml><?xml version="1.0" encoding="utf-8"?>
<p:tagLst xmlns:p="http://schemas.openxmlformats.org/presentationml/2006/main">
  <p:tag name="PA" val="v4.0.0"/>
</p:tagLst>
</file>

<file path=ppt/tags/tag23.xml><?xml version="1.0" encoding="utf-8"?>
<p:tagLst xmlns:p="http://schemas.openxmlformats.org/presentationml/2006/main">
  <p:tag name="PA" val="v4.0.0"/>
</p:tagLst>
</file>

<file path=ppt/tags/tag230.xml><?xml version="1.0" encoding="utf-8"?>
<p:tagLst xmlns:p="http://schemas.openxmlformats.org/presentationml/2006/main">
  <p:tag name="PA" val="v4.0.0"/>
</p:tagLst>
</file>

<file path=ppt/tags/tag231.xml><?xml version="1.0" encoding="utf-8"?>
<p:tagLst xmlns:p="http://schemas.openxmlformats.org/presentationml/2006/main">
  <p:tag name="PA" val="v4.0.0"/>
</p:tagLst>
</file>

<file path=ppt/tags/tag232.xml><?xml version="1.0" encoding="utf-8"?>
<p:tagLst xmlns:p="http://schemas.openxmlformats.org/presentationml/2006/main">
  <p:tag name="PA" val="v4.0.0"/>
</p:tagLst>
</file>

<file path=ppt/tags/tag233.xml><?xml version="1.0" encoding="utf-8"?>
<p:tagLst xmlns:p="http://schemas.openxmlformats.org/presentationml/2006/main">
  <p:tag name="PA" val="v4.0.0"/>
</p:tagLst>
</file>

<file path=ppt/tags/tag234.xml><?xml version="1.0" encoding="utf-8"?>
<p:tagLst xmlns:p="http://schemas.openxmlformats.org/presentationml/2006/main">
  <p:tag name="PA" val="v4.0.0"/>
</p:tagLst>
</file>

<file path=ppt/tags/tag235.xml><?xml version="1.0" encoding="utf-8"?>
<p:tagLst xmlns:p="http://schemas.openxmlformats.org/presentationml/2006/main">
  <p:tag name="PA" val="v4.0.0"/>
</p:tagLst>
</file>

<file path=ppt/tags/tag236.xml><?xml version="1.0" encoding="utf-8"?>
<p:tagLst xmlns:p="http://schemas.openxmlformats.org/presentationml/2006/main">
  <p:tag name="PA" val="v4.0.0"/>
</p:tagLst>
</file>

<file path=ppt/tags/tag237.xml><?xml version="1.0" encoding="utf-8"?>
<p:tagLst xmlns:p="http://schemas.openxmlformats.org/presentationml/2006/main">
  <p:tag name="PA" val="v4.0.0"/>
</p:tagLst>
</file>

<file path=ppt/tags/tag238.xml><?xml version="1.0" encoding="utf-8"?>
<p:tagLst xmlns:p="http://schemas.openxmlformats.org/presentationml/2006/main">
  <p:tag name="PA" val="v4.0.0"/>
</p:tagLst>
</file>

<file path=ppt/tags/tag239.xml><?xml version="1.0" encoding="utf-8"?>
<p:tagLst xmlns:p="http://schemas.openxmlformats.org/presentationml/2006/main">
  <p:tag name="PA" val="v4.0.0"/>
</p:tagLst>
</file>

<file path=ppt/tags/tag24.xml><?xml version="1.0" encoding="utf-8"?>
<p:tagLst xmlns:p="http://schemas.openxmlformats.org/presentationml/2006/main">
  <p:tag name="PA" val="v4.0.0"/>
</p:tagLst>
</file>

<file path=ppt/tags/tag240.xml><?xml version="1.0" encoding="utf-8"?>
<p:tagLst xmlns:p="http://schemas.openxmlformats.org/presentationml/2006/main">
  <p:tag name="PA" val="v4.0.0"/>
</p:tagLst>
</file>

<file path=ppt/tags/tag241.xml><?xml version="1.0" encoding="utf-8"?>
<p:tagLst xmlns:p="http://schemas.openxmlformats.org/presentationml/2006/main">
  <p:tag name="PA" val="v4.0.0"/>
</p:tagLst>
</file>

<file path=ppt/tags/tag242.xml><?xml version="1.0" encoding="utf-8"?>
<p:tagLst xmlns:p="http://schemas.openxmlformats.org/presentationml/2006/main">
  <p:tag name="PA" val="v4.0.0"/>
</p:tagLst>
</file>

<file path=ppt/tags/tag243.xml><?xml version="1.0" encoding="utf-8"?>
<p:tagLst xmlns:p="http://schemas.openxmlformats.org/presentationml/2006/main">
  <p:tag name="PA" val="v4.0.0"/>
</p:tagLst>
</file>

<file path=ppt/tags/tag244.xml><?xml version="1.0" encoding="utf-8"?>
<p:tagLst xmlns:p="http://schemas.openxmlformats.org/presentationml/2006/main">
  <p:tag name="PA" val="v4.0.0"/>
</p:tagLst>
</file>

<file path=ppt/tags/tag245.xml><?xml version="1.0" encoding="utf-8"?>
<p:tagLst xmlns:p="http://schemas.openxmlformats.org/presentationml/2006/main">
  <p:tag name="PA" val="v4.0.0"/>
</p:tagLst>
</file>

<file path=ppt/tags/tag246.xml><?xml version="1.0" encoding="utf-8"?>
<p:tagLst xmlns:p="http://schemas.openxmlformats.org/presentationml/2006/main">
  <p:tag name="PA" val="v4.0.0"/>
</p:tagLst>
</file>

<file path=ppt/tags/tag247.xml><?xml version="1.0" encoding="utf-8"?>
<p:tagLst xmlns:p="http://schemas.openxmlformats.org/presentationml/2006/main">
  <p:tag name="PA" val="v4.0.0"/>
</p:tagLst>
</file>

<file path=ppt/tags/tag248.xml><?xml version="1.0" encoding="utf-8"?>
<p:tagLst xmlns:p="http://schemas.openxmlformats.org/presentationml/2006/main">
  <p:tag name="PA" val="v4.0.0"/>
</p:tagLst>
</file>

<file path=ppt/tags/tag249.xml><?xml version="1.0" encoding="utf-8"?>
<p:tagLst xmlns:p="http://schemas.openxmlformats.org/presentationml/2006/main">
  <p:tag name="PA" val="v4.0.0"/>
</p:tagLst>
</file>

<file path=ppt/tags/tag25.xml><?xml version="1.0" encoding="utf-8"?>
<p:tagLst xmlns:p="http://schemas.openxmlformats.org/presentationml/2006/main">
  <p:tag name="PA" val="v4.0.0"/>
</p:tagLst>
</file>

<file path=ppt/tags/tag250.xml><?xml version="1.0" encoding="utf-8"?>
<p:tagLst xmlns:p="http://schemas.openxmlformats.org/presentationml/2006/main">
  <p:tag name="PA" val="v4.0.0"/>
</p:tagLst>
</file>

<file path=ppt/tags/tag251.xml><?xml version="1.0" encoding="utf-8"?>
<p:tagLst xmlns:p="http://schemas.openxmlformats.org/presentationml/2006/main">
  <p:tag name="PA" val="v4.0.0"/>
</p:tagLst>
</file>

<file path=ppt/tags/tag252.xml><?xml version="1.0" encoding="utf-8"?>
<p:tagLst xmlns:p="http://schemas.openxmlformats.org/presentationml/2006/main">
  <p:tag name="PA" val="v4.0.0"/>
</p:tagLst>
</file>

<file path=ppt/tags/tag253.xml><?xml version="1.0" encoding="utf-8"?>
<p:tagLst xmlns:p="http://schemas.openxmlformats.org/presentationml/2006/main">
  <p:tag name="PA" val="v4.0.0"/>
</p:tagLst>
</file>

<file path=ppt/tags/tag254.xml><?xml version="1.0" encoding="utf-8"?>
<p:tagLst xmlns:p="http://schemas.openxmlformats.org/presentationml/2006/main">
  <p:tag name="PA" val="v4.0.0"/>
</p:tagLst>
</file>

<file path=ppt/tags/tag255.xml><?xml version="1.0" encoding="utf-8"?>
<p:tagLst xmlns:p="http://schemas.openxmlformats.org/presentationml/2006/main">
  <p:tag name="PA" val="v4.0.0"/>
</p:tagLst>
</file>

<file path=ppt/tags/tag256.xml><?xml version="1.0" encoding="utf-8"?>
<p:tagLst xmlns:p="http://schemas.openxmlformats.org/presentationml/2006/main">
  <p:tag name="PA" val="v4.0.0"/>
</p:tagLst>
</file>

<file path=ppt/tags/tag257.xml><?xml version="1.0" encoding="utf-8"?>
<p:tagLst xmlns:p="http://schemas.openxmlformats.org/presentationml/2006/main">
  <p:tag name="PA" val="v4.0.0"/>
</p:tagLst>
</file>

<file path=ppt/tags/tag258.xml><?xml version="1.0" encoding="utf-8"?>
<p:tagLst xmlns:p="http://schemas.openxmlformats.org/presentationml/2006/main">
  <p:tag name="PA" val="v4.0.0"/>
</p:tagLst>
</file>

<file path=ppt/tags/tag259.xml><?xml version="1.0" encoding="utf-8"?>
<p:tagLst xmlns:p="http://schemas.openxmlformats.org/presentationml/2006/main">
  <p:tag name="AS_NET" val="4.0.30319.42000"/>
  <p:tag name="AS_OS" val="Microsoft Windows NT 6.2.9200.0"/>
  <p:tag name="AS_RELEASE_DATE" val="2020.04.14"/>
  <p:tag name="AS_TITLE" val="Aspose.Slides for .NET 4.0 Client Profile"/>
  <p:tag name="AS_VERSION" val="20.4"/>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手绘"/>
  <p:tag name="ISPRING_SCORM_ENDPOINT" val="&lt;endpoint&gt;&lt;enable&gt;0&lt;/enable&gt;&lt;lrs&gt;http://&lt;/lrs&gt;&lt;auth&gt;0&lt;/auth&gt;&lt;login&gt;&lt;/login&gt;&lt;password&gt;&lt;/password&gt;&lt;key&gt;&lt;/key&gt;&lt;name&gt;&lt;/name&gt;&lt;email&gt;&lt;/email&gt;&lt;/endpoint&gt;&#10;"/>
  <p:tag name="ISPRING_SCORM_RATE_SLIDES" val="1"/>
  <p:tag name="ISPRING_ULTRA_SCORM_COURSE_ID" val="DBD586FE-567D-4F29-8088-3BE96E508D74"/>
  <p:tag name="ISPRINGCLOUDFOLDERID" val="0"/>
  <p:tag name="ISPRINGCLOUDFOLDERPATH" val="Repository"/>
  <p:tag name="ISPRINGONLINEFOLDERID" val="0"/>
  <p:tag name="ISPRINGONLINEFOLDERPATH" val="Content List"/>
</p:tagLst>
</file>

<file path=ppt/tags/tag26.xml><?xml version="1.0" encoding="utf-8"?>
<p:tagLst xmlns:p="http://schemas.openxmlformats.org/presentationml/2006/main">
  <p:tag name="PA" val="v4.0.0"/>
</p:tagLst>
</file>

<file path=ppt/tags/tag27.xml><?xml version="1.0" encoding="utf-8"?>
<p:tagLst xmlns:p="http://schemas.openxmlformats.org/presentationml/2006/main">
  <p:tag name="PA" val="v4.0.0"/>
</p:tagLst>
</file>

<file path=ppt/tags/tag28.xml><?xml version="1.0" encoding="utf-8"?>
<p:tagLst xmlns:p="http://schemas.openxmlformats.org/presentationml/2006/main">
  <p:tag name="PA" val="v4.0.0"/>
</p:tagLst>
</file>

<file path=ppt/tags/tag29.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30.xml><?xml version="1.0" encoding="utf-8"?>
<p:tagLst xmlns:p="http://schemas.openxmlformats.org/presentationml/2006/main">
  <p:tag name="PA" val="v4.0.0"/>
</p:tagLst>
</file>

<file path=ppt/tags/tag31.xml><?xml version="1.0" encoding="utf-8"?>
<p:tagLst xmlns:p="http://schemas.openxmlformats.org/presentationml/2006/main">
  <p:tag name="PA" val="v4.0.0"/>
</p:tagLst>
</file>

<file path=ppt/tags/tag32.xml><?xml version="1.0" encoding="utf-8"?>
<p:tagLst xmlns:p="http://schemas.openxmlformats.org/presentationml/2006/main">
  <p:tag name="PA" val="v4.0.0"/>
</p:tagLst>
</file>

<file path=ppt/tags/tag33.xml><?xml version="1.0" encoding="utf-8"?>
<p:tagLst xmlns:p="http://schemas.openxmlformats.org/presentationml/2006/main">
  <p:tag name="PA" val="v4.0.0"/>
</p:tagLst>
</file>

<file path=ppt/tags/tag34.xml><?xml version="1.0" encoding="utf-8"?>
<p:tagLst xmlns:p="http://schemas.openxmlformats.org/presentationml/2006/main">
  <p:tag name="PA" val="v4.0.0"/>
</p:tagLst>
</file>

<file path=ppt/tags/tag35.xml><?xml version="1.0" encoding="utf-8"?>
<p:tagLst xmlns:p="http://schemas.openxmlformats.org/presentationml/2006/main">
  <p:tag name="PA" val="v4.0.0"/>
</p:tagLst>
</file>

<file path=ppt/tags/tag36.xml><?xml version="1.0" encoding="utf-8"?>
<p:tagLst xmlns:p="http://schemas.openxmlformats.org/presentationml/2006/main">
  <p:tag name="PA" val="v4.0.0"/>
</p:tagLst>
</file>

<file path=ppt/tags/tag37.xml><?xml version="1.0" encoding="utf-8"?>
<p:tagLst xmlns:p="http://schemas.openxmlformats.org/presentationml/2006/main">
  <p:tag name="PA" val="v4.0.0"/>
</p:tagLst>
</file>

<file path=ppt/tags/tag38.xml><?xml version="1.0" encoding="utf-8"?>
<p:tagLst xmlns:p="http://schemas.openxmlformats.org/presentationml/2006/main">
  <p:tag name="PA" val="v4.0.0"/>
</p:tagLst>
</file>

<file path=ppt/tags/tag39.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40.xml><?xml version="1.0" encoding="utf-8"?>
<p:tagLst xmlns:p="http://schemas.openxmlformats.org/presentationml/2006/main">
  <p:tag name="PA" val="v4.0.0"/>
</p:tagLst>
</file>

<file path=ppt/tags/tag41.xml><?xml version="1.0" encoding="utf-8"?>
<p:tagLst xmlns:p="http://schemas.openxmlformats.org/presentationml/2006/main">
  <p:tag name="PA" val="v4.0.0"/>
</p:tagLst>
</file>

<file path=ppt/tags/tag42.xml><?xml version="1.0" encoding="utf-8"?>
<p:tagLst xmlns:p="http://schemas.openxmlformats.org/presentationml/2006/main">
  <p:tag name="PA" val="v4.0.0"/>
</p:tagLst>
</file>

<file path=ppt/tags/tag43.xml><?xml version="1.0" encoding="utf-8"?>
<p:tagLst xmlns:p="http://schemas.openxmlformats.org/presentationml/2006/main">
  <p:tag name="PA" val="v4.0.0"/>
</p:tagLst>
</file>

<file path=ppt/tags/tag44.xml><?xml version="1.0" encoding="utf-8"?>
<p:tagLst xmlns:p="http://schemas.openxmlformats.org/presentationml/2006/main">
  <p:tag name="PA" val="v4.0.0"/>
</p:tagLst>
</file>

<file path=ppt/tags/tag45.xml><?xml version="1.0" encoding="utf-8"?>
<p:tagLst xmlns:p="http://schemas.openxmlformats.org/presentationml/2006/main">
  <p:tag name="PA" val="v4.0.0"/>
</p:tagLst>
</file>

<file path=ppt/tags/tag46.xml><?xml version="1.0" encoding="utf-8"?>
<p:tagLst xmlns:p="http://schemas.openxmlformats.org/presentationml/2006/main">
  <p:tag name="PA" val="v4.0.0"/>
</p:tagLst>
</file>

<file path=ppt/tags/tag47.xml><?xml version="1.0" encoding="utf-8"?>
<p:tagLst xmlns:p="http://schemas.openxmlformats.org/presentationml/2006/main">
  <p:tag name="PA" val="v4.0.0"/>
</p:tagLst>
</file>

<file path=ppt/tags/tag48.xml><?xml version="1.0" encoding="utf-8"?>
<p:tagLst xmlns:p="http://schemas.openxmlformats.org/presentationml/2006/main">
  <p:tag name="PA" val="v4.0.0"/>
</p:tagLst>
</file>

<file path=ppt/tags/tag49.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50.xml><?xml version="1.0" encoding="utf-8"?>
<p:tagLst xmlns:p="http://schemas.openxmlformats.org/presentationml/2006/main">
  <p:tag name="PA" val="v4.0.0"/>
</p:tagLst>
</file>

<file path=ppt/tags/tag51.xml><?xml version="1.0" encoding="utf-8"?>
<p:tagLst xmlns:p="http://schemas.openxmlformats.org/presentationml/2006/main">
  <p:tag name="PA" val="v4.0.0"/>
</p:tagLst>
</file>

<file path=ppt/tags/tag52.xml><?xml version="1.0" encoding="utf-8"?>
<p:tagLst xmlns:p="http://schemas.openxmlformats.org/presentationml/2006/main">
  <p:tag name="PA" val="v4.0.0"/>
</p:tagLst>
</file>

<file path=ppt/tags/tag53.xml><?xml version="1.0" encoding="utf-8"?>
<p:tagLst xmlns:p="http://schemas.openxmlformats.org/presentationml/2006/main">
  <p:tag name="PA" val="v4.0.0"/>
</p:tagLst>
</file>

<file path=ppt/tags/tag54.xml><?xml version="1.0" encoding="utf-8"?>
<p:tagLst xmlns:p="http://schemas.openxmlformats.org/presentationml/2006/main">
  <p:tag name="PA" val="v4.0.0"/>
</p:tagLst>
</file>

<file path=ppt/tags/tag55.xml><?xml version="1.0" encoding="utf-8"?>
<p:tagLst xmlns:p="http://schemas.openxmlformats.org/presentationml/2006/main">
  <p:tag name="PA" val="v4.0.0"/>
</p:tagLst>
</file>

<file path=ppt/tags/tag56.xml><?xml version="1.0" encoding="utf-8"?>
<p:tagLst xmlns:p="http://schemas.openxmlformats.org/presentationml/2006/main">
  <p:tag name="PA" val="v4.0.0"/>
</p:tagLst>
</file>

<file path=ppt/tags/tag57.xml><?xml version="1.0" encoding="utf-8"?>
<p:tagLst xmlns:p="http://schemas.openxmlformats.org/presentationml/2006/main">
  <p:tag name="PA" val="v4.0.0"/>
</p:tagLst>
</file>

<file path=ppt/tags/tag58.xml><?xml version="1.0" encoding="utf-8"?>
<p:tagLst xmlns:p="http://schemas.openxmlformats.org/presentationml/2006/main">
  <p:tag name="PA" val="v4.0.0"/>
</p:tagLst>
</file>

<file path=ppt/tags/tag59.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60.xml><?xml version="1.0" encoding="utf-8"?>
<p:tagLst xmlns:p="http://schemas.openxmlformats.org/presentationml/2006/main">
  <p:tag name="PA" val="v4.0.0"/>
</p:tagLst>
</file>

<file path=ppt/tags/tag61.xml><?xml version="1.0" encoding="utf-8"?>
<p:tagLst xmlns:p="http://schemas.openxmlformats.org/presentationml/2006/main">
  <p:tag name="PA" val="v4.0.0"/>
</p:tagLst>
</file>

<file path=ppt/tags/tag62.xml><?xml version="1.0" encoding="utf-8"?>
<p:tagLst xmlns:p="http://schemas.openxmlformats.org/presentationml/2006/main">
  <p:tag name="PA" val="v4.0.0"/>
</p:tagLst>
</file>

<file path=ppt/tags/tag63.xml><?xml version="1.0" encoding="utf-8"?>
<p:tagLst xmlns:p="http://schemas.openxmlformats.org/presentationml/2006/main">
  <p:tag name="PA" val="v4.0.0"/>
</p:tagLst>
</file>

<file path=ppt/tags/tag64.xml><?xml version="1.0" encoding="utf-8"?>
<p:tagLst xmlns:p="http://schemas.openxmlformats.org/presentationml/2006/main">
  <p:tag name="PA" val="v4.0.0"/>
</p:tagLst>
</file>

<file path=ppt/tags/tag65.xml><?xml version="1.0" encoding="utf-8"?>
<p:tagLst xmlns:p="http://schemas.openxmlformats.org/presentationml/2006/main">
  <p:tag name="PA" val="v4.0.0"/>
</p:tagLst>
</file>

<file path=ppt/tags/tag66.xml><?xml version="1.0" encoding="utf-8"?>
<p:tagLst xmlns:p="http://schemas.openxmlformats.org/presentationml/2006/main">
  <p:tag name="PA" val="v4.0.0"/>
</p:tagLst>
</file>

<file path=ppt/tags/tag67.xml><?xml version="1.0" encoding="utf-8"?>
<p:tagLst xmlns:p="http://schemas.openxmlformats.org/presentationml/2006/main">
  <p:tag name="PA" val="v4.0.0"/>
</p:tagLst>
</file>

<file path=ppt/tags/tag68.xml><?xml version="1.0" encoding="utf-8"?>
<p:tagLst xmlns:p="http://schemas.openxmlformats.org/presentationml/2006/main">
  <p:tag name="PA" val="v4.0.0"/>
</p:tagLst>
</file>

<file path=ppt/tags/tag69.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70.xml><?xml version="1.0" encoding="utf-8"?>
<p:tagLst xmlns:p="http://schemas.openxmlformats.org/presentationml/2006/main">
  <p:tag name="PA" val="v4.0.0"/>
</p:tagLst>
</file>

<file path=ppt/tags/tag71.xml><?xml version="1.0" encoding="utf-8"?>
<p:tagLst xmlns:p="http://schemas.openxmlformats.org/presentationml/2006/main">
  <p:tag name="PA" val="v4.0.0"/>
</p:tagLst>
</file>

<file path=ppt/tags/tag72.xml><?xml version="1.0" encoding="utf-8"?>
<p:tagLst xmlns:p="http://schemas.openxmlformats.org/presentationml/2006/main">
  <p:tag name="PA" val="v4.0.0"/>
</p:tagLst>
</file>

<file path=ppt/tags/tag73.xml><?xml version="1.0" encoding="utf-8"?>
<p:tagLst xmlns:p="http://schemas.openxmlformats.org/presentationml/2006/main">
  <p:tag name="PA" val="v4.0.0"/>
</p:tagLst>
</file>

<file path=ppt/tags/tag74.xml><?xml version="1.0" encoding="utf-8"?>
<p:tagLst xmlns:p="http://schemas.openxmlformats.org/presentationml/2006/main">
  <p:tag name="PA" val="v4.0.0"/>
</p:tagLst>
</file>

<file path=ppt/tags/tag75.xml><?xml version="1.0" encoding="utf-8"?>
<p:tagLst xmlns:p="http://schemas.openxmlformats.org/presentationml/2006/main">
  <p:tag name="PA" val="v4.0.0"/>
</p:tagLst>
</file>

<file path=ppt/tags/tag76.xml><?xml version="1.0" encoding="utf-8"?>
<p:tagLst xmlns:p="http://schemas.openxmlformats.org/presentationml/2006/main">
  <p:tag name="PA" val="v4.0.0"/>
</p:tagLst>
</file>

<file path=ppt/tags/tag77.xml><?xml version="1.0" encoding="utf-8"?>
<p:tagLst xmlns:p="http://schemas.openxmlformats.org/presentationml/2006/main">
  <p:tag name="PA" val="v4.0.0"/>
</p:tagLst>
</file>

<file path=ppt/tags/tag78.xml><?xml version="1.0" encoding="utf-8"?>
<p:tagLst xmlns:p="http://schemas.openxmlformats.org/presentationml/2006/main">
  <p:tag name="PA" val="v4.0.0"/>
</p:tagLst>
</file>

<file path=ppt/tags/tag79.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80.xml><?xml version="1.0" encoding="utf-8"?>
<p:tagLst xmlns:p="http://schemas.openxmlformats.org/presentationml/2006/main">
  <p:tag name="PA" val="v4.0.0"/>
</p:tagLst>
</file>

<file path=ppt/tags/tag81.xml><?xml version="1.0" encoding="utf-8"?>
<p:tagLst xmlns:p="http://schemas.openxmlformats.org/presentationml/2006/main">
  <p:tag name="PA" val="v4.0.0"/>
</p:tagLst>
</file>

<file path=ppt/tags/tag82.xml><?xml version="1.0" encoding="utf-8"?>
<p:tagLst xmlns:p="http://schemas.openxmlformats.org/presentationml/2006/main">
  <p:tag name="PA" val="v4.0.0"/>
</p:tagLst>
</file>

<file path=ppt/tags/tag83.xml><?xml version="1.0" encoding="utf-8"?>
<p:tagLst xmlns:p="http://schemas.openxmlformats.org/presentationml/2006/main">
  <p:tag name="PA" val="v4.0.0"/>
</p:tagLst>
</file>

<file path=ppt/tags/tag84.xml><?xml version="1.0" encoding="utf-8"?>
<p:tagLst xmlns:p="http://schemas.openxmlformats.org/presentationml/2006/main">
  <p:tag name="PA" val="v4.0.0"/>
</p:tagLst>
</file>

<file path=ppt/tags/tag85.xml><?xml version="1.0" encoding="utf-8"?>
<p:tagLst xmlns:p="http://schemas.openxmlformats.org/presentationml/2006/main">
  <p:tag name="PA" val="v4.0.0"/>
</p:tagLst>
</file>

<file path=ppt/tags/tag86.xml><?xml version="1.0" encoding="utf-8"?>
<p:tagLst xmlns:p="http://schemas.openxmlformats.org/presentationml/2006/main">
  <p:tag name="PA" val="v4.0.0"/>
</p:tagLst>
</file>

<file path=ppt/tags/tag87.xml><?xml version="1.0" encoding="utf-8"?>
<p:tagLst xmlns:p="http://schemas.openxmlformats.org/presentationml/2006/main">
  <p:tag name="PA" val="v4.0.0"/>
</p:tagLst>
</file>

<file path=ppt/tags/tag88.xml><?xml version="1.0" encoding="utf-8"?>
<p:tagLst xmlns:p="http://schemas.openxmlformats.org/presentationml/2006/main">
  <p:tag name="PA" val="v4.0.0"/>
</p:tagLst>
</file>

<file path=ppt/tags/tag89.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ags/tag90.xml><?xml version="1.0" encoding="utf-8"?>
<p:tagLst xmlns:p="http://schemas.openxmlformats.org/presentationml/2006/main">
  <p:tag name="PA" val="v4.0.0"/>
</p:tagLst>
</file>

<file path=ppt/tags/tag91.xml><?xml version="1.0" encoding="utf-8"?>
<p:tagLst xmlns:p="http://schemas.openxmlformats.org/presentationml/2006/main">
  <p:tag name="PA" val="v4.0.0"/>
</p:tagLst>
</file>

<file path=ppt/tags/tag92.xml><?xml version="1.0" encoding="utf-8"?>
<p:tagLst xmlns:p="http://schemas.openxmlformats.org/presentationml/2006/main">
  <p:tag name="PA" val="v4.0.0"/>
</p:tagLst>
</file>

<file path=ppt/tags/tag93.xml><?xml version="1.0" encoding="utf-8"?>
<p:tagLst xmlns:p="http://schemas.openxmlformats.org/presentationml/2006/main">
  <p:tag name="PA" val="v4.0.0"/>
</p:tagLst>
</file>

<file path=ppt/tags/tag94.xml><?xml version="1.0" encoding="utf-8"?>
<p:tagLst xmlns:p="http://schemas.openxmlformats.org/presentationml/2006/main">
  <p:tag name="PA" val="v4.0.0"/>
</p:tagLst>
</file>

<file path=ppt/tags/tag95.xml><?xml version="1.0" encoding="utf-8"?>
<p:tagLst xmlns:p="http://schemas.openxmlformats.org/presentationml/2006/main">
  <p:tag name="PA" val="v4.0.0"/>
</p:tagLst>
</file>

<file path=ppt/tags/tag96.xml><?xml version="1.0" encoding="utf-8"?>
<p:tagLst xmlns:p="http://schemas.openxmlformats.org/presentationml/2006/main">
  <p:tag name="PA" val="v4.0.0"/>
</p:tagLst>
</file>

<file path=ppt/tags/tag97.xml><?xml version="1.0" encoding="utf-8"?>
<p:tagLst xmlns:p="http://schemas.openxmlformats.org/presentationml/2006/main">
  <p:tag name="PA" val="v4.0.0"/>
</p:tagLst>
</file>

<file path=ppt/tags/tag98.xml><?xml version="1.0" encoding="utf-8"?>
<p:tagLst xmlns:p="http://schemas.openxmlformats.org/presentationml/2006/main">
  <p:tag name="PA" val="v4.0.0"/>
</p:tagLst>
</file>

<file path=ppt/tags/tag99.xml><?xml version="1.0" encoding="utf-8"?>
<p:tagLst xmlns:p="http://schemas.openxmlformats.org/presentationml/2006/main">
  <p:tag name="PA" val="v4.0.0"/>
</p:tagLst>
</file>

<file path=ppt/theme/theme1.xml><?xml version="1.0" encoding="utf-8"?>
<a:theme xmlns:r="http://schemas.openxmlformats.org/officeDocument/2006/relationships" xmlns:a="http://schemas.openxmlformats.org/drawingml/2006/main" na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aragraphs>174</Paragraphs>
  <Slides>28</Slides>
  <Notes>27</Notes>
  <TotalTime>0</TotalTime>
  <HiddenSlides>0</HiddenSlides>
  <MMClips>0</MMClips>
  <ScaleCrop>0</ScaleCrop>
  <HeadingPairs>
    <vt:vector baseType="variant" size="6">
      <vt:variant>
        <vt:lpstr>Fonts used</vt:lpstr>
      </vt:variant>
      <vt:variant>
        <vt:i4>13</vt:i4>
      </vt:variant>
      <vt:variant>
        <vt:lpstr>Theme</vt:lpstr>
      </vt:variant>
      <vt:variant>
        <vt:i4>1</vt:i4>
      </vt:variant>
      <vt:variant>
        <vt:lpstr>Slide Titles</vt:lpstr>
      </vt:variant>
      <vt:variant>
        <vt:i4>28</vt:i4>
      </vt:variant>
    </vt:vector>
  </HeadingPairs>
  <TitlesOfParts>
    <vt:vector baseType="lpstr" size="42">
      <vt:lpstr>Arial</vt:lpstr>
      <vt:lpstr>等线 Light</vt:lpstr>
      <vt:lpstr>等线</vt:lpstr>
      <vt:lpstr>微软雅黑</vt:lpstr>
      <vt:lpstr>Calibri Light</vt:lpstr>
      <vt:lpstr>Calibri</vt:lpstr>
      <vt:lpstr>叶根友圆趣卡通体</vt:lpstr>
      <vt:lpstr>华康娃娃体W5</vt:lpstr>
      <vt:lpstr>方正静蕾简体</vt:lpstr>
      <vt:lpstr>宋体</vt:lpstr>
      <vt:lpstr>Meiryo</vt:lpstr>
      <vt:lpstr>Arial Narrow</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20.0400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2022-03-20T11:22:44Z</dcterms:created>
  <cp:lastPrinted>2022-03-20T11:22:44Z</cp:lastPrinted>
  <dcterms:modified xsi:type="dcterms:W3CDTF">2022-03-20T03:31:50Z</dcterms:modified>
  <cp:revision>1</cp:revision>
</cp:coreProperties>
</file>